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4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70" r:id="rId12"/>
    <p:sldId id="385" r:id="rId13"/>
    <p:sldId id="280" r:id="rId14"/>
    <p:sldId id="281" r:id="rId15"/>
    <p:sldId id="386" r:id="rId16"/>
    <p:sldId id="382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50000" autoAdjust="0"/>
  </p:normalViewPr>
  <p:slideViewPr>
    <p:cSldViewPr>
      <p:cViewPr varScale="1">
        <p:scale>
          <a:sx n="112" d="100"/>
          <a:sy n="112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2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5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2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8.xml"/><Relationship Id="rId7" Type="http://schemas.openxmlformats.org/officeDocument/2006/relationships/image" Target="../media/image1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3.xml"/><Relationship Id="rId10" Type="http://schemas.microsoft.com/office/2007/relationships/hdphoto" Target="../media/hdphoto2.wdp"/><Relationship Id="rId4" Type="http://schemas.openxmlformats.org/officeDocument/2006/relationships/tags" Target="../tags/tag62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microsoft.com/office/2007/relationships/hdphoto" Target="../media/hdphoto2.wdp"/><Relationship Id="rId2" Type="http://schemas.openxmlformats.org/officeDocument/2006/relationships/tags" Target="../tags/tag19.xml"/><Relationship Id="rId16" Type="http://schemas.openxmlformats.org/officeDocument/2006/relationships/image" Target="../media/image12.jpe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1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33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4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538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447800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447800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603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371600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884488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630488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919288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61620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44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355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955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63478" y="5449888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52400" y="6145213"/>
            <a:ext cx="87630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the fat molecule is constructed from two kinds of smaller molecules: </a:t>
            </a:r>
            <a:r>
              <a:rPr lang="en-US" altLang="en-US" sz="20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r>
              <a:rPr lang="en-US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20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altLang="en-US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20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it is not a true polymer</a:t>
            </a:r>
            <a:r>
              <a:rPr lang="en-US" altLang="en-US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245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liquid at room temperature.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one or more double bonds between carbons in their 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(i.e. there is no double bonds between the 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only single C-C bonds in their fatty acids.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solid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05400" y="2227559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5240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lipids have structural, hormonal, or protective functions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428292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are hydrophobic molecules some of them are forming hormones (</a:t>
            </a:r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4102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waterproofing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95450" y="5943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have both hydrophobic regions and hydrophilic regions</a:t>
            </a:r>
            <a:endParaRPr lang="en-US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2400" y="2665917"/>
            <a:ext cx="518160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the phosphate group and its attachments form a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both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regions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4989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4989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75088" y="3429854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48799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4876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722688" y="3810854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membrane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184775"/>
            <a:ext cx="2209800" cy="136842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780088" y="3429854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5627688" y="381085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380288" y="3429854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905000" y="1694289"/>
            <a:ext cx="5856288" cy="1649413"/>
            <a:chOff x="1159" y="977"/>
            <a:chExt cx="3689" cy="1039"/>
          </a:xfrm>
        </p:grpSpPr>
        <p:sp>
          <p:nvSpPr>
            <p:cNvPr id="13326" name="Text Box 3"/>
            <p:cNvSpPr txBox="1">
              <a:spLocks noChangeArrowheads="1"/>
            </p:cNvSpPr>
            <p:nvPr/>
          </p:nvSpPr>
          <p:spPr bwMode="auto">
            <a:xfrm>
              <a:off x="1776" y="977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en-US" sz="2000" b="1" dirty="0"/>
            </a:p>
          </p:txBody>
        </p:sp>
        <p:grpSp>
          <p:nvGrpSpPr>
            <p:cNvPr id="13327" name="Group 30"/>
            <p:cNvGrpSpPr>
              <a:grpSpLocks/>
            </p:cNvGrpSpPr>
            <p:nvPr/>
          </p:nvGrpSpPr>
          <p:grpSpPr bwMode="auto">
            <a:xfrm>
              <a:off x="1159" y="1248"/>
              <a:ext cx="3689" cy="768"/>
              <a:chOff x="1159" y="1248"/>
              <a:chExt cx="3689" cy="768"/>
            </a:xfrm>
          </p:grpSpPr>
          <p:sp>
            <p:nvSpPr>
              <p:cNvPr id="13328" name="Line 1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8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9"/>
              <p:cNvSpPr>
                <a:spLocks noChangeShapeType="1"/>
              </p:cNvSpPr>
              <p:nvPr/>
            </p:nvSpPr>
            <p:spPr bwMode="auto">
              <a:xfrm>
                <a:off x="1159" y="1632"/>
                <a:ext cx="36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1"/>
              <p:cNvSpPr>
                <a:spLocks noChangeShapeType="1"/>
              </p:cNvSpPr>
              <p:nvPr/>
            </p:nvSpPr>
            <p:spPr bwMode="auto">
              <a:xfrm>
                <a:off x="1159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2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2"/>
              <p:cNvSpPr>
                <a:spLocks noChangeShapeType="1"/>
              </p:cNvSpPr>
              <p:nvPr/>
            </p:nvSpPr>
            <p:spPr bwMode="auto">
              <a:xfrm>
                <a:off x="484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3528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0449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0698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0449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830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8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17650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peptide Bond.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lipids.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of fat molecule.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of fats.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polymers of amino acids (constructed from 20 amino acids).</a:t>
            </a: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amino acid 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the </a:t>
            </a:r>
            <a:r>
              <a:rPr lang="en-US" altLang="en-US" sz="1800" b="1" dirty="0">
                <a:solidFill>
                  <a:srgbClr val="0000FF"/>
                </a:solidFill>
              </a:rPr>
              <a:t>R</a:t>
            </a:r>
            <a:r>
              <a:rPr lang="en-US" altLang="en-US" sz="1800" b="1" dirty="0">
                <a:solidFill>
                  <a:srgbClr val="000000"/>
                </a:solidFill>
              </a:rPr>
              <a:t> 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bond is formed 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4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3925</TotalTime>
  <Words>1030</Words>
  <Application>Microsoft Macintosh PowerPoint</Application>
  <PresentationFormat>On-screen Show (4:3)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Comic Sans MS</vt:lpstr>
      <vt:lpstr>Impact</vt:lpstr>
      <vt:lpstr>Wingdings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1- Phospholipids:  are the major components of cell membranes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Alaqeel, Muneerah Abdullah M</cp:lastModifiedBy>
  <cp:revision>734</cp:revision>
  <dcterms:created xsi:type="dcterms:W3CDTF">2005-10-11T05:28:58Z</dcterms:created>
  <dcterms:modified xsi:type="dcterms:W3CDTF">2020-01-19T16:20:58Z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