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0" r:id="rId2"/>
    <p:sldId id="311" r:id="rId3"/>
    <p:sldId id="312" r:id="rId4"/>
    <p:sldId id="257" r:id="rId5"/>
    <p:sldId id="260" r:id="rId6"/>
    <p:sldId id="272" r:id="rId7"/>
    <p:sldId id="273" r:id="rId8"/>
    <p:sldId id="275" r:id="rId9"/>
    <p:sldId id="278" r:id="rId10"/>
    <p:sldId id="292" r:id="rId11"/>
    <p:sldId id="280" r:id="rId12"/>
    <p:sldId id="293" r:id="rId13"/>
    <p:sldId id="285" r:id="rId14"/>
    <p:sldId id="305" r:id="rId15"/>
    <p:sldId id="288" r:id="rId16"/>
    <p:sldId id="306" r:id="rId17"/>
    <p:sldId id="308" r:id="rId18"/>
    <p:sldId id="309" r:id="rId19"/>
  </p:sldIdLst>
  <p:sldSz cx="9144000" cy="6858000" type="screen4x3"/>
  <p:notesSz cx="6858000" cy="9144000"/>
  <p:custDataLst>
    <p:tags r:id="rId21"/>
  </p:custDataLst>
  <p:defaultTextStyle>
    <a:defPPr>
      <a:defRPr lang="en-GB"/>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9900"/>
    <a:srgbClr val="00FF00"/>
    <a:srgbClr val="FFCC00"/>
    <a:srgbClr val="00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42"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fld id="{2B35CBAB-79A7-434B-ACC4-8088B6522FCA}" type="slidenum">
              <a:rPr lang="ar-EG"/>
              <a:pPr>
                <a:defRPr/>
              </a:pPr>
              <a:t>‹#›</a:t>
            </a:fld>
            <a:endParaRPr lang="en-GB"/>
          </a:p>
        </p:txBody>
      </p:sp>
    </p:spTree>
    <p:extLst>
      <p:ext uri="{BB962C8B-B14F-4D97-AF65-F5344CB8AC3E}">
        <p14:creationId xmlns:p14="http://schemas.microsoft.com/office/powerpoint/2010/main" val="2291646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2852EB-2FF7-41DE-A115-DFA5999D8D0C}" type="slidenum">
              <a:rPr lang="ar-SA" smtClean="0"/>
              <a:pPr>
                <a:defRPr/>
              </a:pPr>
              <a:t>1</a:t>
            </a:fld>
            <a:endParaRPr lang="en-GB"/>
          </a:p>
        </p:txBody>
      </p:sp>
    </p:spTree>
    <p:extLst>
      <p:ext uri="{BB962C8B-B14F-4D97-AF65-F5344CB8AC3E}">
        <p14:creationId xmlns:p14="http://schemas.microsoft.com/office/powerpoint/2010/main" val="46420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11</a:t>
            </a:fld>
            <a:endParaRPr lang="en-GB"/>
          </a:p>
        </p:txBody>
      </p:sp>
    </p:spTree>
    <p:extLst>
      <p:ext uri="{BB962C8B-B14F-4D97-AF65-F5344CB8AC3E}">
        <p14:creationId xmlns:p14="http://schemas.microsoft.com/office/powerpoint/2010/main" val="3857107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12</a:t>
            </a:fld>
            <a:endParaRPr lang="en-GB"/>
          </a:p>
        </p:txBody>
      </p:sp>
    </p:spTree>
    <p:extLst>
      <p:ext uri="{BB962C8B-B14F-4D97-AF65-F5344CB8AC3E}">
        <p14:creationId xmlns:p14="http://schemas.microsoft.com/office/powerpoint/2010/main" val="209516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13</a:t>
            </a:fld>
            <a:endParaRPr lang="en-GB"/>
          </a:p>
        </p:txBody>
      </p:sp>
    </p:spTree>
    <p:extLst>
      <p:ext uri="{BB962C8B-B14F-4D97-AF65-F5344CB8AC3E}">
        <p14:creationId xmlns:p14="http://schemas.microsoft.com/office/powerpoint/2010/main" val="25335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14</a:t>
            </a:fld>
            <a:endParaRPr lang="en-GB"/>
          </a:p>
        </p:txBody>
      </p:sp>
    </p:spTree>
    <p:extLst>
      <p:ext uri="{BB962C8B-B14F-4D97-AF65-F5344CB8AC3E}">
        <p14:creationId xmlns:p14="http://schemas.microsoft.com/office/powerpoint/2010/main" val="1803295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15</a:t>
            </a:fld>
            <a:endParaRPr lang="en-GB"/>
          </a:p>
        </p:txBody>
      </p:sp>
    </p:spTree>
    <p:extLst>
      <p:ext uri="{BB962C8B-B14F-4D97-AF65-F5344CB8AC3E}">
        <p14:creationId xmlns:p14="http://schemas.microsoft.com/office/powerpoint/2010/main" val="950325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16</a:t>
            </a:fld>
            <a:endParaRPr lang="en-GB"/>
          </a:p>
        </p:txBody>
      </p:sp>
    </p:spTree>
    <p:extLst>
      <p:ext uri="{BB962C8B-B14F-4D97-AF65-F5344CB8AC3E}">
        <p14:creationId xmlns:p14="http://schemas.microsoft.com/office/powerpoint/2010/main" val="2901161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17</a:t>
            </a:fld>
            <a:endParaRPr lang="en-GB"/>
          </a:p>
        </p:txBody>
      </p:sp>
    </p:spTree>
    <p:extLst>
      <p:ext uri="{BB962C8B-B14F-4D97-AF65-F5344CB8AC3E}">
        <p14:creationId xmlns:p14="http://schemas.microsoft.com/office/powerpoint/2010/main" val="2481079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18</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3</a:t>
            </a:fld>
            <a:endParaRPr lang="en-GB"/>
          </a:p>
        </p:txBody>
      </p:sp>
    </p:spTree>
    <p:extLst>
      <p:ext uri="{BB962C8B-B14F-4D97-AF65-F5344CB8AC3E}">
        <p14:creationId xmlns:p14="http://schemas.microsoft.com/office/powerpoint/2010/main" val="259854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4</a:t>
            </a:fld>
            <a:endParaRPr lang="en-GB"/>
          </a:p>
        </p:txBody>
      </p:sp>
    </p:spTree>
    <p:extLst>
      <p:ext uri="{BB962C8B-B14F-4D97-AF65-F5344CB8AC3E}">
        <p14:creationId xmlns:p14="http://schemas.microsoft.com/office/powerpoint/2010/main" val="2006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5</a:t>
            </a:fld>
            <a:endParaRPr lang="en-GB"/>
          </a:p>
        </p:txBody>
      </p:sp>
    </p:spTree>
    <p:extLst>
      <p:ext uri="{BB962C8B-B14F-4D97-AF65-F5344CB8AC3E}">
        <p14:creationId xmlns:p14="http://schemas.microsoft.com/office/powerpoint/2010/main" val="12367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6</a:t>
            </a:fld>
            <a:endParaRPr lang="en-GB"/>
          </a:p>
        </p:txBody>
      </p:sp>
    </p:spTree>
    <p:extLst>
      <p:ext uri="{BB962C8B-B14F-4D97-AF65-F5344CB8AC3E}">
        <p14:creationId xmlns:p14="http://schemas.microsoft.com/office/powerpoint/2010/main" val="283813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7</a:t>
            </a:fld>
            <a:endParaRPr lang="en-GB"/>
          </a:p>
        </p:txBody>
      </p:sp>
    </p:spTree>
    <p:extLst>
      <p:ext uri="{BB962C8B-B14F-4D97-AF65-F5344CB8AC3E}">
        <p14:creationId xmlns:p14="http://schemas.microsoft.com/office/powerpoint/2010/main" val="113920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8</a:t>
            </a:fld>
            <a:endParaRPr lang="en-GB"/>
          </a:p>
        </p:txBody>
      </p:sp>
    </p:spTree>
    <p:extLst>
      <p:ext uri="{BB962C8B-B14F-4D97-AF65-F5344CB8AC3E}">
        <p14:creationId xmlns:p14="http://schemas.microsoft.com/office/powerpoint/2010/main" val="1631375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9</a:t>
            </a:fld>
            <a:endParaRPr lang="en-GB"/>
          </a:p>
        </p:txBody>
      </p:sp>
    </p:spTree>
    <p:extLst>
      <p:ext uri="{BB962C8B-B14F-4D97-AF65-F5344CB8AC3E}">
        <p14:creationId xmlns:p14="http://schemas.microsoft.com/office/powerpoint/2010/main" val="146627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10</a:t>
            </a:fld>
            <a:endParaRPr lang="en-GB"/>
          </a:p>
        </p:txBody>
      </p:sp>
    </p:spTree>
    <p:extLst>
      <p:ext uri="{BB962C8B-B14F-4D97-AF65-F5344CB8AC3E}">
        <p14:creationId xmlns:p14="http://schemas.microsoft.com/office/powerpoint/2010/main" val="215199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B49241-ED79-42F1-81BC-6BAFB0A15788}" type="slidenum">
              <a:rPr lang="ar-EG"/>
              <a:pPr>
                <a:defRPr/>
              </a:pPr>
              <a:t>‹#›</a:t>
            </a:fld>
            <a:endParaRPr lang="en-GB"/>
          </a:p>
        </p:txBody>
      </p:sp>
    </p:spTree>
    <p:extLst>
      <p:ext uri="{BB962C8B-B14F-4D97-AF65-F5344CB8AC3E}">
        <p14:creationId xmlns:p14="http://schemas.microsoft.com/office/powerpoint/2010/main" val="88232340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7DE1F2-FCB0-4FA6-B531-D1C5F2CF4503}" type="slidenum">
              <a:rPr lang="ar-EG"/>
              <a:pPr>
                <a:defRPr/>
              </a:pPr>
              <a:t>‹#›</a:t>
            </a:fld>
            <a:endParaRPr lang="en-GB"/>
          </a:p>
        </p:txBody>
      </p:sp>
    </p:spTree>
    <p:extLst>
      <p:ext uri="{BB962C8B-B14F-4D97-AF65-F5344CB8AC3E}">
        <p14:creationId xmlns:p14="http://schemas.microsoft.com/office/powerpoint/2010/main" val="58233634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E9E930-54A0-4950-AB4C-D1417CF818FC}" type="slidenum">
              <a:rPr lang="ar-EG"/>
              <a:pPr>
                <a:defRPr/>
              </a:pPr>
              <a:t>‹#›</a:t>
            </a:fld>
            <a:endParaRPr lang="en-GB"/>
          </a:p>
        </p:txBody>
      </p:sp>
    </p:spTree>
    <p:extLst>
      <p:ext uri="{BB962C8B-B14F-4D97-AF65-F5344CB8AC3E}">
        <p14:creationId xmlns:p14="http://schemas.microsoft.com/office/powerpoint/2010/main" val="1293170113"/>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0D5323C-3A5C-4446-8653-5929B686A4E6}" type="slidenum">
              <a:rPr lang="ar-EG"/>
              <a:pPr>
                <a:defRPr/>
              </a:pPr>
              <a:t>‹#›</a:t>
            </a:fld>
            <a:endParaRPr lang="en-GB"/>
          </a:p>
        </p:txBody>
      </p:sp>
    </p:spTree>
    <p:extLst>
      <p:ext uri="{BB962C8B-B14F-4D97-AF65-F5344CB8AC3E}">
        <p14:creationId xmlns:p14="http://schemas.microsoft.com/office/powerpoint/2010/main" val="1404474102"/>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1691118348"/>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C4967E-D394-4DBC-AC1A-9ABA988FF4F6}" type="slidenum">
              <a:rPr lang="ar-EG"/>
              <a:pPr>
                <a:defRPr/>
              </a:pPr>
              <a:t>‹#›</a:t>
            </a:fld>
            <a:endParaRPr lang="en-GB"/>
          </a:p>
        </p:txBody>
      </p:sp>
    </p:spTree>
    <p:extLst>
      <p:ext uri="{BB962C8B-B14F-4D97-AF65-F5344CB8AC3E}">
        <p14:creationId xmlns:p14="http://schemas.microsoft.com/office/powerpoint/2010/main" val="2608227976"/>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DABC1A-8DAC-414E-A9BD-1F088A03ABF0}" type="slidenum">
              <a:rPr lang="ar-EG"/>
              <a:pPr>
                <a:defRPr/>
              </a:pPr>
              <a:t>‹#›</a:t>
            </a:fld>
            <a:endParaRPr lang="en-GB"/>
          </a:p>
        </p:txBody>
      </p:sp>
    </p:spTree>
    <p:extLst>
      <p:ext uri="{BB962C8B-B14F-4D97-AF65-F5344CB8AC3E}">
        <p14:creationId xmlns:p14="http://schemas.microsoft.com/office/powerpoint/2010/main" val="2962359017"/>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780047C-9FFF-4214-9A79-DDDC7B9C1174}" type="slidenum">
              <a:rPr lang="ar-EG"/>
              <a:pPr>
                <a:defRPr/>
              </a:pPr>
              <a:t>‹#›</a:t>
            </a:fld>
            <a:endParaRPr lang="en-GB"/>
          </a:p>
        </p:txBody>
      </p:sp>
    </p:spTree>
    <p:extLst>
      <p:ext uri="{BB962C8B-B14F-4D97-AF65-F5344CB8AC3E}">
        <p14:creationId xmlns:p14="http://schemas.microsoft.com/office/powerpoint/2010/main" val="3918710524"/>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9A89FE1-3FDE-4DE8-88F8-15C7D2B750D8}" type="slidenum">
              <a:rPr lang="ar-EG"/>
              <a:pPr>
                <a:defRPr/>
              </a:pPr>
              <a:t>‹#›</a:t>
            </a:fld>
            <a:endParaRPr lang="en-GB"/>
          </a:p>
        </p:txBody>
      </p:sp>
    </p:spTree>
    <p:extLst>
      <p:ext uri="{BB962C8B-B14F-4D97-AF65-F5344CB8AC3E}">
        <p14:creationId xmlns:p14="http://schemas.microsoft.com/office/powerpoint/2010/main" val="402120923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0E90E48-AEE0-4572-B9D7-ADA8C671224E}" type="slidenum">
              <a:rPr lang="ar-EG"/>
              <a:pPr>
                <a:defRPr/>
              </a:pPr>
              <a:t>‹#›</a:t>
            </a:fld>
            <a:endParaRPr lang="en-GB"/>
          </a:p>
        </p:txBody>
      </p:sp>
    </p:spTree>
    <p:extLst>
      <p:ext uri="{BB962C8B-B14F-4D97-AF65-F5344CB8AC3E}">
        <p14:creationId xmlns:p14="http://schemas.microsoft.com/office/powerpoint/2010/main" val="176826508"/>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4C78113-D316-489A-9B9D-B278785763BD}" type="slidenum">
              <a:rPr lang="ar-EG"/>
              <a:pPr>
                <a:defRPr/>
              </a:pPr>
              <a:t>‹#›</a:t>
            </a:fld>
            <a:endParaRPr lang="en-GB"/>
          </a:p>
        </p:txBody>
      </p:sp>
    </p:spTree>
    <p:extLst>
      <p:ext uri="{BB962C8B-B14F-4D97-AF65-F5344CB8AC3E}">
        <p14:creationId xmlns:p14="http://schemas.microsoft.com/office/powerpoint/2010/main" val="2306054313"/>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25FA1ED-FAD7-4ADA-AA7B-D68303F30B45}" type="slidenum">
              <a:rPr lang="ar-EG"/>
              <a:pPr>
                <a:defRPr/>
              </a:pPr>
              <a:t>‹#›</a:t>
            </a:fld>
            <a:endParaRPr lang="en-GB"/>
          </a:p>
        </p:txBody>
      </p:sp>
    </p:spTree>
    <p:extLst>
      <p:ext uri="{BB962C8B-B14F-4D97-AF65-F5344CB8AC3E}">
        <p14:creationId xmlns:p14="http://schemas.microsoft.com/office/powerpoint/2010/main" val="876825300"/>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80D0D9DC-61E2-45FF-A6F2-891BD92105B2}" type="slidenum">
              <a:rPr lang="ar-EG"/>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rand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26.xml"/><Relationship Id="rId7" Type="http://schemas.openxmlformats.org/officeDocument/2006/relationships/image" Target="../media/image13.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2.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1.xml"/><Relationship Id="rId7" Type="http://schemas.openxmlformats.org/officeDocument/2006/relationships/image" Target="../media/image1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7.emf"/><Relationship Id="rId5" Type="http://schemas.openxmlformats.org/officeDocument/2006/relationships/notesSlide" Target="../notesSlides/notesSlide12.xml"/><Relationship Id="rId4" Type="http://schemas.openxmlformats.org/officeDocument/2006/relationships/slideLayout" Target="../slideLayouts/slideLayout2.xml"/><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4.xml"/><Relationship Id="rId7" Type="http://schemas.openxmlformats.org/officeDocument/2006/relationships/image" Target="../media/image1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8.jpeg"/><Relationship Id="rId5" Type="http://schemas.openxmlformats.org/officeDocument/2006/relationships/notesSlide" Target="../notesSlides/notesSlide13.xml"/><Relationship Id="rId4" Type="http://schemas.openxmlformats.org/officeDocument/2006/relationships/slideLayout" Target="../slideLayouts/slideLayout7.xm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7.xml"/><Relationship Id="rId7" Type="http://schemas.openxmlformats.org/officeDocument/2006/relationships/image" Target="../media/image13.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40.xml"/><Relationship Id="rId7" Type="http://schemas.openxmlformats.org/officeDocument/2006/relationships/image" Target="../media/image13.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3.xml"/><Relationship Id="rId7" Type="http://schemas.openxmlformats.org/officeDocument/2006/relationships/image" Target="../media/image19.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6.xml"/><Relationship Id="rId5" Type="http://schemas.openxmlformats.org/officeDocument/2006/relationships/slideLayout" Target="../slideLayouts/slideLayout6.xml"/><Relationship Id="rId10" Type="http://schemas.openxmlformats.org/officeDocument/2006/relationships/image" Target="../media/image11.png"/><Relationship Id="rId4" Type="http://schemas.openxmlformats.org/officeDocument/2006/relationships/tags" Target="../tags/tag44.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47.xml"/><Relationship Id="rId7" Type="http://schemas.openxmlformats.org/officeDocument/2006/relationships/slideLayout" Target="../slideLayouts/slideLayout1.xml"/><Relationship Id="rId12" Type="http://schemas.openxmlformats.org/officeDocument/2006/relationships/image" Target="../media/image25.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24.png"/><Relationship Id="rId5" Type="http://schemas.openxmlformats.org/officeDocument/2006/relationships/tags" Target="../tags/tag49.xml"/><Relationship Id="rId10" Type="http://schemas.openxmlformats.org/officeDocument/2006/relationships/image" Target="../media/image23.png"/><Relationship Id="rId4" Type="http://schemas.openxmlformats.org/officeDocument/2006/relationships/tags" Target="../tags/tag48.xml"/><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11" Type="http://schemas.openxmlformats.org/officeDocument/2006/relationships/image" Target="../media/image7.wmf"/><Relationship Id="rId5" Type="http://schemas.openxmlformats.org/officeDocument/2006/relationships/slideLayout" Target="../slideLayouts/slideLayout7.xml"/><Relationship Id="rId10" Type="http://schemas.openxmlformats.org/officeDocument/2006/relationships/image" Target="../media/image6.png"/><Relationship Id="rId4" Type="http://schemas.openxmlformats.org/officeDocument/2006/relationships/tags" Target="../tags/tag6.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xml"/><Relationship Id="rId5" Type="http://schemas.openxmlformats.org/officeDocument/2006/relationships/slideLayout" Target="../slideLayouts/slideLayout6.xml"/><Relationship Id="rId10" Type="http://schemas.openxmlformats.org/officeDocument/2006/relationships/image" Target="../media/image11.png"/><Relationship Id="rId4" Type="http://schemas.openxmlformats.org/officeDocument/2006/relationships/tags" Target="../tags/tag10.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3.xml"/><Relationship Id="rId7" Type="http://schemas.openxmlformats.org/officeDocument/2006/relationships/image" Target="../media/image1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7.xml"/><Relationship Id="rId7"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tags" Target="../tags/tag18.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2.xml"/><Relationship Id="rId7"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wmf"/><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B2AA20E-E3BB-4DD9-97C9-A3663BA63953}" type="slidenum">
              <a:rPr lang="ar-SA" smtClean="0"/>
              <a:pPr>
                <a:defRPr/>
              </a:pPr>
              <a:t>1</a:t>
            </a:fld>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3" y="25401"/>
            <a:ext cx="8986837"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82420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228600" y="3581400"/>
            <a:ext cx="8534400" cy="2667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eaLnBrk="1" hangingPunct="1">
              <a:defRPr/>
            </a:pPr>
            <a:r>
              <a:rPr lang="ar-SA"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البَلَه المُميت (</a:t>
            </a:r>
            <a:r>
              <a:rPr lang="en-US" sz="2000" b="1" dirty="0" err="1"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Tay</a:t>
            </a:r>
            <a:r>
              <a:rPr lang="en-US"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-Sachs</a:t>
            </a:r>
            <a:r>
              <a:rPr lang="ar-SA"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مرض وراثي نادر يسببه ﭽين متنحي يؤدي إلى نقص نشاط إنزيم هيكسورامينيديز (</a:t>
            </a:r>
            <a:r>
              <a:rPr lang="en-US" sz="2000" b="1" dirty="0" err="1"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Hexooraminidase</a:t>
            </a:r>
            <a:r>
              <a:rPr lang="ar-SA"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ذو العلاقة بتكسير دهون المخ</a:t>
            </a:r>
            <a:r>
              <a:rPr lang="en-US"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(brain lipids) </a:t>
            </a:r>
            <a:r>
              <a:rPr lang="en-US" sz="2000" b="1" dirty="0" err="1"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gangliosides</a:t>
            </a:r>
            <a:r>
              <a:rPr lang="ar-SA"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(المهم في التواصل الخلوي) وعدم تكسيره يقود إلى تراكمه بالخلايا العصبية والاضرار بها.</a:t>
            </a:r>
            <a:endParaRPr lang="en-US"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endParaRPr>
          </a:p>
          <a:p>
            <a:pPr algn="r" rtl="1" eaLnBrk="1" hangingPunct="1">
              <a:defRPr/>
            </a:pPr>
            <a:r>
              <a:rPr lang="ar-SA"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تطور المرض يؤدي إلى فقدان السمع، والبصر، وضعف عضلي، وضعف عقلي.</a:t>
            </a:r>
          </a:p>
          <a:p>
            <a:pPr algn="r" rtl="1" eaLnBrk="1" hangingPunct="1">
              <a:defRPr/>
            </a:pPr>
            <a:r>
              <a:rPr lang="ar-SA"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عادة ما يبدأ ظهور الاعراض في سن الـ 6 شهور ويؤدي غالباً إلى الوفاة في سن الخامسة لعدم توافر علاج لهذا المرض</a:t>
            </a:r>
            <a:endParaRPr lang="en-US"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endParaRPr>
          </a:p>
        </p:txBody>
      </p:sp>
      <p:sp>
        <p:nvSpPr>
          <p:cNvPr id="70660" name="Rectangle 4"/>
          <p:cNvSpPr>
            <a:spLocks noChangeArrowheads="1"/>
          </p:cNvSpPr>
          <p:nvPr/>
        </p:nvSpPr>
        <p:spPr bwMode="auto">
          <a:xfrm>
            <a:off x="152400" y="1431925"/>
            <a:ext cx="8763000" cy="1997075"/>
          </a:xfrm>
          <a:prstGeom prst="rect">
            <a:avLst/>
          </a:prstGeom>
          <a:noFill/>
          <a:ln w="9525">
            <a:noFill/>
            <a:miter lim="800000"/>
            <a:headEnd/>
            <a:tailEnd/>
          </a:ln>
          <a:effectLst/>
        </p:spPr>
        <p:txBody>
          <a:bodyPr>
            <a:spAutoFit/>
          </a:bodyPr>
          <a:lstStyle/>
          <a:p>
            <a:pPr marL="609600" indent="-609600" algn="l">
              <a:spcBef>
                <a:spcPct val="20000"/>
              </a:spcBef>
              <a:buClr>
                <a:srgbClr val="FF0000"/>
              </a:buClr>
              <a:buFontTx/>
              <a:buAutoNum type="arabicPeriod" startAt="2"/>
              <a:tabLst>
                <a:tab pos="2743200" algn="l"/>
              </a:tabLst>
              <a:defRPr/>
            </a:pPr>
            <a:r>
              <a:rPr lang="en-US" altLang="en-US" sz="2400" b="1" dirty="0" err="1">
                <a:solidFill>
                  <a:srgbClr val="FF0000"/>
                </a:solidFill>
                <a:effectLst>
                  <a:outerShdw blurRad="38100" dist="38100" dir="2700000" algn="tl">
                    <a:srgbClr val="C0C0C0"/>
                  </a:outerShdw>
                </a:effectLst>
              </a:rPr>
              <a:t>Tay</a:t>
            </a:r>
            <a:r>
              <a:rPr lang="en-US" altLang="en-US" sz="2400" b="1" dirty="0">
                <a:solidFill>
                  <a:srgbClr val="FF0000"/>
                </a:solidFill>
                <a:effectLst>
                  <a:outerShdw blurRad="38100" dist="38100" dir="2700000" algn="tl">
                    <a:srgbClr val="C0C0C0"/>
                  </a:outerShdw>
                </a:effectLst>
              </a:rPr>
              <a:t>-Sachs disease </a:t>
            </a:r>
            <a:r>
              <a:rPr lang="en-US" altLang="en-US" b="1" dirty="0">
                <a:effectLst>
                  <a:outerShdw blurRad="38100" dist="38100" dir="2700000" algn="tl">
                    <a:srgbClr val="C0C0C0"/>
                  </a:outerShdw>
                </a:effectLst>
              </a:rPr>
              <a:t>(</a:t>
            </a:r>
            <a:r>
              <a:rPr lang="ar-SA" b="1" dirty="0">
                <a:effectLst>
                  <a:outerShdw blurRad="38100" dist="38100" dir="2700000" algn="tl">
                    <a:srgbClr val="C0C0C0"/>
                  </a:outerShdw>
                </a:effectLst>
              </a:rPr>
              <a:t>البله المميت </a:t>
            </a:r>
            <a:r>
              <a:rPr lang="en-US" altLang="en-US" b="1" dirty="0">
                <a:effectLst>
                  <a:outerShdw blurRad="38100" dist="38100" dir="2700000" algn="tl">
                    <a:srgbClr val="C0C0C0"/>
                  </a:outerShdw>
                </a:effectLst>
              </a:rPr>
              <a:t>):</a:t>
            </a:r>
            <a:r>
              <a:rPr lang="en-US" altLang="en-US" sz="2400" b="1" dirty="0">
                <a:solidFill>
                  <a:srgbClr val="FF0000"/>
                </a:solidFill>
                <a:effectLst>
                  <a:outerShdw blurRad="38100" dist="38100" dir="2700000" algn="tl">
                    <a:srgbClr val="C0C0C0"/>
                  </a:outerShdw>
                </a:effectLst>
              </a:rPr>
              <a:t> </a:t>
            </a:r>
            <a:r>
              <a:rPr lang="en-US" altLang="en-US" dirty="0">
                <a:solidFill>
                  <a:srgbClr val="000000"/>
                </a:solidFill>
                <a:effectLst>
                  <a:outerShdw blurRad="38100" dist="38100" dir="2700000" algn="tl">
                    <a:srgbClr val="C0C0C0"/>
                  </a:outerShdw>
                </a:effectLst>
              </a:rPr>
              <a:t>a lethal recessive disorder.</a:t>
            </a:r>
          </a:p>
          <a:p>
            <a:pPr marL="990600" lvl="1" indent="-300038" algn="l">
              <a:spcBef>
                <a:spcPct val="20000"/>
              </a:spcBef>
              <a:buClr>
                <a:srgbClr val="339933"/>
              </a:buClr>
              <a:buFontTx/>
              <a:buChar char="–"/>
              <a:tabLst>
                <a:tab pos="2743200" algn="l"/>
              </a:tabLst>
              <a:defRPr/>
            </a:pPr>
            <a:r>
              <a:rPr lang="en-US" altLang="en-US" b="1" dirty="0">
                <a:solidFill>
                  <a:srgbClr val="000000"/>
                </a:solidFill>
                <a:effectLst>
                  <a:outerShdw blurRad="38100" dist="38100" dir="2700000" algn="tl">
                    <a:srgbClr val="C0C0C0"/>
                  </a:outerShdw>
                </a:effectLst>
              </a:rPr>
              <a:t>It is caused by a dysfunctional enzyme </a:t>
            </a:r>
            <a:r>
              <a:rPr lang="ar-EG" altLang="en-US" dirty="0">
                <a:solidFill>
                  <a:srgbClr val="000000"/>
                </a:solidFill>
                <a:effectLst>
                  <a:outerShdw blurRad="38100" dist="38100" dir="2700000" algn="tl">
                    <a:srgbClr val="C0C0C0"/>
                  </a:outerShdw>
                </a:effectLst>
              </a:rPr>
              <a:t>إنزيم غير عامل</a:t>
            </a:r>
            <a:r>
              <a:rPr lang="en-US" altLang="en-US" b="1" dirty="0">
                <a:solidFill>
                  <a:srgbClr val="000000"/>
                </a:solidFill>
                <a:effectLst>
                  <a:outerShdw blurRad="38100" dist="38100" dir="2700000" algn="tl">
                    <a:srgbClr val="C0C0C0"/>
                  </a:outerShdw>
                </a:effectLst>
              </a:rPr>
              <a:t> that fails to break down specific brain lipids.</a:t>
            </a:r>
          </a:p>
          <a:p>
            <a:pPr marL="990600" lvl="1" indent="-300038" algn="l">
              <a:spcBef>
                <a:spcPct val="20000"/>
              </a:spcBef>
              <a:buClr>
                <a:srgbClr val="339933"/>
              </a:buClr>
              <a:buFontTx/>
              <a:buChar char="–"/>
              <a:tabLst>
                <a:tab pos="2743200" algn="l"/>
              </a:tabLst>
              <a:defRPr/>
            </a:pPr>
            <a:r>
              <a:rPr lang="en-US" altLang="en-US" b="1" dirty="0">
                <a:solidFill>
                  <a:srgbClr val="000000"/>
                </a:solidFill>
                <a:effectLst>
                  <a:outerShdw blurRad="38100" dist="38100" dir="2700000" algn="tl">
                    <a:srgbClr val="C0C0C0"/>
                  </a:outerShdw>
                </a:effectLst>
              </a:rPr>
              <a:t>The symptoms begin with seizures </a:t>
            </a:r>
            <a:r>
              <a:rPr lang="ar-EG" altLang="en-US" dirty="0">
                <a:solidFill>
                  <a:srgbClr val="000000"/>
                </a:solidFill>
                <a:effectLst>
                  <a:outerShdw blurRad="38100" dist="38100" dir="2700000" algn="tl">
                    <a:srgbClr val="C0C0C0"/>
                  </a:outerShdw>
                </a:effectLst>
              </a:rPr>
              <a:t>حول</a:t>
            </a:r>
            <a:r>
              <a:rPr lang="en-US" altLang="en-US" b="1" dirty="0">
                <a:solidFill>
                  <a:srgbClr val="000000"/>
                </a:solidFill>
                <a:effectLst>
                  <a:outerShdw blurRad="38100" dist="38100" dir="2700000" algn="tl">
                    <a:srgbClr val="C0C0C0"/>
                  </a:outerShdw>
                </a:effectLst>
              </a:rPr>
              <a:t>, blindness, and degeneration of motor and mental performance a few months after birth. </a:t>
            </a:r>
          </a:p>
          <a:p>
            <a:pPr marL="990600" lvl="1" indent="-300038" algn="l">
              <a:spcBef>
                <a:spcPct val="20000"/>
              </a:spcBef>
              <a:buClr>
                <a:srgbClr val="339933"/>
              </a:buClr>
              <a:buFontTx/>
              <a:buChar char="–"/>
              <a:tabLst>
                <a:tab pos="2743200" algn="l"/>
              </a:tabLst>
              <a:defRPr/>
            </a:pPr>
            <a:r>
              <a:rPr lang="en-US" altLang="en-US" b="1" dirty="0">
                <a:solidFill>
                  <a:srgbClr val="000000"/>
                </a:solidFill>
                <a:effectLst>
                  <a:outerShdw blurRad="38100" dist="38100" dir="2700000" algn="tl">
                    <a:srgbClr val="C0C0C0"/>
                  </a:outerShdw>
                </a:effectLst>
              </a:rPr>
              <a:t>Inevitably, the child dies after a few years.</a:t>
            </a: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1227763" y="228600"/>
            <a:ext cx="6468437"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0000FF"/>
                </a:solidFill>
                <a:effectLst>
                  <a:outerShdw blurRad="50800" dist="39000" dir="5460000" algn="tl">
                    <a:srgbClr val="000000">
                      <a:alpha val="38000"/>
                    </a:srgbClr>
                  </a:outerShdw>
                </a:effectLst>
              </a:rPr>
              <a:t>Recessively inherited disorders </a:t>
            </a:r>
            <a:endParaRPr lang="en-US" sz="32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76200" y="152400"/>
            <a:ext cx="8839200" cy="5693866"/>
          </a:xfrm>
        </p:spPr>
        <p:txBody>
          <a:bodyPr>
            <a:spAutoFit/>
          </a:bodyPr>
          <a:lstStyle/>
          <a:p>
            <a:pPr marL="403225" indent="-376238" eaLnBrk="1" hangingPunct="1">
              <a:buClr>
                <a:srgbClr val="FF0000"/>
              </a:buClr>
              <a:buFontTx/>
              <a:buAutoNum type="arabicPeriod" startAt="3"/>
              <a:tabLst>
                <a:tab pos="2743200" algn="l"/>
              </a:tabLst>
              <a:defRPr/>
            </a:pPr>
            <a:r>
              <a:rPr lang="en-US" altLang="en-US" sz="2800" b="1" dirty="0" smtClean="0">
                <a:solidFill>
                  <a:srgbClr val="FF0000"/>
                </a:solidFill>
                <a:effectLst>
                  <a:outerShdw blurRad="38100" dist="38100" dir="2700000" algn="tl">
                    <a:srgbClr val="C0C0C0"/>
                  </a:outerShdw>
                </a:effectLst>
              </a:rPr>
              <a:t>Sickle-cell disease </a:t>
            </a:r>
            <a:r>
              <a:rPr lang="ar-SA" altLang="en-US" sz="1800" dirty="0" smtClean="0">
                <a:effectLst>
                  <a:outerShdw blurRad="38100" dist="38100" dir="2700000" algn="tl">
                    <a:srgbClr val="C0C0C0"/>
                  </a:outerShdw>
                </a:effectLst>
              </a:rPr>
              <a:t>مرض </a:t>
            </a:r>
            <a:r>
              <a:rPr lang="ar-EG" altLang="en-US" sz="1800" dirty="0" smtClean="0"/>
              <a:t>خلايا الدم </a:t>
            </a:r>
            <a:r>
              <a:rPr lang="ar-SA" altLang="en-US" sz="1800" dirty="0" smtClean="0"/>
              <a:t>المنجلية</a:t>
            </a:r>
            <a:r>
              <a:rPr lang="en-US" altLang="en-US" sz="1800" dirty="0" smtClean="0">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It is caused by the substitution of a single amino acid in hemoglobin.</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When oxygen levels in                                                                            the blood of an affected                                                                  individual are low,                                                                                 sickle-cell hemoglobin                                                                     crystallizes into long                                                                             rods.</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This deforms red blood                                                                        cells into a sickle shape.</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Doctors can use regular                                                                      blood transfusions to </a:t>
            </a:r>
            <a:r>
              <a:rPr lang="en-US" altLang="en-US" sz="2000" b="1" dirty="0" smtClean="0">
                <a:solidFill>
                  <a:srgbClr val="FF00FF"/>
                </a:solidFill>
                <a:effectLst>
                  <a:outerShdw blurRad="38100" dist="38100" dir="2700000" algn="tl">
                    <a:srgbClr val="C0C0C0"/>
                  </a:outerShdw>
                </a:effectLst>
              </a:rPr>
              <a:t/>
            </a:r>
            <a:br>
              <a:rPr lang="en-US" altLang="en-US" sz="2000" b="1" dirty="0" smtClean="0">
                <a:solidFill>
                  <a:srgbClr val="FF00FF"/>
                </a:solidFill>
                <a:effectLst>
                  <a:outerShdw blurRad="38100" dist="38100" dir="2700000" algn="tl">
                    <a:srgbClr val="C0C0C0"/>
                  </a:outerShdw>
                </a:effectLst>
              </a:rPr>
            </a:br>
            <a:r>
              <a:rPr lang="en-US" altLang="en-US" sz="2000" b="1" dirty="0" smtClean="0">
                <a:solidFill>
                  <a:srgbClr val="000000"/>
                </a:solidFill>
                <a:effectLst>
                  <a:outerShdw blurRad="38100" dist="38100" dir="2700000" algn="tl">
                    <a:srgbClr val="C0C0C0"/>
                  </a:outerShdw>
                </a:effectLst>
              </a:rPr>
              <a:t>prevent brain damage                                                                            and new drugs to                                                                                         prevent or treat other                                                                      problems.</a:t>
            </a:r>
          </a:p>
        </p:txBody>
      </p:sp>
      <p:pic>
        <p:nvPicPr>
          <p:cNvPr id="10243" name="Picture 4"/>
          <p:cNvPicPr>
            <a:picLocks noChangeAspect="1" noChangeArrowheads="1"/>
          </p:cNvPicPr>
          <p:nvPr/>
        </p:nvPicPr>
        <p:blipFill>
          <a:blip r:embed="rId4">
            <a:extLst>
              <a:ext uri="{28A0092B-C50C-407E-A947-70E740481C1C}">
                <a14:useLocalDpi xmlns:a14="http://schemas.microsoft.com/office/drawing/2010/main" val="0"/>
              </a:ext>
            </a:extLst>
          </a:blip>
          <a:srcRect b="4466"/>
          <a:stretch>
            <a:fillRect/>
          </a:stretch>
        </p:blipFill>
        <p:spPr bwMode="auto">
          <a:xfrm>
            <a:off x="4114800" y="990600"/>
            <a:ext cx="4889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228600" y="6080125"/>
            <a:ext cx="8382000" cy="701675"/>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a:solidFill>
                  <a:srgbClr val="0000FF"/>
                </a:solidFill>
                <a:effectLst>
                  <a:outerShdw blurRad="38100" dist="38100" dir="2700000" algn="tl">
                    <a:srgbClr val="C0C0C0"/>
                  </a:outerShdw>
                </a:effectLst>
              </a:rPr>
              <a:t>The two alleles are </a:t>
            </a:r>
            <a:r>
              <a:rPr lang="en-US" altLang="en-US" sz="2000" b="1">
                <a:solidFill>
                  <a:srgbClr val="FF0000"/>
                </a:solidFill>
                <a:effectLst>
                  <a:outerShdw blurRad="38100" dist="38100" dir="2700000" algn="tl">
                    <a:srgbClr val="C0C0C0"/>
                  </a:outerShdw>
                </a:effectLst>
              </a:rPr>
              <a:t>codominant</a:t>
            </a:r>
            <a:r>
              <a:rPr lang="en-US" altLang="en-US" sz="2000" b="1">
                <a:solidFill>
                  <a:srgbClr val="0000FF"/>
                </a:solidFill>
                <a:effectLst>
                  <a:outerShdw blurRad="38100" dist="38100" dir="2700000" algn="tl">
                    <a:srgbClr val="C0C0C0"/>
                  </a:outerShdw>
                </a:effectLst>
              </a:rPr>
              <a:t> as both normal and abnormal hemoglobins are synthesized.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57200" y="655637"/>
            <a:ext cx="8229600" cy="55927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eaLnBrk="1" hangingPunct="1">
              <a:spcBef>
                <a:spcPts val="0"/>
              </a:spcBef>
              <a:spcAft>
                <a:spcPts val="1200"/>
              </a:spcAft>
              <a:buFontTx/>
              <a:buNone/>
              <a:defRPr/>
            </a:pPr>
            <a:r>
              <a:rPr lang="ar-SA" altLang="en-US" sz="2800" b="1" dirty="0" smtClean="0">
                <a:ln w="11430"/>
                <a:solidFill>
                  <a:srgbClr val="FF0000"/>
                </a:solidFill>
                <a:effectLst>
                  <a:outerShdw blurRad="38100" dist="38100" dir="2700000" algn="tl">
                    <a:srgbClr val="000000">
                      <a:alpha val="43137"/>
                    </a:srgbClr>
                  </a:outerShdw>
                </a:effectLst>
                <a:cs typeface="AdvertisingExtraBold" pitchFamily="2" charset="-78"/>
              </a:rPr>
              <a:t>مرض </a:t>
            </a:r>
            <a:r>
              <a:rPr lang="ar-EG" altLang="en-US" sz="2800" b="1" dirty="0" smtClean="0">
                <a:ln w="11430"/>
                <a:solidFill>
                  <a:srgbClr val="FF0000"/>
                </a:solidFill>
                <a:effectLst>
                  <a:outerShdw blurRad="38100" dist="38100" dir="2700000" algn="tl">
                    <a:srgbClr val="000000">
                      <a:alpha val="43137"/>
                    </a:srgbClr>
                  </a:outerShdw>
                </a:effectLst>
                <a:cs typeface="AdvertisingExtraBold" pitchFamily="2" charset="-78"/>
              </a:rPr>
              <a:t>خلايا الدم الهلالية</a:t>
            </a:r>
            <a:r>
              <a:rPr lang="en-US" altLang="en-US" sz="2800" b="1" dirty="0" smtClean="0">
                <a:ln w="11430"/>
                <a:solidFill>
                  <a:srgbClr val="FF0000"/>
                </a:solidFill>
                <a:effectLst>
                  <a:outerShdw blurRad="38100" dist="38100" dir="2700000" algn="tl">
                    <a:srgbClr val="000000">
                      <a:alpha val="43137"/>
                    </a:srgbClr>
                  </a:outerShdw>
                </a:effectLst>
                <a:cs typeface="AdvertisingExtraBold" pitchFamily="2" charset="-78"/>
              </a:rPr>
              <a:t>.</a:t>
            </a:r>
            <a:r>
              <a:rPr lang="ar-SA" sz="2800" b="1" dirty="0" smtClean="0">
                <a:ln w="11430"/>
                <a:solidFill>
                  <a:srgbClr val="FF0000"/>
                </a:solidFill>
                <a:effectLst>
                  <a:outerShdw blurRad="38100" dist="38100" dir="2700000" algn="tl">
                    <a:srgbClr val="000000">
                      <a:alpha val="43137"/>
                    </a:srgbClr>
                  </a:outerShdw>
                </a:effectLst>
                <a:cs typeface="AdvertisingExtraBold" pitchFamily="2" charset="-78"/>
              </a:rPr>
              <a:t> </a:t>
            </a:r>
          </a:p>
          <a:p>
            <a:pPr algn="r" rtl="1" eaLnBrk="1" hangingPunct="1">
              <a:spcBef>
                <a:spcPts val="0"/>
              </a:spcBef>
              <a:spcAft>
                <a:spcPts val="1200"/>
              </a:spcAft>
              <a:defRPr/>
            </a:pPr>
            <a:r>
              <a:rPr lang="ar-SA" sz="2000" b="1" dirty="0" smtClean="0">
                <a:ln w="11430"/>
                <a:solidFill>
                  <a:srgbClr val="FF0000"/>
                </a:solidFill>
                <a:effectLst>
                  <a:outerShdw blurRad="38100" dist="38100" dir="2700000" algn="tl">
                    <a:srgbClr val="000000">
                      <a:alpha val="43137"/>
                    </a:srgbClr>
                  </a:outerShdw>
                </a:effectLst>
                <a:cs typeface="AdvertisingExtraBold" pitchFamily="2" charset="-78"/>
              </a:rPr>
              <a:t>وتكمن مشكلة المرض في إنتاج نخاع العظم لكريات دم حمراء - التي تنقل الغذاء والأكسجين إلى مختلف أنحاء الجسم – غير طبيعية. وتكون غير طبيعية نتيجة لخلل في تكوين الهيموجلوبين (خضاب الدم)وفي كميته أيضا. وهذه الخلايا غير الطبيعية تأخذ شكل المنجل (الهلال) وهي قابلة إلى التكسر وتتحلل بعد فترة قصيرة من إنتاجها وقد تعيق مرور الدم خلال الشعيرات الدموية، وقد تسد عروق الدم فتسبب الام مبرحه في اجزاء مختلفة من الجسم خاصة في العظام خاصة عظام الاطرف والظهر.</a:t>
            </a:r>
            <a:endParaRPr lang="en-US" sz="2000" b="1" dirty="0" smtClean="0">
              <a:ln w="11430"/>
              <a:solidFill>
                <a:srgbClr val="FF0000"/>
              </a:solidFill>
              <a:effectLst>
                <a:outerShdw blurRad="38100" dist="38100" dir="2700000" algn="tl">
                  <a:srgbClr val="000000">
                    <a:alpha val="43137"/>
                  </a:srgbClr>
                </a:outerShdw>
              </a:effectLst>
              <a:cs typeface="AdvertisingExtraBold" pitchFamily="2" charset="-78"/>
            </a:endParaRPr>
          </a:p>
          <a:p>
            <a:pPr algn="r" rtl="1" eaLnBrk="1" hangingPunct="1">
              <a:spcBef>
                <a:spcPts val="0"/>
              </a:spcBef>
              <a:spcAft>
                <a:spcPts val="1200"/>
              </a:spcAft>
              <a:defRPr/>
            </a:pPr>
            <a:r>
              <a:rPr lang="ar-SA" sz="2000" b="1" dirty="0" smtClean="0">
                <a:ln w="11430"/>
                <a:solidFill>
                  <a:srgbClr val="FF0000"/>
                </a:solidFill>
                <a:effectLst>
                  <a:outerShdw blurRad="38100" dist="38100" dir="2700000" algn="tl">
                    <a:srgbClr val="000000">
                      <a:alpha val="43137"/>
                    </a:srgbClr>
                  </a:outerShdw>
                </a:effectLst>
                <a:cs typeface="AdvertisingExtraBold" pitchFamily="2" charset="-78"/>
              </a:rPr>
              <a:t>و قد تسد كريات الدم الحمراء المنجلية اي عرق من العروق الدموية في الرئتين أو في البطن أو حتى في المخ وقد تسبب مضاعفات خطيرة إضافة إلى الألام المبرحه التي يعاني منها الشخص المصاب.</a:t>
            </a:r>
            <a:endParaRPr lang="en-US" sz="2000" b="1" dirty="0" smtClean="0">
              <a:ln w="11430"/>
              <a:solidFill>
                <a:srgbClr val="FF0000"/>
              </a:solidFill>
              <a:effectLst>
                <a:outerShdw blurRad="38100" dist="38100" dir="2700000" algn="tl">
                  <a:srgbClr val="000000">
                    <a:alpha val="43137"/>
                  </a:srgbClr>
                </a:outerShdw>
              </a:effectLst>
              <a:cs typeface="AdvertisingExtraBold" pitchFamily="2" charset="-78"/>
            </a:endParaRPr>
          </a:p>
          <a:p>
            <a:pPr algn="r" rtl="1" eaLnBrk="1" hangingPunct="1">
              <a:spcBef>
                <a:spcPts val="0"/>
              </a:spcBef>
              <a:spcAft>
                <a:spcPts val="1200"/>
              </a:spcAft>
              <a:defRPr/>
            </a:pPr>
            <a:r>
              <a:rPr lang="ar-SA" sz="2000" b="1" dirty="0" smtClean="0">
                <a:ln w="11430"/>
                <a:solidFill>
                  <a:srgbClr val="FF0000"/>
                </a:solidFill>
                <a:effectLst>
                  <a:outerShdw blurRad="38100" dist="38100" dir="2700000" algn="tl">
                    <a:srgbClr val="000000">
                      <a:alpha val="43137"/>
                    </a:srgbClr>
                  </a:outerShdw>
                </a:effectLst>
                <a:cs typeface="AdvertisingExtraBold" pitchFamily="2" charset="-78"/>
              </a:rPr>
              <a:t> ويعتبر فقر الدم المنجلي من الامراض المزمنة. لما يسببة من الام مبرحة وقاسية جدا. وعند حدوث نوبات الالم الشديدة لابد من استخدام العقاقير الطبية والمسكنات القوية</a:t>
            </a:r>
            <a:r>
              <a:rPr lang="en-US" sz="2000" b="1" dirty="0" smtClean="0">
                <a:ln w="11430"/>
                <a:solidFill>
                  <a:srgbClr val="FF0000"/>
                </a:solidFill>
                <a:effectLst>
                  <a:outerShdw blurRad="38100" dist="38100" dir="2700000" algn="tl">
                    <a:srgbClr val="000000">
                      <a:alpha val="43137"/>
                    </a:srgbClr>
                  </a:outerShdw>
                </a:effectLst>
                <a:cs typeface="AdvertisingExtraBold" pitchFamily="2" charset="-78"/>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76200" y="1752600"/>
            <a:ext cx="8610600" cy="4588949"/>
          </a:xfrm>
        </p:spPr>
        <p:txBody>
          <a:bodyPr>
            <a:spAutoFit/>
          </a:bodyPr>
          <a:lstStyle/>
          <a:p>
            <a:pPr marL="233362" indent="0" eaLnBrk="1" hangingPunct="1">
              <a:buClr>
                <a:srgbClr val="339933"/>
              </a:buClr>
              <a:buNone/>
              <a:tabLst>
                <a:tab pos="2743200" algn="l"/>
              </a:tabLst>
              <a:defRPr/>
            </a:pPr>
            <a:r>
              <a:rPr lang="en-US" altLang="en-US" sz="2000" b="1" dirty="0" smtClean="0">
                <a:solidFill>
                  <a:srgbClr val="000000"/>
                </a:solidFill>
                <a:effectLst>
                  <a:outerShdw blurRad="38100" dist="38100" dir="2700000" algn="tl">
                    <a:srgbClr val="C0C0C0"/>
                  </a:outerShdw>
                </a:effectLst>
              </a:rPr>
              <a:t>Although most harmful alleles are </a:t>
            </a:r>
            <a:r>
              <a:rPr lang="en-US" altLang="en-US" sz="2000" b="1" dirty="0" smtClean="0">
                <a:solidFill>
                  <a:srgbClr val="0000FF"/>
                </a:solidFill>
                <a:effectLst>
                  <a:outerShdw blurRad="38100" dist="38100" dir="2700000" algn="tl">
                    <a:srgbClr val="C0C0C0"/>
                  </a:outerShdw>
                </a:effectLst>
              </a:rPr>
              <a:t>recessive</a:t>
            </a:r>
            <a:r>
              <a:rPr lang="en-US" altLang="en-US" sz="2000" b="1" dirty="0" smtClean="0">
                <a:solidFill>
                  <a:srgbClr val="000000"/>
                </a:solidFill>
                <a:effectLst>
                  <a:outerShdw blurRad="38100" dist="38100" dir="2700000" algn="tl">
                    <a:srgbClr val="C0C0C0"/>
                  </a:outerShdw>
                </a:effectLst>
              </a:rPr>
              <a:t>, many human disorders are due to </a:t>
            </a:r>
            <a:r>
              <a:rPr lang="en-US" altLang="en-US" sz="2000" b="1" dirty="0" smtClean="0">
                <a:solidFill>
                  <a:srgbClr val="0000FF"/>
                </a:solidFill>
                <a:effectLst>
                  <a:outerShdw blurRad="38100" dist="38100" dir="2700000" algn="tl">
                    <a:srgbClr val="C0C0C0"/>
                  </a:outerShdw>
                </a:effectLst>
              </a:rPr>
              <a:t>dominant alleles</a:t>
            </a:r>
            <a:r>
              <a:rPr lang="en-US" altLang="en-US" sz="2000" b="1" dirty="0" smtClean="0">
                <a:solidFill>
                  <a:srgbClr val="000000"/>
                </a:solidFill>
                <a:effectLst>
                  <a:outerShdw blurRad="38100" dist="38100" dir="2700000" algn="tl">
                    <a:srgbClr val="C0C0C0"/>
                  </a:outerShdw>
                </a:effectLst>
              </a:rPr>
              <a:t>.</a:t>
            </a:r>
          </a:p>
          <a:p>
            <a:pPr marL="609600" indent="-609600" eaLnBrk="1" hangingPunct="1">
              <a:buClr>
                <a:srgbClr val="339933"/>
              </a:buClr>
              <a:buFontTx/>
              <a:buNone/>
              <a:tabLst>
                <a:tab pos="2743200" algn="l"/>
              </a:tabLst>
              <a:defRPr/>
            </a:pPr>
            <a:endParaRPr lang="en-US" altLang="en-US" sz="900" b="1" dirty="0" smtClean="0">
              <a:solidFill>
                <a:srgbClr val="000000"/>
              </a:solidFill>
              <a:effectLst>
                <a:outerShdw blurRad="38100" dist="38100" dir="2700000" algn="tl">
                  <a:srgbClr val="C0C0C0"/>
                </a:outerShdw>
              </a:effectLst>
            </a:endParaRPr>
          </a:p>
          <a:p>
            <a:pPr marL="403225" indent="-376238" eaLnBrk="1" hangingPunct="1">
              <a:buClr>
                <a:srgbClr val="FF0000"/>
              </a:buClr>
              <a:buFontTx/>
              <a:buAutoNum type="arabicPeriod"/>
              <a:tabLst>
                <a:tab pos="2743200" algn="l"/>
              </a:tabLst>
              <a:defRPr/>
            </a:pPr>
            <a:r>
              <a:rPr lang="en-US" altLang="en-US" sz="2400" b="1" dirty="0" err="1" smtClean="0">
                <a:solidFill>
                  <a:srgbClr val="FF0000"/>
                </a:solidFill>
                <a:effectLst>
                  <a:outerShdw blurRad="38100" dist="38100" dir="2700000" algn="tl">
                    <a:srgbClr val="000000">
                      <a:alpha val="43137"/>
                    </a:srgbClr>
                  </a:outerShdw>
                </a:effectLst>
              </a:rPr>
              <a:t>Achondroplasia</a:t>
            </a:r>
            <a:r>
              <a:rPr lang="en-US" altLang="en-US" sz="2400" b="1" dirty="0" smtClean="0">
                <a:solidFill>
                  <a:srgbClr val="FF0000"/>
                </a:solidFill>
                <a:effectLst>
                  <a:outerShdw blurRad="38100" dist="38100" dir="2700000" algn="tl">
                    <a:srgbClr val="000000">
                      <a:alpha val="43137"/>
                    </a:srgbClr>
                  </a:outerShdw>
                </a:effectLst>
              </a:rPr>
              <a:t>,</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solidFill>
                  <a:srgbClr val="000000"/>
                </a:solidFill>
                <a:effectLst>
                  <a:outerShdw blurRad="38100" dist="38100" dir="2700000" algn="tl">
                    <a:srgbClr val="C0C0C0"/>
                  </a:outerShdw>
                </a:effectLst>
              </a:rPr>
              <a:t>a form of dwarfism </a:t>
            </a:r>
            <a:r>
              <a:rPr lang="ar-EG" altLang="en-US" sz="1800" dirty="0" smtClean="0">
                <a:solidFill>
                  <a:srgbClr val="000000"/>
                </a:solidFill>
              </a:rPr>
              <a:t>الق</a:t>
            </a:r>
            <a:r>
              <a:rPr lang="ar-SA" altLang="en-US" sz="1800" dirty="0" smtClean="0">
                <a:solidFill>
                  <a:srgbClr val="000000"/>
                </a:solidFill>
              </a:rPr>
              <a:t>ِ</a:t>
            </a:r>
            <a:r>
              <a:rPr lang="ar-EG" altLang="en-US" sz="1800" dirty="0" smtClean="0">
                <a:solidFill>
                  <a:srgbClr val="000000"/>
                </a:solidFill>
              </a:rPr>
              <a:t>زمية</a:t>
            </a:r>
            <a:r>
              <a:rPr lang="en-US" altLang="en-US" sz="1800" b="1" dirty="0" smtClean="0">
                <a:solidFill>
                  <a:srgbClr val="000000"/>
                </a:solidFill>
                <a:effectLst>
                  <a:outerShdw blurRad="38100" dist="38100" dir="2700000" algn="tl">
                    <a:srgbClr val="C0C0C0"/>
                  </a:outerShdw>
                </a:effectLst>
              </a:rPr>
              <a:t>, </a:t>
            </a:r>
            <a:r>
              <a:rPr lang="ar-SA"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has an incidence of one case in 10,000 people.</a:t>
            </a:r>
          </a:p>
          <a:p>
            <a:pPr marL="685800" lvl="1" indent="-246063"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Heterozygous individuals have the dwarf phenotype.</a:t>
            </a:r>
          </a:p>
          <a:p>
            <a:pPr marL="685800" lvl="1" indent="-246063"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Those who are not </a:t>
            </a:r>
            <a:r>
              <a:rPr lang="en-US" altLang="en-US" sz="1600" b="1" dirty="0" err="1" smtClean="0">
                <a:solidFill>
                  <a:srgbClr val="000000"/>
                </a:solidFill>
                <a:effectLst>
                  <a:outerShdw blurRad="38100" dist="38100" dir="2700000" algn="tl">
                    <a:srgbClr val="C0C0C0"/>
                  </a:outerShdw>
                </a:effectLst>
              </a:rPr>
              <a:t>achodroplastic</a:t>
            </a:r>
            <a:r>
              <a:rPr lang="en-US" altLang="en-US" sz="1600" b="1" dirty="0" smtClean="0">
                <a:solidFill>
                  <a:srgbClr val="000000"/>
                </a:solidFill>
                <a:effectLst>
                  <a:outerShdw blurRad="38100" dist="38100" dir="2700000" algn="tl">
                    <a:srgbClr val="C0C0C0"/>
                  </a:outerShdw>
                </a:effectLst>
              </a:rPr>
              <a:t> dwarfs are                                              homozygous recessive for this trait.</a:t>
            </a:r>
          </a:p>
          <a:p>
            <a:pPr marL="990600" lvl="1" indent="-533400" eaLnBrk="1" hangingPunct="1">
              <a:lnSpc>
                <a:spcPct val="90000"/>
              </a:lnSpc>
              <a:buClr>
                <a:srgbClr val="339933"/>
              </a:buClr>
              <a:buFontTx/>
              <a:buNone/>
              <a:tabLst>
                <a:tab pos="2743200" algn="l"/>
              </a:tabLst>
              <a:defRPr/>
            </a:pPr>
            <a:endParaRPr lang="en-US" altLang="en-US" sz="1600" b="1" dirty="0" smtClean="0">
              <a:solidFill>
                <a:srgbClr val="000000"/>
              </a:solidFill>
              <a:effectLst>
                <a:outerShdw blurRad="38100" dist="38100" dir="2700000" algn="tl">
                  <a:srgbClr val="C0C0C0"/>
                </a:outerShdw>
              </a:effectLst>
            </a:endParaRPr>
          </a:p>
          <a:p>
            <a:pPr marL="609600" indent="-322263" eaLnBrk="1" hangingPunct="1">
              <a:lnSpc>
                <a:spcPct val="130000"/>
              </a:lnSpc>
              <a:buClr>
                <a:srgbClr val="339933"/>
              </a:buClr>
              <a:tabLst>
                <a:tab pos="2743200" algn="l"/>
              </a:tabLst>
              <a:defRPr/>
            </a:pPr>
            <a:r>
              <a:rPr lang="en-US" altLang="en-US" sz="1800" b="1" dirty="0" smtClean="0">
                <a:solidFill>
                  <a:srgbClr val="0000FF"/>
                </a:solidFill>
                <a:effectLst>
                  <a:outerShdw blurRad="38100" dist="38100" dir="2700000" algn="tl">
                    <a:srgbClr val="C0C0C0"/>
                  </a:outerShdw>
                </a:effectLst>
              </a:rPr>
              <a:t>Lethal dominant alleles are much less common                                           than lethal recessives because if a lethal                                                dominant kills an offspring before it can mature                                           and reproduce, the allele will not be passed on                                             to future generations.</a:t>
            </a:r>
          </a:p>
        </p:txBody>
      </p:sp>
      <p:sp>
        <p:nvSpPr>
          <p:cNvPr id="36868"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B- Dominantly 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pic>
        <p:nvPicPr>
          <p:cNvPr id="1229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2350" y="2247991"/>
            <a:ext cx="2965450" cy="40766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6">
                                            <p:txEl>
                                              <p:pRg st="2" end="2"/>
                                            </p:txEl>
                                          </p:spTgt>
                                        </p:tgtEl>
                                        <p:attrNameLst>
                                          <p:attrName>style.visibility</p:attrName>
                                        </p:attrNameLst>
                                      </p:cBhvr>
                                      <p:to>
                                        <p:strVal val="visible"/>
                                      </p:to>
                                    </p:set>
                                    <p:animEffect transition="in" filter="wipe(left)">
                                      <p:cBhvr>
                                        <p:cTn id="7" dur="500"/>
                                        <p:tgtEl>
                                          <p:spTgt spid="36866">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866">
                                            <p:txEl>
                                              <p:pRg st="3" end="3"/>
                                            </p:txEl>
                                          </p:spTgt>
                                        </p:tgtEl>
                                        <p:attrNameLst>
                                          <p:attrName>style.visibility</p:attrName>
                                        </p:attrNameLst>
                                      </p:cBhvr>
                                      <p:to>
                                        <p:strVal val="visible"/>
                                      </p:to>
                                    </p:set>
                                    <p:animEffect transition="in" filter="wipe(left)">
                                      <p:cBhvr>
                                        <p:cTn id="10" dur="500"/>
                                        <p:tgtEl>
                                          <p:spTgt spid="36866">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866">
                                            <p:txEl>
                                              <p:pRg st="4" end="4"/>
                                            </p:txEl>
                                          </p:spTgt>
                                        </p:tgtEl>
                                        <p:attrNameLst>
                                          <p:attrName>style.visibility</p:attrName>
                                        </p:attrNameLst>
                                      </p:cBhvr>
                                      <p:to>
                                        <p:strVal val="visible"/>
                                      </p:to>
                                    </p:set>
                                    <p:animEffect transition="in" filter="wipe(left)">
                                      <p:cBhvr>
                                        <p:cTn id="13" dur="500"/>
                                        <p:tgtEl>
                                          <p:spTgt spid="36866">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6866">
                                            <p:txEl>
                                              <p:pRg st="6" end="6"/>
                                            </p:txEl>
                                          </p:spTgt>
                                        </p:tgtEl>
                                        <p:attrNameLst>
                                          <p:attrName>style.visibility</p:attrName>
                                        </p:attrNameLst>
                                      </p:cBhvr>
                                      <p:to>
                                        <p:strVal val="visible"/>
                                      </p:to>
                                    </p:set>
                                    <p:animEffect transition="in" filter="wipe(left)">
                                      <p:cBhvr>
                                        <p:cTn id="18" dur="500"/>
                                        <p:tgtEl>
                                          <p:spTgt spid="368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8" descr="CarmenLealDavidPock"/>
          <p:cNvPicPr>
            <a:picLocks noGrp="1" noChangeAspect="1" noChangeArrowheads="1"/>
          </p:cNvPicPr>
          <p:nvPr>
            <p:ph type="clipArt" sz="half" idx="4294967295"/>
          </p:nvPr>
        </p:nvPicPr>
        <p:blipFill>
          <a:blip r:embed="rId6">
            <a:extLst>
              <a:ext uri="{28A0092B-C50C-407E-A947-70E740481C1C}">
                <a14:useLocalDpi xmlns:a14="http://schemas.microsoft.com/office/drawing/2010/main" val="0"/>
              </a:ext>
            </a:extLst>
          </a:blip>
          <a:srcRect l="14510" r="6863"/>
          <a:stretch>
            <a:fillRect/>
          </a:stretch>
        </p:blipFill>
        <p:spPr>
          <a:xfrm>
            <a:off x="4406969" y="2209801"/>
            <a:ext cx="4597331" cy="4495800"/>
          </a:xfrm>
          <a:prstGeom prst="rect">
            <a:avLst/>
          </a:prstGeom>
          <a:ln>
            <a:noFill/>
          </a:ln>
          <a:effectLst>
            <a:outerShdw blurRad="190500" algn="tl" rotWithShape="0">
              <a:srgbClr val="000000">
                <a:alpha val="70000"/>
              </a:srgbClr>
            </a:outerShdw>
          </a:effectLst>
        </p:spPr>
      </p:pic>
      <p:sp>
        <p:nvSpPr>
          <p:cNvPr id="90118" name="Text Box 6"/>
          <p:cNvSpPr txBox="1">
            <a:spLocks noChangeArrowheads="1"/>
          </p:cNvSpPr>
          <p:nvPr/>
        </p:nvSpPr>
        <p:spPr bwMode="auto">
          <a:xfrm>
            <a:off x="318247" y="1447800"/>
            <a:ext cx="8534400" cy="1692771"/>
          </a:xfrm>
          <a:prstGeom prst="rect">
            <a:avLst/>
          </a:prstGeom>
          <a:noFill/>
          <a:ln w="9525">
            <a:noFill/>
            <a:miter lim="800000"/>
            <a:headEnd/>
            <a:tailEnd/>
          </a:ln>
          <a:effectLst/>
        </p:spPr>
        <p:txBody>
          <a:bodyPr>
            <a:spAutoFit/>
          </a:bodyPr>
          <a:lstStyle/>
          <a:p>
            <a:pPr marL="342900" indent="-342900" algn="l">
              <a:defRPr/>
            </a:pPr>
            <a:r>
              <a:rPr lang="en-US" altLang="en-US" sz="2400" b="1" u="sng" dirty="0">
                <a:solidFill>
                  <a:srgbClr val="FF0000"/>
                </a:solidFill>
                <a:effectLst>
                  <a:outerShdw blurRad="38100" dist="38100" dir="2700000" algn="tl">
                    <a:srgbClr val="C0C0C0"/>
                  </a:outerShdw>
                </a:effectLst>
              </a:rPr>
              <a:t>2- Huntington’s disease</a:t>
            </a:r>
            <a:r>
              <a:rPr lang="en-US" altLang="en-US" sz="2400" b="1" dirty="0">
                <a:solidFill>
                  <a:srgbClr val="000000"/>
                </a:solidFill>
                <a:effectLst>
                  <a:outerShdw blurRad="38100" dist="38100" dir="2700000" algn="tl">
                    <a:srgbClr val="C0C0C0"/>
                  </a:outerShdw>
                </a:effectLst>
              </a:rPr>
              <a:t>: </a:t>
            </a:r>
            <a:r>
              <a:rPr lang="en-US" altLang="en-US" sz="1600" dirty="0">
                <a:solidFill>
                  <a:srgbClr val="000000"/>
                </a:solidFill>
              </a:rPr>
              <a:t>a degenerative </a:t>
            </a:r>
            <a:r>
              <a:rPr lang="ar-EG" altLang="en-US" sz="1600" dirty="0">
                <a:solidFill>
                  <a:srgbClr val="000000"/>
                </a:solidFill>
              </a:rPr>
              <a:t>ضُمور</a:t>
            </a:r>
            <a:r>
              <a:rPr lang="en-US" altLang="en-US" sz="1600" dirty="0">
                <a:solidFill>
                  <a:srgbClr val="000000"/>
                </a:solidFill>
              </a:rPr>
              <a:t> disease of the nervous system.</a:t>
            </a:r>
          </a:p>
          <a:p>
            <a:pPr marL="342900" indent="-342900" algn="l">
              <a:defRPr/>
            </a:pPr>
            <a:r>
              <a:rPr lang="en-US" altLang="en-US" sz="2000" b="1" dirty="0" smtClean="0">
                <a:solidFill>
                  <a:srgbClr val="000000"/>
                </a:solidFill>
                <a:effectLst>
                  <a:outerShdw blurRad="38100" dist="38100" dir="2700000" algn="tl">
                    <a:srgbClr val="C0C0C0"/>
                  </a:outerShdw>
                </a:effectLst>
              </a:rPr>
              <a:t>The </a:t>
            </a:r>
            <a:r>
              <a:rPr lang="en-US" altLang="en-US" sz="2000" b="1" dirty="0">
                <a:solidFill>
                  <a:srgbClr val="000000"/>
                </a:solidFill>
                <a:effectLst>
                  <a:outerShdw blurRad="38100" dist="38100" dir="2700000" algn="tl">
                    <a:srgbClr val="C0C0C0"/>
                  </a:outerShdw>
                </a:effectLst>
              </a:rPr>
              <a:t>dominant lethal allele has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no </a:t>
            </a:r>
            <a:r>
              <a:rPr lang="en-US" altLang="en-US" sz="2000" b="1" dirty="0">
                <a:solidFill>
                  <a:srgbClr val="000000"/>
                </a:solidFill>
                <a:effectLst>
                  <a:outerShdw blurRad="38100" dist="38100" dir="2700000" algn="tl">
                    <a:srgbClr val="C0C0C0"/>
                  </a:outerShdw>
                </a:effectLst>
              </a:rPr>
              <a:t>obvious phenotypic effect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until </a:t>
            </a:r>
            <a:r>
              <a:rPr lang="en-US" altLang="en-US" sz="2000" b="1" dirty="0">
                <a:solidFill>
                  <a:srgbClr val="000000"/>
                </a:solidFill>
                <a:effectLst>
                  <a:outerShdw blurRad="38100" dist="38100" dir="2700000" algn="tl">
                    <a:srgbClr val="C0C0C0"/>
                  </a:outerShdw>
                </a:effectLst>
              </a:rPr>
              <a:t>an </a:t>
            </a:r>
            <a:r>
              <a:rPr lang="en-US" altLang="en-US" sz="2000" b="1" dirty="0">
                <a:effectLst>
                  <a:outerShdw blurRad="38100" dist="38100" dir="2700000" algn="tl">
                    <a:srgbClr val="C0C0C0"/>
                  </a:outerShdw>
                </a:effectLst>
              </a:rPr>
              <a:t>individual</a:t>
            </a:r>
            <a:r>
              <a:rPr lang="en-US" altLang="en-US" sz="2000" b="1" dirty="0">
                <a:solidFill>
                  <a:srgbClr val="000000"/>
                </a:solidFill>
                <a:effectLst>
                  <a:outerShdw blurRad="38100" dist="38100" dir="2700000" algn="tl">
                    <a:srgbClr val="C0C0C0"/>
                  </a:outerShdw>
                </a:effectLst>
              </a:rPr>
              <a:t> is about 35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to </a:t>
            </a:r>
            <a:r>
              <a:rPr lang="en-US" altLang="en-US" sz="2000" b="1" dirty="0">
                <a:solidFill>
                  <a:srgbClr val="000000"/>
                </a:solidFill>
                <a:effectLst>
                  <a:outerShdw blurRad="38100" dist="38100" dir="2700000" algn="tl">
                    <a:srgbClr val="C0C0C0"/>
                  </a:outerShdw>
                </a:effectLst>
              </a:rPr>
              <a:t>45 years old.</a:t>
            </a:r>
            <a:endParaRPr lang="en-US" sz="2000" dirty="0"/>
          </a:p>
        </p:txBody>
      </p:sp>
      <p:sp>
        <p:nvSpPr>
          <p:cNvPr id="90119" name="Text Box 7"/>
          <p:cNvSpPr txBox="1">
            <a:spLocks noChangeArrowheads="1"/>
          </p:cNvSpPr>
          <p:nvPr/>
        </p:nvSpPr>
        <p:spPr bwMode="auto">
          <a:xfrm>
            <a:off x="304800" y="3260725"/>
            <a:ext cx="4495800" cy="3444875"/>
          </a:xfrm>
          <a:prstGeom prst="rect">
            <a:avLst/>
          </a:prstGeom>
          <a:noFill/>
          <a:ln w="9525">
            <a:noFill/>
            <a:miter lim="800000"/>
            <a:headEnd/>
            <a:tailEnd/>
          </a:ln>
          <a:effectLst/>
        </p:spPr>
        <p:txBody>
          <a:bodyPr>
            <a:spAutoFit/>
          </a:bodyPr>
          <a:lstStyle/>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deterioration of the nervous system is irreversible and inevitably fatal </a:t>
            </a:r>
            <a:r>
              <a:rPr lang="ar-SA" sz="2000" dirty="0">
                <a:effectLst>
                  <a:outerShdw blurRad="38100" dist="38100" dir="2700000" algn="tl">
                    <a:srgbClr val="C0C0C0"/>
                  </a:outerShdw>
                </a:effectLst>
              </a:rPr>
              <a:t>مُميت</a:t>
            </a:r>
            <a:r>
              <a:rPr lang="en-US" sz="2000" b="1" dirty="0">
                <a:effectLst>
                  <a:outerShdw blurRad="38100" dist="38100" dir="2700000" algn="tl">
                    <a:srgbClr val="C0C0C0"/>
                  </a:outerShdw>
                </a:effectLst>
              </a:rPr>
              <a:t>.</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Huntington's disease results in an eventual loss of both mental and physical control. </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disease is also known as Huntington's chorea (means "dance-like movements“) refers to the uncontrolled motions.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2400" b="1" u="sng" dirty="0" smtClean="0">
                <a:ln w="11430"/>
                <a:solidFill>
                  <a:srgbClr val="0000FF"/>
                </a:solidFill>
                <a:effectLst>
                  <a:outerShdw blurRad="50800" dist="39000" dir="5460000" algn="tl">
                    <a:srgbClr val="000000">
                      <a:alpha val="38000"/>
                    </a:srgbClr>
                  </a:outerShdw>
                </a:effectLst>
              </a:rPr>
              <a:t>Dominantly </a:t>
            </a:r>
            <a:r>
              <a:rPr lang="en-US" sz="2400" b="1" u="sng" dirty="0">
                <a:ln w="11430"/>
                <a:solidFill>
                  <a:srgbClr val="0000FF"/>
                </a:solidFill>
                <a:effectLst>
                  <a:outerShdw blurRad="50800" dist="39000" dir="5460000" algn="tl">
                    <a:srgbClr val="000000">
                      <a:alpha val="38000"/>
                    </a:srgbClr>
                  </a:outerShdw>
                </a:effectLst>
              </a:rPr>
              <a:t>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76200" y="76200"/>
            <a:ext cx="8915400" cy="6426375"/>
          </a:xfr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buClr>
                <a:srgbClr val="339933"/>
              </a:buClr>
              <a:buFontTx/>
              <a:buNone/>
              <a:tabLst>
                <a:tab pos="2743200" algn="l"/>
              </a:tabLst>
              <a:defRPr/>
            </a:pPr>
            <a:r>
              <a:rPr lang="en-US" altLang="en-US" sz="2800" b="1" dirty="0" smtClean="0">
                <a:ln w="11430"/>
                <a:solidFill>
                  <a:srgbClr val="FF0000"/>
                </a:solidFill>
                <a:effectLst>
                  <a:outerShdw blurRad="50800" dist="39000" dir="5460000" algn="tl">
                    <a:srgbClr val="000000">
                      <a:alpha val="38000"/>
                    </a:srgbClr>
                  </a:outerShdw>
                </a:effectLst>
              </a:rPr>
              <a:t>Many other disorders have a</a:t>
            </a:r>
          </a:p>
          <a:p>
            <a:pPr algn="ctr" eaLnBrk="1" hangingPunct="1">
              <a:buClr>
                <a:srgbClr val="339933"/>
              </a:buClr>
              <a:buFontTx/>
              <a:buNone/>
              <a:tabLst>
                <a:tab pos="2743200" algn="l"/>
              </a:tabLst>
              <a:defRPr/>
            </a:pPr>
            <a:r>
              <a:rPr lang="en-US" altLang="en-US" sz="2800" b="1" dirty="0" smtClean="0">
                <a:ln w="11430"/>
                <a:solidFill>
                  <a:srgbClr val="FF0000"/>
                </a:solidFill>
                <a:effectLst>
                  <a:outerShdw blurRad="50800" dist="39000" dir="5460000" algn="tl">
                    <a:srgbClr val="000000">
                      <a:alpha val="38000"/>
                    </a:srgbClr>
                  </a:outerShdw>
                </a:effectLst>
              </a:rPr>
              <a:t>multifactorial </a:t>
            </a:r>
            <a:r>
              <a:rPr lang="ar-EG" altLang="en-US" sz="2000" dirty="0" smtClean="0">
                <a:ln w="11430"/>
              </a:rPr>
              <a:t>متعدد العوامل</a:t>
            </a:r>
            <a:r>
              <a:rPr lang="en-GB" altLang="en-US" sz="2400" b="1" dirty="0">
                <a:ln w="11430"/>
                <a:solidFill>
                  <a:srgbClr val="0000FF"/>
                </a:solidFill>
                <a:effectLst>
                  <a:outerShdw blurRad="50800" dist="39000" dir="5460000" algn="tl">
                    <a:srgbClr val="000000">
                      <a:alpha val="38000"/>
                    </a:srgbClr>
                  </a:outerShdw>
                </a:effectLst>
              </a:rPr>
              <a:t> </a:t>
            </a:r>
            <a:r>
              <a:rPr lang="en-US" altLang="en-US" sz="2800" b="1" dirty="0" smtClean="0">
                <a:ln w="11430"/>
                <a:solidFill>
                  <a:srgbClr val="FF0000"/>
                </a:solidFill>
                <a:effectLst>
                  <a:outerShdw blurRad="50800" dist="39000" dir="5460000" algn="tl">
                    <a:srgbClr val="000000">
                      <a:alpha val="38000"/>
                    </a:srgbClr>
                  </a:outerShdw>
                </a:effectLst>
              </a:rPr>
              <a:t>basis</a:t>
            </a:r>
            <a:r>
              <a:rPr lang="en-US" altLang="en-US" sz="2800" b="1" dirty="0" smtClean="0">
                <a:ln w="11430"/>
                <a:solidFill>
                  <a:srgbClr val="0000FF"/>
                </a:solidFill>
                <a:effectLst>
                  <a:outerShdw blurRad="50800" dist="39000" dir="5460000" algn="tl">
                    <a:srgbClr val="000000">
                      <a:alpha val="38000"/>
                    </a:srgbClr>
                  </a:outerShdw>
                </a:effectLst>
              </a:rPr>
              <a:t>.</a:t>
            </a:r>
          </a:p>
          <a:p>
            <a:pPr eaLnBrk="1" hangingPunct="1">
              <a:buClr>
                <a:srgbClr val="339933"/>
              </a:buClr>
              <a:buFontTx/>
              <a:buNone/>
              <a:tabLst>
                <a:tab pos="2743200" algn="l"/>
              </a:tabLst>
              <a:defRPr/>
            </a:pPr>
            <a:endParaRPr lang="en-US" alt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eaLnBrk="1" hangingPunct="1">
              <a:buClr>
                <a:srgbClr val="339933"/>
              </a:buClr>
              <a:buFontTx/>
              <a:buNone/>
              <a:tabLst>
                <a:tab pos="2743200" algn="l"/>
              </a:tabLst>
              <a:defRPr/>
            </a:pPr>
            <a:endParaRPr lang="en-US" alt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1" eaLnBrk="1" hangingPunct="1">
              <a:lnSpc>
                <a:spcPct val="90000"/>
              </a:lnSpc>
              <a:buClr>
                <a:srgbClr val="339933"/>
              </a:buClr>
              <a:tabLst>
                <a:tab pos="2743200" algn="l"/>
              </a:tabLst>
              <a:defRPr/>
            </a:pPr>
            <a:r>
              <a:rPr lang="en-US" altLang="en-US" b="1" dirty="0" smtClean="0">
                <a:ln w="11430"/>
                <a:effectLst>
                  <a:outerShdw blurRad="50800" dist="39000" dir="5460000" algn="tl">
                    <a:srgbClr val="000000">
                      <a:alpha val="38000"/>
                    </a:srgbClr>
                  </a:outerShdw>
                </a:effectLst>
              </a:rPr>
              <a:t>These have a genetic component plus a significant environmental influence.</a:t>
            </a:r>
          </a:p>
          <a:p>
            <a:pPr lvl="1" eaLnBrk="1" hangingPunct="1">
              <a:lnSpc>
                <a:spcPct val="90000"/>
              </a:lnSpc>
              <a:buClr>
                <a:srgbClr val="339933"/>
              </a:buClr>
              <a:tabLst>
                <a:tab pos="2743200" algn="l"/>
              </a:tabLst>
              <a:defRPr/>
            </a:pPr>
            <a:r>
              <a:rPr lang="en-US" altLang="en-US" b="1" dirty="0" smtClean="0">
                <a:ln w="11430"/>
                <a:effectLst>
                  <a:outerShdw blurRad="50800" dist="39000" dir="5460000" algn="tl">
                    <a:srgbClr val="000000">
                      <a:alpha val="38000"/>
                    </a:srgbClr>
                  </a:outerShdw>
                </a:effectLst>
              </a:rPr>
              <a:t>Multifactorial disorders include</a:t>
            </a:r>
            <a:r>
              <a:rPr lang="ar-EG" altLang="en-US" b="1" dirty="0" smtClean="0">
                <a:ln w="11430"/>
                <a:effectLst>
                  <a:outerShdw blurRad="50800" dist="39000" dir="5460000" algn="tl">
                    <a:srgbClr val="000000">
                      <a:alpha val="38000"/>
                    </a:srgbClr>
                  </a:outerShdw>
                </a:effectLst>
              </a:rPr>
              <a:t>:</a:t>
            </a:r>
            <a:endParaRPr lang="en-US" altLang="en-US" b="1" dirty="0" smtClean="0">
              <a:ln w="11430"/>
              <a:effectLst>
                <a:outerShdw blurRad="50800" dist="39000" dir="5460000" algn="tl">
                  <a:srgbClr val="000000">
                    <a:alpha val="38000"/>
                  </a:srgbClr>
                </a:outerShdw>
              </a:effectLst>
            </a:endParaRPr>
          </a:p>
          <a:p>
            <a:pPr lvl="1" eaLnBrk="1" hangingPunct="1">
              <a:lnSpc>
                <a:spcPct val="90000"/>
              </a:lnSpc>
              <a:buClr>
                <a:srgbClr val="339933"/>
              </a:buClr>
              <a:tabLst>
                <a:tab pos="2743200" algn="l"/>
              </a:tabLst>
              <a:defRPr/>
            </a:pPr>
            <a:r>
              <a:rPr lang="en-US" altLang="en-US" b="1" dirty="0" smtClean="0">
                <a:ln w="11430"/>
                <a:solidFill>
                  <a:srgbClr val="0000FF"/>
                </a:solidFill>
                <a:effectLst>
                  <a:outerShdw blurRad="50800" dist="39000" dir="5460000" algn="tl">
                    <a:srgbClr val="000000">
                      <a:alpha val="38000"/>
                    </a:srgbClr>
                  </a:outerShdw>
                </a:effectLst>
              </a:rPr>
              <a:t>heart disease, diabetes, cancer, alcoholism, and certain mental illnesses, such a schizophrenia and manic-depressive disorder</a:t>
            </a:r>
            <a:r>
              <a:rPr lang="en-US" altLang="en-US" b="1" dirty="0" smtClean="0">
                <a:ln w="11430"/>
                <a:effectLst>
                  <a:outerShdw blurRad="50800" dist="39000" dir="5460000" algn="tl">
                    <a:srgbClr val="000000">
                      <a:alpha val="38000"/>
                    </a:srgbClr>
                  </a:outerShdw>
                </a:effectLst>
              </a:rPr>
              <a:t>.</a:t>
            </a:r>
          </a:p>
          <a:p>
            <a:pPr lvl="1" eaLnBrk="1" hangingPunct="1">
              <a:lnSpc>
                <a:spcPct val="90000"/>
              </a:lnSpc>
              <a:buClr>
                <a:srgbClr val="339933"/>
              </a:buClr>
              <a:tabLst>
                <a:tab pos="2743200" algn="l"/>
              </a:tabLst>
              <a:defRPr/>
            </a:pPr>
            <a:r>
              <a:rPr lang="en-US" altLang="en-US" b="1" dirty="0" smtClean="0">
                <a:ln w="11430"/>
                <a:effectLst>
                  <a:outerShdw blurRad="50800" dist="39000" dir="5460000" algn="tl">
                    <a:srgbClr val="000000">
                      <a:alpha val="38000"/>
                    </a:srgbClr>
                  </a:outerShdw>
                </a:effectLst>
              </a:rPr>
              <a:t>The genetic component is typically polygenic </a:t>
            </a:r>
            <a:r>
              <a:rPr lang="ar-EG" altLang="en-US" sz="2400" dirty="0" smtClean="0">
                <a:ln w="11430"/>
              </a:rPr>
              <a:t>متعدد الجينات</a:t>
            </a:r>
            <a:r>
              <a:rPr lang="en-US" altLang="en-US" sz="2000" b="1" dirty="0" smtClean="0">
                <a:ln w="11430"/>
                <a:effectLst>
                  <a:outerShdw blurRad="50800" dist="39000" dir="5460000" algn="tl">
                    <a:srgbClr val="000000">
                      <a:alpha val="38000"/>
                    </a:srgbClr>
                  </a:outerShdw>
                </a:effectLst>
              </a:rPr>
              <a:t>.</a:t>
            </a:r>
          </a:p>
          <a:p>
            <a:pPr lvl="1" eaLnBrk="1" hangingPunct="1">
              <a:lnSpc>
                <a:spcPct val="90000"/>
              </a:lnSpc>
              <a:buClr>
                <a:srgbClr val="339933"/>
              </a:buClr>
              <a:buFontTx/>
              <a:buNone/>
              <a:tabLst>
                <a:tab pos="2743200" algn="l"/>
              </a:tabLst>
              <a:defRPr/>
            </a:pPr>
            <a:endParaRPr lang="en-US" altLang="en-US" sz="2000" b="1" dirty="0" smtClean="0">
              <a:ln w="11430"/>
              <a:effectLst>
                <a:outerShdw blurRad="50800" dist="39000" dir="5460000" algn="tl">
                  <a:srgbClr val="000000">
                    <a:alpha val="38000"/>
                  </a:srgbClr>
                </a:outerShdw>
              </a:effectLst>
            </a:endParaRPr>
          </a:p>
          <a:p>
            <a:pPr eaLnBrk="1" hangingPunct="1">
              <a:buClr>
                <a:srgbClr val="339933"/>
              </a:buClr>
              <a:tabLst>
                <a:tab pos="2743200" algn="l"/>
              </a:tabLst>
              <a:defRPr/>
            </a:pPr>
            <a:r>
              <a:rPr lang="en-US" altLang="en-US" sz="2400" b="1" dirty="0" smtClean="0">
                <a:ln w="11430"/>
                <a:effectLst>
                  <a:outerShdw blurRad="50800" dist="39000" dir="5460000" algn="tl">
                    <a:srgbClr val="000000">
                      <a:alpha val="38000"/>
                    </a:srgbClr>
                  </a:outerShdw>
                </a:effectLst>
              </a:rPr>
              <a:t>At present, little is understood about the genetic contribution to most multifactorial diseases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6EBF6DF6-70FD-4573-A2B1-67202735FE88}" type="slidenum">
              <a:rPr lang="ar-EG" altLang="en-US" sz="1400" smtClean="0"/>
              <a:pPr algn="r" eaLnBrk="1" hangingPunct="1">
                <a:spcBef>
                  <a:spcPct val="0"/>
                </a:spcBef>
                <a:buFontTx/>
                <a:buNone/>
              </a:pPr>
              <a:t>16</a:t>
            </a:fld>
            <a:endParaRPr lang="en-GB" altLang="en-US" sz="1400" smtClean="0"/>
          </a:p>
        </p:txBody>
      </p:sp>
      <p:sp>
        <p:nvSpPr>
          <p:cNvPr id="92162" name="Rectangle 2"/>
          <p:cNvSpPr>
            <a:spLocks noGrp="1" noChangeArrowheads="1"/>
          </p:cNvSpPr>
          <p:nvPr>
            <p:ph type="title"/>
          </p:nvPr>
        </p:nvSpPr>
        <p:spPr>
          <a:xfrm>
            <a:off x="963705" y="274638"/>
            <a:ext cx="7391400" cy="715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smtClean="0">
                <a:ln w="11430"/>
                <a:solidFill>
                  <a:srgbClr val="0000FF"/>
                </a:solidFill>
                <a:effectLst>
                  <a:outerShdw blurRad="50800" dist="39000" dir="5460000" algn="tl">
                    <a:srgbClr val="000000">
                      <a:alpha val="38000"/>
                    </a:srgbClr>
                  </a:outerShdw>
                </a:effectLst>
              </a:rPr>
              <a:t>Summary of the Human Genetic Disorders</a:t>
            </a:r>
          </a:p>
        </p:txBody>
      </p:sp>
      <p:sp>
        <p:nvSpPr>
          <p:cNvPr id="15364" name="Rectangle 3"/>
          <p:cNvSpPr>
            <a:spLocks noGrp="1" noChangeArrowheads="1"/>
          </p:cNvSpPr>
          <p:nvPr>
            <p:ph type="body" idx="1"/>
          </p:nvPr>
        </p:nvSpPr>
        <p:spPr/>
        <p:txBody>
          <a:bodyPr/>
          <a:lstStyle/>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Autosome - Any chromosome other than a sex chromosome</a:t>
            </a:r>
          </a:p>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Genetic disorders caused by genes on autosomes are called </a:t>
            </a:r>
            <a:r>
              <a:rPr lang="en-US" altLang="en-US" sz="2400" b="1" dirty="0" smtClean="0">
                <a:solidFill>
                  <a:srgbClr val="0000FF"/>
                </a:solidFill>
                <a:effectLst>
                  <a:outerShdw blurRad="38100" dist="38100" dir="2700000" algn="tl">
                    <a:srgbClr val="000000">
                      <a:alpha val="43137"/>
                    </a:srgbClr>
                  </a:outerShdw>
                </a:effectLst>
              </a:rPr>
              <a:t>autosomal disorders</a:t>
            </a:r>
          </a:p>
          <a:p>
            <a:pPr eaLnBrk="1" hangingPunct="1">
              <a:lnSpc>
                <a:spcPct val="80000"/>
              </a:lnSpc>
              <a:spcBef>
                <a:spcPct val="25000"/>
              </a:spcBef>
              <a:buFontTx/>
              <a:buNone/>
            </a:pPr>
            <a:r>
              <a:rPr lang="en-US" altLang="en-US" sz="2400" b="1" dirty="0" smtClean="0">
                <a:effectLst>
                  <a:outerShdw blurRad="38100" dist="38100" dir="2700000" algn="tl">
                    <a:srgbClr val="000000">
                      <a:alpha val="43137"/>
                    </a:srgbClr>
                  </a:outerShdw>
                </a:effectLst>
              </a:rPr>
              <a:t> </a:t>
            </a: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Some genetic disorders are </a:t>
            </a:r>
            <a:r>
              <a:rPr lang="en-US" altLang="en-US" sz="2400" b="1" dirty="0" smtClean="0">
                <a:solidFill>
                  <a:srgbClr val="0000FF"/>
                </a:solidFill>
                <a:effectLst>
                  <a:outerShdw blurRad="38100" dist="38100" dir="2700000" algn="tl">
                    <a:srgbClr val="000000">
                      <a:alpha val="43137"/>
                    </a:srgbClr>
                  </a:outerShdw>
                </a:effectLst>
              </a:rPr>
              <a:t>autosomal dominant</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a:t>
            </a:r>
          </a:p>
          <a:p>
            <a:pPr lvl="2" eaLnBrk="1" hangingPunct="1">
              <a:lnSpc>
                <a:spcPct val="80000"/>
              </a:lnSpc>
              <a:spcBef>
                <a:spcPct val="25000"/>
              </a:spcBef>
              <a:buFontTx/>
              <a:buNone/>
            </a:pPr>
            <a:endParaRPr lang="en-US" altLang="en-US" sz="1800" b="1" dirty="0" smtClean="0">
              <a:effectLst>
                <a:outerShdw blurRad="38100" dist="38100" dir="2700000" algn="tl">
                  <a:srgbClr val="000000">
                    <a:alpha val="43137"/>
                  </a:srgbClr>
                </a:outerShdw>
              </a:effectLst>
            </a:endParaRP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Other genetic disorders are </a:t>
            </a:r>
            <a:r>
              <a:rPr lang="en-US" altLang="en-US" sz="2400" b="1" dirty="0" smtClean="0">
                <a:solidFill>
                  <a:srgbClr val="0000FF"/>
                </a:solidFill>
                <a:effectLst>
                  <a:outerShdw blurRad="38100" dist="38100" dir="2700000" algn="tl">
                    <a:srgbClr val="000000">
                      <a:alpha val="43137"/>
                    </a:srgbClr>
                  </a:outerShdw>
                </a:effectLst>
              </a:rPr>
              <a:t>autosomal recessive</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does NOT have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 but is a </a:t>
            </a:r>
            <a:r>
              <a:rPr lang="en-US" altLang="en-US" sz="1800" b="1" u="sng" dirty="0" smtClean="0">
                <a:solidFill>
                  <a:srgbClr val="FF0000"/>
                </a:solidFill>
                <a:effectLst>
                  <a:outerShdw blurRad="38100" dist="38100" dir="2700000" algn="tl">
                    <a:srgbClr val="000000">
                      <a:alpha val="43137"/>
                    </a:srgbClr>
                  </a:outerShdw>
                </a:effectLst>
              </a:rPr>
              <a:t>carrier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have the disorder</a:t>
            </a: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Quiz2</a:t>
            </a:r>
            <a:endParaRPr lang="en-US"/>
          </a:p>
        </p:txBody>
      </p:sp>
      <p:sp>
        <p:nvSpPr>
          <p:cNvPr id="3" name="Slide Number Placeholder 2" hidden="1"/>
          <p:cNvSpPr>
            <a:spLocks noGrp="1"/>
          </p:cNvSpPr>
          <p:nvPr>
            <p:ph type="sldNum" sz="quarter" idx="12"/>
          </p:nvPr>
        </p:nvSpPr>
        <p:spPr/>
        <p:txBody>
          <a:bodyPr/>
          <a:lstStyle/>
          <a:p>
            <a:pPr>
              <a:defRPr/>
            </a:pPr>
            <a:fld id="{79A89FE1-3FDE-4DE8-88F8-15C7D2B750D8}" type="slidenum">
              <a:rPr lang="ar-EG" smtClean="0"/>
              <a:pPr>
                <a:defRPr/>
              </a:pPr>
              <a:t>17</a:t>
            </a:fld>
            <a:endParaRPr lang="en-GB"/>
          </a:p>
        </p:txBody>
      </p:sp>
      <p:pic>
        <p:nvPicPr>
          <p:cNvPr id="13" name="Picture 1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4" name="Picture 1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5" name="Picture 1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8260357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0"/>
          <p:cNvGrpSpPr>
            <a:grpSpLocks/>
          </p:cNvGrpSpPr>
          <p:nvPr>
            <p:custDataLst>
              <p:tags r:id="rId2"/>
            </p:custDataLst>
          </p:nvPr>
        </p:nvGrpSpPr>
        <p:grpSpPr bwMode="auto">
          <a:xfrm>
            <a:off x="4086225" y="52388"/>
            <a:ext cx="4929188" cy="6762750"/>
            <a:chOff x="4085582" y="51992"/>
            <a:chExt cx="4929222" cy="6762464"/>
          </a:xfrm>
        </p:grpSpPr>
        <p:sp>
          <p:nvSpPr>
            <p:cNvPr id="12" name="Rectangle 11"/>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 name="Picture 15" descr="Ashraf-Picture2.bmp.tif"/>
            <p:cNvPicPr>
              <a:picLocks noChangeAspect="1"/>
            </p:cNvPicPr>
            <p:nvPr>
              <p:custDataLst>
                <p:tags r:id="rId5"/>
              </p:custDataLst>
            </p:nvPr>
          </p:nvPicPr>
          <p:blipFill>
            <a:blip r:embed="rId9" cstate="print"/>
            <a:srcRect t="2674" b="17106"/>
            <a:stretch>
              <a:fillRect/>
            </a:stretch>
          </p:blipFill>
          <p:spPr>
            <a:xfrm>
              <a:off x="5128077" y="2818887"/>
              <a:ext cx="2730071" cy="2923981"/>
            </a:xfrm>
            <a:prstGeom prst="ellipse">
              <a:avLst/>
            </a:prstGeom>
            <a:ln>
              <a:noFill/>
            </a:ln>
            <a:effectLst>
              <a:softEdge rad="112500"/>
            </a:effectLst>
          </p:spPr>
        </p:pic>
        <p:sp>
          <p:nvSpPr>
            <p:cNvPr id="18441" name="TextBox 17"/>
            <p:cNvSpPr txBox="1">
              <a:spLocks noChangeArrowheads="1"/>
            </p:cNvSpPr>
            <p:nvPr>
              <p:custDataLst>
                <p:tags r:id="rId6"/>
              </p:custDataLst>
            </p:nvPr>
          </p:nvSpPr>
          <p:spPr bwMode="auto">
            <a:xfrm>
              <a:off x="5429256" y="6247742"/>
              <a:ext cx="2428892"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b="1" dirty="0">
                  <a:ln w="11430"/>
                  <a:solidFill>
                    <a:srgbClr val="0000FF"/>
                  </a:solidFill>
                  <a:effectLst>
                    <a:outerShdw blurRad="50800" dist="39000" dir="5460000" algn="tl">
                      <a:srgbClr val="000000">
                        <a:alpha val="38000"/>
                      </a:srgbClr>
                    </a:outerShdw>
                  </a:effectLst>
                </a:rPr>
                <a:t>aalii@ksu.edu.sa</a:t>
              </a:r>
            </a:p>
          </p:txBody>
        </p:sp>
        <p:pic>
          <p:nvPicPr>
            <p:cNvPr id="18442" name="Picture 9" descr="email22.b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custDataLst>
              <p:tags r:id="rId3"/>
            </p:custDataLst>
          </p:nvPr>
        </p:nvPicPr>
        <p:blipFill>
          <a:blip r:embed="rId11" cstate="print"/>
          <a:srcRect l="4658" t="19679" r="6347"/>
          <a:stretch>
            <a:fillRect/>
          </a:stretch>
        </p:blipFill>
        <p:spPr bwMode="auto">
          <a:xfrm>
            <a:off x="4139952" y="4653136"/>
            <a:ext cx="4536504" cy="1175643"/>
          </a:xfrm>
          <a:prstGeom prst="rect">
            <a:avLst/>
          </a:prstGeom>
          <a:ln>
            <a:noFill/>
          </a:ln>
          <a:effectLst>
            <a:glow rad="63500">
              <a:schemeClr val="accent5">
                <a:satMod val="175000"/>
                <a:alpha val="40000"/>
              </a:schemeClr>
            </a:glow>
            <a:outerShdw blurRad="190500" algn="tl" rotWithShape="0">
              <a:srgbClr val="000000">
                <a:alpha val="70000"/>
              </a:srgbClr>
            </a:outerShdw>
          </a:effectLst>
        </p:spPr>
      </p:pic>
      <p:pic>
        <p:nvPicPr>
          <p:cNvPr id="18437" name="Picture 15"/>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l="15150"/>
          <a:stretch>
            <a:fillRect/>
          </a:stretch>
        </p:blipFill>
        <p:spPr bwMode="auto">
          <a:xfrm>
            <a:off x="49213" y="39688"/>
            <a:ext cx="39433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788024" y="5949280"/>
            <a:ext cx="3678108"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dirty="0" smtClean="0">
                <a:ln w="11430"/>
                <a:solidFill>
                  <a:srgbClr val="0000FF"/>
                </a:solidFill>
                <a:latin typeface="Arial Black" panose="020B0A04020102020204" pitchFamily="34" charset="0"/>
              </a:rPr>
              <a:t>Prof. </a:t>
            </a:r>
            <a:r>
              <a:rPr lang="en-GB" dirty="0" err="1" smtClean="0">
                <a:ln w="11430"/>
                <a:solidFill>
                  <a:srgbClr val="0000FF"/>
                </a:solidFill>
                <a:latin typeface="Arial Black" panose="020B0A04020102020204" pitchFamily="34" charset="0"/>
              </a:rPr>
              <a:t>Ashraf</a:t>
            </a:r>
            <a:r>
              <a:rPr lang="en-GB" dirty="0" smtClean="0">
                <a:ln w="11430"/>
                <a:solidFill>
                  <a:srgbClr val="0000FF"/>
                </a:solidFill>
                <a:latin typeface="Arial Black" panose="020B0A04020102020204" pitchFamily="34" charset="0"/>
              </a:rPr>
              <a:t> M. Ahmed</a:t>
            </a:r>
            <a:endParaRPr lang="en-GB" dirty="0">
              <a:ln w="11430"/>
              <a:solidFill>
                <a:srgbClr val="0000FF"/>
              </a:solidFill>
              <a:latin typeface="Arial Black" panose="020B0A04020102020204" pitchFamily="34" charset="0"/>
            </a:endParaRPr>
          </a:p>
        </p:txBody>
      </p:sp>
      <p:sp>
        <p:nvSpPr>
          <p:cNvPr id="15" name="Rectangle 4"/>
          <p:cNvSpPr>
            <a:spLocks noGrp="1" noChangeArrowheads="1"/>
          </p:cNvSpPr>
          <p:nvPr>
            <p:ph type="subTitle" idx="1"/>
          </p:nvPr>
        </p:nvSpPr>
        <p:spPr>
          <a:xfrm>
            <a:off x="4419600" y="1752600"/>
            <a:ext cx="4191000" cy="533400"/>
          </a:xfrm>
          <a:effectLst>
            <a:outerShdw dist="35921" dir="2700000" algn="ctr" rotWithShape="0">
              <a:schemeClr val="bg1"/>
            </a:outerShd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None/>
              <a:defRPr/>
            </a:pPr>
            <a:r>
              <a:rPr lang="en-GB" dirty="0" smtClean="0">
                <a:ln w="11430"/>
                <a:solidFill>
                  <a:srgbClr val="CC0066"/>
                </a:solidFill>
                <a:effectLst>
                  <a:outerShdw blurRad="50800" dist="39000" dir="5460000" algn="tl">
                    <a:srgbClr val="000000">
                      <a:alpha val="38000"/>
                    </a:srgbClr>
                  </a:outerShdw>
                </a:effectLst>
                <a:latin typeface="Impact" pitchFamily="34" charset="0"/>
              </a:rPr>
              <a:t>General Animal Biology</a:t>
            </a:r>
          </a:p>
        </p:txBody>
      </p:sp>
      <p:sp>
        <p:nvSpPr>
          <p:cNvPr id="18" name="TextBox 17"/>
          <p:cNvSpPr txBox="1"/>
          <p:nvPr/>
        </p:nvSpPr>
        <p:spPr>
          <a:xfrm>
            <a:off x="5581656" y="2286000"/>
            <a:ext cx="180974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C0066"/>
                </a:solidFill>
                <a:effectLst>
                  <a:outerShdw blurRad="50800" dist="39000" dir="5460000" algn="tl">
                    <a:srgbClr val="000000">
                      <a:alpha val="38000"/>
                    </a:srgbClr>
                  </a:outerShdw>
                </a:effectLst>
              </a:rPr>
              <a:t>(Zoo-145)</a:t>
            </a:r>
            <a:endParaRPr lang="en-US" sz="2400" b="1" dirty="0">
              <a:ln w="11430"/>
              <a:solidFill>
                <a:srgbClr val="CC0066"/>
              </a:solidFill>
              <a:effectLst>
                <a:outerShdw blurRad="50800" dist="39000" dir="5460000" algn="tl">
                  <a:srgbClr val="000000">
                    <a:alpha val="38000"/>
                  </a:srgbClr>
                </a:outerShdw>
              </a:effectLst>
            </a:endParaRPr>
          </a:p>
        </p:txBody>
      </p:sp>
      <p:sp>
        <p:nvSpPr>
          <p:cNvPr id="19" name="TextBox 18"/>
          <p:cNvSpPr txBox="1"/>
          <p:nvPr/>
        </p:nvSpPr>
        <p:spPr>
          <a:xfrm>
            <a:off x="5364088" y="1066800"/>
            <a:ext cx="2448272"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College of Science, </a:t>
            </a:r>
          </a:p>
          <a:p>
            <a:pPr algn="ctr"/>
            <a:r>
              <a:rPr lang="en-US" b="1" dirty="0" smtClean="0">
                <a:ln w="11430"/>
                <a:effectLst>
                  <a:outerShdw blurRad="50800" dist="39000" dir="5460000" algn="tl">
                    <a:srgbClr val="000000">
                      <a:alpha val="38000"/>
                    </a:srgbClr>
                  </a:outerShdw>
                </a:effectLst>
              </a:rPr>
              <a:t>Zoology Department</a:t>
            </a:r>
            <a:endParaRPr lang="ar-SA" b="1" dirty="0">
              <a:ln w="11430"/>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2173365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xit" presetSubtype="32" fill="hold" nodeType="afterEffect">
                                  <p:stCondLst>
                                    <p:cond delay="3500"/>
                                  </p:stCondLst>
                                  <p:childTnLst>
                                    <p:anim calcmode="lin" valueType="num">
                                      <p:cBhvr>
                                        <p:cTn id="12" dur="3500"/>
                                        <p:tgtEl>
                                          <p:spTgt spid="5122"/>
                                        </p:tgtEl>
                                        <p:attrNameLst>
                                          <p:attrName>ppt_w</p:attrName>
                                        </p:attrNameLst>
                                      </p:cBhvr>
                                      <p:tavLst>
                                        <p:tav tm="0">
                                          <p:val>
                                            <p:strVal val="ppt_w"/>
                                          </p:val>
                                        </p:tav>
                                        <p:tav tm="100000">
                                          <p:val>
                                            <p:fltVal val="0"/>
                                          </p:val>
                                        </p:tav>
                                      </p:tavLst>
                                    </p:anim>
                                    <p:anim calcmode="lin" valueType="num">
                                      <p:cBhvr>
                                        <p:cTn id="13" dur="3500"/>
                                        <p:tgtEl>
                                          <p:spTgt spid="5122"/>
                                        </p:tgtEl>
                                        <p:attrNameLst>
                                          <p:attrName>ppt_h</p:attrName>
                                        </p:attrNameLst>
                                      </p:cBhvr>
                                      <p:tavLst>
                                        <p:tav tm="0">
                                          <p:val>
                                            <p:strVal val="ppt_h"/>
                                          </p:val>
                                        </p:tav>
                                        <p:tav tm="100000">
                                          <p:val>
                                            <p:fltVal val="0"/>
                                          </p:val>
                                        </p:tav>
                                      </p:tavLst>
                                    </p:anim>
                                    <p:animEffect transition="out" filter="fade">
                                      <p:cBhvr>
                                        <p:cTn id="14" dur="3500"/>
                                        <p:tgtEl>
                                          <p:spTgt spid="5122"/>
                                        </p:tgtEl>
                                      </p:cBhvr>
                                    </p:animEffect>
                                    <p:set>
                                      <p:cBhvr>
                                        <p:cTn id="15" dur="1" fill="hold">
                                          <p:stCondLst>
                                            <p:cond delay="3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ChangeArrowheads="1"/>
          </p:cNvSpPr>
          <p:nvPr/>
        </p:nvSpPr>
        <p:spPr bwMode="auto">
          <a:xfrm>
            <a:off x="2568575" y="1980139"/>
            <a:ext cx="2146300" cy="476250"/>
          </a:xfrm>
          <a:prstGeom prst="rect">
            <a:avLst/>
          </a:prstGeom>
          <a:solidFill>
            <a:schemeClr val="bg1"/>
          </a:solidFill>
          <a:ln w="9525">
            <a:solidFill>
              <a:srgbClr val="FFFFFF"/>
            </a:solidFill>
            <a:miter lim="800000"/>
            <a:headEnd/>
            <a:tailEnd/>
          </a:ln>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81" name="Text Box 9"/>
          <p:cNvSpPr txBox="1">
            <a:spLocks noChangeArrowheads="1"/>
          </p:cNvSpPr>
          <p:nvPr/>
        </p:nvSpPr>
        <p:spPr bwMode="auto">
          <a:xfrm>
            <a:off x="304800" y="1905000"/>
            <a:ext cx="8534400" cy="615553"/>
          </a:xfrm>
          <a:prstGeom prst="rect">
            <a:avLst/>
          </a:prstGeom>
          <a:solidFill>
            <a:srgbClr val="CC0099"/>
          </a:solidFill>
          <a:ln>
            <a:headEnd/>
            <a:tailEnd/>
          </a:ln>
          <a:effectLst>
            <a:glow rad="101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spcAft>
                <a:spcPct val="50000"/>
              </a:spcAft>
              <a:defRPr/>
            </a:pPr>
            <a:r>
              <a:rPr lang="en-US" altLang="en-US" sz="3400" b="1" dirty="0">
                <a:solidFill>
                  <a:srgbClr val="00FF00"/>
                </a:solidFill>
                <a:effectLst>
                  <a:outerShdw blurRad="38100" dist="38100" dir="2700000" algn="tl">
                    <a:srgbClr val="000000"/>
                  </a:outerShdw>
                </a:effectLst>
                <a:latin typeface="Arial Black" panose="020B0A04020102020204" pitchFamily="34" charset="0"/>
              </a:rPr>
              <a:t>Mendelian Inheritance in Humans</a:t>
            </a:r>
          </a:p>
        </p:txBody>
      </p:sp>
      <p:sp>
        <p:nvSpPr>
          <p:cNvPr id="2056" name="Rectangle 17"/>
          <p:cNvSpPr>
            <a:spLocks noChangeArrowheads="1"/>
          </p:cNvSpPr>
          <p:nvPr/>
        </p:nvSpPr>
        <p:spPr bwMode="auto">
          <a:xfrm>
            <a:off x="304800" y="2664351"/>
            <a:ext cx="8610600" cy="39433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58" name="Picture 30"/>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3839361" y="2779771"/>
            <a:ext cx="4973615" cy="375173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12" name="Group 11"/>
          <p:cNvGrpSpPr>
            <a:grpSpLocks/>
          </p:cNvGrpSpPr>
          <p:nvPr>
            <p:custDataLst>
              <p:tags r:id="rId2"/>
            </p:custDataLst>
          </p:nvPr>
        </p:nvGrpSpPr>
        <p:grpSpPr bwMode="auto">
          <a:xfrm>
            <a:off x="0" y="0"/>
            <a:ext cx="9147151" cy="1019175"/>
            <a:chOff x="323528" y="0"/>
            <a:chExt cx="8286750" cy="1019406"/>
          </a:xfrm>
        </p:grpSpPr>
        <p:sp>
          <p:nvSpPr>
            <p:cNvPr id="13" name="Rounded Rectangle 12"/>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4" name="Picture 13" descr="Picture1.bmp"/>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8">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Users\mmoustafa\Desktop\amad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noChangeArrowheads="1"/>
          </p:cNvPicPr>
          <p:nvPr>
            <p:custDataLst>
              <p:tags r:id="rId3"/>
            </p:custDataLst>
          </p:nvPr>
        </p:nvPicPr>
        <p:blipFill>
          <a:blip r:embed="rId10" cstate="print"/>
          <a:srcRect/>
          <a:stretch>
            <a:fillRect/>
          </a:stretch>
        </p:blipFill>
        <p:spPr bwMode="auto">
          <a:xfrm>
            <a:off x="1981200" y="765805"/>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18" name="PPTShape_0"/>
          <p:cNvPicPr>
            <a:picLocks noChangeAspect="1" noChangeArrowheads="1"/>
          </p:cNvPicPr>
          <p:nvPr>
            <p:custDataLst>
              <p:tags r:id="rId4"/>
            </p:custDataLst>
          </p:nvPr>
        </p:nvPicPr>
        <p:blipFill>
          <a:blip r:embed="rId10" cstate="print"/>
          <a:srcRect/>
          <a:stretch>
            <a:fillRect/>
          </a:stretch>
        </p:blipFill>
        <p:spPr bwMode="auto">
          <a:xfrm>
            <a:off x="1981200" y="762000"/>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grpSp>
        <p:nvGrpSpPr>
          <p:cNvPr id="30" name="Group 10"/>
          <p:cNvGrpSpPr>
            <a:grpSpLocks/>
          </p:cNvGrpSpPr>
          <p:nvPr/>
        </p:nvGrpSpPr>
        <p:grpSpPr bwMode="auto">
          <a:xfrm>
            <a:off x="380999" y="2779771"/>
            <a:ext cx="3260725" cy="3751729"/>
            <a:chOff x="3825" y="1152"/>
            <a:chExt cx="1839" cy="2208"/>
          </a:xfrm>
        </p:grpSpPr>
        <p:pic>
          <p:nvPicPr>
            <p:cNvPr id="31"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19"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extLst>
      <p:ext uri="{BB962C8B-B14F-4D97-AF65-F5344CB8AC3E}">
        <p14:creationId xmlns:p14="http://schemas.microsoft.com/office/powerpoint/2010/main" val="2830468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ppt_x</p:attrName>
                                        </p:attrNameLst>
                                      </p:cBhvr>
                                      <p:tavLst>
                                        <p:tav tm="0">
                                          <p:val>
                                            <p:strVal val="#ppt_x"/>
                                          </p:val>
                                        </p:tav>
                                        <p:tav tm="100000">
                                          <p:val>
                                            <p:strVal val="#ppt_x"/>
                                          </p:val>
                                        </p:tav>
                                      </p:tavLst>
                                    </p:anim>
                                    <p:anim calcmode="lin" valueType="num">
                                      <p:cBhvr>
                                        <p:cTn id="9" dur="2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anim calcmode="lin" valueType="num">
                                      <p:cBhvr>
                                        <p:cTn id="14" dur="2000" fill="hold"/>
                                        <p:tgtEl>
                                          <p:spTgt spid="18"/>
                                        </p:tgtEl>
                                        <p:attrNameLst>
                                          <p:attrName>ppt_x</p:attrName>
                                        </p:attrNameLst>
                                      </p:cBhvr>
                                      <p:tavLst>
                                        <p:tav tm="0">
                                          <p:val>
                                            <p:strVal val="#ppt_x"/>
                                          </p:val>
                                        </p:tav>
                                        <p:tav tm="100000">
                                          <p:val>
                                            <p:strVal val="#ppt_x"/>
                                          </p:val>
                                        </p:tav>
                                      </p:tavLst>
                                    </p:anim>
                                    <p:anim calcmode="lin" valueType="num">
                                      <p:cBhvr>
                                        <p:cTn id="15"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Genetics</a:t>
            </a:r>
            <a:endParaRPr lang="en-US"/>
          </a:p>
        </p:txBody>
      </p:sp>
      <p:sp>
        <p:nvSpPr>
          <p:cNvPr id="3" name="Slide Number Placeholder 2" hidden="1"/>
          <p:cNvSpPr>
            <a:spLocks noGrp="1"/>
          </p:cNvSpPr>
          <p:nvPr>
            <p:ph type="sldNum" sz="quarter" idx="12"/>
          </p:nvPr>
        </p:nvSpPr>
        <p:spPr/>
        <p:txBody>
          <a:bodyPr/>
          <a:lstStyle/>
          <a:p>
            <a:pPr>
              <a:defRPr/>
            </a:pPr>
            <a:fld id="{79A89FE1-3FDE-4DE8-88F8-15C7D2B750D8}" type="slidenum">
              <a:rPr lang="ar-EG" smtClean="0"/>
              <a:pPr>
                <a:defRPr/>
              </a:pPr>
              <a:t>3</a:t>
            </a:fld>
            <a:endParaRPr lang="en-GB"/>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1607760"/>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38074992"/>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76200" y="1295400"/>
            <a:ext cx="8991600" cy="5429250"/>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Mendel’s experiments that followed the inheritance of flower color or other characters focused on only a single character </a:t>
            </a:r>
            <a:r>
              <a:rPr lang="en-US" altLang="en-US" sz="2000" b="1" i="1" dirty="0" smtClean="0">
                <a:solidFill>
                  <a:srgbClr val="000000"/>
                </a:solidFill>
                <a:effectLst>
                  <a:outerShdw blurRad="38100" dist="38100" dir="2700000" algn="tl">
                    <a:srgbClr val="C0C0C0"/>
                  </a:outerShdw>
                </a:effectLst>
              </a:rPr>
              <a:t>via</a:t>
            </a:r>
            <a:r>
              <a:rPr lang="en-US" altLang="en-US" sz="2000" b="1" dirty="0" smtClean="0">
                <a:solidFill>
                  <a:srgbClr val="000000"/>
                </a:solidFill>
                <a:effectLst>
                  <a:outerShdw blurRad="38100" dist="38100" dir="2700000" algn="tl">
                    <a:srgbClr val="C0C0C0"/>
                  </a:outerShdw>
                </a:effectLst>
              </a:rPr>
              <a:t> </a:t>
            </a:r>
            <a:r>
              <a:rPr lang="en-US" altLang="en-US" sz="2000" b="1" dirty="0" smtClean="0">
                <a:solidFill>
                  <a:srgbClr val="FF0000"/>
                </a:solidFill>
                <a:effectLst>
                  <a:outerShdw blurRad="38100" dist="38100" dir="2700000" algn="tl">
                    <a:srgbClr val="C0C0C0"/>
                  </a:outerShdw>
                </a:effectLst>
              </a:rPr>
              <a:t>monohybrid</a:t>
            </a:r>
            <a:r>
              <a:rPr lang="en-US" altLang="en-US" sz="2000" b="1" dirty="0" smtClean="0">
                <a:solidFill>
                  <a:srgbClr val="000000"/>
                </a:solidFill>
                <a:effectLst>
                  <a:outerShdw blurRad="38100" dist="38100" dir="2700000" algn="tl">
                    <a:srgbClr val="C0C0C0"/>
                  </a:outerShdw>
                </a:effectLst>
              </a:rPr>
              <a:t> crosses </a:t>
            </a:r>
            <a:r>
              <a:rPr lang="ar-EG" altLang="en-US" sz="1800" dirty="0" smtClean="0">
                <a:solidFill>
                  <a:srgbClr val="000000"/>
                </a:solidFill>
                <a:effectLst>
                  <a:outerShdw blurRad="38100" dist="38100" dir="2700000" algn="tl">
                    <a:srgbClr val="C0C0C0"/>
                  </a:outerShdw>
                </a:effectLst>
              </a:rPr>
              <a:t>التزاوج أحاد</a:t>
            </a:r>
            <a:r>
              <a:rPr lang="ar-SA" altLang="en-US" sz="1800" dirty="0" smtClean="0">
                <a:solidFill>
                  <a:srgbClr val="000000"/>
                </a:solidFill>
                <a:effectLst>
                  <a:outerShdw blurRad="38100" dist="38100" dir="2700000" algn="tl">
                    <a:srgbClr val="C0C0C0"/>
                  </a:outerShdw>
                </a:effectLst>
              </a:rPr>
              <a:t>ي</a:t>
            </a:r>
            <a:r>
              <a:rPr lang="ar-EG" altLang="en-US" sz="18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He </a:t>
            </a:r>
            <a:r>
              <a:rPr lang="en-US" altLang="en-US" sz="2000" b="1" dirty="0" smtClean="0">
                <a:solidFill>
                  <a:srgbClr val="FF0000"/>
                </a:solidFill>
                <a:effectLst>
                  <a:outerShdw blurRad="38100" dist="38100" dir="2700000" algn="tl">
                    <a:srgbClr val="C0C0C0"/>
                  </a:outerShdw>
                </a:effectLst>
              </a:rPr>
              <a:t>conducted</a:t>
            </a:r>
            <a:r>
              <a:rPr lang="en-US" altLang="en-US" sz="2000" b="1" dirty="0" smtClean="0">
                <a:solidFill>
                  <a:srgbClr val="000000"/>
                </a:solidFill>
                <a:effectLst>
                  <a:outerShdw blurRad="38100" dist="38100" dir="2700000" algn="tl">
                    <a:srgbClr val="C0C0C0"/>
                  </a:outerShdw>
                </a:effectLst>
              </a:rPr>
              <a:t> other experiments in which he followed the inheritance of two different characters (a </a:t>
            </a:r>
            <a:r>
              <a:rPr lang="en-US" altLang="en-US" sz="2000" b="1" dirty="0" err="1" smtClean="0">
                <a:solidFill>
                  <a:srgbClr val="FF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a:t>
            </a:r>
            <a:r>
              <a:rPr lang="ar-EG" altLang="en-US" sz="1800" dirty="0" smtClean="0">
                <a:solidFill>
                  <a:srgbClr val="000000"/>
                </a:solidFill>
                <a:effectLst>
                  <a:outerShdw blurRad="38100" dist="38100" dir="2700000" algn="tl">
                    <a:srgbClr val="C0C0C0"/>
                  </a:outerShdw>
                </a:effectLst>
              </a:rPr>
              <a:t>التزاوج ثنائ</a:t>
            </a:r>
            <a:r>
              <a:rPr lang="ar-SA" altLang="en-US" sz="1800" dirty="0" smtClean="0">
                <a:solidFill>
                  <a:srgbClr val="000000"/>
                </a:solidFill>
                <a:effectLst>
                  <a:outerShdw blurRad="38100" dist="38100" dir="2700000" algn="tl">
                    <a:srgbClr val="C0C0C0"/>
                  </a:outerShdw>
                </a:effectLst>
              </a:rPr>
              <a:t>ي</a:t>
            </a:r>
            <a:r>
              <a:rPr lang="ar-EG" altLang="en-US" sz="18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In one </a:t>
            </a:r>
            <a:r>
              <a:rPr lang="en-US" altLang="en-US" sz="2000" b="1" dirty="0" err="1" smtClean="0">
                <a:solidFill>
                  <a:srgbClr val="00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experiment, Mendel studied the inheritance of seed </a:t>
            </a:r>
            <a:r>
              <a:rPr lang="en-US" altLang="en-US" sz="2000" b="1" dirty="0" smtClean="0">
                <a:solidFill>
                  <a:srgbClr val="0000FF"/>
                </a:solidFill>
                <a:effectLst>
                  <a:outerShdw blurRad="38100" dist="38100" dir="2700000" algn="tl">
                    <a:srgbClr val="C0C0C0"/>
                  </a:outerShdw>
                </a:effectLst>
              </a:rPr>
              <a:t>color</a:t>
            </a:r>
            <a:r>
              <a:rPr lang="en-US" altLang="en-US" sz="2000" b="1" dirty="0" smtClean="0">
                <a:solidFill>
                  <a:srgbClr val="000000"/>
                </a:solidFill>
                <a:effectLst>
                  <a:outerShdw blurRad="38100" dist="38100" dir="2700000" algn="tl">
                    <a:srgbClr val="C0C0C0"/>
                  </a:outerShdw>
                </a:effectLst>
              </a:rPr>
              <a:t> and seed </a:t>
            </a:r>
            <a:r>
              <a:rPr lang="en-US" altLang="en-US" sz="2000" b="1" dirty="0" smtClean="0">
                <a:solidFill>
                  <a:srgbClr val="FF0000"/>
                </a:solidFill>
                <a:effectLst>
                  <a:outerShdw blurRad="38100" dist="38100" dir="2700000" algn="tl">
                    <a:srgbClr val="C0C0C0"/>
                  </a:outerShdw>
                </a:effectLst>
              </a:rPr>
              <a:t>shape</a:t>
            </a:r>
            <a:r>
              <a:rPr lang="en-US" altLang="en-US" sz="20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a:t>
            </a:r>
            <a:r>
              <a:rPr lang="en-US" altLang="en-US" sz="2400" b="1" dirty="0" smtClean="0">
                <a:solidFill>
                  <a:srgbClr val="FF9900"/>
                </a:solidFill>
                <a:effectLst>
                  <a:outerShdw blurRad="38100" dist="38100" dir="2700000" algn="tl">
                    <a:srgbClr val="C0C0C0"/>
                  </a:outerShdw>
                </a:effectLst>
              </a:rPr>
              <a:t>yellow seeds</a:t>
            </a:r>
            <a:r>
              <a:rPr lang="en-US" altLang="en-US" sz="1800" b="1" dirty="0" smtClean="0">
                <a:solidFill>
                  <a:srgbClr val="000000"/>
                </a:solidFill>
                <a:effectLst>
                  <a:outerShdw blurRad="38100" dist="38100" dir="2700000" algn="tl">
                    <a:srgbClr val="C0C0C0"/>
                  </a:outerShdw>
                </a:effectLst>
              </a:rPr>
              <a:t> (</a:t>
            </a:r>
            <a:r>
              <a:rPr lang="en-US" altLang="en-US"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solidFill>
                  <a:srgbClr val="FF0000"/>
                </a:solidFill>
                <a:effectLst>
                  <a:outerShdw blurRad="38100" dist="38100" dir="2700000" algn="tl">
                    <a:srgbClr val="C0C0C0"/>
                  </a:outerShdw>
                </a:effectLst>
              </a:rPr>
              <a:t>compared </a:t>
            </a:r>
            <a:r>
              <a:rPr lang="en-US" altLang="en-US" sz="1800" b="1" dirty="0" smtClean="0">
                <a:solidFill>
                  <a:srgbClr val="000000"/>
                </a:solidFill>
                <a:effectLst>
                  <a:outerShdw blurRad="38100" dist="38100" dir="2700000" algn="tl">
                    <a:srgbClr val="C0C0C0"/>
                  </a:outerShdw>
                </a:effectLst>
              </a:rPr>
              <a:t>to the allele for </a:t>
            </a:r>
            <a:r>
              <a:rPr lang="en-US" altLang="en-US" sz="2400" b="1" dirty="0" smtClean="0">
                <a:solidFill>
                  <a:srgbClr val="009900"/>
                </a:solidFill>
                <a:effectLst>
                  <a:outerShdw blurRad="38100" dist="38100" dir="2700000" algn="tl">
                    <a:srgbClr val="C0C0C0"/>
                  </a:outerShdw>
                </a:effectLst>
              </a:rPr>
              <a:t>green seeds</a:t>
            </a:r>
            <a:r>
              <a:rPr lang="en-US"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round seeds (</a:t>
            </a:r>
            <a:r>
              <a:rPr lang="en-US" altLang="en-US" sz="2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solidFill>
                  <a:srgbClr val="FF0000"/>
                </a:solidFill>
                <a:effectLst>
                  <a:outerShdw blurRad="38100" dist="38100" dir="2700000" algn="tl">
                    <a:srgbClr val="C0C0C0"/>
                  </a:outerShdw>
                </a:effectLst>
              </a:rPr>
              <a:t>compared </a:t>
            </a:r>
            <a:r>
              <a:rPr lang="en-US" altLang="en-US" sz="1800" b="1" dirty="0" smtClean="0">
                <a:solidFill>
                  <a:srgbClr val="000000"/>
                </a:solidFill>
                <a:effectLst>
                  <a:outerShdw blurRad="38100" dist="38100" dir="2700000" algn="tl">
                    <a:srgbClr val="C0C0C0"/>
                  </a:outerShdw>
                </a:effectLst>
              </a:rPr>
              <a:t>to the allele for wrinkled seeds (</a:t>
            </a:r>
            <a:r>
              <a:rPr lang="en-US" altLang="en-US"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 crossed true-breeding plants that had </a:t>
            </a:r>
            <a:r>
              <a:rPr lang="en-US" altLang="en-US" sz="2000" b="1" u="sng" dirty="0" smtClean="0">
                <a:solidFill>
                  <a:srgbClr val="0000FF"/>
                </a:solidFill>
                <a:effectLst>
                  <a:outerShdw blurRad="38100" dist="38100" dir="2700000" algn="tl">
                    <a:srgbClr val="C0C0C0"/>
                  </a:outerShdw>
                </a:effectLst>
              </a:rPr>
              <a:t>yellow</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round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4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with true-breeding plants that has </a:t>
            </a:r>
            <a:r>
              <a:rPr lang="en-US" altLang="en-US" sz="2000" b="1" u="sng" dirty="0" smtClean="0">
                <a:solidFill>
                  <a:srgbClr val="0000FF"/>
                </a:solidFill>
                <a:effectLst>
                  <a:outerShdw blurRad="38100" dist="38100" dir="2700000" algn="tl">
                    <a:srgbClr val="C0C0C0"/>
                  </a:outerShdw>
                </a:effectLst>
              </a:rPr>
              <a:t>green</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wrinkled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0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a:t>
            </a:r>
          </a:p>
        </p:txBody>
      </p:sp>
      <p:sp>
        <p:nvSpPr>
          <p:cNvPr id="3075" name="Rectangle 3"/>
          <p:cNvSpPr>
            <a:spLocks noGrp="1" noChangeArrowheads="1"/>
          </p:cNvSpPr>
          <p:nvPr>
            <p:ph type="title"/>
          </p:nvPr>
        </p:nvSpPr>
        <p:spPr>
          <a:xfrm>
            <a:off x="990600" y="152400"/>
            <a:ext cx="7085307"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150000"/>
              </a:lnSpc>
              <a:defRPr/>
            </a:pPr>
            <a:r>
              <a:rPr lang="en-US" altLang="en-US" sz="2000" b="1" u="sng" dirty="0" smtClean="0">
                <a:ln w="11430"/>
                <a:solidFill>
                  <a:srgbClr val="0000FF"/>
                </a:solidFill>
                <a:effectLst>
                  <a:outerShdw blurRad="50800" dist="39000" dir="5460000" algn="tl">
                    <a:srgbClr val="000000">
                      <a:alpha val="38000"/>
                    </a:srgbClr>
                  </a:outerShdw>
                </a:effectLst>
              </a:rPr>
              <a:t>2- The law of Independent Assortment:</a:t>
            </a:r>
            <a:r>
              <a:rPr lang="en-US" altLang="en-US" sz="1800" b="1" dirty="0" smtClean="0">
                <a:ln w="11430"/>
                <a:solidFill>
                  <a:srgbClr val="0000FF"/>
                </a:solidFill>
                <a:effectLst>
                  <a:outerShdw blurRad="50800" dist="39000" dir="5460000" algn="tl">
                    <a:srgbClr val="000000">
                      <a:alpha val="38000"/>
                    </a:srgbClr>
                  </a:outerShdw>
                </a:effectLst>
              </a:rPr>
              <a:t> </a:t>
            </a:r>
            <a:r>
              <a:rPr lang="ar-EG" altLang="en-US" sz="1600" dirty="0" smtClean="0">
                <a:ln w="11430"/>
                <a:solidFill>
                  <a:schemeClr val="tx1"/>
                </a:solidFill>
              </a:rPr>
              <a:t>قانون التوزيع الحر للـﭽـينات</a:t>
            </a:r>
            <a:r>
              <a:rPr lang="en-US" altLang="en-US" sz="1800" b="1" dirty="0" smtClean="0">
                <a:ln w="11430"/>
                <a:solidFill>
                  <a:srgbClr val="FF00FF"/>
                </a:solidFill>
                <a:effectLst>
                  <a:outerShdw blurRad="50800" dist="39000" dir="5460000" algn="tl">
                    <a:srgbClr val="000000">
                      <a:alpha val="38000"/>
                    </a:srgbClr>
                  </a:outerShdw>
                </a:effectLst>
              </a:rPr>
              <a:t/>
            </a:r>
            <a:br>
              <a:rPr lang="en-US" altLang="en-US" sz="1800" b="1" dirty="0" smtClean="0">
                <a:ln w="11430"/>
                <a:solidFill>
                  <a:srgbClr val="FF00FF"/>
                </a:solidFill>
                <a:effectLst>
                  <a:outerShdw blurRad="50800" dist="39000" dir="5460000" algn="tl">
                    <a:srgbClr val="000000">
                      <a:alpha val="38000"/>
                    </a:srgbClr>
                  </a:outerShdw>
                </a:effectLst>
              </a:rPr>
            </a:br>
            <a:r>
              <a:rPr lang="en-US" altLang="en-US" sz="1800" b="1" dirty="0" smtClean="0">
                <a:ln w="11430"/>
                <a:solidFill>
                  <a:schemeClr val="tx1"/>
                </a:solidFill>
                <a:effectLst>
                  <a:outerShdw blurRad="50800" dist="39000" dir="5460000" algn="tl">
                    <a:srgbClr val="000000">
                      <a:alpha val="38000"/>
                    </a:srgbClr>
                  </a:outerShdw>
                </a:effectLst>
              </a:rPr>
              <a:t>each pair of alleles segregates into gametes independently</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4">
                                            <p:txEl>
                                              <p:pRg st="2" end="2"/>
                                            </p:txEl>
                                          </p:spTgt>
                                        </p:tgtEl>
                                        <p:attrNameLst>
                                          <p:attrName>style.visibility</p:attrName>
                                        </p:attrNameLst>
                                      </p:cBhvr>
                                      <p:to>
                                        <p:strVal val="visible"/>
                                      </p:to>
                                    </p:set>
                                    <p:animEffect transition="in" filter="wipe(left)">
                                      <p:cBhvr>
                                        <p:cTn id="7" dur="500"/>
                                        <p:tgtEl>
                                          <p:spTgt spid="307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4">
                                            <p:txEl>
                                              <p:pRg st="4" end="4"/>
                                            </p:txEl>
                                          </p:spTgt>
                                        </p:tgtEl>
                                        <p:attrNameLst>
                                          <p:attrName>style.visibility</p:attrName>
                                        </p:attrNameLst>
                                      </p:cBhvr>
                                      <p:to>
                                        <p:strVal val="visible"/>
                                      </p:to>
                                    </p:set>
                                    <p:animEffect transition="in" filter="wipe(left)">
                                      <p:cBhvr>
                                        <p:cTn id="12" dur="500"/>
                                        <p:tgtEl>
                                          <p:spTgt spid="3074">
                                            <p:txEl>
                                              <p:pRg st="4" end="4"/>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74">
                                            <p:txEl>
                                              <p:pRg st="5" end="5"/>
                                            </p:txEl>
                                          </p:spTgt>
                                        </p:tgtEl>
                                        <p:attrNameLst>
                                          <p:attrName>style.visibility</p:attrName>
                                        </p:attrNameLst>
                                      </p:cBhvr>
                                      <p:to>
                                        <p:strVal val="visible"/>
                                      </p:to>
                                    </p:set>
                                    <p:animEffect transition="in" filter="wipe(left)">
                                      <p:cBhvr>
                                        <p:cTn id="15" dur="500"/>
                                        <p:tgtEl>
                                          <p:spTgt spid="3074">
                                            <p:txEl>
                                              <p:pRg st="5" end="5"/>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74">
                                            <p:txEl>
                                              <p:pRg st="6" end="6"/>
                                            </p:txEl>
                                          </p:spTgt>
                                        </p:tgtEl>
                                        <p:attrNameLst>
                                          <p:attrName>style.visibility</p:attrName>
                                        </p:attrNameLst>
                                      </p:cBhvr>
                                      <p:to>
                                        <p:strVal val="visible"/>
                                      </p:to>
                                    </p:set>
                                    <p:animEffect transition="in" filter="wipe(left)">
                                      <p:cBhvr>
                                        <p:cTn id="18" dur="500"/>
                                        <p:tgtEl>
                                          <p:spTgt spid="3074">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74">
                                            <p:txEl>
                                              <p:pRg st="8" end="8"/>
                                            </p:txEl>
                                          </p:spTgt>
                                        </p:tgtEl>
                                        <p:attrNameLst>
                                          <p:attrName>style.visibility</p:attrName>
                                        </p:attrNameLst>
                                      </p:cBhvr>
                                      <p:to>
                                        <p:strVal val="visible"/>
                                      </p:to>
                                    </p:set>
                                    <p:animEffect transition="in" filter="wipe(left)">
                                      <p:cBhvr>
                                        <p:cTn id="23" dur="500"/>
                                        <p:tgtEl>
                                          <p:spTgt spid="30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52400" y="228600"/>
            <a:ext cx="8382000" cy="1001713"/>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two pairs of alleles segregate </a:t>
            </a:r>
            <a:r>
              <a:rPr lang="en-US" altLang="en-US" sz="2000" b="1" dirty="0" smtClean="0">
                <a:solidFill>
                  <a:srgbClr val="0000FF"/>
                </a:solidFill>
                <a:effectLst>
                  <a:outerShdw blurRad="38100" dist="38100" dir="2700000" algn="tl">
                    <a:srgbClr val="C0C0C0"/>
                  </a:outerShdw>
                </a:effectLst>
              </a:rPr>
              <a:t>independently</a:t>
            </a:r>
            <a:r>
              <a:rPr lang="en-US" altLang="en-US" sz="2000" b="1" dirty="0" smtClean="0">
                <a:solidFill>
                  <a:srgbClr val="000000"/>
                </a:solidFill>
                <a:effectLst>
                  <a:outerShdw blurRad="38100" dist="38100" dir="2700000" algn="tl">
                    <a:srgbClr val="C0C0C0"/>
                  </a:outerShdw>
                </a:effectLst>
              </a:rPr>
              <a:t> of each other.</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presence of one specific allele for one trait has no impact </a:t>
            </a:r>
            <a:r>
              <a:rPr lang="ar-EG" altLang="en-US" sz="1600" dirty="0" smtClean="0">
                <a:solidFill>
                  <a:srgbClr val="000000"/>
                </a:solidFill>
              </a:rPr>
              <a:t>تأثير</a:t>
            </a:r>
            <a:r>
              <a:rPr lang="en-US" altLang="en-US" sz="1600" b="1" dirty="0" smtClean="0">
                <a:solidFill>
                  <a:srgbClr val="000000"/>
                </a:solidFill>
              </a:rPr>
              <a:t> </a:t>
            </a:r>
            <a:r>
              <a:rPr lang="en-US" altLang="en-US" sz="1800" b="1" dirty="0" smtClean="0">
                <a:solidFill>
                  <a:srgbClr val="000000"/>
                </a:solidFill>
                <a:effectLst>
                  <a:outerShdw blurRad="38100" dist="38100" dir="2700000" algn="tl">
                    <a:srgbClr val="C0C0C0"/>
                  </a:outerShdw>
                </a:effectLst>
              </a:rPr>
              <a:t>on the presence of a specific allele for the second trait.</a:t>
            </a:r>
          </a:p>
        </p:txBody>
      </p:sp>
      <p:sp>
        <p:nvSpPr>
          <p:cNvPr id="6148" name="Rectangle 4"/>
          <p:cNvSpPr>
            <a:spLocks noChangeArrowheads="1"/>
          </p:cNvSpPr>
          <p:nvPr/>
        </p:nvSpPr>
        <p:spPr bwMode="auto">
          <a:xfrm>
            <a:off x="76200" y="1970087"/>
            <a:ext cx="4343400" cy="4278313"/>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When </a:t>
            </a:r>
            <a:r>
              <a:rPr lang="en-US" altLang="en-US" sz="2000" b="1" dirty="0">
                <a:effectLst>
                  <a:outerShdw blurRad="38100" dist="38100" dir="2700000" algn="tl">
                    <a:srgbClr val="C0C0C0"/>
                  </a:outerShdw>
                </a:effectLst>
              </a:rPr>
              <a:t>a sperm and an </a:t>
            </a:r>
            <a:r>
              <a:rPr lang="en-US" altLang="en-US" sz="2000" b="1" dirty="0">
                <a:solidFill>
                  <a:srgbClr val="000000"/>
                </a:solidFill>
                <a:effectLst>
                  <a:outerShdw blurRad="38100" dist="38100" dir="2700000" algn="tl">
                    <a:srgbClr val="C0C0C0"/>
                  </a:outerShdw>
                </a:effectLst>
              </a:rPr>
              <a:t>ova each with four classes of alleles combine, there would be 16 equally probable ways in which the alleles can combine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000000"/>
                </a:solidFill>
                <a:effectLst>
                  <a:outerShdw blurRad="38100" dist="38100" dir="2700000" algn="tl">
                    <a:srgbClr val="C0C0C0"/>
                  </a:outerShdw>
                </a:effectLst>
              </a:rPr>
              <a:t>in the </a:t>
            </a:r>
            <a:r>
              <a:rPr lang="en-US" altLang="en-US" sz="2000" b="1" dirty="0">
                <a:solidFill>
                  <a:srgbClr val="FF0000"/>
                </a:solidFill>
                <a:effectLst>
                  <a:outerShdw blurRad="38100" dist="38100" dir="2700000" algn="tl">
                    <a:srgbClr val="C0C0C0"/>
                  </a:outerShdw>
                </a:effectLst>
              </a:rPr>
              <a:t>F</a:t>
            </a:r>
            <a:r>
              <a:rPr lang="en-US" altLang="en-US" sz="2000" b="1" baseline="-25000" dirty="0">
                <a:solidFill>
                  <a:srgbClr val="FF0000"/>
                </a:solidFill>
                <a:effectLst>
                  <a:outerShdw blurRad="38100" dist="38100" dir="2700000" algn="tl">
                    <a:srgbClr val="C0C0C0"/>
                  </a:outerShdw>
                </a:effectLst>
              </a:rPr>
              <a:t>2</a:t>
            </a:r>
            <a:r>
              <a:rPr lang="en-US" altLang="en-US" sz="2000" b="1" dirty="0">
                <a:solidFill>
                  <a:srgbClr val="FF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generation.</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These combinations produce four distinct phenotypes in a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FF0000"/>
                </a:solidFill>
                <a:effectLst>
                  <a:outerShdw blurRad="38100" dist="38100" dir="2700000" algn="tl">
                    <a:srgbClr val="C0C0C0"/>
                  </a:outerShdw>
                </a:effectLst>
              </a:rPr>
              <a:t>9:3:3:1</a:t>
            </a:r>
            <a:r>
              <a:rPr lang="en-US" altLang="en-US" sz="2000" b="1" dirty="0">
                <a:solidFill>
                  <a:srgbClr val="000000"/>
                </a:solidFill>
                <a:effectLst>
                  <a:outerShdw blurRad="38100" dist="38100" dir="2700000" algn="tl">
                    <a:srgbClr val="C0C0C0"/>
                  </a:outerShdw>
                </a:effectLst>
              </a:rPr>
              <a:t> ratio.</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This was consistent with Mendel’s results.</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Each character appeared to be inherited independently.</a:t>
            </a:r>
          </a:p>
        </p:txBody>
      </p:sp>
      <p:pic>
        <p:nvPicPr>
          <p:cNvPr id="6150" name="Picture 6"/>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l="46141" b="3990"/>
          <a:stretch>
            <a:fillRect/>
          </a:stretch>
        </p:blipFill>
        <p:spPr bwMode="auto">
          <a:xfrm>
            <a:off x="4419600" y="1219200"/>
            <a:ext cx="46577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p:cTn id="7" dur="500" fill="hold"/>
                                        <p:tgtEl>
                                          <p:spTgt spid="614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14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up)">
                                      <p:cBhvr>
                                        <p:cTn id="13" dur="500"/>
                                        <p:tgtEl>
                                          <p:spTgt spid="6148"/>
                                        </p:tgtEl>
                                      </p:cBhvr>
                                    </p:animEffect>
                                  </p:childTnLst>
                                </p:cTn>
                              </p:par>
                            </p:childTnLst>
                          </p:cTn>
                        </p:par>
                        <p:par>
                          <p:cTn id="14" fill="hold" nodeType="with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wipe(up)">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895600" y="1524000"/>
            <a:ext cx="5334000" cy="5257800"/>
          </a:xfrm>
          <a:prstGeom prst="rect">
            <a:avLst/>
          </a:prstGeom>
          <a:solidFill>
            <a:schemeClr val="accent1"/>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35" name="Rectangle 3"/>
          <p:cNvSpPr>
            <a:spLocks noGrp="1" noChangeArrowheads="1"/>
          </p:cNvSpPr>
          <p:nvPr>
            <p:ph type="title"/>
          </p:nvPr>
        </p:nvSpPr>
        <p:spPr>
          <a:xfrm>
            <a:off x="76200" y="152400"/>
            <a:ext cx="89916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GB" sz="2800" b="1" dirty="0" smtClean="0">
                <a:ln w="11430"/>
                <a:solidFill>
                  <a:srgbClr val="0000FF"/>
                </a:solidFill>
                <a:effectLst>
                  <a:outerShdw blurRad="50800" dist="39000" dir="5460000" algn="tl">
                    <a:srgbClr val="000000">
                      <a:alpha val="38000"/>
                    </a:srgbClr>
                  </a:outerShdw>
                </a:effectLst>
              </a:rPr>
              <a:t>Mendel’s law of Independent assortment</a:t>
            </a:r>
            <a:r>
              <a:rPr lang="en-GB" sz="2400" b="1" dirty="0" smtClean="0">
                <a:ln w="11430"/>
                <a:solidFill>
                  <a:srgbClr val="0000FF"/>
                </a:solidFill>
                <a:effectLst>
                  <a:outerShdw blurRad="50800" dist="39000" dir="5460000" algn="tl">
                    <a:srgbClr val="000000">
                      <a:alpha val="38000"/>
                    </a:srgbClr>
                  </a:outerShdw>
                </a:effectLst>
              </a:rPr>
              <a:t>                           </a:t>
            </a:r>
            <a:r>
              <a:rPr lang="en-GB" sz="2800" b="1" dirty="0" smtClean="0">
                <a:ln w="11430"/>
                <a:solidFill>
                  <a:srgbClr val="0000FF"/>
                </a:solidFill>
                <a:effectLst>
                  <a:outerShdw blurRad="50800" dist="39000" dir="5460000" algn="tl">
                    <a:srgbClr val="000000">
                      <a:alpha val="38000"/>
                    </a:srgbClr>
                  </a:outerShdw>
                </a:effectLst>
              </a:rPr>
              <a:t>(</a:t>
            </a:r>
            <a:r>
              <a:rPr lang="en-GB" sz="2000" b="1" dirty="0" err="1" smtClean="0">
                <a:ln w="11430"/>
                <a:solidFill>
                  <a:srgbClr val="0000FF"/>
                </a:solidFill>
                <a:effectLst>
                  <a:outerShdw blurRad="50800" dist="39000" dir="5460000" algn="tl">
                    <a:srgbClr val="000000">
                      <a:alpha val="38000"/>
                    </a:srgbClr>
                  </a:outerShdw>
                </a:effectLst>
              </a:rPr>
              <a:t>Dihybrid</a:t>
            </a:r>
            <a:r>
              <a:rPr lang="en-GB" sz="2000" b="1" dirty="0" smtClean="0">
                <a:ln w="11430"/>
                <a:solidFill>
                  <a:srgbClr val="0000FF"/>
                </a:solidFill>
                <a:effectLst>
                  <a:outerShdw blurRad="50800" dist="39000" dir="5460000" algn="tl">
                    <a:srgbClr val="000000">
                      <a:alpha val="38000"/>
                    </a:srgbClr>
                  </a:outerShdw>
                </a:effectLst>
              </a:rPr>
              <a:t> cross</a:t>
            </a:r>
            <a:r>
              <a:rPr lang="en-GB" sz="2800" b="1" dirty="0" smtClean="0">
                <a:ln w="11430"/>
                <a:solidFill>
                  <a:srgbClr val="0000FF"/>
                </a:solidFill>
                <a:effectLst>
                  <a:outerShdw blurRad="50800" dist="39000" dir="5460000" algn="tl">
                    <a:srgbClr val="000000">
                      <a:alpha val="38000"/>
                    </a:srgbClr>
                  </a:outerShdw>
                </a:effectLst>
              </a:rPr>
              <a:t>)</a:t>
            </a:r>
          </a:p>
        </p:txBody>
      </p:sp>
      <p:sp>
        <p:nvSpPr>
          <p:cNvPr id="18436" name="Text Box 4"/>
          <p:cNvSpPr txBox="1">
            <a:spLocks noChangeArrowheads="1"/>
          </p:cNvSpPr>
          <p:nvPr/>
        </p:nvSpPr>
        <p:spPr bwMode="auto">
          <a:xfrm>
            <a:off x="457200" y="1127125"/>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dirty="0"/>
              <a:t>It is a mating between two parent plants </a:t>
            </a:r>
            <a:r>
              <a:rPr lang="en-GB" altLang="en-US" sz="2000" b="1" dirty="0">
                <a:solidFill>
                  <a:srgbClr val="FF0000"/>
                </a:solidFill>
                <a:effectLst>
                  <a:outerShdw blurRad="38100" dist="38100" dir="2700000" algn="tl">
                    <a:srgbClr val="000000">
                      <a:alpha val="43137"/>
                    </a:srgbClr>
                  </a:outerShdw>
                </a:effectLst>
              </a:rPr>
              <a:t>different</a:t>
            </a:r>
            <a:r>
              <a:rPr lang="en-GB" altLang="en-US" sz="2000" b="1" dirty="0">
                <a:effectLst>
                  <a:outerShdw blurRad="38100" dist="38100" dir="2700000" algn="tl">
                    <a:srgbClr val="000000">
                      <a:alpha val="43137"/>
                    </a:srgbClr>
                  </a:outerShdw>
                </a:effectLst>
              </a:rPr>
              <a:t> </a:t>
            </a:r>
            <a:r>
              <a:rPr lang="en-GB" altLang="en-US" sz="2000" b="1" dirty="0"/>
              <a:t>in two characters.</a:t>
            </a:r>
          </a:p>
        </p:txBody>
      </p:sp>
      <p:grpSp>
        <p:nvGrpSpPr>
          <p:cNvPr id="2" name="Group 5"/>
          <p:cNvGrpSpPr>
            <a:grpSpLocks/>
          </p:cNvGrpSpPr>
          <p:nvPr/>
        </p:nvGrpSpPr>
        <p:grpSpPr bwMode="auto">
          <a:xfrm>
            <a:off x="76200" y="2057400"/>
            <a:ext cx="1295400" cy="1282700"/>
            <a:chOff x="1632" y="940"/>
            <a:chExt cx="816" cy="808"/>
          </a:xfrm>
        </p:grpSpPr>
        <p:sp>
          <p:nvSpPr>
            <p:cNvPr id="5166" name="Oval 6"/>
            <p:cNvSpPr>
              <a:spLocks noChangeArrowheads="1"/>
            </p:cNvSpPr>
            <p:nvPr/>
          </p:nvSpPr>
          <p:spPr bwMode="auto">
            <a:xfrm>
              <a:off x="1968" y="1056"/>
              <a:ext cx="480" cy="480"/>
            </a:xfrm>
            <a:prstGeom prst="ellipse">
              <a:avLst/>
            </a:prstGeom>
            <a:solidFill>
              <a:srgbClr val="FFFF00"/>
            </a:solidFill>
            <a:ln w="9525">
              <a:solidFill>
                <a:schemeClr val="tx1"/>
              </a:solidFill>
              <a:round/>
              <a:headEnd/>
              <a:tailEnd/>
            </a:ln>
            <a:effectLst>
              <a:outerShdw dist="63500" dir="3187806"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167" name="Text Box 7"/>
            <p:cNvSpPr txBox="1">
              <a:spLocks noChangeArrowheads="1"/>
            </p:cNvSpPr>
            <p:nvPr/>
          </p:nvSpPr>
          <p:spPr bwMode="auto">
            <a:xfrm>
              <a:off x="1632" y="9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8" name="Text Box 8"/>
            <p:cNvSpPr txBox="1">
              <a:spLocks noChangeArrowheads="1"/>
            </p:cNvSpPr>
            <p:nvPr/>
          </p:nvSpPr>
          <p:spPr bwMode="auto">
            <a:xfrm>
              <a:off x="1632" y="134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9" name="Line 9"/>
            <p:cNvSpPr>
              <a:spLocks noChangeShapeType="1"/>
            </p:cNvSpPr>
            <p:nvPr/>
          </p:nvSpPr>
          <p:spPr bwMode="auto">
            <a:xfrm>
              <a:off x="1872" y="115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70" name="Line 10"/>
            <p:cNvSpPr>
              <a:spLocks noChangeShapeType="1"/>
            </p:cNvSpPr>
            <p:nvPr/>
          </p:nvSpPr>
          <p:spPr bwMode="auto">
            <a:xfrm flipV="1">
              <a:off x="1872" y="1440"/>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125413" y="4083050"/>
            <a:ext cx="1246187" cy="1403350"/>
            <a:chOff x="192" y="2140"/>
            <a:chExt cx="785" cy="884"/>
          </a:xfrm>
        </p:grpSpPr>
        <p:sp>
          <p:nvSpPr>
            <p:cNvPr id="5161" name="Text Box 12"/>
            <p:cNvSpPr txBox="1">
              <a:spLocks noChangeArrowheads="1"/>
            </p:cNvSpPr>
            <p:nvPr/>
          </p:nvSpPr>
          <p:spPr bwMode="auto">
            <a:xfrm>
              <a:off x="192" y="21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2" name="Freeform 13"/>
            <p:cNvSpPr>
              <a:spLocks/>
            </p:cNvSpPr>
            <p:nvPr/>
          </p:nvSpPr>
          <p:spPr bwMode="auto">
            <a:xfrm>
              <a:off x="480" y="2360"/>
              <a:ext cx="497" cy="430"/>
            </a:xfrm>
            <a:custGeom>
              <a:avLst/>
              <a:gdLst>
                <a:gd name="T0" fmla="*/ 100 w 394"/>
                <a:gd name="T1" fmla="*/ 50 h 367"/>
                <a:gd name="T2" fmla="*/ 201 w 394"/>
                <a:gd name="T3" fmla="*/ 0 h 367"/>
                <a:gd name="T4" fmla="*/ 292 w 394"/>
                <a:gd name="T5" fmla="*/ 8 h 367"/>
                <a:gd name="T6" fmla="*/ 326 w 394"/>
                <a:gd name="T7" fmla="*/ 17 h 367"/>
                <a:gd name="T8" fmla="*/ 376 w 394"/>
                <a:gd name="T9" fmla="*/ 92 h 367"/>
                <a:gd name="T10" fmla="*/ 393 w 394"/>
                <a:gd name="T11" fmla="*/ 117 h 367"/>
                <a:gd name="T12" fmla="*/ 384 w 394"/>
                <a:gd name="T13" fmla="*/ 259 h 367"/>
                <a:gd name="T14" fmla="*/ 226 w 394"/>
                <a:gd name="T15" fmla="*/ 367 h 367"/>
                <a:gd name="T16" fmla="*/ 134 w 394"/>
                <a:gd name="T17" fmla="*/ 351 h 367"/>
                <a:gd name="T18" fmla="*/ 25 w 394"/>
                <a:gd name="T19" fmla="*/ 292 h 367"/>
                <a:gd name="T20" fmla="*/ 17 w 394"/>
                <a:gd name="T21" fmla="*/ 267 h 367"/>
                <a:gd name="T22" fmla="*/ 0 w 394"/>
                <a:gd name="T23" fmla="*/ 242 h 367"/>
                <a:gd name="T24" fmla="*/ 34 w 394"/>
                <a:gd name="T25" fmla="*/ 92 h 367"/>
                <a:gd name="T26" fmla="*/ 100 w 394"/>
                <a:gd name="T27" fmla="*/ 50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rgbClr val="009900"/>
            </a:solidFill>
            <a:ln w="9525">
              <a:solidFill>
                <a:schemeClr val="tx1"/>
              </a:solidFill>
              <a:round/>
              <a:headEnd/>
              <a:tailEnd/>
            </a:ln>
            <a:effectLst>
              <a:outerShdw dist="74053" dir="3542175" algn="ctr" rotWithShape="0">
                <a:schemeClr val="bg2"/>
              </a:outerShdw>
            </a:effectLst>
          </p:spPr>
          <p:txBody>
            <a:bodyPr/>
            <a:lstStyle/>
            <a:p>
              <a:endParaRPr lang="en-US"/>
            </a:p>
          </p:txBody>
        </p:sp>
        <p:sp>
          <p:nvSpPr>
            <p:cNvPr id="5163" name="Text Box 14"/>
            <p:cNvSpPr txBox="1">
              <a:spLocks noChangeArrowheads="1"/>
            </p:cNvSpPr>
            <p:nvPr/>
          </p:nvSpPr>
          <p:spPr bwMode="auto">
            <a:xfrm>
              <a:off x="192" y="262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4" name="Line 15"/>
            <p:cNvSpPr>
              <a:spLocks noChangeShapeType="1"/>
            </p:cNvSpPr>
            <p:nvPr/>
          </p:nvSpPr>
          <p:spPr bwMode="auto">
            <a:xfrm>
              <a:off x="384" y="2428"/>
              <a:ext cx="288"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5" name="Line 16"/>
            <p:cNvSpPr>
              <a:spLocks noChangeShapeType="1"/>
            </p:cNvSpPr>
            <p:nvPr/>
          </p:nvSpPr>
          <p:spPr bwMode="auto">
            <a:xfrm flipV="1">
              <a:off x="384" y="2716"/>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7"/>
          <p:cNvGrpSpPr>
            <a:grpSpLocks/>
          </p:cNvGrpSpPr>
          <p:nvPr/>
        </p:nvGrpSpPr>
        <p:grpSpPr bwMode="auto">
          <a:xfrm>
            <a:off x="3505200" y="2514600"/>
            <a:ext cx="762000" cy="1371600"/>
            <a:chOff x="2208" y="1440"/>
            <a:chExt cx="480" cy="864"/>
          </a:xfrm>
        </p:grpSpPr>
        <p:sp>
          <p:nvSpPr>
            <p:cNvPr id="5158" name="Text Box 18"/>
            <p:cNvSpPr txBox="1">
              <a:spLocks noChangeArrowheads="1"/>
            </p:cNvSpPr>
            <p:nvPr/>
          </p:nvSpPr>
          <p:spPr bwMode="auto">
            <a:xfrm>
              <a:off x="220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9" name="Text Box 19"/>
            <p:cNvSpPr txBox="1">
              <a:spLocks noChangeArrowheads="1"/>
            </p:cNvSpPr>
            <p:nvPr/>
          </p:nvSpPr>
          <p:spPr bwMode="auto">
            <a:xfrm>
              <a:off x="240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60" name="Line 20"/>
            <p:cNvSpPr>
              <a:spLocks noChangeShapeType="1"/>
            </p:cNvSpPr>
            <p:nvPr/>
          </p:nvSpPr>
          <p:spPr bwMode="auto">
            <a:xfrm>
              <a:off x="2448" y="1440"/>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1"/>
          <p:cNvGrpSpPr>
            <a:grpSpLocks/>
          </p:cNvGrpSpPr>
          <p:nvPr/>
        </p:nvGrpSpPr>
        <p:grpSpPr bwMode="auto">
          <a:xfrm>
            <a:off x="6934200" y="2590800"/>
            <a:ext cx="762000" cy="1295400"/>
            <a:chOff x="4368" y="1488"/>
            <a:chExt cx="480" cy="816"/>
          </a:xfrm>
        </p:grpSpPr>
        <p:sp>
          <p:nvSpPr>
            <p:cNvPr id="5155" name="Text Box 22"/>
            <p:cNvSpPr txBox="1">
              <a:spLocks noChangeArrowheads="1"/>
            </p:cNvSpPr>
            <p:nvPr/>
          </p:nvSpPr>
          <p:spPr bwMode="auto">
            <a:xfrm>
              <a:off x="436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6" name="Text Box 23"/>
            <p:cNvSpPr txBox="1">
              <a:spLocks noChangeArrowheads="1"/>
            </p:cNvSpPr>
            <p:nvPr/>
          </p:nvSpPr>
          <p:spPr bwMode="auto">
            <a:xfrm>
              <a:off x="456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57" name="Line 24"/>
            <p:cNvSpPr>
              <a:spLocks noChangeShapeType="1"/>
            </p:cNvSpPr>
            <p:nvPr/>
          </p:nvSpPr>
          <p:spPr bwMode="auto">
            <a:xfrm>
              <a:off x="4560" y="1488"/>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25"/>
          <p:cNvGrpSpPr>
            <a:grpSpLocks/>
          </p:cNvGrpSpPr>
          <p:nvPr/>
        </p:nvGrpSpPr>
        <p:grpSpPr bwMode="auto">
          <a:xfrm>
            <a:off x="4953000" y="4572000"/>
            <a:ext cx="1219200" cy="990600"/>
            <a:chOff x="3120" y="2832"/>
            <a:chExt cx="768" cy="624"/>
          </a:xfrm>
        </p:grpSpPr>
        <p:sp>
          <p:nvSpPr>
            <p:cNvPr id="5150" name="Oval 26"/>
            <p:cNvSpPr>
              <a:spLocks noChangeArrowheads="1"/>
            </p:cNvSpPr>
            <p:nvPr/>
          </p:nvSpPr>
          <p:spPr bwMode="auto">
            <a:xfrm>
              <a:off x="3120" y="2832"/>
              <a:ext cx="720" cy="624"/>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59" name="Text Box 27"/>
            <p:cNvSpPr txBox="1">
              <a:spLocks noChangeArrowheads="1"/>
            </p:cNvSpPr>
            <p:nvPr/>
          </p:nvSpPr>
          <p:spPr bwMode="auto">
            <a:xfrm>
              <a:off x="3456"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60" name="Text Box 28"/>
            <p:cNvSpPr txBox="1">
              <a:spLocks noChangeArrowheads="1"/>
            </p:cNvSpPr>
            <p:nvPr/>
          </p:nvSpPr>
          <p:spPr bwMode="auto">
            <a:xfrm>
              <a:off x="3168"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1" name="Text Box 29"/>
            <p:cNvSpPr txBox="1">
              <a:spLocks noChangeArrowheads="1"/>
            </p:cNvSpPr>
            <p:nvPr/>
          </p:nvSpPr>
          <p:spPr bwMode="auto">
            <a:xfrm>
              <a:off x="3320" y="295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2" name="Text Box 30"/>
            <p:cNvSpPr txBox="1">
              <a:spLocks noChangeArrowheads="1"/>
            </p:cNvSpPr>
            <p:nvPr/>
          </p:nvSpPr>
          <p:spPr bwMode="auto">
            <a:xfrm>
              <a:off x="3600"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nvGrpSpPr>
          <p:cNvPr id="7" name="Group 31"/>
          <p:cNvGrpSpPr>
            <a:grpSpLocks/>
          </p:cNvGrpSpPr>
          <p:nvPr/>
        </p:nvGrpSpPr>
        <p:grpSpPr bwMode="auto">
          <a:xfrm>
            <a:off x="3886200" y="3886200"/>
            <a:ext cx="3276600" cy="990600"/>
            <a:chOff x="2448" y="2304"/>
            <a:chExt cx="2064" cy="624"/>
          </a:xfrm>
        </p:grpSpPr>
        <p:sp>
          <p:nvSpPr>
            <p:cNvPr id="5148" name="Line 32"/>
            <p:cNvSpPr>
              <a:spLocks noChangeShapeType="1"/>
            </p:cNvSpPr>
            <p:nvPr/>
          </p:nvSpPr>
          <p:spPr bwMode="auto">
            <a:xfrm>
              <a:off x="2448" y="2304"/>
              <a:ext cx="672" cy="5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9" name="Line 33"/>
            <p:cNvSpPr>
              <a:spLocks noChangeShapeType="1"/>
            </p:cNvSpPr>
            <p:nvPr/>
          </p:nvSpPr>
          <p:spPr bwMode="auto">
            <a:xfrm flipH="1">
              <a:off x="3888" y="2304"/>
              <a:ext cx="624"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66" name="Text Box 34"/>
          <p:cNvSpPr txBox="1">
            <a:spLocks noChangeArrowheads="1"/>
          </p:cNvSpPr>
          <p:nvPr/>
        </p:nvSpPr>
        <p:spPr bwMode="auto">
          <a:xfrm>
            <a:off x="3962400" y="5881688"/>
            <a:ext cx="3429000" cy="519112"/>
          </a:xfrm>
          <a:prstGeom prst="rect">
            <a:avLst/>
          </a:prstGeom>
          <a:noFill/>
          <a:ln w="9525">
            <a:noFill/>
            <a:miter lim="800000"/>
            <a:headEnd/>
            <a:tailEnd/>
          </a:ln>
          <a:effectLst/>
        </p:spPr>
        <p:txBody>
          <a:bodyPr>
            <a:spAutoFit/>
          </a:bodyPr>
          <a:lstStyle/>
          <a:p>
            <a:pPr algn="l">
              <a:spcBef>
                <a:spcPct val="50000"/>
              </a:spcBef>
              <a:defRPr/>
            </a:pPr>
            <a:r>
              <a:rPr lang="en-GB" sz="2800" b="1" i="1">
                <a:effectLst>
                  <a:outerShdw blurRad="38100" dist="38100" dir="2700000" algn="tl">
                    <a:srgbClr val="C0C0C0"/>
                  </a:outerShdw>
                </a:effectLst>
              </a:rPr>
              <a:t>F</a:t>
            </a:r>
            <a:r>
              <a:rPr lang="en-GB" sz="2800" b="1" baseline="-25000">
                <a:effectLst>
                  <a:outerShdw blurRad="38100" dist="38100" dir="2700000" algn="tl">
                    <a:srgbClr val="C0C0C0"/>
                  </a:outerShdw>
                </a:effectLst>
              </a:rPr>
              <a:t>1</a:t>
            </a:r>
            <a:r>
              <a:rPr lang="en-GB" sz="2800" b="1" i="1">
                <a:effectLst>
                  <a:outerShdw blurRad="38100" dist="38100" dir="2700000" algn="tl">
                    <a:srgbClr val="C0C0C0"/>
                  </a:outerShdw>
                </a:effectLst>
              </a:rPr>
              <a:t> </a:t>
            </a:r>
            <a:r>
              <a:rPr lang="en-GB" sz="2800" b="1">
                <a:effectLst>
                  <a:outerShdw blurRad="38100" dist="38100" dir="2700000" algn="tl">
                    <a:srgbClr val="C0C0C0"/>
                  </a:outerShdw>
                </a:effectLst>
              </a:rPr>
              <a:t> Yellow Round</a:t>
            </a:r>
            <a:endParaRPr lang="en-GB" sz="2800" b="1" i="1">
              <a:effectLst>
                <a:outerShdw blurRad="38100" dist="38100" dir="2700000" algn="tl">
                  <a:srgbClr val="C0C0C0"/>
                </a:outerShdw>
              </a:effectLst>
            </a:endParaRPr>
          </a:p>
        </p:txBody>
      </p:sp>
      <p:grpSp>
        <p:nvGrpSpPr>
          <p:cNvPr id="8" name="Group 35"/>
          <p:cNvGrpSpPr>
            <a:grpSpLocks/>
          </p:cNvGrpSpPr>
          <p:nvPr/>
        </p:nvGrpSpPr>
        <p:grpSpPr bwMode="auto">
          <a:xfrm>
            <a:off x="3276600" y="1676400"/>
            <a:ext cx="4495800" cy="914400"/>
            <a:chOff x="2064" y="1008"/>
            <a:chExt cx="2832" cy="576"/>
          </a:xfrm>
        </p:grpSpPr>
        <p:grpSp>
          <p:nvGrpSpPr>
            <p:cNvPr id="5133" name="Group 36"/>
            <p:cNvGrpSpPr>
              <a:grpSpLocks/>
            </p:cNvGrpSpPr>
            <p:nvPr/>
          </p:nvGrpSpPr>
          <p:grpSpPr bwMode="auto">
            <a:xfrm>
              <a:off x="2064" y="1008"/>
              <a:ext cx="768" cy="528"/>
              <a:chOff x="1344" y="912"/>
              <a:chExt cx="768" cy="528"/>
            </a:xfrm>
          </p:grpSpPr>
          <p:sp>
            <p:nvSpPr>
              <p:cNvPr id="5141" name="Oval 37"/>
              <p:cNvSpPr>
                <a:spLocks noChangeArrowheads="1"/>
              </p:cNvSpPr>
              <p:nvPr/>
            </p:nvSpPr>
            <p:spPr bwMode="auto">
              <a:xfrm>
                <a:off x="1392" y="912"/>
                <a:ext cx="672" cy="528"/>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grpSp>
            <p:nvGrpSpPr>
              <p:cNvPr id="5142" name="Group 38"/>
              <p:cNvGrpSpPr>
                <a:grpSpLocks/>
              </p:cNvGrpSpPr>
              <p:nvPr/>
            </p:nvGrpSpPr>
            <p:grpSpPr bwMode="auto">
              <a:xfrm>
                <a:off x="1344" y="1008"/>
                <a:ext cx="432" cy="288"/>
                <a:chOff x="1392" y="912"/>
                <a:chExt cx="432" cy="288"/>
              </a:xfrm>
            </p:grpSpPr>
            <p:sp>
              <p:nvSpPr>
                <p:cNvPr id="18471" name="Text Box 39"/>
                <p:cNvSpPr txBox="1">
                  <a:spLocks noChangeArrowheads="1"/>
                </p:cNvSpPr>
                <p:nvPr/>
              </p:nvSpPr>
              <p:spPr bwMode="auto">
                <a:xfrm>
                  <a:off x="1392"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72" name="Text Box 40"/>
                <p:cNvSpPr txBox="1">
                  <a:spLocks noChangeArrowheads="1"/>
                </p:cNvSpPr>
                <p:nvPr/>
              </p:nvSpPr>
              <p:spPr bwMode="auto">
                <a:xfrm>
                  <a:off x="1536"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grpSp>
          <p:grpSp>
            <p:nvGrpSpPr>
              <p:cNvPr id="5143" name="Group 41"/>
              <p:cNvGrpSpPr>
                <a:grpSpLocks/>
              </p:cNvGrpSpPr>
              <p:nvPr/>
            </p:nvGrpSpPr>
            <p:grpSpPr bwMode="auto">
              <a:xfrm>
                <a:off x="1680" y="1008"/>
                <a:ext cx="432" cy="288"/>
                <a:chOff x="2016" y="1584"/>
                <a:chExt cx="432" cy="288"/>
              </a:xfrm>
            </p:grpSpPr>
            <p:sp>
              <p:nvSpPr>
                <p:cNvPr id="18474" name="Text Box 42"/>
                <p:cNvSpPr txBox="1">
                  <a:spLocks noChangeArrowheads="1"/>
                </p:cNvSpPr>
                <p:nvPr/>
              </p:nvSpPr>
              <p:spPr bwMode="auto">
                <a:xfrm>
                  <a:off x="2160"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75" name="Text Box 43"/>
                <p:cNvSpPr txBox="1">
                  <a:spLocks noChangeArrowheads="1"/>
                </p:cNvSpPr>
                <p:nvPr/>
              </p:nvSpPr>
              <p:spPr bwMode="auto">
                <a:xfrm>
                  <a:off x="2016"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grpSp>
          <p:nvGrpSpPr>
            <p:cNvPr id="5134" name="Group 44"/>
            <p:cNvGrpSpPr>
              <a:grpSpLocks/>
            </p:cNvGrpSpPr>
            <p:nvPr/>
          </p:nvGrpSpPr>
          <p:grpSpPr bwMode="auto">
            <a:xfrm>
              <a:off x="4224" y="1056"/>
              <a:ext cx="672" cy="528"/>
              <a:chOff x="4320" y="912"/>
              <a:chExt cx="672" cy="528"/>
            </a:xfrm>
          </p:grpSpPr>
          <p:sp>
            <p:nvSpPr>
              <p:cNvPr id="5136" name="Freeform 45"/>
              <p:cNvSpPr>
                <a:spLocks/>
              </p:cNvSpPr>
              <p:nvPr>
                <p:custDataLst>
                  <p:tags r:id="rId4"/>
                </p:custDataLst>
              </p:nvPr>
            </p:nvSpPr>
            <p:spPr bwMode="auto">
              <a:xfrm>
                <a:off x="4320" y="912"/>
                <a:ext cx="576" cy="528"/>
              </a:xfrm>
              <a:custGeom>
                <a:avLst/>
                <a:gdLst>
                  <a:gd name="T0" fmla="*/ 455 w 394"/>
                  <a:gd name="T1" fmla="*/ 216 h 367"/>
                  <a:gd name="T2" fmla="*/ 920 w 394"/>
                  <a:gd name="T3" fmla="*/ 0 h 367"/>
                  <a:gd name="T4" fmla="*/ 1333 w 394"/>
                  <a:gd name="T5" fmla="*/ 35 h 367"/>
                  <a:gd name="T6" fmla="*/ 1490 w 394"/>
                  <a:gd name="T7" fmla="*/ 72 h 367"/>
                  <a:gd name="T8" fmla="*/ 1718 w 394"/>
                  <a:gd name="T9" fmla="*/ 393 h 367"/>
                  <a:gd name="T10" fmla="*/ 1797 w 394"/>
                  <a:gd name="T11" fmla="*/ 501 h 367"/>
                  <a:gd name="T12" fmla="*/ 1753 w 394"/>
                  <a:gd name="T13" fmla="*/ 1112 h 367"/>
                  <a:gd name="T14" fmla="*/ 1031 w 394"/>
                  <a:gd name="T15" fmla="*/ 1572 h 367"/>
                  <a:gd name="T16" fmla="*/ 614 w 394"/>
                  <a:gd name="T17" fmla="*/ 1505 h 367"/>
                  <a:gd name="T18" fmla="*/ 115 w 394"/>
                  <a:gd name="T19" fmla="*/ 1250 h 367"/>
                  <a:gd name="T20" fmla="*/ 79 w 394"/>
                  <a:gd name="T21" fmla="*/ 1142 h 367"/>
                  <a:gd name="T22" fmla="*/ 0 w 394"/>
                  <a:gd name="T23" fmla="*/ 1037 h 367"/>
                  <a:gd name="T24" fmla="*/ 156 w 394"/>
                  <a:gd name="T25" fmla="*/ 393 h 367"/>
                  <a:gd name="T26" fmla="*/ 455 w 394"/>
                  <a:gd name="T27" fmla="*/ 216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4"/>
                  <a:gd name="T43" fmla="*/ 0 h 367"/>
                  <a:gd name="T44" fmla="*/ 394 w 394"/>
                  <a:gd name="T45" fmla="*/ 367 h 3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chemeClr val="folHlink"/>
              </a:solidFill>
              <a:ln w="9525">
                <a:solidFill>
                  <a:schemeClr val="tx1"/>
                </a:solidFill>
                <a:round/>
                <a:headEnd/>
                <a:tailEnd/>
              </a:ln>
            </p:spPr>
            <p:txBody>
              <a:bodyPr/>
              <a:lstStyle/>
              <a:p>
                <a:endParaRPr lang="en-US"/>
              </a:p>
            </p:txBody>
          </p:sp>
          <p:grpSp>
            <p:nvGrpSpPr>
              <p:cNvPr id="5137" name="Group 46"/>
              <p:cNvGrpSpPr>
                <a:grpSpLocks/>
              </p:cNvGrpSpPr>
              <p:nvPr/>
            </p:nvGrpSpPr>
            <p:grpSpPr bwMode="auto">
              <a:xfrm>
                <a:off x="4608" y="1008"/>
                <a:ext cx="384" cy="288"/>
                <a:chOff x="4608" y="960"/>
                <a:chExt cx="384" cy="288"/>
              </a:xfrm>
            </p:grpSpPr>
            <p:sp>
              <p:nvSpPr>
                <p:cNvPr id="18479" name="Text Box 47"/>
                <p:cNvSpPr txBox="1">
                  <a:spLocks noChangeArrowheads="1"/>
                </p:cNvSpPr>
                <p:nvPr/>
              </p:nvSpPr>
              <p:spPr bwMode="auto">
                <a:xfrm>
                  <a:off x="4608"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80" name="Text Box 48"/>
                <p:cNvSpPr txBox="1">
                  <a:spLocks noChangeArrowheads="1"/>
                </p:cNvSpPr>
                <p:nvPr/>
              </p:nvSpPr>
              <p:spPr bwMode="auto">
                <a:xfrm>
                  <a:off x="4704"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sp>
            <p:nvSpPr>
              <p:cNvPr id="18481" name="Text Box 49"/>
              <p:cNvSpPr txBox="1">
                <a:spLocks noChangeArrowheads="1"/>
              </p:cNvSpPr>
              <p:nvPr/>
            </p:nvSpPr>
            <p:spPr bwMode="auto">
              <a:xfrm>
                <a:off x="4320" y="1008"/>
                <a:ext cx="336"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yy</a:t>
                </a:r>
              </a:p>
            </p:txBody>
          </p:sp>
        </p:grpSp>
        <p:sp>
          <p:nvSpPr>
            <p:cNvPr id="18482" name="Text Box 50"/>
            <p:cNvSpPr txBox="1">
              <a:spLocks noChangeArrowheads="1"/>
            </p:cNvSpPr>
            <p:nvPr/>
          </p:nvSpPr>
          <p:spPr bwMode="auto">
            <a:xfrm>
              <a:off x="3216" y="1008"/>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grpSp>
        <p:nvGrpSpPr>
          <p:cNvPr id="51" name="Group 50"/>
          <p:cNvGrpSpPr/>
          <p:nvPr/>
        </p:nvGrpSpPr>
        <p:grpSpPr>
          <a:xfrm>
            <a:off x="38100" y="1292"/>
            <a:ext cx="9029700" cy="1266444"/>
            <a:chOff x="38100" y="1292"/>
            <a:chExt cx="9029700" cy="1266444"/>
          </a:xfrm>
        </p:grpSpPr>
        <p:sp>
          <p:nvSpPr>
            <p:cNvPr id="52"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3" name="Picture 5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434"/>
                                        </p:tgtEl>
                                        <p:attrNameLst>
                                          <p:attrName>style.visibility</p:attrName>
                                        </p:attrNameLst>
                                      </p:cBhvr>
                                      <p:to>
                                        <p:strVal val="visible"/>
                                      </p:to>
                                    </p:set>
                                    <p:animEffect transition="in" filter="wipe(up)">
                                      <p:cBhvr>
                                        <p:cTn id="19" dur="500"/>
                                        <p:tgtEl>
                                          <p:spTgt spid="18434"/>
                                        </p:tgtEl>
                                      </p:cBhvr>
                                    </p:animEffect>
                                  </p:childTnLst>
                                </p:cTn>
                              </p:par>
                            </p:childTnLst>
                          </p:cTn>
                        </p:par>
                        <p:par>
                          <p:cTn id="20" fill="hold" nodeType="afterGroup">
                            <p:stCondLst>
                              <p:cond delay="1500"/>
                            </p:stCondLst>
                            <p:childTnLst>
                              <p:par>
                                <p:cTn id="21" presetID="2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10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10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1000"/>
                                        <p:tgtEl>
                                          <p:spTgt spid="7"/>
                                        </p:tgtEl>
                                      </p:cBhvr>
                                    </p:animEffect>
                                  </p:childTnLst>
                                </p:cTn>
                              </p:par>
                            </p:childTnLst>
                          </p:cTn>
                        </p:par>
                        <p:par>
                          <p:cTn id="40" fill="hold" nodeType="afterGroup">
                            <p:stCondLst>
                              <p:cond delay="1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style.rotation</p:attrName>
                                        </p:attrNameLst>
                                      </p:cBhvr>
                                      <p:tavLst>
                                        <p:tav tm="0">
                                          <p:val>
                                            <p:fltVal val="720"/>
                                          </p:val>
                                        </p:tav>
                                        <p:tav tm="100000">
                                          <p:val>
                                            <p:fltVal val="0"/>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ppt_w</p:attrName>
                                        </p:attrNameLst>
                                      </p:cBhvr>
                                      <p:tavLst>
                                        <p:tav tm="0">
                                          <p:val>
                                            <p:fltVal val="0"/>
                                          </p:val>
                                        </p:tav>
                                        <p:tav tm="100000">
                                          <p:val>
                                            <p:strVal val="#ppt_w"/>
                                          </p:val>
                                        </p:tav>
                                      </p:tavLst>
                                    </p:anim>
                                  </p:childTnLst>
                                </p:cTn>
                              </p:par>
                            </p:childTnLst>
                          </p:cTn>
                        </p:par>
                        <p:par>
                          <p:cTn id="47" fill="hold" nodeType="afterGroup">
                            <p:stCondLst>
                              <p:cond delay="2000"/>
                            </p:stCondLst>
                            <p:childTnLst>
                              <p:par>
                                <p:cTn id="48" presetID="2" presetClass="entr" presetSubtype="4" fill="hold" grpId="0" nodeType="afterEffect">
                                  <p:stCondLst>
                                    <p:cond delay="0"/>
                                  </p:stCondLst>
                                  <p:childTnLst>
                                    <p:set>
                                      <p:cBhvr>
                                        <p:cTn id="49" dur="1" fill="hold">
                                          <p:stCondLst>
                                            <p:cond delay="0"/>
                                          </p:stCondLst>
                                        </p:cTn>
                                        <p:tgtEl>
                                          <p:spTgt spid="18466"/>
                                        </p:tgtEl>
                                        <p:attrNameLst>
                                          <p:attrName>style.visibility</p:attrName>
                                        </p:attrNameLst>
                                      </p:cBhvr>
                                      <p:to>
                                        <p:strVal val="visible"/>
                                      </p:to>
                                    </p:set>
                                    <p:anim calcmode="lin" valueType="num">
                                      <p:cBhvr additive="base">
                                        <p:cTn id="50" dur="1000" fill="hold"/>
                                        <p:tgtEl>
                                          <p:spTgt spid="18466"/>
                                        </p:tgtEl>
                                        <p:attrNameLst>
                                          <p:attrName>ppt_x</p:attrName>
                                        </p:attrNameLst>
                                      </p:cBhvr>
                                      <p:tavLst>
                                        <p:tav tm="0">
                                          <p:val>
                                            <p:strVal val="#ppt_x"/>
                                          </p:val>
                                        </p:tav>
                                        <p:tav tm="100000">
                                          <p:val>
                                            <p:strVal val="#ppt_x"/>
                                          </p:val>
                                        </p:tav>
                                      </p:tavLst>
                                    </p:anim>
                                    <p:anim calcmode="lin" valueType="num">
                                      <p:cBhvr additive="base">
                                        <p:cTn id="51" dur="1000" fill="hold"/>
                                        <p:tgtEl>
                                          <p:spTgt spid="18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6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2133600" y="76200"/>
            <a:ext cx="4991100" cy="1066800"/>
            <a:chOff x="1344" y="48"/>
            <a:chExt cx="3144" cy="672"/>
          </a:xfrm>
        </p:grpSpPr>
        <p:grpSp>
          <p:nvGrpSpPr>
            <p:cNvPr id="6195" name="Group 3"/>
            <p:cNvGrpSpPr>
              <a:grpSpLocks/>
            </p:cNvGrpSpPr>
            <p:nvPr/>
          </p:nvGrpSpPr>
          <p:grpSpPr bwMode="auto">
            <a:xfrm>
              <a:off x="1344" y="48"/>
              <a:ext cx="792" cy="624"/>
              <a:chOff x="1200" y="192"/>
              <a:chExt cx="792" cy="624"/>
            </a:xfrm>
          </p:grpSpPr>
          <p:sp>
            <p:nvSpPr>
              <p:cNvPr id="6203" name="Oval 4"/>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204" name="Text Box 5"/>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5" name="Text Box 6"/>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6" name="Text Box 7"/>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7" name="Text Box 8"/>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sp>
          <p:nvSpPr>
            <p:cNvPr id="19465" name="Text Box 9"/>
            <p:cNvSpPr txBox="1">
              <a:spLocks noChangeArrowheads="1"/>
            </p:cNvSpPr>
            <p:nvPr/>
          </p:nvSpPr>
          <p:spPr bwMode="auto">
            <a:xfrm>
              <a:off x="2688" y="153"/>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nvGrpSpPr>
            <p:cNvPr id="6197" name="Group 10"/>
            <p:cNvGrpSpPr>
              <a:grpSpLocks/>
            </p:cNvGrpSpPr>
            <p:nvPr/>
          </p:nvGrpSpPr>
          <p:grpSpPr bwMode="auto">
            <a:xfrm>
              <a:off x="3696" y="96"/>
              <a:ext cx="792" cy="624"/>
              <a:chOff x="1200" y="192"/>
              <a:chExt cx="792" cy="624"/>
            </a:xfrm>
          </p:grpSpPr>
          <p:sp>
            <p:nvSpPr>
              <p:cNvPr id="6198" name="Oval 11"/>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199" name="Text Box 12"/>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0" name="Text Box 13"/>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1" name="Text Box 14"/>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2" name="Text Box 15"/>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grpSp>
      <p:grpSp>
        <p:nvGrpSpPr>
          <p:cNvPr id="5" name="Group 16"/>
          <p:cNvGrpSpPr>
            <a:grpSpLocks/>
          </p:cNvGrpSpPr>
          <p:nvPr/>
        </p:nvGrpSpPr>
        <p:grpSpPr bwMode="auto">
          <a:xfrm>
            <a:off x="533400" y="1295400"/>
            <a:ext cx="7848600" cy="4114800"/>
            <a:chOff x="336" y="816"/>
            <a:chExt cx="4944" cy="2592"/>
          </a:xfrm>
        </p:grpSpPr>
        <p:sp>
          <p:nvSpPr>
            <p:cNvPr id="6157" name="Rectangle 17"/>
            <p:cNvSpPr>
              <a:spLocks noChangeArrowheads="1"/>
            </p:cNvSpPr>
            <p:nvPr/>
          </p:nvSpPr>
          <p:spPr bwMode="auto">
            <a:xfrm>
              <a:off x="4104"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58" name="Rectangle 18"/>
            <p:cNvSpPr>
              <a:spLocks noChangeArrowheads="1"/>
            </p:cNvSpPr>
            <p:nvPr/>
          </p:nvSpPr>
          <p:spPr bwMode="auto">
            <a:xfrm>
              <a:off x="2976"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59" name="Rectangle 19"/>
            <p:cNvSpPr>
              <a:spLocks noChangeArrowheads="1"/>
            </p:cNvSpPr>
            <p:nvPr/>
          </p:nvSpPr>
          <p:spPr bwMode="auto">
            <a:xfrm>
              <a:off x="1848"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0" name="Rectangle 20"/>
            <p:cNvSpPr>
              <a:spLocks noChangeArrowheads="1"/>
            </p:cNvSpPr>
            <p:nvPr/>
          </p:nvSpPr>
          <p:spPr bwMode="auto">
            <a:xfrm>
              <a:off x="720"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1" name="Rectangle 21"/>
            <p:cNvSpPr>
              <a:spLocks noChangeArrowheads="1"/>
            </p:cNvSpPr>
            <p:nvPr/>
          </p:nvSpPr>
          <p:spPr bwMode="auto">
            <a:xfrm>
              <a:off x="4104"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2" name="Rectangle 22"/>
            <p:cNvSpPr>
              <a:spLocks noChangeArrowheads="1"/>
            </p:cNvSpPr>
            <p:nvPr/>
          </p:nvSpPr>
          <p:spPr bwMode="auto">
            <a:xfrm>
              <a:off x="2976"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3" name="Rectangle 23"/>
            <p:cNvSpPr>
              <a:spLocks noChangeArrowheads="1"/>
            </p:cNvSpPr>
            <p:nvPr/>
          </p:nvSpPr>
          <p:spPr bwMode="auto">
            <a:xfrm>
              <a:off x="1848"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4" name="Rectangle 24"/>
            <p:cNvSpPr>
              <a:spLocks noChangeArrowheads="1"/>
            </p:cNvSpPr>
            <p:nvPr/>
          </p:nvSpPr>
          <p:spPr bwMode="auto">
            <a:xfrm>
              <a:off x="720"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5" name="Rectangle 25"/>
            <p:cNvSpPr>
              <a:spLocks noChangeArrowheads="1"/>
            </p:cNvSpPr>
            <p:nvPr/>
          </p:nvSpPr>
          <p:spPr bwMode="auto">
            <a:xfrm>
              <a:off x="4104"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6" name="Rectangle 26"/>
            <p:cNvSpPr>
              <a:spLocks noChangeArrowheads="1"/>
            </p:cNvSpPr>
            <p:nvPr/>
          </p:nvSpPr>
          <p:spPr bwMode="auto">
            <a:xfrm>
              <a:off x="2976"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7" name="Rectangle 27"/>
            <p:cNvSpPr>
              <a:spLocks noChangeArrowheads="1"/>
            </p:cNvSpPr>
            <p:nvPr/>
          </p:nvSpPr>
          <p:spPr bwMode="auto">
            <a:xfrm>
              <a:off x="1848"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8" name="Rectangle 28"/>
            <p:cNvSpPr>
              <a:spLocks noChangeArrowheads="1"/>
            </p:cNvSpPr>
            <p:nvPr/>
          </p:nvSpPr>
          <p:spPr bwMode="auto">
            <a:xfrm>
              <a:off x="720"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solidFill>
                  <a:srgbClr val="FF0000"/>
                </a:solidFill>
                <a:latin typeface="Times New Roman" pitchFamily="18" charset="0"/>
                <a:cs typeface="Times New Roman" pitchFamily="18" charset="0"/>
              </a:endParaRPr>
            </a:p>
          </p:txBody>
        </p:sp>
        <p:sp>
          <p:nvSpPr>
            <p:cNvPr id="6169" name="Rectangle 29"/>
            <p:cNvSpPr>
              <a:spLocks noChangeArrowheads="1"/>
            </p:cNvSpPr>
            <p:nvPr/>
          </p:nvSpPr>
          <p:spPr bwMode="auto">
            <a:xfrm>
              <a:off x="4104"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0" name="Rectangle 30"/>
            <p:cNvSpPr>
              <a:spLocks noChangeArrowheads="1"/>
            </p:cNvSpPr>
            <p:nvPr/>
          </p:nvSpPr>
          <p:spPr bwMode="auto">
            <a:xfrm>
              <a:off x="2976"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1" name="Rectangle 31"/>
            <p:cNvSpPr>
              <a:spLocks noChangeArrowheads="1"/>
            </p:cNvSpPr>
            <p:nvPr/>
          </p:nvSpPr>
          <p:spPr bwMode="auto">
            <a:xfrm>
              <a:off x="1848"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2" name="Rectangle 32"/>
            <p:cNvSpPr>
              <a:spLocks noChangeArrowheads="1"/>
            </p:cNvSpPr>
            <p:nvPr/>
          </p:nvSpPr>
          <p:spPr bwMode="auto">
            <a:xfrm>
              <a:off x="720"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73" name="Line 33"/>
            <p:cNvSpPr>
              <a:spLocks noChangeShapeType="1"/>
            </p:cNvSpPr>
            <p:nvPr/>
          </p:nvSpPr>
          <p:spPr bwMode="auto">
            <a:xfrm>
              <a:off x="720" y="1104"/>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4" name="Line 34"/>
            <p:cNvSpPr>
              <a:spLocks noChangeShapeType="1"/>
            </p:cNvSpPr>
            <p:nvPr/>
          </p:nvSpPr>
          <p:spPr bwMode="auto">
            <a:xfrm>
              <a:off x="720" y="1680"/>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35"/>
            <p:cNvSpPr>
              <a:spLocks noChangeShapeType="1"/>
            </p:cNvSpPr>
            <p:nvPr/>
          </p:nvSpPr>
          <p:spPr bwMode="auto">
            <a:xfrm>
              <a:off x="720" y="2256"/>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36"/>
            <p:cNvSpPr>
              <a:spLocks noChangeShapeType="1"/>
            </p:cNvSpPr>
            <p:nvPr/>
          </p:nvSpPr>
          <p:spPr bwMode="auto">
            <a:xfrm>
              <a:off x="720" y="2832"/>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37"/>
            <p:cNvSpPr>
              <a:spLocks noChangeShapeType="1"/>
            </p:cNvSpPr>
            <p:nvPr/>
          </p:nvSpPr>
          <p:spPr bwMode="auto">
            <a:xfrm>
              <a:off x="720" y="3408"/>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38"/>
            <p:cNvSpPr>
              <a:spLocks noChangeShapeType="1"/>
            </p:cNvSpPr>
            <p:nvPr/>
          </p:nvSpPr>
          <p:spPr bwMode="auto">
            <a:xfrm>
              <a:off x="720"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39"/>
            <p:cNvSpPr>
              <a:spLocks noChangeShapeType="1"/>
            </p:cNvSpPr>
            <p:nvPr/>
          </p:nvSpPr>
          <p:spPr bwMode="auto">
            <a:xfrm>
              <a:off x="1848"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40"/>
            <p:cNvSpPr>
              <a:spLocks noChangeShapeType="1"/>
            </p:cNvSpPr>
            <p:nvPr/>
          </p:nvSpPr>
          <p:spPr bwMode="auto">
            <a:xfrm>
              <a:off x="2976"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41"/>
            <p:cNvSpPr>
              <a:spLocks noChangeShapeType="1"/>
            </p:cNvSpPr>
            <p:nvPr/>
          </p:nvSpPr>
          <p:spPr bwMode="auto">
            <a:xfrm>
              <a:off x="4104"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42"/>
            <p:cNvSpPr>
              <a:spLocks noChangeShapeType="1"/>
            </p:cNvSpPr>
            <p:nvPr/>
          </p:nvSpPr>
          <p:spPr bwMode="auto">
            <a:xfrm>
              <a:off x="5232"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9" name="Text Box 43"/>
            <p:cNvSpPr txBox="1">
              <a:spLocks noChangeArrowheads="1"/>
            </p:cNvSpPr>
            <p:nvPr/>
          </p:nvSpPr>
          <p:spPr bwMode="auto">
            <a:xfrm>
              <a:off x="1152" y="816"/>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0" name="Text Box 44"/>
            <p:cNvSpPr txBox="1">
              <a:spLocks noChangeArrowheads="1"/>
            </p:cNvSpPr>
            <p:nvPr/>
          </p:nvSpPr>
          <p:spPr bwMode="auto">
            <a:xfrm>
              <a:off x="2256" y="81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1" name="Text Box 45"/>
            <p:cNvSpPr txBox="1">
              <a:spLocks noChangeArrowheads="1"/>
            </p:cNvSpPr>
            <p:nvPr/>
          </p:nvSpPr>
          <p:spPr bwMode="auto">
            <a:xfrm>
              <a:off x="3312" y="816"/>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6186" name="Text Box 46"/>
            <p:cNvSpPr txBox="1">
              <a:spLocks noChangeArrowheads="1"/>
            </p:cNvSpPr>
            <p:nvPr/>
          </p:nvSpPr>
          <p:spPr bwMode="auto">
            <a:xfrm>
              <a:off x="4464" y="81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a:latin typeface="Times New Roman" pitchFamily="18" charset="0"/>
                  <a:cs typeface="Times New Roman" pitchFamily="18" charset="0"/>
                </a:rPr>
                <a:t>yr</a:t>
              </a:r>
            </a:p>
          </p:txBody>
        </p:sp>
        <p:sp>
          <p:nvSpPr>
            <p:cNvPr id="19503" name="Text Box 47"/>
            <p:cNvSpPr txBox="1">
              <a:spLocks noChangeArrowheads="1"/>
            </p:cNvSpPr>
            <p:nvPr/>
          </p:nvSpPr>
          <p:spPr bwMode="auto">
            <a:xfrm>
              <a:off x="336" y="1200"/>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4" name="Text Box 48"/>
            <p:cNvSpPr txBox="1">
              <a:spLocks noChangeArrowheads="1"/>
            </p:cNvSpPr>
            <p:nvPr/>
          </p:nvSpPr>
          <p:spPr bwMode="auto">
            <a:xfrm>
              <a:off x="384" y="177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5" name="Text Box 49"/>
            <p:cNvSpPr txBox="1">
              <a:spLocks noChangeArrowheads="1"/>
            </p:cNvSpPr>
            <p:nvPr/>
          </p:nvSpPr>
          <p:spPr bwMode="auto">
            <a:xfrm>
              <a:off x="384" y="2304"/>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9506" name="Text Box 50"/>
            <p:cNvSpPr txBox="1">
              <a:spLocks noChangeArrowheads="1"/>
            </p:cNvSpPr>
            <p:nvPr/>
          </p:nvSpPr>
          <p:spPr bwMode="auto">
            <a:xfrm>
              <a:off x="384" y="2966"/>
              <a:ext cx="384" cy="250"/>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yr</a:t>
              </a:r>
            </a:p>
          </p:txBody>
        </p:sp>
        <p:sp>
          <p:nvSpPr>
            <p:cNvPr id="6191" name="Text Box 51"/>
            <p:cNvSpPr txBox="1">
              <a:spLocks noChangeArrowheads="1"/>
            </p:cNvSpPr>
            <p:nvPr/>
          </p:nvSpPr>
          <p:spPr bwMode="auto">
            <a:xfrm>
              <a:off x="816" y="1468"/>
              <a:ext cx="10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600" b="1"/>
                <a:t>Yellow Round</a:t>
              </a:r>
            </a:p>
          </p:txBody>
        </p:sp>
        <p:sp>
          <p:nvSpPr>
            <p:cNvPr id="6192" name="Text Box 52"/>
            <p:cNvSpPr txBox="1">
              <a:spLocks noChangeArrowheads="1"/>
            </p:cNvSpPr>
            <p:nvPr/>
          </p:nvSpPr>
          <p:spPr bwMode="auto">
            <a:xfrm>
              <a:off x="1872" y="2044"/>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Yellow </a:t>
              </a:r>
              <a:r>
                <a:rPr lang="en-GB" altLang="en-US" sz="1600" b="1"/>
                <a:t>Wrinkled</a:t>
              </a:r>
            </a:p>
          </p:txBody>
        </p:sp>
        <p:sp>
          <p:nvSpPr>
            <p:cNvPr id="6193" name="Text Box 53"/>
            <p:cNvSpPr txBox="1">
              <a:spLocks noChangeArrowheads="1"/>
            </p:cNvSpPr>
            <p:nvPr/>
          </p:nvSpPr>
          <p:spPr bwMode="auto">
            <a:xfrm>
              <a:off x="2928" y="2601"/>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Green Round</a:t>
              </a:r>
            </a:p>
          </p:txBody>
        </p:sp>
        <p:sp>
          <p:nvSpPr>
            <p:cNvPr id="6194" name="Text Box 54"/>
            <p:cNvSpPr txBox="1">
              <a:spLocks noChangeArrowheads="1"/>
            </p:cNvSpPr>
            <p:nvPr/>
          </p:nvSpPr>
          <p:spPr bwMode="auto">
            <a:xfrm>
              <a:off x="4032" y="3177"/>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a:t>Green</a:t>
              </a:r>
              <a:r>
                <a:rPr lang="en-GB" altLang="en-US" sz="1800"/>
                <a:t> </a:t>
              </a:r>
              <a:r>
                <a:rPr lang="en-GB" altLang="en-US" sz="1800" b="1"/>
                <a:t>Wrinkled</a:t>
              </a:r>
            </a:p>
          </p:txBody>
        </p:sp>
      </p:grpSp>
      <p:sp>
        <p:nvSpPr>
          <p:cNvPr id="6148" name="Text Box 55"/>
          <p:cNvSpPr txBox="1">
            <a:spLocks noChangeArrowheads="1"/>
          </p:cNvSpPr>
          <p:nvPr/>
        </p:nvSpPr>
        <p:spPr bwMode="auto">
          <a:xfrm>
            <a:off x="76200" y="6186488"/>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i="1">
                <a:latin typeface="Times New Roman" pitchFamily="18" charset="0"/>
                <a:cs typeface="Times New Roman" pitchFamily="18" charset="0"/>
              </a:rPr>
              <a:t>F</a:t>
            </a:r>
            <a:r>
              <a:rPr lang="en-GB" altLang="en-US" sz="2400" b="1" baseline="-25000"/>
              <a:t>2:  </a:t>
            </a:r>
            <a:r>
              <a:rPr lang="en-GB" altLang="en-US" sz="1800" b="1"/>
              <a:t>% of Phenotype ?</a:t>
            </a:r>
            <a:endParaRPr lang="en-GB" altLang="en-US" sz="1800" b="1" baseline="-25000"/>
          </a:p>
        </p:txBody>
      </p:sp>
      <p:grpSp>
        <p:nvGrpSpPr>
          <p:cNvPr id="6" name="Group 66"/>
          <p:cNvGrpSpPr>
            <a:grpSpLocks/>
          </p:cNvGrpSpPr>
          <p:nvPr/>
        </p:nvGrpSpPr>
        <p:grpSpPr bwMode="auto">
          <a:xfrm>
            <a:off x="685800" y="1219200"/>
            <a:ext cx="7543800" cy="4495800"/>
            <a:chOff x="432" y="768"/>
            <a:chExt cx="4752" cy="2832"/>
          </a:xfrm>
        </p:grpSpPr>
        <p:grpSp>
          <p:nvGrpSpPr>
            <p:cNvPr id="6150" name="Group 59"/>
            <p:cNvGrpSpPr>
              <a:grpSpLocks/>
            </p:cNvGrpSpPr>
            <p:nvPr/>
          </p:nvGrpSpPr>
          <p:grpSpPr bwMode="auto">
            <a:xfrm>
              <a:off x="5040" y="768"/>
              <a:ext cx="144" cy="288"/>
              <a:chOff x="4944" y="624"/>
              <a:chExt cx="144" cy="288"/>
            </a:xfrm>
          </p:grpSpPr>
          <p:sp>
            <p:nvSpPr>
              <p:cNvPr id="6155" name="Oval 57"/>
              <p:cNvSpPr>
                <a:spLocks noChangeArrowheads="1"/>
              </p:cNvSpPr>
              <p:nvPr/>
            </p:nvSpPr>
            <p:spPr bwMode="auto">
              <a:xfrm>
                <a:off x="4944" y="768"/>
                <a:ext cx="144" cy="144"/>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6" name="Line 58"/>
              <p:cNvSpPr>
                <a:spLocks noChangeShapeType="1"/>
              </p:cNvSpPr>
              <p:nvPr/>
            </p:nvSpPr>
            <p:spPr bwMode="auto">
              <a:xfrm flipV="1">
                <a:off x="5040" y="624"/>
                <a:ext cx="48" cy="144"/>
              </a:xfrm>
              <a:prstGeom prst="line">
                <a:avLst/>
              </a:prstGeom>
              <a:noFill/>
              <a:ln w="571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151" name="Group 65"/>
            <p:cNvGrpSpPr>
              <a:grpSpLocks/>
            </p:cNvGrpSpPr>
            <p:nvPr/>
          </p:nvGrpSpPr>
          <p:grpSpPr bwMode="auto">
            <a:xfrm>
              <a:off x="432" y="3264"/>
              <a:ext cx="144" cy="336"/>
              <a:chOff x="288" y="3264"/>
              <a:chExt cx="144" cy="336"/>
            </a:xfrm>
          </p:grpSpPr>
          <p:sp>
            <p:nvSpPr>
              <p:cNvPr id="6152" name="Oval 60"/>
              <p:cNvSpPr>
                <a:spLocks noChangeArrowheads="1"/>
              </p:cNvSpPr>
              <p:nvPr/>
            </p:nvSpPr>
            <p:spPr bwMode="auto">
              <a:xfrm>
                <a:off x="288" y="3264"/>
                <a:ext cx="144" cy="144"/>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3" name="Line 63"/>
              <p:cNvSpPr>
                <a:spLocks noChangeShapeType="1"/>
              </p:cNvSpPr>
              <p:nvPr/>
            </p:nvSpPr>
            <p:spPr bwMode="auto">
              <a:xfrm>
                <a:off x="360" y="3408"/>
                <a:ext cx="0"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64"/>
              <p:cNvSpPr>
                <a:spLocks noChangeShapeType="1"/>
              </p:cNvSpPr>
              <p:nvPr/>
            </p:nvSpPr>
            <p:spPr bwMode="auto">
              <a:xfrm>
                <a:off x="288" y="3504"/>
                <a:ext cx="14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nodeType="afterGroup">
                            <p:stCondLst>
                              <p:cond delay="1000"/>
                            </p:stCondLst>
                            <p:childTnLst>
                              <p:par>
                                <p:cTn id="9" presetID="23"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strVal val="4*#ppt_w"/>
                                          </p:val>
                                        </p:tav>
                                        <p:tav tm="100000">
                                          <p:val>
                                            <p:strVal val="#ppt_w"/>
                                          </p:val>
                                        </p:tav>
                                      </p:tavLst>
                                    </p:anim>
                                    <p:anim calcmode="lin" valueType="num">
                                      <p:cBhvr>
                                        <p:cTn id="12" dur="20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10"/>
          <p:cNvGrpSpPr>
            <a:grpSpLocks/>
          </p:cNvGrpSpPr>
          <p:nvPr/>
        </p:nvGrpSpPr>
        <p:grpSpPr bwMode="auto">
          <a:xfrm>
            <a:off x="6072188" y="1828800"/>
            <a:ext cx="2919412" cy="3505200"/>
            <a:chOff x="3825" y="1152"/>
            <a:chExt cx="1839" cy="2208"/>
          </a:xfrm>
        </p:grpSpPr>
        <p:pic>
          <p:nvPicPr>
            <p:cNvPr id="717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26626" name="Rectangle 2"/>
          <p:cNvSpPr>
            <a:spLocks noGrp="1" noChangeArrowheads="1"/>
          </p:cNvSpPr>
          <p:nvPr>
            <p:ph type="body" idx="1"/>
          </p:nvPr>
        </p:nvSpPr>
        <p:spPr>
          <a:xfrm>
            <a:off x="228600" y="1219200"/>
            <a:ext cx="8686800" cy="5484578"/>
          </a:xfrm>
        </p:spPr>
        <p:txBody>
          <a:bodyPr>
            <a:spAutoFit/>
          </a:bodyPr>
          <a:lstStyle/>
          <a:p>
            <a:pPr eaLnBrk="1" hangingPunct="1">
              <a:lnSpc>
                <a:spcPct val="80000"/>
              </a:lnSpc>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Thousands of genetic disorders </a:t>
            </a:r>
            <a:r>
              <a:rPr lang="ar-EG" altLang="en-US" sz="1800" dirty="0" smtClean="0"/>
              <a:t>أمراض وراثية</a:t>
            </a:r>
            <a:r>
              <a:rPr lang="en-US" altLang="en-US" sz="2000" b="1" dirty="0" smtClean="0">
                <a:solidFill>
                  <a:srgbClr val="000000"/>
                </a:solidFill>
                <a:effectLst>
                  <a:outerShdw blurRad="38100" dist="38100" dir="2700000" algn="tl">
                    <a:srgbClr val="C0C0C0"/>
                  </a:outerShdw>
                </a:effectLst>
              </a:rPr>
              <a:t>, including disabling </a:t>
            </a:r>
            <a:r>
              <a:rPr lang="ar-EG" altLang="en-US" sz="1800" dirty="0" smtClean="0">
                <a:solidFill>
                  <a:srgbClr val="000000"/>
                </a:solidFill>
                <a:effectLst>
                  <a:outerShdw blurRad="38100" dist="38100" dir="2700000" algn="tl">
                    <a:srgbClr val="C0C0C0"/>
                  </a:outerShdw>
                </a:effectLst>
              </a:rPr>
              <a:t>الإعاقة</a:t>
            </a:r>
            <a:r>
              <a:rPr lang="en-US" altLang="en-US" sz="2000" b="1" dirty="0" smtClean="0">
                <a:solidFill>
                  <a:srgbClr val="000000"/>
                </a:solidFill>
                <a:effectLst>
                  <a:outerShdw blurRad="38100" dist="38100" dir="2700000" algn="tl">
                    <a:srgbClr val="C0C0C0"/>
                  </a:outerShdw>
                </a:effectLst>
              </a:rPr>
              <a:t> or deadly hereditary diseases </a:t>
            </a:r>
            <a:r>
              <a:rPr lang="ar-EG" altLang="en-US" sz="1800" dirty="0" smtClean="0">
                <a:solidFill>
                  <a:srgbClr val="000000"/>
                </a:solidFill>
              </a:rPr>
              <a:t>الأمراض الوراثية المُميتة</a:t>
            </a:r>
            <a:r>
              <a:rPr lang="en-US" altLang="en-US" sz="2000" b="1" dirty="0" smtClean="0">
                <a:solidFill>
                  <a:srgbClr val="000000"/>
                </a:solidFill>
                <a:effectLst>
                  <a:outerShdw blurRad="38100" dist="38100" dir="2700000" algn="tl">
                    <a:srgbClr val="C0C0C0"/>
                  </a:outerShdw>
                </a:effectLst>
              </a:rPr>
              <a:t>, are inherited as simple </a:t>
            </a:r>
            <a:r>
              <a:rPr lang="en-US" altLang="en-US" sz="2000" b="1" dirty="0" smtClean="0">
                <a:solidFill>
                  <a:srgbClr val="FF0000"/>
                </a:solidFill>
                <a:effectLst>
                  <a:outerShdw blurRad="38100" dist="38100" dir="2700000" algn="tl">
                    <a:srgbClr val="C0C0C0"/>
                  </a:outerShdw>
                </a:effectLst>
              </a:rPr>
              <a:t>recessive</a:t>
            </a:r>
            <a:r>
              <a:rPr lang="en-US" altLang="en-US" sz="2000" b="1" dirty="0" smtClean="0">
                <a:solidFill>
                  <a:srgbClr val="000000"/>
                </a:solidFill>
                <a:effectLst>
                  <a:outerShdw blurRad="38100" dist="38100" dir="2700000" algn="tl">
                    <a:srgbClr val="C0C0C0"/>
                  </a:outerShdw>
                </a:effectLst>
              </a:rPr>
              <a:t> traits </a:t>
            </a:r>
            <a:r>
              <a:rPr lang="ar-EG" altLang="en-US" sz="1800" dirty="0" smtClean="0">
                <a:solidFill>
                  <a:srgbClr val="000000"/>
                </a:solidFill>
              </a:rPr>
              <a:t>صفات وراثية مُتنحية</a:t>
            </a:r>
            <a:r>
              <a:rPr lang="en-US" altLang="en-US" sz="2000" b="1" dirty="0" smtClean="0">
                <a:solidFill>
                  <a:srgbClr val="000000"/>
                </a:solidFill>
                <a:effectLst>
                  <a:outerShdw blurRad="38100" dist="38100" dir="2700000" algn="tl">
                    <a:srgbClr val="C0C0C0"/>
                  </a:outerShdw>
                </a:effectLst>
              </a:rPr>
              <a:t>.</a:t>
            </a:r>
          </a:p>
          <a:p>
            <a:pPr eaLnBrk="1" hangingPunct="1">
              <a:lnSpc>
                <a:spcPct val="80000"/>
              </a:lnSpc>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These range from the relatively mild                                                (albinism </a:t>
            </a:r>
            <a:r>
              <a:rPr lang="ar-EG" altLang="en-US" sz="1800" dirty="0" smtClean="0">
                <a:solidFill>
                  <a:srgbClr val="000000"/>
                </a:solidFill>
              </a:rPr>
              <a:t>الألبينو، البُهاق</a:t>
            </a:r>
            <a:r>
              <a:rPr lang="en-US" altLang="en-US" sz="2000" b="1" dirty="0" smtClean="0">
                <a:solidFill>
                  <a:srgbClr val="000000"/>
                </a:solidFill>
                <a:effectLst>
                  <a:outerShdw blurRad="38100" dist="38100" dir="2700000" algn="tl">
                    <a:srgbClr val="C0C0C0"/>
                  </a:outerShdw>
                </a:effectLst>
              </a:rPr>
              <a:t>) to life-threatening                                                   (cystic fibrosis).</a:t>
            </a:r>
          </a:p>
          <a:p>
            <a:pPr eaLnBrk="1" hangingPunct="1">
              <a:lnSpc>
                <a:spcPct val="80000"/>
              </a:lnSpc>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lnSpc>
                <a:spcPct val="80000"/>
              </a:lnSpc>
              <a:buClr>
                <a:srgbClr val="339933"/>
              </a:buClr>
              <a:buFontTx/>
              <a:buNone/>
              <a:tabLst>
                <a:tab pos="2743200" algn="l"/>
              </a:tabLst>
              <a:defRPr/>
            </a:pPr>
            <a:r>
              <a:rPr lang="en-US" altLang="en-US" sz="2000" b="1" dirty="0" err="1" smtClean="0">
                <a:solidFill>
                  <a:srgbClr val="FF0000"/>
                </a:solidFill>
                <a:effectLst>
                  <a:outerShdw blurRad="38100" dist="38100" dir="2700000" algn="tl">
                    <a:srgbClr val="C0C0C0"/>
                  </a:outerShdw>
                </a:effectLst>
              </a:rPr>
              <a:t>Heterozygotes</a:t>
            </a:r>
            <a:r>
              <a:rPr lang="en-US" altLang="en-US" sz="2000" b="1" dirty="0" smtClean="0">
                <a:solidFill>
                  <a:srgbClr val="FF0000"/>
                </a:solidFill>
                <a:effectLst>
                  <a:outerShdw blurRad="38100" dist="38100" dir="2700000" algn="tl">
                    <a:srgbClr val="C0C0C0"/>
                  </a:outerShdw>
                </a:effectLst>
              </a:rPr>
              <a:t> have a normal phenotype</a:t>
            </a:r>
            <a:r>
              <a:rPr lang="en-US" altLang="en-US" sz="2000" b="1" dirty="0" smtClean="0">
                <a:solidFill>
                  <a:srgbClr val="000000"/>
                </a:solidFill>
                <a:effectLst>
                  <a:outerShdw blurRad="38100" dist="38100" dir="2700000" algn="tl">
                    <a:srgbClr val="C0C0C0"/>
                  </a:outerShdw>
                </a:effectLst>
              </a:rPr>
              <a:t> because                                                           one “normal” allele produces enough of the                                                               required factors (</a:t>
            </a:r>
            <a:r>
              <a:rPr lang="en-US" altLang="en-US" sz="2000" dirty="0" smtClean="0">
                <a:solidFill>
                  <a:srgbClr val="000000"/>
                </a:solidFill>
              </a:rPr>
              <a:t>for normal trait</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1800" b="1" u="sng" dirty="0" smtClean="0">
                <a:solidFill>
                  <a:srgbClr val="0000FF"/>
                </a:solidFill>
                <a:effectLst>
                  <a:outerShdw blurRad="38100" dist="38100" dir="2700000" algn="tl">
                    <a:srgbClr val="C0C0C0"/>
                  </a:outerShdw>
                </a:effectLst>
              </a:rPr>
              <a:t>A recessively inherited disorder                                                                shows up </a:t>
            </a:r>
            <a:r>
              <a:rPr lang="ar-EG" altLang="en-US" sz="1600" u="sng" dirty="0" smtClean="0"/>
              <a:t>يظهر</a:t>
            </a:r>
            <a:r>
              <a:rPr lang="en-US" altLang="en-US" sz="1800" b="1" u="sng" dirty="0" smtClean="0">
                <a:solidFill>
                  <a:srgbClr val="0000FF"/>
                </a:solidFill>
                <a:effectLst>
                  <a:outerShdw blurRad="38100" dist="38100" dir="2700000" algn="tl">
                    <a:srgbClr val="C0C0C0"/>
                  </a:outerShdw>
                </a:effectLst>
              </a:rPr>
              <a:t> only in the individuals who                                                       inherit </a:t>
            </a:r>
            <a:r>
              <a:rPr lang="en-US" altLang="en-US" sz="1800" b="1" u="sng" dirty="0" smtClean="0">
                <a:solidFill>
                  <a:srgbClr val="FF0000"/>
                </a:solidFill>
                <a:effectLst>
                  <a:outerShdw blurRad="38100" dist="38100" dir="2700000" algn="tl">
                    <a:srgbClr val="C0C0C0"/>
                  </a:outerShdw>
                </a:effectLst>
              </a:rPr>
              <a:t>homozygous recessive allele</a:t>
            </a:r>
            <a:r>
              <a:rPr lang="en-US" altLang="en-US" sz="1800" b="1" u="sng" dirty="0" smtClean="0">
                <a:solidFill>
                  <a:srgbClr val="0000FF"/>
                </a:solidFill>
                <a:effectLst>
                  <a:outerShdw blurRad="38100" dist="38100" dir="2700000" algn="tl">
                    <a:srgbClr val="C0C0C0"/>
                  </a:outerShdw>
                </a:effectLst>
              </a:rPr>
              <a:t> from parents.</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Thus, individuals who lack the disorder are either                                              </a:t>
            </a:r>
            <a:r>
              <a:rPr lang="en-US" altLang="en-US" sz="1600" b="1" dirty="0" err="1" smtClean="0">
                <a:solidFill>
                  <a:srgbClr val="0000FF"/>
                </a:solidFill>
                <a:effectLst>
                  <a:outerShdw blurRad="38100" dist="38100" dir="2700000" algn="tl">
                    <a:srgbClr val="C0C0C0"/>
                  </a:outerShdw>
                </a:effectLst>
              </a:rPr>
              <a:t>homozgyous</a:t>
            </a:r>
            <a:r>
              <a:rPr lang="en-US" altLang="en-US" sz="1600" b="1" dirty="0" smtClean="0">
                <a:solidFill>
                  <a:srgbClr val="0000FF"/>
                </a:solidFill>
                <a:effectLst>
                  <a:outerShdw blurRad="38100" dist="38100" dir="2700000" algn="tl">
                    <a:srgbClr val="C0C0C0"/>
                  </a:outerShdw>
                </a:effectLst>
              </a:rPr>
              <a:t> dominant</a:t>
            </a:r>
            <a:r>
              <a:rPr lang="en-US" altLang="en-US" sz="1600" b="1" dirty="0" smtClean="0">
                <a:solidFill>
                  <a:srgbClr val="000000"/>
                </a:solidFill>
                <a:effectLst>
                  <a:outerShdw blurRad="38100" dist="38100" dir="2700000" algn="tl">
                    <a:srgbClr val="C0C0C0"/>
                  </a:outerShdw>
                </a:effectLst>
              </a:rPr>
              <a:t> or </a:t>
            </a:r>
            <a:r>
              <a:rPr lang="en-US" altLang="en-US" sz="1600" b="1" dirty="0" smtClean="0">
                <a:solidFill>
                  <a:srgbClr val="0000FF"/>
                </a:solidFill>
                <a:effectLst>
                  <a:outerShdw blurRad="38100" dist="38100" dir="2700000" algn="tl">
                    <a:srgbClr val="C0C0C0"/>
                  </a:outerShdw>
                </a:effectLst>
              </a:rPr>
              <a:t>heterozygous</a:t>
            </a:r>
            <a:r>
              <a:rPr lang="en-US" altLang="en-US" sz="16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Heterozygous member may have no clear phenotypic                                                effects, but is a </a:t>
            </a:r>
            <a:r>
              <a:rPr lang="en-US" altLang="en-US" sz="1600" b="1" dirty="0" smtClean="0">
                <a:solidFill>
                  <a:srgbClr val="FF0000"/>
                </a:solidFill>
                <a:effectLst>
                  <a:outerShdw blurRad="38100" dist="38100" dir="2700000" algn="tl">
                    <a:srgbClr val="C0C0C0"/>
                  </a:outerShdw>
                </a:effectLst>
              </a:rPr>
              <a:t>carrier</a:t>
            </a:r>
            <a:r>
              <a:rPr lang="en-US" altLang="en-US" sz="1600" b="1" dirty="0" smtClean="0">
                <a:solidFill>
                  <a:srgbClr val="000000"/>
                </a:solidFill>
                <a:effectLst>
                  <a:outerShdw blurRad="38100" dist="38100" dir="2700000" algn="tl">
                    <a:srgbClr val="C0C0C0"/>
                  </a:outerShdw>
                </a:effectLst>
              </a:rPr>
              <a:t> who may transmit a recessive allele to their offspring.</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Most people with recessive disorders are born from carrier parents with normal phenotypes.</a:t>
            </a:r>
          </a:p>
          <a:p>
            <a:pPr lvl="1" eaLnBrk="1" hangingPunct="1">
              <a:lnSpc>
                <a:spcPct val="80000"/>
              </a:lnSpc>
              <a:buClr>
                <a:srgbClr val="339933"/>
              </a:buClr>
              <a:tabLst>
                <a:tab pos="2743200" algn="l"/>
              </a:tabLst>
              <a:defRPr/>
            </a:pPr>
            <a:r>
              <a:rPr lang="en-US" altLang="en-US" sz="1400" b="1" dirty="0" smtClean="0">
                <a:solidFill>
                  <a:srgbClr val="000000"/>
                </a:solidFill>
                <a:effectLst>
                  <a:outerShdw blurRad="38100" dist="38100" dir="2700000" algn="tl">
                    <a:srgbClr val="C0C0C0"/>
                  </a:outerShdw>
                </a:effectLst>
              </a:rPr>
              <a:t>Two carriers have a 1/4 chance of having a child with the disorder, 1/2 chance of a carrier, and 1/4 free.</a:t>
            </a:r>
          </a:p>
        </p:txBody>
      </p:sp>
      <p:sp>
        <p:nvSpPr>
          <p:cNvPr id="26627" name="Rectangle 3"/>
          <p:cNvSpPr>
            <a:spLocks noGrp="1" noChangeArrowheads="1"/>
          </p:cNvSpPr>
          <p:nvPr>
            <p:ph type="title"/>
          </p:nvPr>
        </p:nvSpPr>
        <p:spPr>
          <a:xfrm>
            <a:off x="1295400" y="152400"/>
            <a:ext cx="66294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80000"/>
              </a:lnSpc>
              <a:defRPr/>
            </a:pPr>
            <a:r>
              <a:rPr lang="en-US" altLang="en-US" sz="2800" b="1" dirty="0" smtClean="0">
                <a:ln w="11430"/>
                <a:solidFill>
                  <a:srgbClr val="0000FF"/>
                </a:solidFill>
                <a:effectLst>
                  <a:outerShdw blurRad="50800" dist="39000" dir="5460000" algn="tl">
                    <a:srgbClr val="000000">
                      <a:alpha val="38000"/>
                    </a:srgbClr>
                  </a:outerShdw>
                </a:effectLst>
              </a:rPr>
              <a:t>Many human disorders </a:t>
            </a:r>
            <a:r>
              <a:rPr lang="ar-EG" altLang="en-US" sz="1600" dirty="0" smtClean="0">
                <a:ln w="11430"/>
                <a:solidFill>
                  <a:schemeClr val="tx1"/>
                </a:solidFill>
              </a:rPr>
              <a:t>أمراض</a:t>
            </a:r>
            <a:r>
              <a:rPr lang="en-US" altLang="en-US" sz="2400" b="1" dirty="0" smtClean="0">
                <a:ln w="11430"/>
                <a:solidFill>
                  <a:schemeClr val="tx1"/>
                </a:solidFill>
              </a:rPr>
              <a:t> </a:t>
            </a:r>
            <a:r>
              <a:rPr lang="en-US" altLang="en-US" sz="2800" b="1" dirty="0" smtClean="0">
                <a:ln w="11430"/>
                <a:solidFill>
                  <a:srgbClr val="0000FF"/>
                </a:solidFill>
                <a:effectLst>
                  <a:outerShdw blurRad="50800" dist="39000" dir="5460000" algn="tl">
                    <a:srgbClr val="000000">
                      <a:alpha val="38000"/>
                    </a:srgbClr>
                  </a:outerShdw>
                </a:effectLst>
              </a:rPr>
              <a:t>follow Mendelian patterns of inheritance</a:t>
            </a:r>
          </a:p>
        </p:txBody>
      </p:sp>
      <p:grpSp>
        <p:nvGrpSpPr>
          <p:cNvPr id="9" name="Group 8"/>
          <p:cNvGrpSpPr/>
          <p:nvPr/>
        </p:nvGrpSpPr>
        <p:grpSpPr>
          <a:xfrm>
            <a:off x="38100" y="1292"/>
            <a:ext cx="9029700" cy="1266444"/>
            <a:chOff x="38100" y="1292"/>
            <a:chExt cx="9029700" cy="1266444"/>
          </a:xfrm>
        </p:grpSpPr>
        <p:sp>
          <p:nvSpPr>
            <p:cNvPr id="10"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10"/>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wipe(left)">
                                      <p:cBhvr>
                                        <p:cTn id="7" dur="500"/>
                                        <p:tgtEl>
                                          <p:spTgt spid="266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6">
                                            <p:txEl>
                                              <p:pRg st="3" end="3"/>
                                            </p:txEl>
                                          </p:spTgt>
                                        </p:tgtEl>
                                        <p:attrNameLst>
                                          <p:attrName>style.visibility</p:attrName>
                                        </p:attrNameLst>
                                      </p:cBhvr>
                                      <p:to>
                                        <p:strVal val="visible"/>
                                      </p:to>
                                    </p:set>
                                    <p:animEffect transition="in" filter="wipe(left)">
                                      <p:cBhvr>
                                        <p:cTn id="12" dur="500"/>
                                        <p:tgtEl>
                                          <p:spTgt spid="2662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6">
                                            <p:txEl>
                                              <p:pRg st="4" end="4"/>
                                            </p:txEl>
                                          </p:spTgt>
                                        </p:tgtEl>
                                        <p:attrNameLst>
                                          <p:attrName>style.visibility</p:attrName>
                                        </p:attrNameLst>
                                      </p:cBhvr>
                                      <p:to>
                                        <p:strVal val="visible"/>
                                      </p:to>
                                    </p:set>
                                    <p:animEffect transition="in" filter="wipe(left)">
                                      <p:cBhvr>
                                        <p:cTn id="17" dur="500"/>
                                        <p:tgtEl>
                                          <p:spTgt spid="2662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6">
                                            <p:txEl>
                                              <p:pRg st="5" end="5"/>
                                            </p:txEl>
                                          </p:spTgt>
                                        </p:tgtEl>
                                        <p:attrNameLst>
                                          <p:attrName>style.visibility</p:attrName>
                                        </p:attrNameLst>
                                      </p:cBhvr>
                                      <p:to>
                                        <p:strVal val="visible"/>
                                      </p:to>
                                    </p:set>
                                    <p:animEffect transition="in" filter="wipe(left)">
                                      <p:cBhvr>
                                        <p:cTn id="22" dur="500"/>
                                        <p:tgtEl>
                                          <p:spTgt spid="2662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6">
                                            <p:txEl>
                                              <p:pRg st="6" end="6"/>
                                            </p:txEl>
                                          </p:spTgt>
                                        </p:tgtEl>
                                        <p:attrNameLst>
                                          <p:attrName>style.visibility</p:attrName>
                                        </p:attrNameLst>
                                      </p:cBhvr>
                                      <p:to>
                                        <p:strVal val="visible"/>
                                      </p:to>
                                    </p:set>
                                    <p:animEffect transition="in" filter="wipe(left)">
                                      <p:cBhvr>
                                        <p:cTn id="27" dur="500"/>
                                        <p:tgtEl>
                                          <p:spTgt spid="2662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626">
                                            <p:txEl>
                                              <p:pRg st="7" end="7"/>
                                            </p:txEl>
                                          </p:spTgt>
                                        </p:tgtEl>
                                        <p:attrNameLst>
                                          <p:attrName>style.visibility</p:attrName>
                                        </p:attrNameLst>
                                      </p:cBhvr>
                                      <p:to>
                                        <p:strVal val="visible"/>
                                      </p:to>
                                    </p:set>
                                    <p:animEffect transition="in" filter="wipe(left)">
                                      <p:cBhvr>
                                        <p:cTn id="32" dur="500"/>
                                        <p:tgtEl>
                                          <p:spTgt spid="26626">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626">
                                            <p:txEl>
                                              <p:pRg st="8" end="8"/>
                                            </p:txEl>
                                          </p:spTgt>
                                        </p:tgtEl>
                                        <p:attrNameLst>
                                          <p:attrName>style.visibility</p:attrName>
                                        </p:attrNameLst>
                                      </p:cBhvr>
                                      <p:to>
                                        <p:strVal val="visible"/>
                                      </p:to>
                                    </p:set>
                                    <p:animEffect transition="in" filter="wipe(left)">
                                      <p:cBhvr>
                                        <p:cTn id="35" dur="500"/>
                                        <p:tgtEl>
                                          <p:spTgt spid="266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81000" y="609600"/>
            <a:ext cx="8382000" cy="2819400"/>
          </a:xfrm>
        </p:spPr>
        <p:txBody>
          <a:bodyPr>
            <a:spAutoFit/>
          </a:bodyPr>
          <a:lstStyle/>
          <a:p>
            <a:pPr marL="322263" indent="-322263" eaLnBrk="1" hangingPunct="1">
              <a:lnSpc>
                <a:spcPct val="90000"/>
              </a:lnSpc>
              <a:buClr>
                <a:srgbClr val="FF0000"/>
              </a:buClr>
              <a:buFontTx/>
              <a:buAutoNum type="arabicPeriod"/>
              <a:tabLst>
                <a:tab pos="2743200" algn="l"/>
              </a:tabLst>
              <a:defRPr/>
            </a:pPr>
            <a:r>
              <a:rPr lang="en-US" altLang="en-US" sz="2000" b="1" u="sng" dirty="0" smtClean="0">
                <a:solidFill>
                  <a:srgbClr val="FF0000"/>
                </a:solidFill>
                <a:effectLst>
                  <a:outerShdw blurRad="38100" dist="38100" dir="2700000" algn="tl">
                    <a:srgbClr val="C0C0C0"/>
                  </a:outerShdw>
                </a:effectLst>
              </a:rPr>
              <a:t>Cystic fibrosis</a:t>
            </a:r>
            <a:r>
              <a:rPr lang="en-US" altLang="en-US" sz="2000" b="1" dirty="0" smtClean="0">
                <a:solidFill>
                  <a:srgbClr val="FF0000"/>
                </a:solidFill>
                <a:effectLst>
                  <a:outerShdw blurRad="38100" dist="38100" dir="2700000" algn="tl">
                    <a:srgbClr val="C0C0C0"/>
                  </a:outerShdw>
                </a:effectLst>
              </a:rPr>
              <a:t> </a:t>
            </a:r>
            <a:r>
              <a:rPr lang="en-US" altLang="en-US" sz="1600" dirty="0" smtClean="0">
                <a:effectLst>
                  <a:outerShdw blurRad="38100" dist="38100" dir="2700000" algn="tl">
                    <a:srgbClr val="C0C0C0"/>
                  </a:outerShdw>
                </a:effectLst>
              </a:rPr>
              <a:t>(</a:t>
            </a:r>
            <a:r>
              <a:rPr lang="ar-SA" sz="1400" dirty="0" smtClean="0"/>
              <a:t>التليف الكيسي</a:t>
            </a:r>
            <a:r>
              <a:rPr lang="en-US" sz="1400" dirty="0" smtClean="0"/>
              <a:t> </a:t>
            </a:r>
            <a:r>
              <a:rPr lang="en-US" altLang="en-US" sz="1600" dirty="0" smtClean="0">
                <a:effectLst>
                  <a:outerShdw blurRad="38100" dist="38100" dir="2700000" algn="tl">
                    <a:srgbClr val="C0C0C0"/>
                  </a:outerShdw>
                </a:effectLst>
              </a:rPr>
              <a:t>):</a:t>
            </a:r>
            <a:r>
              <a:rPr lang="en-US" altLang="en-US" sz="1800" b="1" dirty="0" smtClean="0">
                <a:solidFill>
                  <a:srgbClr val="000000"/>
                </a:solidFill>
                <a:effectLst>
                  <a:outerShdw blurRad="38100" dist="38100" dir="2700000" algn="tl">
                    <a:srgbClr val="C0C0C0"/>
                  </a:outerShdw>
                </a:effectLst>
              </a:rPr>
              <a:t> </a:t>
            </a:r>
            <a:r>
              <a:rPr lang="en-US" altLang="en-US" sz="1600" dirty="0" smtClean="0">
                <a:solidFill>
                  <a:srgbClr val="000000"/>
                </a:solidFill>
                <a:effectLst>
                  <a:outerShdw blurRad="38100" dist="38100" dir="2700000" algn="tl">
                    <a:srgbClr val="C0C0C0"/>
                  </a:outerShdw>
                </a:effectLst>
              </a:rPr>
              <a:t>a lethal recessive disorder</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One in 25 </a:t>
            </a:r>
            <a:r>
              <a:rPr lang="en-US" altLang="en-US" sz="1600" b="1" dirty="0" smtClean="0">
                <a:solidFill>
                  <a:srgbClr val="FF0000"/>
                </a:solidFill>
                <a:effectLst>
                  <a:outerShdw blurRad="38100" dist="38100" dir="2700000" algn="tl">
                    <a:srgbClr val="C0C0C0"/>
                  </a:outerShdw>
                </a:effectLst>
              </a:rPr>
              <a:t>people</a:t>
            </a:r>
            <a:r>
              <a:rPr lang="en-US" altLang="en-US" sz="1600" b="1" dirty="0" smtClean="0">
                <a:solidFill>
                  <a:srgbClr val="000000"/>
                </a:solidFill>
                <a:effectLst>
                  <a:outerShdw blurRad="38100" dist="38100" dir="2700000" algn="tl">
                    <a:srgbClr val="C0C0C0"/>
                  </a:outerShdw>
                </a:effectLst>
              </a:rPr>
              <a:t> is a carrier.</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The normal allele codes for a membrane protein that transports </a:t>
            </a:r>
            <a:r>
              <a:rPr lang="en-US" altLang="en-US" sz="1600" b="1" dirty="0" err="1" smtClean="0">
                <a:solidFill>
                  <a:srgbClr val="0000FF"/>
                </a:solidFill>
                <a:effectLst>
                  <a:outerShdw blurRad="38100" dist="38100" dir="2700000" algn="tl">
                    <a:srgbClr val="C0C0C0"/>
                  </a:outerShdw>
                </a:effectLst>
              </a:rPr>
              <a:t>Cl</a:t>
            </a:r>
            <a:r>
              <a:rPr lang="en-US" altLang="en-US" sz="1600" b="1" baseline="30000" dirty="0" smtClean="0">
                <a:solidFill>
                  <a:srgbClr val="0000FF"/>
                </a:solidFill>
                <a:effectLst>
                  <a:outerShdw blurRad="38100" dist="38100" dir="2700000" algn="tl">
                    <a:srgbClr val="C0C0C0"/>
                  </a:outerShdw>
                </a:effectLst>
              </a:rPr>
              <a:t>-</a:t>
            </a:r>
            <a:r>
              <a:rPr lang="en-US" altLang="en-US" sz="1600" b="1" dirty="0" smtClean="0">
                <a:solidFill>
                  <a:srgbClr val="000000"/>
                </a:solidFill>
                <a:effectLst>
                  <a:outerShdw blurRad="38100" dist="38100" dir="2700000" algn="tl">
                    <a:srgbClr val="C0C0C0"/>
                  </a:outerShdw>
                </a:effectLst>
              </a:rPr>
              <a:t> between cells and the environment.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If these channels are absent, there are abnormally high </a:t>
            </a:r>
            <a:r>
              <a:rPr lang="en-US" altLang="en-US" sz="1600" b="1" dirty="0" smtClean="0">
                <a:solidFill>
                  <a:srgbClr val="0000FF"/>
                </a:solidFill>
                <a:effectLst>
                  <a:outerShdw blurRad="38100" dist="38100" dir="2700000" algn="tl">
                    <a:srgbClr val="C0C0C0"/>
                  </a:outerShdw>
                </a:effectLst>
              </a:rPr>
              <a:t>extracellular levels of chloride</a:t>
            </a:r>
            <a:r>
              <a:rPr lang="en-US" altLang="en-US" sz="1600" b="1" dirty="0" smtClean="0">
                <a:solidFill>
                  <a:srgbClr val="000000"/>
                </a:solidFill>
                <a:effectLst>
                  <a:outerShdw blurRad="38100" dist="38100" dir="2700000" algn="tl">
                    <a:srgbClr val="C0C0C0"/>
                  </a:outerShdw>
                </a:effectLst>
              </a:rPr>
              <a:t> that causes the mucus coats of certain cells to become thicker </a:t>
            </a:r>
            <a:r>
              <a:rPr lang="ar-EG" altLang="en-US" sz="1600" dirty="0" smtClean="0">
                <a:solidFill>
                  <a:srgbClr val="000000"/>
                </a:solidFill>
              </a:rPr>
              <a:t>سميكة</a:t>
            </a:r>
            <a:r>
              <a:rPr lang="en-US" altLang="en-US" sz="1600" b="1" dirty="0" smtClean="0">
                <a:solidFill>
                  <a:srgbClr val="000000"/>
                </a:solidFill>
                <a:effectLst>
                  <a:outerShdw blurRad="38100" dist="38100" dir="2700000" algn="tl">
                    <a:srgbClr val="C0C0C0"/>
                  </a:outerShdw>
                </a:effectLst>
              </a:rPr>
              <a:t> and stickier </a:t>
            </a:r>
            <a:r>
              <a:rPr lang="ar-EG" altLang="en-US" sz="1600" dirty="0" smtClean="0">
                <a:solidFill>
                  <a:srgbClr val="000000"/>
                </a:solidFill>
              </a:rPr>
              <a:t>لزجة</a:t>
            </a:r>
            <a:r>
              <a:rPr lang="en-US" altLang="en-US" sz="1600" b="1" dirty="0" smtClean="0">
                <a:solidFill>
                  <a:srgbClr val="000000"/>
                </a:solidFill>
                <a:effectLst>
                  <a:outerShdw blurRad="38100" dist="38100" dir="2700000" algn="tl">
                    <a:srgbClr val="C0C0C0"/>
                  </a:outerShdw>
                </a:effectLst>
              </a:rPr>
              <a:t> than normal.</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This mucus build-up in the pancreas, lungs, digestive tract, and elsewhere </a:t>
            </a:r>
            <a:r>
              <a:rPr lang="en-US" altLang="en-US" sz="1600" b="1" dirty="0" smtClean="0">
                <a:solidFill>
                  <a:srgbClr val="FF0000"/>
                </a:solidFill>
                <a:effectLst>
                  <a:outerShdw blurRad="38100" dist="38100" dir="2700000" algn="tl">
                    <a:srgbClr val="C0C0C0"/>
                  </a:outerShdw>
                </a:effectLst>
              </a:rPr>
              <a:t>favoring</a:t>
            </a:r>
            <a:r>
              <a:rPr lang="en-US" altLang="en-US" sz="1600" b="1" dirty="0" smtClean="0">
                <a:solidFill>
                  <a:srgbClr val="000000"/>
                </a:solidFill>
                <a:effectLst>
                  <a:outerShdw blurRad="38100" dist="38100" dir="2700000" algn="tl">
                    <a:srgbClr val="C0C0C0"/>
                  </a:outerShdw>
                </a:effectLst>
              </a:rPr>
              <a:t> bacterial infections.</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Without treatment, affected children die before five, but with treatment can live past their late 20’s. </a:t>
            </a:r>
          </a:p>
        </p:txBody>
      </p:sp>
      <p:sp>
        <p:nvSpPr>
          <p:cNvPr id="29701" name="Text Box 5"/>
          <p:cNvSpPr txBox="1">
            <a:spLocks noChangeArrowheads="1"/>
          </p:cNvSpPr>
          <p:nvPr/>
        </p:nvSpPr>
        <p:spPr bwMode="auto">
          <a:xfrm>
            <a:off x="228600" y="76200"/>
            <a:ext cx="8458200" cy="45720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A- Recessively inherited disorders </a:t>
            </a:r>
            <a:r>
              <a:rPr lang="ar-EG" sz="1600" dirty="0">
                <a:ln w="11430"/>
              </a:rPr>
              <a:t>الصفات المرضية المتنحية</a:t>
            </a:r>
            <a:endParaRPr lang="en-GB" sz="2000" u="sng" dirty="0">
              <a:ln w="11430"/>
            </a:endParaRPr>
          </a:p>
        </p:txBody>
      </p:sp>
      <p:sp>
        <p:nvSpPr>
          <p:cNvPr id="29702" name="Rectangle 6"/>
          <p:cNvSpPr>
            <a:spLocks noChangeArrowheads="1"/>
          </p:cNvSpPr>
          <p:nvPr/>
        </p:nvSpPr>
        <p:spPr bwMode="auto">
          <a:xfrm>
            <a:off x="3352800" y="3200400"/>
            <a:ext cx="5562600" cy="3532188"/>
          </a:xfrm>
          <a:prstGeom prst="rect">
            <a:avLst/>
          </a:prstGeom>
          <a:noFill/>
          <a:ln w="9525">
            <a:noFill/>
            <a:miter lim="800000"/>
            <a:headEnd/>
            <a:tailEnd/>
          </a:ln>
          <a:effectLst/>
        </p:spPr>
        <p:txBody>
          <a:bodyPr/>
          <a:lstStyle/>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التليف الكيسي</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(Cystic Fibrosis)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هو</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مرض وراثي</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متنحّ يحدث فيه عجز مترقّي في عمل</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الغدد خارجية الإفراز</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مما يؤثر بصورة كبيرة على وظائف كثيرة في الجسم</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a:t>
            </a:r>
          </a:p>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أعراض الافراد المصابين بالتليف الكيسي تعتمد على سن الفرد، ومدى هذا المرض يؤثر على أجهزة محددة، قبل العلاج، تطاول اثار التليف الكيسي أجهزة التنفس، والهضم، والتكاثر الجنسي</a:t>
            </a:r>
            <a:endPar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endParaRPr>
          </a:p>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الاعراض الأخرى وتشمل امراض</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الرئة</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والصعوبات المتزايدة مع سوء امتصاص الفيتامينات والمواد المغذيه من قبل</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الجهاز الهضمي</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وبالإضافة إلى ذلك، صعوبات مع الخصوبه</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a:t>
            </a:r>
          </a:p>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لا يوجد علاج للتليف الكيسي، ويموت كثير من المصابين بالتليف الكيسي في الثلاثينات من العمرمن فشل</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الرئة، وكثيرا ما يكون لازما زرع</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الرئة</a:t>
            </a:r>
            <a:endPar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endParaRPr>
          </a:p>
        </p:txBody>
      </p:sp>
      <p:pic>
        <p:nvPicPr>
          <p:cNvPr id="8197" name="Picture 8" descr="200px-Autorecessive_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00438"/>
            <a:ext cx="3352800" cy="3308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animEffect transition="in" filter="wipe(left)">
                                      <p:cBhvr>
                                        <p:cTn id="7" dur="500"/>
                                        <p:tgtEl>
                                          <p:spTgt spid="29698">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698">
                                            <p:txEl>
                                              <p:pRg st="2" end="2"/>
                                            </p:txEl>
                                          </p:spTgt>
                                        </p:tgtEl>
                                        <p:attrNameLst>
                                          <p:attrName>style.visibility</p:attrName>
                                        </p:attrNameLst>
                                      </p:cBhvr>
                                      <p:to>
                                        <p:strVal val="visible"/>
                                      </p:to>
                                    </p:set>
                                    <p:animEffect transition="in" filter="wipe(left)">
                                      <p:cBhvr>
                                        <p:cTn id="10" dur="500"/>
                                        <p:tgtEl>
                                          <p:spTgt spid="29698">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9698">
                                            <p:txEl>
                                              <p:pRg st="3" end="3"/>
                                            </p:txEl>
                                          </p:spTgt>
                                        </p:tgtEl>
                                        <p:attrNameLst>
                                          <p:attrName>style.visibility</p:attrName>
                                        </p:attrNameLst>
                                      </p:cBhvr>
                                      <p:to>
                                        <p:strVal val="visible"/>
                                      </p:to>
                                    </p:set>
                                    <p:animEffect transition="in" filter="wipe(left)">
                                      <p:cBhvr>
                                        <p:cTn id="13" dur="500"/>
                                        <p:tgtEl>
                                          <p:spTgt spid="29698">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698">
                                            <p:txEl>
                                              <p:pRg st="4" end="4"/>
                                            </p:txEl>
                                          </p:spTgt>
                                        </p:tgtEl>
                                        <p:attrNameLst>
                                          <p:attrName>style.visibility</p:attrName>
                                        </p:attrNameLst>
                                      </p:cBhvr>
                                      <p:to>
                                        <p:strVal val="visible"/>
                                      </p:to>
                                    </p:set>
                                    <p:animEffect transition="in" filter="wipe(left)">
                                      <p:cBhvr>
                                        <p:cTn id="16" dur="500"/>
                                        <p:tgtEl>
                                          <p:spTgt spid="29698">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698">
                                            <p:txEl>
                                              <p:pRg st="5" end="5"/>
                                            </p:txEl>
                                          </p:spTgt>
                                        </p:tgtEl>
                                        <p:attrNameLst>
                                          <p:attrName>style.visibility</p:attrName>
                                        </p:attrNameLst>
                                      </p:cBhvr>
                                      <p:to>
                                        <p:strVal val="visible"/>
                                      </p:to>
                                    </p:set>
                                    <p:animEffect transition="in" filter="wipe(left)">
                                      <p:cBhvr>
                                        <p:cTn id="19" dur="5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COUNT" val="0"/>
  <p:tag name="ARTICULATE_PLAYER_GLOSSARY_XML" val="&lt;?xml version=&quot;1.0&quot; encoding=&quot;utf-16&quot;?&gt;&lt;glossary xmlns:xsi=&quot;http://www.w3.org/2001/XMLSchema-instance&quot; xmlns:xsd=&quot;http://www.w3.org/2001/XMLSchema&quot;&gt;&lt;terms /&gt;&lt;/glossary&gt;"/>
  <p:tag name="ARTICULATE_SLIDE_COUNT" val="18"/>
  <p:tag name="TAG_BACKING_FORM_KEY" val="6819150-c:\users\amahmedkeele\desktop\lectures\lecture-23 mendel\lecture 23.pptx"/>
  <p:tag name="ARTICULATE_PRESENTER_VERSION" val="7"/>
  <p:tag name="ARTICULATE_USED_PAGE_ORIENTATION" val="1"/>
  <p:tag name="ARTICULATE_USED_PAGE_SIZE"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57"/>
  <p:tag name="ARTICULATE_AUDIO_RECORDED" val="1"/>
  <p:tag name="TIMELINE" val="119.6/177.6/317.8"/>
  <p:tag name="ELAPSEDTIME" val="405.8"/>
  <p:tag name="ANNOTATION_TYPE_1" val="0"/>
  <p:tag name="ANNOTATION_START_1" val="23.0"/>
  <p:tag name="ANNOTATION_END_1" val="31.3"/>
  <p:tag name="ANNOTATION_TOP_1" val="40"/>
  <p:tag name="ANNOTATION_LEFT_1" val="12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31.3"/>
  <p:tag name="ANNOTATION_END_2" val="35.3"/>
  <p:tag name="ANNOTATION_TOP_2" val="85"/>
  <p:tag name="ANNOTATION_LEFT_2" val="1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3"/>
  <p:tag name="ANNOTATION_END_3" val="38.8"/>
  <p:tag name="ANNOTATION_TOP_3" val="84"/>
  <p:tag name="ANNOTATION_LEFT_3" val="36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8.8"/>
  <p:tag name="ANNOTATION_END_4" val="62.0"/>
  <p:tag name="ANNOTATION_TOP_4" val="84"/>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2.0"/>
  <p:tag name="ANNOTATION_END_5" val="83.5"/>
  <p:tag name="ANNOTATION_TOP_5" val="158"/>
  <p:tag name="ANNOTATION_LEFT_5" val="5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2"/>
  <p:tag name="ANNOTATION_START_6" val="83.5"/>
  <p:tag name="ANNOTATION_END_6" val="83.5"/>
  <p:tag name="ANNOTATION_TOP_6" val="-40"/>
  <p:tag name="ANNOTATION_LEFT_6" val="-40"/>
  <p:tag name="ANNOTATION_WIDTH_6" val="1042"/>
  <p:tag name="ANNOTATION_HEIGHT_6" val="801"/>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16777215"/>
  <p:tag name="ANNOTATION_FILL_COLOR_6" val="10855845"/>
  <p:tag name="ANNOTATION_FILL_ALPHA_6" val="50"/>
  <p:tag name="ANNOTATION_BORDER_WIDTH_6" val="2"/>
  <p:tag name="ANNOTATION_SLIDE_WIDTH_6" val="960"/>
  <p:tag name="ANNOTATION_SLIDE_HEIGHT_6" val="720"/>
  <p:tag name="ANNOTATION_TYPE_7" val="2"/>
  <p:tag name="ANNOTATION_START_7" val="83.5"/>
  <p:tag name="ANNOTATION_END_7" val="116.0"/>
  <p:tag name="ANNOTATION_TOP_7" val="171"/>
  <p:tag name="ANNOTATION_LEFT_7" val="758"/>
  <p:tag name="ANNOTATION_WIDTH_7" val="171"/>
  <p:tag name="ANNOTATION_HEIGHT_7" val="40"/>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16777215"/>
  <p:tag name="ANNOTATION_FILL_COLOR_7" val="10855845"/>
  <p:tag name="ANNOTATION_FILL_ALPHA_7" val="50"/>
  <p:tag name="ANNOTATION_BORDER_WIDTH_7" val="2"/>
  <p:tag name="ANNOTATION_SLIDE_WIDTH_7" val="960"/>
  <p:tag name="ANNOTATION_SLIDE_HEIGHT_7" val="720"/>
  <p:tag name="ANNOTATION_TYPE_8" val="2"/>
  <p:tag name="ANNOTATION_START_8" val="116.0"/>
  <p:tag name="ANNOTATION_END_8" val="127.5"/>
  <p:tag name="ANNOTATION_TOP_8" val="-40"/>
  <p:tag name="ANNOTATION_LEFT_8" val="-40"/>
  <p:tag name="ANNOTATION_WIDTH_8" val="1042"/>
  <p:tag name="ANNOTATION_HEIGHT_8" val="801"/>
  <p:tag name="ANNOTATION_ANIMATION_8" val="4"/>
  <p:tag name="ANNOTATION_ROTATION_8" val="0"/>
  <p:tag name="ANNOTATION_SUB_TYPE_8" val="11"/>
  <p:tag name="ANNOTATION_LOOP_COUNT_8" val="1"/>
  <p:tag name="ANNOTATION_BOX_RADIUS_8" val="0"/>
  <p:tag name="ANNOTATION_SCALE_8" val="0"/>
  <p:tag name="ANNOTATION_BORDER_ALPHA_8" val="100"/>
  <p:tag name="ANNOTATION_BORDER_COLOR_8" val="16777215"/>
  <p:tag name="ANNOTATION_FILL_COLOR_8" val="10855845"/>
  <p:tag name="ANNOTATION_FILL_ALPHA_8" val="50"/>
  <p:tag name="ANNOTATION_BORDER_WIDTH_8" val="2"/>
  <p:tag name="ANNOTATION_SLIDE_WIDTH_8" val="960"/>
  <p:tag name="ANNOTATION_SLIDE_HEIGHT_8" val="720"/>
  <p:tag name="ANNOTATION_TYPE_9" val="0"/>
  <p:tag name="ANNOTATION_START_9" val="127.5"/>
  <p:tag name="ANNOTATION_END_9" val="134.1"/>
  <p:tag name="ANNOTATION_TOP_9" val="319"/>
  <p:tag name="ANNOTATION_LEFT_9" val="97"/>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134.1"/>
  <p:tag name="ANNOTATION_END_10" val="134.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134.1"/>
  <p:tag name="ANNOTATION_END_11" val="175.5"/>
  <p:tag name="ANNOTATION_TOP_11" val="294"/>
  <p:tag name="ANNOTATION_LEFT_11" val="422"/>
  <p:tag name="ANNOTATION_WIDTH_11" val="195"/>
  <p:tag name="ANNOTATION_HEIGHT_11" val="40"/>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175.5"/>
  <p:tag name="ANNOTATION_END_12" val="179.6"/>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179.6"/>
  <p:tag name="ANNOTATION_END_13" val="188.5"/>
  <p:tag name="ANNOTATION_TOP_13" val="375"/>
  <p:tag name="ANNOTATION_LEFT_13" val="5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88.5"/>
  <p:tag name="ANNOTATION_END_14" val="191.2"/>
  <p:tag name="ANNOTATION_TOP_14" val="405"/>
  <p:tag name="ANNOTATION_LEFT_14" val="5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91.2"/>
  <p:tag name="ANNOTATION_END_15" val="195.1"/>
  <p:tag name="ANNOTATION_TOP_15" val="396"/>
  <p:tag name="ANNOTATION_LEFT_15" val="31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95.1"/>
  <p:tag name="ANNOTATION_END_16" val="201.5"/>
  <p:tag name="ANNOTATION_TOP_16" val="371"/>
  <p:tag name="ANNOTATION_LEFT_16" val="6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01.5"/>
  <p:tag name="ANNOTATION_END_17" val="203.8"/>
  <p:tag name="ANNOTATION_TOP_17" val="375"/>
  <p:tag name="ANNOTATION_LEFT_17" val="505"/>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03.8"/>
  <p:tag name="ANNOTATION_END_18" val="261.2"/>
  <p:tag name="ANNOTATION_TOP_18" val="406"/>
  <p:tag name="ANNOTATION_LEFT_18" val="6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61.2"/>
  <p:tag name="ANNOTATION_END_19" val="263.7"/>
  <p:tag name="ANNOTATION_TOP_19" val="454"/>
  <p:tag name="ANNOTATION_LEFT_19" val="109"/>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63.7"/>
  <p:tag name="ANNOTATION_END_20" val="266.7"/>
  <p:tag name="ANNOTATION_TOP_20" val="452"/>
  <p:tag name="ANNOTATION_LEFT_20" val="25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66.7"/>
  <p:tag name="ANNOTATION_END_21" val="276.2"/>
  <p:tag name="ANNOTATION_TOP_21" val="444"/>
  <p:tag name="ANNOTATION_LEFT_21" val="467"/>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76.2"/>
  <p:tag name="ANNOTATION_END_22" val="278.8"/>
  <p:tag name="ANNOTATION_TOP_22" val="446"/>
  <p:tag name="ANNOTATION_LEFT_22" val="64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278.8"/>
  <p:tag name="ANNOTATION_END_23" val="280.2"/>
  <p:tag name="ANNOTATION_TOP_23" val="488"/>
  <p:tag name="ANNOTATION_LEFT_23" val="111"/>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80.2"/>
  <p:tag name="ANNOTATION_END_24" val="289.4"/>
  <p:tag name="ANNOTATION_TOP_24" val="486"/>
  <p:tag name="ANNOTATION_LEFT_24" val="30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89.4"/>
  <p:tag name="ANNOTATION_END_25" val="291.4"/>
  <p:tag name="ANNOTATION_TOP_25" val="533"/>
  <p:tag name="ANNOTATION_LEFT_25" val="95"/>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91.4"/>
  <p:tag name="ANNOTATION_END_26" val="292.2"/>
  <p:tag name="ANNOTATION_TOP_26" val="524"/>
  <p:tag name="ANNOTATION_LEFT_26" val="33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92.2"/>
  <p:tag name="ANNOTATION_END_27" val="301.2"/>
  <p:tag name="ANNOTATION_TOP_27" val="527"/>
  <p:tag name="ANNOTATION_LEFT_27" val="408"/>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301.2"/>
  <p:tag name="ANNOTATION_END_28" val="302.3"/>
  <p:tag name="ANNOTATION_TOP_28" val="520"/>
  <p:tag name="ANNOTATION_LEFT_28" val="78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302.3"/>
  <p:tag name="ANNOTATION_END_29" val="307.0"/>
  <p:tag name="ANNOTATION_TOP_29" val="557"/>
  <p:tag name="ANNOTATION_LEFT_29" val="8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307.0"/>
  <p:tag name="ANNOTATION_END_30" val="323.5"/>
  <p:tag name="ANNOTATION_TOP_30" val="561"/>
  <p:tag name="ANNOTATION_LEFT_30" val="285"/>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323.5"/>
  <p:tag name="ANNOTATION_END_31" val="325.6"/>
  <p:tag name="ANNOTATION_TOP_31" val="612"/>
  <p:tag name="ANNOTATION_LEFT_31" val="539"/>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325.6"/>
  <p:tag name="ANNOTATION_END_32" val="327.4"/>
  <p:tag name="ANNOTATION_TOP_32" val="609"/>
  <p:tag name="ANNOTATION_LEFT_32" val="640"/>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327.4"/>
  <p:tag name="ANNOTATION_END_33" val="329.1"/>
  <p:tag name="ANNOTATION_TOP_33" val="609"/>
  <p:tag name="ANNOTATION_LEFT_33" val="762"/>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329.1"/>
  <p:tag name="ANNOTATION_END_34" val="342.1"/>
  <p:tag name="ANNOTATION_TOP_34" val="612"/>
  <p:tag name="ANNOTATION_LEFT_34" val="645"/>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42.1"/>
  <p:tag name="ANNOTATION_END_35" val="343.8"/>
  <p:tag name="ANNOTATION_TOP_35" val="649"/>
  <p:tag name="ANNOTATION_LEFT_35" val="61"/>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43.8"/>
  <p:tag name="ANNOTATION_END_36" val="351.0"/>
  <p:tag name="ANNOTATION_TOP_36" val="641"/>
  <p:tag name="ANNOTATION_LEFT_36" val="94"/>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51.0"/>
  <p:tag name="ANNOTATION_END_37" val="351.9"/>
  <p:tag name="ANNOTATION_TOP_37" val="642"/>
  <p:tag name="ANNOTATION_LEFT_37" val="11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51.9"/>
  <p:tag name="ANNOTATION_END_38" val="353.4"/>
  <p:tag name="ANNOTATION_TOP_38" val="642"/>
  <p:tag name="ANNOTATION_LEFT_38" val="13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53.4"/>
  <p:tag name="ANNOTATION_END_39" val="374.9"/>
  <p:tag name="ANNOTATION_TOP_39" val="648"/>
  <p:tag name="ANNOTATION_LEFT_39" val="53"/>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74.9"/>
  <p:tag name="ANNOTATION_END_40" val="379.9"/>
  <p:tag name="ANNOTATION_TOP_40" val="651"/>
  <p:tag name="ANNOTATION_LEFT_40" val="607"/>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79.9"/>
  <p:tag name="ANNOTATION_END_41" val="381.2"/>
  <p:tag name="ANNOTATION_TOP_41" val="684"/>
  <p:tag name="ANNOTATION_LEFT_41" val="69"/>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81.2"/>
  <p:tag name="ANNOTATION_END_42" val="383.3"/>
  <p:tag name="ANNOTATION_TOP_42" val="687"/>
  <p:tag name="ANNOTATION_LEFT_42" val="7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83.3"/>
  <p:tag name="ANNOTATION_END_43" val="384.0"/>
  <p:tag name="ANNOTATION_TOP_43" val="683"/>
  <p:tag name="ANNOTATION_LEFT_43" val="95"/>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84.0"/>
  <p:tag name="ANNOTATION_END_44" val="391.3"/>
  <p:tag name="ANNOTATION_TOP_44" val="681"/>
  <p:tag name="ANNOTATION_LEFT_44" val="105"/>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91.3"/>
  <p:tag name="ANNOTATION_END_45" val="394.1"/>
  <p:tag name="ANNOTATION_TOP_45" val="644"/>
  <p:tag name="ANNOTATION_LEFT_45" val="55"/>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94.1"/>
  <p:tag name="ANNOTATION_TOP_46" val="685"/>
  <p:tag name="ANNOTATION_LEFT_46" val="54"/>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COUNT" val="46"/>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DUPLICATEID" val="5d98637f874f46afbfd2781b7ae54613"/>
</p:tagLst>
</file>

<file path=ppt/tags/tag13.xml><?xml version="1.0" encoding="utf-8"?>
<p:tagLst xmlns:a="http://schemas.openxmlformats.org/drawingml/2006/main" xmlns:r="http://schemas.openxmlformats.org/officeDocument/2006/relationships" xmlns:p="http://schemas.openxmlformats.org/presentationml/2006/main">
  <p:tag name="DUPLICATEID" val="cbbddf3ab496474387b7ff9cdfa4c5c9"/>
</p:tagLst>
</file>

<file path=ppt/tags/tag1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0"/>
  <p:tag name="ARTICULATE_AUDIO_RECORDED" val="1"/>
  <p:tag name="TIMELINE" val="33.9/60.7"/>
  <p:tag name="ELAPSEDTIME" val="636.3"/>
  <p:tag name="ANNOTATION_TYPE_1" val="0"/>
  <p:tag name="ANNOTATION_START_1" val="3.0"/>
  <p:tag name="ANNOTATION_END_1" val="6.5"/>
  <p:tag name="ANNOTATION_TOP_1" val="47"/>
  <p:tag name="ANNOTATION_LEFT_1" val="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6.5"/>
  <p:tag name="ANNOTATION_END_2" val="35.5"/>
  <p:tag name="ANNOTATION_TOP_2" val="47"/>
  <p:tag name="ANNOTATION_LEFT_2" val="4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5"/>
  <p:tag name="ANNOTATION_END_3" val="37.2"/>
  <p:tag name="ANNOTATION_TOP_3" val="88"/>
  <p:tag name="ANNOTATION_LEFT_3" val="10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7.2"/>
  <p:tag name="ANNOTATION_END_4" val="39.0"/>
  <p:tag name="ANNOTATION_TOP_4" val="80"/>
  <p:tag name="ANNOTATION_LEFT_4" val="36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0"/>
  <p:tag name="ANNOTATION_END_5" val="40.8"/>
  <p:tag name="ANNOTATION_TOP_5" val="82"/>
  <p:tag name="ANNOTATION_LEFT_5" val="60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8"/>
  <p:tag name="ANNOTATION_END_6" val="42.5"/>
  <p:tag name="ANNOTATION_TOP_6" val="80"/>
  <p:tag name="ANNOTATION_LEFT_6" val="74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2.5"/>
  <p:tag name="ANNOTATION_END_7" val="43.6"/>
  <p:tag name="ANNOTATION_TOP_7" val="103"/>
  <p:tag name="ANNOTATION_LEFT_7" val="19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3.6"/>
  <p:tag name="ANNOTATION_END_8" val="45.0"/>
  <p:tag name="ANNOTATION_TOP_8" val="109"/>
  <p:tag name="ANNOTATION_LEFT_8" val="33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5.0"/>
  <p:tag name="ANNOTATION_END_9" val="47.0"/>
  <p:tag name="ANNOTATION_TOP_9" val="110"/>
  <p:tag name="ANNOTATION_LEFT_9" val="522"/>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7.0"/>
  <p:tag name="ANNOTATION_END_10" val="71.4"/>
  <p:tag name="ANNOTATION_TOP_10" val="82"/>
  <p:tag name="ANNOTATION_LEFT_10" val="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71.4"/>
  <p:tag name="ANNOTATION_END_11" val="83.9"/>
  <p:tag name="ANNOTATION_TOP_11" val="188"/>
  <p:tag name="ANNOTATION_LEFT_11" val="526"/>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3.9"/>
  <p:tag name="ANNOTATION_END_12" val="89.7"/>
  <p:tag name="ANNOTATION_TOP_12" val="163"/>
  <p:tag name="ANNOTATION_LEFT_12" val="53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9.7"/>
  <p:tag name="ANNOTATION_END_13" val="97.1"/>
  <p:tag name="ANNOTATION_TOP_13" val="161"/>
  <p:tag name="ANNOTATION_LEFT_13" val="60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7.1"/>
  <p:tag name="ANNOTATION_END_14" val="109.8"/>
  <p:tag name="ANNOTATION_TOP_14" val="166"/>
  <p:tag name="ANNOTATION_LEFT_14" val="738"/>
  <p:tag name="ANNOTATION_WIDTH_14" val="121"/>
  <p:tag name="ANNOTATION_HEIGHT_14" val="121"/>
  <p:tag name="ANNOTATION_ANIMATION_14" val="3"/>
  <p:tag name="ANNOTATION_ROTATION_14" val="18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8"/>
  <p:tag name="ANNOTATION_END_15" val="112.6"/>
  <p:tag name="ANNOTATION_TOP_15" val="156"/>
  <p:tag name="ANNOTATION_LEFT_15" val="550"/>
  <p:tag name="ANNOTATION_WIDTH_15" val="121"/>
  <p:tag name="ANNOTATION_HEIGHT_15" val="121"/>
  <p:tag name="ANNOTATION_ANIMATION_15" val="3"/>
  <p:tag name="ANNOTATION_ROTATION_15" val="9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12.6"/>
  <p:tag name="ANNOTATION_END_16" val="117.5"/>
  <p:tag name="ANNOTATION_TOP_16" val="149"/>
  <p:tag name="ANNOTATION_LEFT_16" val="568"/>
  <p:tag name="ANNOTATION_WIDTH_16" val="121"/>
  <p:tag name="ANNOTATION_HEIGHT_16" val="121"/>
  <p:tag name="ANNOTATION_ANIMATION_16" val="3"/>
  <p:tag name="ANNOTATION_ROTATION_16" val="9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7.5"/>
  <p:tag name="ANNOTATION_END_17" val="118.5"/>
  <p:tag name="ANNOTATION_TOP_17" val="218"/>
  <p:tag name="ANNOTATION_LEFT_17" val="603"/>
  <p:tag name="ANNOTATION_WIDTH_17" val="121"/>
  <p:tag name="ANNOTATION_HEIGHT_17" val="121"/>
  <p:tag name="ANNOTATION_ANIMATION_17" val="3"/>
  <p:tag name="ANNOTATION_ROTATION_17" val="9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8.5"/>
  <p:tag name="ANNOTATION_END_18" val="122.6"/>
  <p:tag name="ANNOTATION_TOP_18" val="216"/>
  <p:tag name="ANNOTATION_LEFT_18" val="617"/>
  <p:tag name="ANNOTATION_WIDTH_18" val="121"/>
  <p:tag name="ANNOTATION_HEIGHT_18" val="121"/>
  <p:tag name="ANNOTATION_ANIMATION_18" val="3"/>
  <p:tag name="ANNOTATION_ROTATION_18" val="9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2.6"/>
  <p:tag name="ANNOTATION_END_19" val="123.9"/>
  <p:tag name="ANNOTATION_TOP_19" val="150"/>
  <p:tag name="ANNOTATION_LEFT_19" val="547"/>
  <p:tag name="ANNOTATION_WIDTH_19" val="121"/>
  <p:tag name="ANNOTATION_HEIGHT_19" val="121"/>
  <p:tag name="ANNOTATION_ANIMATION_19" val="3"/>
  <p:tag name="ANNOTATION_ROTATION_19" val="9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23.9"/>
  <p:tag name="ANNOTATION_END_20" val="127.5"/>
  <p:tag name="ANNOTATION_TOP_20" val="148"/>
  <p:tag name="ANNOTATION_LEFT_20" val="585"/>
  <p:tag name="ANNOTATION_WIDTH_20" val="121"/>
  <p:tag name="ANNOTATION_HEIGHT_20" val="121"/>
  <p:tag name="ANNOTATION_ANIMATION_20" val="3"/>
  <p:tag name="ANNOTATION_ROTATION_20" val="9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27.5"/>
  <p:tag name="ANNOTATION_END_21" val="128.8"/>
  <p:tag name="ANNOTATION_TOP_21" val="151"/>
  <p:tag name="ANNOTATION_LEFT_21" val="557"/>
  <p:tag name="ANNOTATION_WIDTH_21" val="121"/>
  <p:tag name="ANNOTATION_HEIGHT_21" val="121"/>
  <p:tag name="ANNOTATION_ANIMATION_21" val="3"/>
  <p:tag name="ANNOTATION_ROTATION_21" val="9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28.8"/>
  <p:tag name="ANNOTATION_END_22" val="133.5"/>
  <p:tag name="ANNOTATION_TOP_22" val="149"/>
  <p:tag name="ANNOTATION_LEFT_22" val="572"/>
  <p:tag name="ANNOTATION_WIDTH_22" val="121"/>
  <p:tag name="ANNOTATION_HEIGHT_22" val="121"/>
  <p:tag name="ANNOTATION_ANIMATION_22" val="3"/>
  <p:tag name="ANNOTATION_ROTATION_22" val="9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33.5"/>
  <p:tag name="ANNOTATION_END_23" val="135.0"/>
  <p:tag name="ANNOTATION_TOP_23" val="153"/>
  <p:tag name="ANNOTATION_LEFT_23" val="561"/>
  <p:tag name="ANNOTATION_WIDTH_23" val="121"/>
  <p:tag name="ANNOTATION_HEIGHT_23" val="121"/>
  <p:tag name="ANNOTATION_ANIMATION_23" val="3"/>
  <p:tag name="ANNOTATION_ROTATION_23" val="9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35.0"/>
  <p:tag name="ANNOTATION_END_24" val="141.2"/>
  <p:tag name="ANNOTATION_TOP_24" val="152"/>
  <p:tag name="ANNOTATION_LEFT_24" val="586"/>
  <p:tag name="ANNOTATION_WIDTH_24" val="121"/>
  <p:tag name="ANNOTATION_HEIGHT_24" val="121"/>
  <p:tag name="ANNOTATION_ANIMATION_24" val="3"/>
  <p:tag name="ANNOTATION_ROTATION_24" val="9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1.2"/>
  <p:tag name="ANNOTATION_END_25" val="142.5"/>
  <p:tag name="ANNOTATION_TOP_25" val="204"/>
  <p:tag name="ANNOTATION_LEFT_25" val="601"/>
  <p:tag name="ANNOTATION_WIDTH_25" val="121"/>
  <p:tag name="ANNOTATION_HEIGHT_25" val="121"/>
  <p:tag name="ANNOTATION_ANIMATION_25" val="3"/>
  <p:tag name="ANNOTATION_ROTATION_25" val="9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2.5"/>
  <p:tag name="ANNOTATION_END_26" val="149.1"/>
  <p:tag name="ANNOTATION_TOP_26" val="208"/>
  <p:tag name="ANNOTATION_LEFT_26" val="615"/>
  <p:tag name="ANNOTATION_WIDTH_26" val="121"/>
  <p:tag name="ANNOTATION_HEIGHT_26" val="121"/>
  <p:tag name="ANNOTATION_ANIMATION_26" val="3"/>
  <p:tag name="ANNOTATION_ROTATION_26" val="9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9.1"/>
  <p:tag name="ANNOTATION_END_27" val="150.4"/>
  <p:tag name="ANNOTATION_TOP_27" val="140"/>
  <p:tag name="ANNOTATION_LEFT_27" val="682"/>
  <p:tag name="ANNOTATION_WIDTH_27" val="121"/>
  <p:tag name="ANNOTATION_HEIGHT_27" val="121"/>
  <p:tag name="ANNOTATION_ANIMATION_27" val="3"/>
  <p:tag name="ANNOTATION_ROTATION_27" val="9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50.4"/>
  <p:tag name="ANNOTATION_END_28" val="152.7"/>
  <p:tag name="ANNOTATION_TOP_28" val="150"/>
  <p:tag name="ANNOTATION_LEFT_28" val="702"/>
  <p:tag name="ANNOTATION_WIDTH_28" val="121"/>
  <p:tag name="ANNOTATION_HEIGHT_28" val="121"/>
  <p:tag name="ANNOTATION_ANIMATION_28" val="3"/>
  <p:tag name="ANNOTATION_ROTATION_28" val="9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52.7"/>
  <p:tag name="ANNOTATION_END_29" val="154.9"/>
  <p:tag name="ANNOTATION_TOP_29" val="149"/>
  <p:tag name="ANNOTATION_LEFT_29" val="720"/>
  <p:tag name="ANNOTATION_WIDTH_29" val="121"/>
  <p:tag name="ANNOTATION_HEIGHT_29" val="121"/>
  <p:tag name="ANNOTATION_ANIMATION_29" val="3"/>
  <p:tag name="ANNOTATION_ROTATION_29" val="9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54.9"/>
  <p:tag name="ANNOTATION_END_30" val="157.1"/>
  <p:tag name="ANNOTATION_TOP_30" val="213"/>
  <p:tag name="ANNOTATION_LEFT_30" val="681"/>
  <p:tag name="ANNOTATION_WIDTH_30" val="121"/>
  <p:tag name="ANNOTATION_HEIGHT_30" val="121"/>
  <p:tag name="ANNOTATION_ANIMATION_30" val="3"/>
  <p:tag name="ANNOTATION_ROTATION_30" val="9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57.1"/>
  <p:tag name="ANNOTATION_END_31" val="159.3"/>
  <p:tag name="ANNOTATION_TOP_31" val="154"/>
  <p:tag name="ANNOTATION_LEFT_31" val="700"/>
  <p:tag name="ANNOTATION_WIDTH_31" val="121"/>
  <p:tag name="ANNOTATION_HEIGHT_31" val="121"/>
  <p:tag name="ANNOTATION_ANIMATION_31" val="3"/>
  <p:tag name="ANNOTATION_ROTATION_31" val="9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59.3"/>
  <p:tag name="ANNOTATION_END_32" val="162.1"/>
  <p:tag name="ANNOTATION_TOP_32" val="151"/>
  <p:tag name="ANNOTATION_LEFT_32" val="729"/>
  <p:tag name="ANNOTATION_WIDTH_32" val="121"/>
  <p:tag name="ANNOTATION_HEIGHT_32" val="121"/>
  <p:tag name="ANNOTATION_ANIMATION_32" val="3"/>
  <p:tag name="ANNOTATION_ROTATION_32" val="9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62.1"/>
  <p:tag name="ANNOTATION_END_33" val="163.7"/>
  <p:tag name="ANNOTATION_TOP_33" val="156"/>
  <p:tag name="ANNOTATION_LEFT_33" val="712"/>
  <p:tag name="ANNOTATION_WIDTH_33" val="121"/>
  <p:tag name="ANNOTATION_HEIGHT_33" val="121"/>
  <p:tag name="ANNOTATION_ANIMATION_33" val="3"/>
  <p:tag name="ANNOTATION_ROTATION_33" val="9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63.7"/>
  <p:tag name="ANNOTATION_END_34" val="167.3"/>
  <p:tag name="ANNOTATION_TOP_34" val="156"/>
  <p:tag name="ANNOTATION_LEFT_34" val="719"/>
  <p:tag name="ANNOTATION_WIDTH_34" val="121"/>
  <p:tag name="ANNOTATION_HEIGHT_34" val="121"/>
  <p:tag name="ANNOTATION_ANIMATION_34" val="3"/>
  <p:tag name="ANNOTATION_ROTATION_34" val="9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67.3"/>
  <p:tag name="ANNOTATION_END_35" val="171.1"/>
  <p:tag name="ANNOTATION_TOP_35" val="154"/>
  <p:tag name="ANNOTATION_LEFT_35" val="728"/>
  <p:tag name="ANNOTATION_WIDTH_35" val="121"/>
  <p:tag name="ANNOTATION_HEIGHT_35" val="121"/>
  <p:tag name="ANNOTATION_ANIMATION_35" val="3"/>
  <p:tag name="ANNOTATION_ROTATION_35" val="9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71.1"/>
  <p:tag name="ANNOTATION_END_36" val="172.7"/>
  <p:tag name="ANNOTATION_TOP_36" val="200"/>
  <p:tag name="ANNOTATION_LEFT_36" val="677"/>
  <p:tag name="ANNOTATION_WIDTH_36" val="121"/>
  <p:tag name="ANNOTATION_HEIGHT_36" val="121"/>
  <p:tag name="ANNOTATION_ANIMATION_36" val="3"/>
  <p:tag name="ANNOTATION_ROTATION_36" val="9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72.7"/>
  <p:tag name="ANNOTATION_END_37" val="173.5"/>
  <p:tag name="ANNOTATION_TOP_37" val="205"/>
  <p:tag name="ANNOTATION_LEFT_37" val="678"/>
  <p:tag name="ANNOTATION_WIDTH_37" val="121"/>
  <p:tag name="ANNOTATION_HEIGHT_37" val="121"/>
  <p:tag name="ANNOTATION_ANIMATION_37" val="3"/>
  <p:tag name="ANNOTATION_ROTATION_37" val="9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3.5"/>
  <p:tag name="ANNOTATION_END_38" val="183.2"/>
  <p:tag name="ANNOTATION_TOP_38" val="207"/>
  <p:tag name="ANNOTATION_LEFT_38" val="678"/>
  <p:tag name="ANNOTATION_WIDTH_38" val="121"/>
  <p:tag name="ANNOTATION_HEIGHT_38" val="121"/>
  <p:tag name="ANNOTATION_ANIMATION_38" val="3"/>
  <p:tag name="ANNOTATION_ROTATION_38" val="9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3.2"/>
  <p:tag name="ANNOTATION_END_39" val="185.5"/>
  <p:tag name="ANNOTATION_TOP_39" val="217"/>
  <p:tag name="ANNOTATION_LEFT_39" val="671"/>
  <p:tag name="ANNOTATION_WIDTH_39" val="121"/>
  <p:tag name="ANNOTATION_HEIGHT_39" val="121"/>
  <p:tag name="ANNOTATION_ANIMATION_39" val="3"/>
  <p:tag name="ANNOTATION_ROTATION_39" val="9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5.5"/>
  <p:tag name="ANNOTATION_END_40" val="188.1"/>
  <p:tag name="ANNOTATION_TOP_40" val="217"/>
  <p:tag name="ANNOTATION_LEFT_40" val="603"/>
  <p:tag name="ANNOTATION_WIDTH_40" val="121"/>
  <p:tag name="ANNOTATION_HEIGHT_40" val="121"/>
  <p:tag name="ANNOTATION_ANIMATION_40" val="3"/>
  <p:tag name="ANNOTATION_ROTATION_40" val="9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88.1"/>
  <p:tag name="ANNOTATION_END_41" val="191.3"/>
  <p:tag name="ANNOTATION_TOP_41" val="274"/>
  <p:tag name="ANNOTATION_LEFT_41" val="664"/>
  <p:tag name="ANNOTATION_WIDTH_41" val="121"/>
  <p:tag name="ANNOTATION_HEIGHT_41" val="121"/>
  <p:tag name="ANNOTATION_ANIMATION_41" val="3"/>
  <p:tag name="ANNOTATION_ROTATION_41" val="9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91.3"/>
  <p:tag name="ANNOTATION_END_42" val="193.1"/>
  <p:tag name="ANNOTATION_TOP_42" val="209"/>
  <p:tag name="ANNOTATION_LEFT_42" val="607"/>
  <p:tag name="ANNOTATION_WIDTH_42" val="121"/>
  <p:tag name="ANNOTATION_HEIGHT_42" val="121"/>
  <p:tag name="ANNOTATION_ANIMATION_42" val="3"/>
  <p:tag name="ANNOTATION_ROTATION_42" val="9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93.1"/>
  <p:tag name="ANNOTATION_END_43" val="194.4"/>
  <p:tag name="ANNOTATION_TOP_43" val="217"/>
  <p:tag name="ANNOTATION_LEFT_43" val="676"/>
  <p:tag name="ANNOTATION_WIDTH_43" val="121"/>
  <p:tag name="ANNOTATION_HEIGHT_43" val="121"/>
  <p:tag name="ANNOTATION_ANIMATION_43" val="3"/>
  <p:tag name="ANNOTATION_ROTATION_43" val="9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94.4"/>
  <p:tag name="ANNOTATION_END_44" val="198.7"/>
  <p:tag name="ANNOTATION_TOP_44" val="279"/>
  <p:tag name="ANNOTATION_LEFT_44" val="670"/>
  <p:tag name="ANNOTATION_WIDTH_44" val="121"/>
  <p:tag name="ANNOTATION_HEIGHT_44" val="121"/>
  <p:tag name="ANNOTATION_ANIMATION_44" val="3"/>
  <p:tag name="ANNOTATION_ROTATION_44" val="9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98.7"/>
  <p:tag name="ANNOTATION_END_45" val="200.4"/>
  <p:tag name="ANNOTATION_TOP_45" val="222"/>
  <p:tag name="ANNOTATION_LEFT_45" val="615"/>
  <p:tag name="ANNOTATION_WIDTH_45" val="121"/>
  <p:tag name="ANNOTATION_HEIGHT_45" val="121"/>
  <p:tag name="ANNOTATION_ANIMATION_45" val="3"/>
  <p:tag name="ANNOTATION_ROTATION_45" val="9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200.4"/>
  <p:tag name="ANNOTATION_END_46" val="204.6"/>
  <p:tag name="ANNOTATION_TOP_46" val="224"/>
  <p:tag name="ANNOTATION_LEFT_46" val="685"/>
  <p:tag name="ANNOTATION_WIDTH_46" val="121"/>
  <p:tag name="ANNOTATION_HEIGHT_46" val="121"/>
  <p:tag name="ANNOTATION_ANIMATION_46" val="3"/>
  <p:tag name="ANNOTATION_ROTATION_46" val="9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204.6"/>
  <p:tag name="ANNOTATION_END_47" val="211.3"/>
  <p:tag name="ANNOTATION_TOP_47" val="284"/>
  <p:tag name="ANNOTATION_LEFT_47" val="699"/>
  <p:tag name="ANNOTATION_WIDTH_47" val="121"/>
  <p:tag name="ANNOTATION_HEIGHT_47" val="121"/>
  <p:tag name="ANNOTATION_ANIMATION_47" val="3"/>
  <p:tag name="ANNOTATION_ROTATION_47" val="9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2"/>
  <p:tag name="ANNOTATION_START_48" val="211.3"/>
  <p:tag name="ANNOTATION_END_48" val="211.3"/>
  <p:tag name="ANNOTATION_TOP_48" val="-40"/>
  <p:tag name="ANNOTATION_LEFT_48" val="-40"/>
  <p:tag name="ANNOTATION_WIDTH_48" val="1042"/>
  <p:tag name="ANNOTATION_HEIGHT_48" val="801"/>
  <p:tag name="ANNOTATION_ANIMATION_48" val="4"/>
  <p:tag name="ANNOTATION_ROTATION_48" val="0"/>
  <p:tag name="ANNOTATION_SUB_TYPE_48" val="11"/>
  <p:tag name="ANNOTATION_LOOP_COUNT_48" val="1"/>
  <p:tag name="ANNOTATION_BOX_RADIUS_48" val="0"/>
  <p:tag name="ANNOTATION_SCALE_48" val="0"/>
  <p:tag name="ANNOTATION_BORDER_ALPHA_48" val="100"/>
  <p:tag name="ANNOTATION_BORDER_COLOR_48" val="16777215"/>
  <p:tag name="ANNOTATION_FILL_COLOR_48" val="10855845"/>
  <p:tag name="ANNOTATION_FILL_ALPHA_48" val="50"/>
  <p:tag name="ANNOTATION_BORDER_WIDTH_48" val="2"/>
  <p:tag name="ANNOTATION_SLIDE_WIDTH_48" val="960"/>
  <p:tag name="ANNOTATION_SLIDE_HEIGHT_48" val="720"/>
  <p:tag name="ANNOTATION_TYPE_49" val="2"/>
  <p:tag name="ANNOTATION_START_49" val="211.3"/>
  <p:tag name="ANNOTATION_END_49" val="246.5"/>
  <p:tag name="ANNOTATION_TOP_49" val="273"/>
  <p:tag name="ANNOTATION_LEFT_49" val="653"/>
  <p:tag name="ANNOTATION_WIDTH_49" val="57"/>
  <p:tag name="ANNOTATION_HEIGHT_49" val="37"/>
  <p:tag name="ANNOTATION_ANIMATION_49" val="4"/>
  <p:tag name="ANNOTATION_ROTATION_49" val="0"/>
  <p:tag name="ANNOTATION_SUB_TYPE_49" val="11"/>
  <p:tag name="ANNOTATION_LOOP_COUNT_49" val="1"/>
  <p:tag name="ANNOTATION_BOX_RADIUS_49" val="5"/>
  <p:tag name="ANNOTATION_SCALE_49" val="0"/>
  <p:tag name="ANNOTATION_BORDER_ALPHA_49" val="100"/>
  <p:tag name="ANNOTATION_BORDER_COLOR_49" val="16777215"/>
  <p:tag name="ANNOTATION_FILL_COLOR_49" val="10855845"/>
  <p:tag name="ANNOTATION_FILL_ALPHA_49" val="50"/>
  <p:tag name="ANNOTATION_BORDER_WIDTH_49" val="2"/>
  <p:tag name="ANNOTATION_SLIDE_WIDTH_49" val="960"/>
  <p:tag name="ANNOTATION_SLIDE_HEIGHT_49" val="720"/>
  <p:tag name="ANNOTATION_TYPE_50" val="0"/>
  <p:tag name="ANNOTATION_START_50" val="246.5"/>
  <p:tag name="ANNOTATION_END_50" val="274.5"/>
  <p:tag name="ANNOTATION_TOP_50" val="280"/>
  <p:tag name="ANNOTATION_LEFT_50" val="642"/>
  <p:tag name="ANNOTATION_WIDTH_50" val="121"/>
  <p:tag name="ANNOTATION_HEIGHT_50" val="121"/>
  <p:tag name="ANNOTATION_ANIMATION_50" val="3"/>
  <p:tag name="ANNOTATION_ROTATION_50" val="9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274.5"/>
  <p:tag name="ANNOTATION_END_51" val="279.8"/>
  <p:tag name="ANNOTATION_TOP_51" val="277"/>
  <p:tag name="ANNOTATION_LEFT_51" val="687"/>
  <p:tag name="ANNOTATION_WIDTH_51" val="121"/>
  <p:tag name="ANNOTATION_HEIGHT_51" val="121"/>
  <p:tag name="ANNOTATION_ANIMATION_51" val="3"/>
  <p:tag name="ANNOTATION_ROTATION_51" val="9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279.8"/>
  <p:tag name="ANNOTATION_END_52" val="289.7"/>
  <p:tag name="ANNOTATION_TOP_52" val="285"/>
  <p:tag name="ANNOTATION_LEFT_52" val="776"/>
  <p:tag name="ANNOTATION_WIDTH_52" val="121"/>
  <p:tag name="ANNOTATION_HEIGHT_52" val="121"/>
  <p:tag name="ANNOTATION_ANIMATION_52" val="3"/>
  <p:tag name="ANNOTATION_ROTATION_52" val="9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289.7"/>
  <p:tag name="ANNOTATION_END_53" val="292.2"/>
  <p:tag name="ANNOTATION_TOP_53" val="285"/>
  <p:tag name="ANNOTATION_LEFT_53" val="665"/>
  <p:tag name="ANNOTATION_WIDTH_53" val="121"/>
  <p:tag name="ANNOTATION_HEIGHT_53" val="121"/>
  <p:tag name="ANNOTATION_ANIMATION_53" val="3"/>
  <p:tag name="ANNOTATION_ROTATION_53" val="9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292.2"/>
  <p:tag name="ANNOTATION_END_54" val="297.5"/>
  <p:tag name="ANNOTATION_TOP_54" val="282"/>
  <p:tag name="ANNOTATION_LEFT_54" val="691"/>
  <p:tag name="ANNOTATION_WIDTH_54" val="121"/>
  <p:tag name="ANNOTATION_HEIGHT_54" val="121"/>
  <p:tag name="ANNOTATION_ANIMATION_54" val="3"/>
  <p:tag name="ANNOTATION_ROTATION_54" val="9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297.5"/>
  <p:tag name="ANNOTATION_END_55" val="303.3"/>
  <p:tag name="ANNOTATION_TOP_55" val="338"/>
  <p:tag name="ANNOTATION_LEFT_55" val="607"/>
  <p:tag name="ANNOTATION_WIDTH_55" val="121"/>
  <p:tag name="ANNOTATION_HEIGHT_55" val="121"/>
  <p:tag name="ANNOTATION_ANIMATION_55" val="3"/>
  <p:tag name="ANNOTATION_ROTATION_55" val="9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303.3"/>
  <p:tag name="ANNOTATION_END_56" val="304.7"/>
  <p:tag name="ANNOTATION_TOP_56" val="281"/>
  <p:tag name="ANNOTATION_LEFT_56" val="666"/>
  <p:tag name="ANNOTATION_WIDTH_56" val="121"/>
  <p:tag name="ANNOTATION_HEIGHT_56" val="121"/>
  <p:tag name="ANNOTATION_ANIMATION_56" val="3"/>
  <p:tag name="ANNOTATION_ROTATION_56" val="9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304.7"/>
  <p:tag name="ANNOTATION_END_57" val="306.4"/>
  <p:tag name="ANNOTATION_TOP_57" val="284"/>
  <p:tag name="ANNOTATION_LEFT_57" val="701"/>
  <p:tag name="ANNOTATION_WIDTH_57" val="121"/>
  <p:tag name="ANNOTATION_HEIGHT_57" val="121"/>
  <p:tag name="ANNOTATION_ANIMATION_57" val="3"/>
  <p:tag name="ANNOTATION_ROTATION_57" val="9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306.4"/>
  <p:tag name="ANNOTATION_END_58" val="308.0"/>
  <p:tag name="ANNOTATION_TOP_58" val="281"/>
  <p:tag name="ANNOTATION_LEFT_58" val="669"/>
  <p:tag name="ANNOTATION_WIDTH_58" val="121"/>
  <p:tag name="ANNOTATION_HEIGHT_58" val="121"/>
  <p:tag name="ANNOTATION_ANIMATION_58" val="3"/>
  <p:tag name="ANNOTATION_ROTATION_58" val="9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308.0"/>
  <p:tag name="ANNOTATION_END_59" val="309.3"/>
  <p:tag name="ANNOTATION_TOP_59" val="287"/>
  <p:tag name="ANNOTATION_LEFT_59" val="701"/>
  <p:tag name="ANNOTATION_WIDTH_59" val="121"/>
  <p:tag name="ANNOTATION_HEIGHT_59" val="121"/>
  <p:tag name="ANNOTATION_ANIMATION_59" val="3"/>
  <p:tag name="ANNOTATION_ROTATION_59" val="9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309.3"/>
  <p:tag name="ANNOTATION_END_60" val="314.5"/>
  <p:tag name="ANNOTATION_TOP_60" val="374"/>
  <p:tag name="ANNOTATION_LEFT_60" val="565"/>
  <p:tag name="ANNOTATION_WIDTH_60" val="121"/>
  <p:tag name="ANNOTATION_HEIGHT_60" val="121"/>
  <p:tag name="ANNOTATION_ANIMATION_60" val="3"/>
  <p:tag name="ANNOTATION_ROTATION_60" val="9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314.5"/>
  <p:tag name="ANNOTATION_END_61" val="316.3"/>
  <p:tag name="ANNOTATION_TOP_61" val="288"/>
  <p:tag name="ANNOTATION_LEFT_61" val="678"/>
  <p:tag name="ANNOTATION_WIDTH_61" val="121"/>
  <p:tag name="ANNOTATION_HEIGHT_61" val="121"/>
  <p:tag name="ANNOTATION_ANIMATION_61" val="3"/>
  <p:tag name="ANNOTATION_ROTATION_61" val="9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316.3"/>
  <p:tag name="ANNOTATION_END_62" val="320.5"/>
  <p:tag name="ANNOTATION_TOP_62" val="288"/>
  <p:tag name="ANNOTATION_LEFT_62" val="688"/>
  <p:tag name="ANNOTATION_WIDTH_62" val="121"/>
  <p:tag name="ANNOTATION_HEIGHT_62" val="121"/>
  <p:tag name="ANNOTATION_ANIMATION_62" val="3"/>
  <p:tag name="ANNOTATION_ROTATION_62" val="9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320.5"/>
  <p:tag name="ANNOTATION_END_63" val="324.0"/>
  <p:tag name="ANNOTATION_TOP_63" val="413"/>
  <p:tag name="ANNOTATION_LEFT_63" val="531"/>
  <p:tag name="ANNOTATION_WIDTH_63" val="121"/>
  <p:tag name="ANNOTATION_HEIGHT_63" val="121"/>
  <p:tag name="ANNOTATION_ANIMATION_63" val="3"/>
  <p:tag name="ANNOTATION_ROTATION_63" val="9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324.0"/>
  <p:tag name="ANNOTATION_END_64" val="325.7"/>
  <p:tag name="ANNOTATION_TOP_64" val="290"/>
  <p:tag name="ANNOTATION_LEFT_64" val="678"/>
  <p:tag name="ANNOTATION_WIDTH_64" val="121"/>
  <p:tag name="ANNOTATION_HEIGHT_64" val="121"/>
  <p:tag name="ANNOTATION_ANIMATION_64" val="3"/>
  <p:tag name="ANNOTATION_ROTATION_64" val="9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325.7"/>
  <p:tag name="ANNOTATION_END_65" val="329.8"/>
  <p:tag name="ANNOTATION_TOP_65" val="285"/>
  <p:tag name="ANNOTATION_LEFT_65" val="700"/>
  <p:tag name="ANNOTATION_WIDTH_65" val="121"/>
  <p:tag name="ANNOTATION_HEIGHT_65" val="121"/>
  <p:tag name="ANNOTATION_ANIMATION_65" val="3"/>
  <p:tag name="ANNOTATION_ROTATION_65" val="9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329.8"/>
  <p:tag name="ANNOTATION_END_66" val="345.3"/>
  <p:tag name="ANNOTATION_TOP_66" val="446"/>
  <p:tag name="ANNOTATION_LEFT_66" val="495"/>
  <p:tag name="ANNOTATION_WIDTH_66" val="121"/>
  <p:tag name="ANNOTATION_HEIGHT_66" val="121"/>
  <p:tag name="ANNOTATION_ANIMATION_66" val="3"/>
  <p:tag name="ANNOTATION_ROTATION_66" val="9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345.3"/>
  <p:tag name="ANNOTATION_END_67" val="346.1"/>
  <p:tag name="ANNOTATION_TOP_67" val="332"/>
  <p:tag name="ANNOTATION_LEFT_67" val="684"/>
  <p:tag name="ANNOTATION_WIDTH_67" val="121"/>
  <p:tag name="ANNOTATION_HEIGHT_67" val="121"/>
  <p:tag name="ANNOTATION_ANIMATION_67" val="3"/>
  <p:tag name="ANNOTATION_ROTATION_67" val="9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346.1"/>
  <p:tag name="ANNOTATION_END_68" val="346.7"/>
  <p:tag name="ANNOTATION_TOP_68" val="360"/>
  <p:tag name="ANNOTATION_LEFT_68" val="717"/>
  <p:tag name="ANNOTATION_WIDTH_68" val="121"/>
  <p:tag name="ANNOTATION_HEIGHT_68" val="121"/>
  <p:tag name="ANNOTATION_ANIMATION_68" val="3"/>
  <p:tag name="ANNOTATION_ROTATION_68" val="9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346.7"/>
  <p:tag name="ANNOTATION_END_69" val="347.3"/>
  <p:tag name="ANNOTATION_TOP_69" val="397"/>
  <p:tag name="ANNOTATION_LEFT_69" val="748"/>
  <p:tag name="ANNOTATION_WIDTH_69" val="121"/>
  <p:tag name="ANNOTATION_HEIGHT_69" val="121"/>
  <p:tag name="ANNOTATION_ANIMATION_69" val="3"/>
  <p:tag name="ANNOTATION_ROTATION_69" val="9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347.3"/>
  <p:tag name="ANNOTATION_END_70" val="357.6"/>
  <p:tag name="ANNOTATION_TOP_70" val="431"/>
  <p:tag name="ANNOTATION_LEFT_70" val="786"/>
  <p:tag name="ANNOTATION_WIDTH_70" val="121"/>
  <p:tag name="ANNOTATION_HEIGHT_70" val="121"/>
  <p:tag name="ANNOTATION_ANIMATION_70" val="3"/>
  <p:tag name="ANNOTATION_ROTATION_70" val="9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357.6"/>
  <p:tag name="ANNOTATION_END_71" val="360.0"/>
  <p:tag name="ANNOTATION_TOP_71" val="333"/>
  <p:tag name="ANNOTATION_LEFT_71" val="681"/>
  <p:tag name="ANNOTATION_WIDTH_71" val="121"/>
  <p:tag name="ANNOTATION_HEIGHT_71" val="121"/>
  <p:tag name="ANNOTATION_ANIMATION_71" val="3"/>
  <p:tag name="ANNOTATION_ROTATION_71" val="9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360.0"/>
  <p:tag name="ANNOTATION_END_72" val="364.0"/>
  <p:tag name="ANNOTATION_TOP_72" val="338"/>
  <p:tag name="ANNOTATION_LEFT_72" val="608"/>
  <p:tag name="ANNOTATION_WIDTH_72" val="121"/>
  <p:tag name="ANNOTATION_HEIGHT_72" val="121"/>
  <p:tag name="ANNOTATION_ANIMATION_72" val="3"/>
  <p:tag name="ANNOTATION_ROTATION_72" val="9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364.0"/>
  <p:tag name="ANNOTATION_END_73" val="365.7"/>
  <p:tag name="ANNOTATION_TOP_73" val="345"/>
  <p:tag name="ANNOTATION_LEFT_73" val="678"/>
  <p:tag name="ANNOTATION_WIDTH_73" val="121"/>
  <p:tag name="ANNOTATION_HEIGHT_73" val="121"/>
  <p:tag name="ANNOTATION_ANIMATION_73" val="3"/>
  <p:tag name="ANNOTATION_ROTATION_73" val="9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365.7"/>
  <p:tag name="ANNOTATION_END_74" val="367.0"/>
  <p:tag name="ANNOTATION_TOP_74" val="339"/>
  <p:tag name="ANNOTATION_LEFT_74" val="603"/>
  <p:tag name="ANNOTATION_WIDTH_74" val="121"/>
  <p:tag name="ANNOTATION_HEIGHT_74" val="121"/>
  <p:tag name="ANNOTATION_ANIMATION_74" val="3"/>
  <p:tag name="ANNOTATION_ROTATION_74" val="9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367.0"/>
  <p:tag name="ANNOTATION_END_75" val="368.7"/>
  <p:tag name="ANNOTATION_TOP_75" val="386"/>
  <p:tag name="ANNOTATION_LEFT_75" val="625"/>
  <p:tag name="ANNOTATION_WIDTH_75" val="121"/>
  <p:tag name="ANNOTATION_HEIGHT_75" val="121"/>
  <p:tag name="ANNOTATION_ANIMATION_75" val="3"/>
  <p:tag name="ANNOTATION_ROTATION_75" val="9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368.7"/>
  <p:tag name="ANNOTATION_END_76" val="370.1"/>
  <p:tag name="ANNOTATION_TOP_76" val="343"/>
  <p:tag name="ANNOTATION_LEFT_76" val="686"/>
  <p:tag name="ANNOTATION_WIDTH_76" val="121"/>
  <p:tag name="ANNOTATION_HEIGHT_76" val="121"/>
  <p:tag name="ANNOTATION_ANIMATION_76" val="3"/>
  <p:tag name="ANNOTATION_ROTATION_76" val="9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370.1"/>
  <p:tag name="ANNOTATION_END_77" val="371.5"/>
  <p:tag name="ANNOTATION_TOP_77" val="343"/>
  <p:tag name="ANNOTATION_LEFT_77" val="613"/>
  <p:tag name="ANNOTATION_WIDTH_77" val="121"/>
  <p:tag name="ANNOTATION_HEIGHT_77" val="121"/>
  <p:tag name="ANNOTATION_ANIMATION_77" val="3"/>
  <p:tag name="ANNOTATION_ROTATION_77" val="9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371.5"/>
  <p:tag name="ANNOTATION_END_78" val="393.1"/>
  <p:tag name="ANNOTATION_TOP_78" val="393"/>
  <p:tag name="ANNOTATION_LEFT_78" val="648"/>
  <p:tag name="ANNOTATION_WIDTH_78" val="121"/>
  <p:tag name="ANNOTATION_HEIGHT_78" val="121"/>
  <p:tag name="ANNOTATION_ANIMATION_78" val="3"/>
  <p:tag name="ANNOTATION_ROTATION_78" val="9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393.1"/>
  <p:tag name="ANNOTATION_END_79" val="396.4"/>
  <p:tag name="ANNOTATION_TOP_79" val="336"/>
  <p:tag name="ANNOTATION_LEFT_79" val="686"/>
  <p:tag name="ANNOTATION_WIDTH_79" val="121"/>
  <p:tag name="ANNOTATION_HEIGHT_79" val="121"/>
  <p:tag name="ANNOTATION_ANIMATION_79" val="3"/>
  <p:tag name="ANNOTATION_ROTATION_79" val="9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396.4"/>
  <p:tag name="ANNOTATION_END_80" val="398.4"/>
  <p:tag name="ANNOTATION_TOP_80" val="375"/>
  <p:tag name="ANNOTATION_LEFT_80" val="568"/>
  <p:tag name="ANNOTATION_WIDTH_80" val="121"/>
  <p:tag name="ANNOTATION_HEIGHT_80" val="121"/>
  <p:tag name="ANNOTATION_ANIMATION_80" val="3"/>
  <p:tag name="ANNOTATION_ROTATION_80" val="9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398.4"/>
  <p:tag name="ANNOTATION_END_81" val="399.5"/>
  <p:tag name="ANNOTATION_TOP_81" val="344"/>
  <p:tag name="ANNOTATION_LEFT_81" val="675"/>
  <p:tag name="ANNOTATION_WIDTH_81" val="121"/>
  <p:tag name="ANNOTATION_HEIGHT_81" val="121"/>
  <p:tag name="ANNOTATION_ANIMATION_81" val="3"/>
  <p:tag name="ANNOTATION_ROTATION_81" val="9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399.5"/>
  <p:tag name="ANNOTATION_END_82" val="401.8"/>
  <p:tag name="ANNOTATION_TOP_82" val="374"/>
  <p:tag name="ANNOTATION_LEFT_82" val="564"/>
  <p:tag name="ANNOTATION_WIDTH_82" val="121"/>
  <p:tag name="ANNOTATION_HEIGHT_82" val="121"/>
  <p:tag name="ANNOTATION_ANIMATION_82" val="3"/>
  <p:tag name="ANNOTATION_ROTATION_82" val="9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401.8"/>
  <p:tag name="ANNOTATION_END_83" val="403.4"/>
  <p:tag name="ANNOTATION_TOP_83" val="348"/>
  <p:tag name="ANNOTATION_LEFT_83" val="691"/>
  <p:tag name="ANNOTATION_WIDTH_83" val="121"/>
  <p:tag name="ANNOTATION_HEIGHT_83" val="121"/>
  <p:tag name="ANNOTATION_ANIMATION_83" val="3"/>
  <p:tag name="ANNOTATION_ROTATION_83" val="9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403.4"/>
  <p:tag name="ANNOTATION_END_84" val="404.8"/>
  <p:tag name="ANNOTATION_TOP_84" val="383"/>
  <p:tag name="ANNOTATION_LEFT_84" val="577"/>
  <p:tag name="ANNOTATION_WIDTH_84" val="121"/>
  <p:tag name="ANNOTATION_HEIGHT_84" val="121"/>
  <p:tag name="ANNOTATION_ANIMATION_84" val="3"/>
  <p:tag name="ANNOTATION_ROTATION_84" val="9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404.8"/>
  <p:tag name="ANNOTATION_END_85" val="421.2"/>
  <p:tag name="ANNOTATION_TOP_85" val="413"/>
  <p:tag name="ANNOTATION_LEFT_85" val="601"/>
  <p:tag name="ANNOTATION_WIDTH_85" val="121"/>
  <p:tag name="ANNOTATION_HEIGHT_85" val="121"/>
  <p:tag name="ANNOTATION_ANIMATION_85" val="3"/>
  <p:tag name="ANNOTATION_ROTATION_85" val="9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421.2"/>
  <p:tag name="ANNOTATION_END_86" val="423.2"/>
  <p:tag name="ANNOTATION_TOP_86" val="411"/>
  <p:tag name="ANNOTATION_LEFT_86" val="539"/>
  <p:tag name="ANNOTATION_WIDTH_86" val="121"/>
  <p:tag name="ANNOTATION_HEIGHT_86" val="121"/>
  <p:tag name="ANNOTATION_ANIMATION_86" val="3"/>
  <p:tag name="ANNOTATION_ROTATION_86" val="9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423.2"/>
  <p:tag name="ANNOTATION_END_87" val="425.6"/>
  <p:tag name="ANNOTATION_TOP_87" val="437"/>
  <p:tag name="ANNOTATION_LEFT_87" val="569"/>
  <p:tag name="ANNOTATION_WIDTH_87" val="121"/>
  <p:tag name="ANNOTATION_HEIGHT_87" val="121"/>
  <p:tag name="ANNOTATION_ANIMATION_87" val="3"/>
  <p:tag name="ANNOTATION_ROTATION_87" val="9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425.6"/>
  <p:tag name="ANNOTATION_END_88" val="426.7"/>
  <p:tag name="ANNOTATION_TOP_88" val="455"/>
  <p:tag name="ANNOTATION_LEFT_88" val="505"/>
  <p:tag name="ANNOTATION_WIDTH_88" val="121"/>
  <p:tag name="ANNOTATION_HEIGHT_88" val="121"/>
  <p:tag name="ANNOTATION_ANIMATION_88" val="3"/>
  <p:tag name="ANNOTATION_ROTATION_88" val="9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426.7"/>
  <p:tag name="ANNOTATION_END_89" val="431.7"/>
  <p:tag name="ANNOTATION_TOP_89" val="463"/>
  <p:tag name="ANNOTATION_LEFT_89" val="533"/>
  <p:tag name="ANNOTATION_WIDTH_89" val="121"/>
  <p:tag name="ANNOTATION_HEIGHT_89" val="121"/>
  <p:tag name="ANNOTATION_ANIMATION_89" val="3"/>
  <p:tag name="ANNOTATION_ROTATION_89" val="9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431.7"/>
  <p:tag name="ANNOTATION_END_90" val="438.8"/>
  <p:tag name="ANNOTATION_TOP_90" val="372"/>
  <p:tag name="ANNOTATION_LEFT_90" val="716"/>
  <p:tag name="ANNOTATION_WIDTH_90" val="121"/>
  <p:tag name="ANNOTATION_HEIGHT_90" val="121"/>
  <p:tag name="ANNOTATION_ANIMATION_90" val="3"/>
  <p:tag name="ANNOTATION_ROTATION_90" val="9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438.8"/>
  <p:tag name="ANNOTATION_END_91" val="441.8"/>
  <p:tag name="ANNOTATION_TOP_91" val="345"/>
  <p:tag name="ANNOTATION_LEFT_91" val="611"/>
  <p:tag name="ANNOTATION_WIDTH_91" val="121"/>
  <p:tag name="ANNOTATION_HEIGHT_91" val="121"/>
  <p:tag name="ANNOTATION_ANIMATION_91" val="3"/>
  <p:tag name="ANNOTATION_ROTATION_91" val="9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441.8"/>
  <p:tag name="ANNOTATION_END_92" val="446.5"/>
  <p:tag name="ANNOTATION_TOP_92" val="410"/>
  <p:tag name="ANNOTATION_LEFT_92" val="668"/>
  <p:tag name="ANNOTATION_WIDTH_92" val="121"/>
  <p:tag name="ANNOTATION_HEIGHT_92" val="121"/>
  <p:tag name="ANNOTATION_ANIMATION_92" val="3"/>
  <p:tag name="ANNOTATION_ROTATION_92" val="9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446.5"/>
  <p:tag name="ANNOTATION_END_93" val="448.1"/>
  <p:tag name="ANNOTATION_TOP_93" val="377"/>
  <p:tag name="ANNOTATION_LEFT_93" val="575"/>
  <p:tag name="ANNOTATION_WIDTH_93" val="121"/>
  <p:tag name="ANNOTATION_HEIGHT_93" val="121"/>
  <p:tag name="ANNOTATION_ANIMATION_93" val="3"/>
  <p:tag name="ANNOTATION_ROTATION_93" val="9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448.1"/>
  <p:tag name="ANNOTATION_END_94" val="451.0"/>
  <p:tag name="ANNOTATION_TOP_94" val="438"/>
  <p:tag name="ANNOTATION_LEFT_94" val="636"/>
  <p:tag name="ANNOTATION_WIDTH_94" val="121"/>
  <p:tag name="ANNOTATION_HEIGHT_94" val="121"/>
  <p:tag name="ANNOTATION_ANIMATION_94" val="3"/>
  <p:tag name="ANNOTATION_ROTATION_94" val="9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451.0"/>
  <p:tag name="ANNOTATION_END_95" val="451.7"/>
  <p:tag name="ANNOTATION_TOP_95" val="421"/>
  <p:tag name="ANNOTATION_LEFT_95" val="537"/>
  <p:tag name="ANNOTATION_WIDTH_95" val="121"/>
  <p:tag name="ANNOTATION_HEIGHT_95" val="121"/>
  <p:tag name="ANNOTATION_ANIMATION_95" val="3"/>
  <p:tag name="ANNOTATION_ROTATION_95" val="9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451.7"/>
  <p:tag name="ANNOTATION_END_96" val="453.5"/>
  <p:tag name="ANNOTATION_TOP_96" val="466"/>
  <p:tag name="ANNOTATION_LEFT_96" val="602"/>
  <p:tag name="ANNOTATION_WIDTH_96" val="121"/>
  <p:tag name="ANNOTATION_HEIGHT_96" val="121"/>
  <p:tag name="ANNOTATION_ANIMATION_96" val="3"/>
  <p:tag name="ANNOTATION_ROTATION_96" val="9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453.5"/>
  <p:tag name="ANNOTATION_END_97" val="454.4"/>
  <p:tag name="ANNOTATION_TOP_97" val="456"/>
  <p:tag name="ANNOTATION_LEFT_97" val="509"/>
  <p:tag name="ANNOTATION_WIDTH_97" val="121"/>
  <p:tag name="ANNOTATION_HEIGHT_97" val="121"/>
  <p:tag name="ANNOTATION_ANIMATION_97" val="3"/>
  <p:tag name="ANNOTATION_ROTATION_97" val="9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454.4"/>
  <p:tag name="ANNOTATION_END_98" val="458.1"/>
  <p:tag name="ANNOTATION_TOP_98" val="507"/>
  <p:tag name="ANNOTATION_LEFT_98" val="575"/>
  <p:tag name="ANNOTATION_WIDTH_98" val="121"/>
  <p:tag name="ANNOTATION_HEIGHT_98" val="121"/>
  <p:tag name="ANNOTATION_ANIMATION_98" val="3"/>
  <p:tag name="ANNOTATION_ROTATION_98" val="9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458.1"/>
  <p:tag name="ANNOTATION_END_99" val="478.6"/>
  <p:tag name="ANNOTATION_TOP_99" val="290"/>
  <p:tag name="ANNOTATION_LEFT_99" val="607"/>
  <p:tag name="ANNOTATION_WIDTH_99" val="121"/>
  <p:tag name="ANNOTATION_HEIGHT_99" val="121"/>
  <p:tag name="ANNOTATION_ANIMATION_99" val="3"/>
  <p:tag name="ANNOTATION_ROTATION_99" val="9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478.6"/>
  <p:tag name="ANNOTATION_END_100" val="479.3"/>
  <p:tag name="ANNOTATION_TOP_100" val="476"/>
  <p:tag name="ANNOTATION_LEFT_100" val="525"/>
  <p:tag name="ANNOTATION_WIDTH_100" val="121"/>
  <p:tag name="ANNOTATION_HEIGHT_100" val="121"/>
  <p:tag name="ANNOTATION_ANIMATION_100" val="3"/>
  <p:tag name="ANNOTATION_ROTATION_100" val="9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479.3"/>
  <p:tag name="ANNOTATION_END_101" val="480.2"/>
  <p:tag name="ANNOTATION_TOP_101" val="434"/>
  <p:tag name="ANNOTATION_LEFT_101" val="567"/>
  <p:tag name="ANNOTATION_WIDTH_101" val="121"/>
  <p:tag name="ANNOTATION_HEIGHT_101" val="121"/>
  <p:tag name="ANNOTATION_ANIMATION_101" val="3"/>
  <p:tag name="ANNOTATION_ROTATION_101" val="9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480.2"/>
  <p:tag name="ANNOTATION_END_102" val="481.0"/>
  <p:tag name="ANNOTATION_TOP_102" val="401"/>
  <p:tag name="ANNOTATION_LEFT_102" val="605"/>
  <p:tag name="ANNOTATION_WIDTH_102" val="121"/>
  <p:tag name="ANNOTATION_HEIGHT_102" val="121"/>
  <p:tag name="ANNOTATION_ANIMATION_102" val="3"/>
  <p:tag name="ANNOTATION_ROTATION_102" val="9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481.0"/>
  <p:tag name="ANNOTATION_END_103" val="482.1"/>
  <p:tag name="ANNOTATION_TOP_103" val="368"/>
  <p:tag name="ANNOTATION_LEFT_103" val="643"/>
  <p:tag name="ANNOTATION_WIDTH_103" val="121"/>
  <p:tag name="ANNOTATION_HEIGHT_103" val="121"/>
  <p:tag name="ANNOTATION_ANIMATION_103" val="3"/>
  <p:tag name="ANNOTATION_ROTATION_103" val="9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482.1"/>
  <p:tag name="ANNOTATION_END_104" val="483.0"/>
  <p:tag name="ANNOTATION_TOP_104" val="400"/>
  <p:tag name="ANNOTATION_LEFT_104" val="672"/>
  <p:tag name="ANNOTATION_WIDTH_104" val="121"/>
  <p:tag name="ANNOTATION_HEIGHT_104" val="121"/>
  <p:tag name="ANNOTATION_ANIMATION_104" val="3"/>
  <p:tag name="ANNOTATION_ROTATION_104" val="9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483.0"/>
  <p:tag name="ANNOTATION_END_105" val="483.9"/>
  <p:tag name="ANNOTATION_TOP_105" val="429"/>
  <p:tag name="ANNOTATION_LEFT_105" val="712"/>
  <p:tag name="ANNOTATION_WIDTH_105" val="121"/>
  <p:tag name="ANNOTATION_HEIGHT_105" val="121"/>
  <p:tag name="ANNOTATION_ANIMATION_105" val="3"/>
  <p:tag name="ANNOTATION_ROTATION_105" val="9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483.9"/>
  <p:tag name="ANNOTATION_END_106" val="484.7"/>
  <p:tag name="ANNOTATION_TOP_106" val="468"/>
  <p:tag name="ANNOTATION_LEFT_106" val="743"/>
  <p:tag name="ANNOTATION_WIDTH_106" val="121"/>
  <p:tag name="ANNOTATION_HEIGHT_106" val="121"/>
  <p:tag name="ANNOTATION_ANIMATION_106" val="3"/>
  <p:tag name="ANNOTATION_ROTATION_106" val="9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484.7"/>
  <p:tag name="ANNOTATION_END_107" val="485.6"/>
  <p:tag name="ANNOTATION_TOP_107" val="478"/>
  <p:tag name="ANNOTATION_LEFT_107" val="677"/>
  <p:tag name="ANNOTATION_WIDTH_107" val="121"/>
  <p:tag name="ANNOTATION_HEIGHT_107" val="121"/>
  <p:tag name="ANNOTATION_ANIMATION_107" val="3"/>
  <p:tag name="ANNOTATION_ROTATION_107" val="9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485.6"/>
  <p:tag name="ANNOTATION_END_108" val="487.0"/>
  <p:tag name="ANNOTATION_TOP_108" val="474"/>
  <p:tag name="ANNOTATION_LEFT_108" val="598"/>
  <p:tag name="ANNOTATION_WIDTH_108" val="121"/>
  <p:tag name="ANNOTATION_HEIGHT_108" val="121"/>
  <p:tag name="ANNOTATION_ANIMATION_108" val="3"/>
  <p:tag name="ANNOTATION_ROTATION_108" val="9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487.0"/>
  <p:tag name="ANNOTATION_END_109" val="511.8"/>
  <p:tag name="ANNOTATION_TOP_109" val="373"/>
  <p:tag name="ANNOTATION_LEFT_109" val="505"/>
  <p:tag name="ANNOTATION_WIDTH_109" val="121"/>
  <p:tag name="ANNOTATION_HEIGHT_109" val="121"/>
  <p:tag name="ANNOTATION_ANIMATION_109" val="3"/>
  <p:tag name="ANNOTATION_ROTATION_109" val="9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511.8"/>
  <p:tag name="ANNOTATION_END_110" val="513.8"/>
  <p:tag name="ANNOTATION_TOP_110" val="433"/>
  <p:tag name="ANNOTATION_LEFT_110" val="639"/>
  <p:tag name="ANNOTATION_WIDTH_110" val="121"/>
  <p:tag name="ANNOTATION_HEIGHT_110" val="121"/>
  <p:tag name="ANNOTATION_ANIMATION_110" val="3"/>
  <p:tag name="ANNOTATION_ROTATION_110" val="9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513.8"/>
  <p:tag name="ANNOTATION_END_111" val="515.5"/>
  <p:tag name="ANNOTATION_TOP_111" val="510"/>
  <p:tag name="ANNOTATION_LEFT_111" val="718"/>
  <p:tag name="ANNOTATION_WIDTH_111" val="121"/>
  <p:tag name="ANNOTATION_HEIGHT_111" val="121"/>
  <p:tag name="ANNOTATION_ANIMATION_111" val="3"/>
  <p:tag name="ANNOTATION_ROTATION_111" val="9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515.5"/>
  <p:tag name="ANNOTATION_END_112" val="518.6"/>
  <p:tag name="ANNOTATION_TOP_112" val="506"/>
  <p:tag name="ANNOTATION_LEFT_112" val="564"/>
  <p:tag name="ANNOTATION_WIDTH_112" val="121"/>
  <p:tag name="ANNOTATION_HEIGHT_112" val="121"/>
  <p:tag name="ANNOTATION_ANIMATION_112" val="3"/>
  <p:tag name="ANNOTATION_ROTATION_112" val="9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518.6"/>
  <p:tag name="ANNOTATION_END_113" val="520.0"/>
  <p:tag name="ANNOTATION_TOP_113" val="480"/>
  <p:tag name="ANNOTATION_LEFT_113" val="84"/>
  <p:tag name="ANNOTATION_WIDTH_113" val="121"/>
  <p:tag name="ANNOTATION_HEIGHT_113" val="121"/>
  <p:tag name="ANNOTATION_ANIMATION_113" val="3"/>
  <p:tag name="ANNOTATION_ROTATION_113" val="9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520.0"/>
  <p:tag name="ANNOTATION_END_114" val="521.4"/>
  <p:tag name="ANNOTATION_TOP_114" val="476"/>
  <p:tag name="ANNOTATION_LEFT_114" val="64"/>
  <p:tag name="ANNOTATION_WIDTH_114" val="121"/>
  <p:tag name="ANNOTATION_HEIGHT_114" val="121"/>
  <p:tag name="ANNOTATION_ANIMATION_114" val="3"/>
  <p:tag name="ANNOTATION_ROTATION_114" val="9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521.4"/>
  <p:tag name="ANNOTATION_END_115" val="542.1"/>
  <p:tag name="ANNOTATION_TOP_115" val="479"/>
  <p:tag name="ANNOTATION_LEFT_115" val="86"/>
  <p:tag name="ANNOTATION_WIDTH_115" val="121"/>
  <p:tag name="ANNOTATION_HEIGHT_115" val="121"/>
  <p:tag name="ANNOTATION_ANIMATION_115" val="3"/>
  <p:tag name="ANNOTATION_ROTATION_115" val="9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542.1"/>
  <p:tag name="ANNOTATION_END_116" val="544.0"/>
  <p:tag name="ANNOTATION_TOP_116" val="508"/>
  <p:tag name="ANNOTATION_LEFT_116" val="640"/>
  <p:tag name="ANNOTATION_WIDTH_116" val="121"/>
  <p:tag name="ANNOTATION_HEIGHT_116" val="121"/>
  <p:tag name="ANNOTATION_ANIMATION_116" val="3"/>
  <p:tag name="ANNOTATION_ROTATION_116" val="9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544.0"/>
  <p:tag name="ANNOTATION_END_117" val="545.6"/>
  <p:tag name="ANNOTATION_TOP_117" val="542"/>
  <p:tag name="ANNOTATION_LEFT_117" val="679"/>
  <p:tag name="ANNOTATION_WIDTH_117" val="121"/>
  <p:tag name="ANNOTATION_HEIGHT_117" val="121"/>
  <p:tag name="ANNOTATION_ANIMATION_117" val="3"/>
  <p:tag name="ANNOTATION_ROTATION_117" val="9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545.6"/>
  <p:tag name="ANNOTATION_END_118" val="546.9"/>
  <p:tag name="ANNOTATION_TOP_118" val="543"/>
  <p:tag name="ANNOTATION_LEFT_118" val="599"/>
  <p:tag name="ANNOTATION_WIDTH_118" val="121"/>
  <p:tag name="ANNOTATION_HEIGHT_118" val="121"/>
  <p:tag name="ANNOTATION_ANIMATION_118" val="3"/>
  <p:tag name="ANNOTATION_ROTATION_118" val="9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546.9"/>
  <p:tag name="ANNOTATION_END_119" val="562.7"/>
  <p:tag name="ANNOTATION_TOP_119" val="475"/>
  <p:tag name="ANNOTATION_LEFT_119" val="110"/>
  <p:tag name="ANNOTATION_WIDTH_119" val="121"/>
  <p:tag name="ANNOTATION_HEIGHT_119" val="121"/>
  <p:tag name="ANNOTATION_ANIMATION_119" val="3"/>
  <p:tag name="ANNOTATION_ROTATION_119" val="9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562.7"/>
  <p:tag name="ANNOTATION_END_120" val="565.4"/>
  <p:tag name="ANNOTATION_TOP_120" val="584"/>
  <p:tag name="ANNOTATION_LEFT_120" val="642"/>
  <p:tag name="ANNOTATION_WIDTH_120" val="121"/>
  <p:tag name="ANNOTATION_HEIGHT_120" val="121"/>
  <p:tag name="ANNOTATION_ANIMATION_120" val="3"/>
  <p:tag name="ANNOTATION_ROTATION_120" val="9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565.4"/>
  <p:tag name="ANNOTATION_END_121" val="607.6"/>
  <p:tag name="ANNOTATION_TOP_121" val="475"/>
  <p:tag name="ANNOTATION_LEFT_121" val="134"/>
  <p:tag name="ANNOTATION_WIDTH_121" val="121"/>
  <p:tag name="ANNOTATION_HEIGHT_121" val="121"/>
  <p:tag name="ANNOTATION_ANIMATION_121" val="3"/>
  <p:tag name="ANNOTATION_ROTATION_121" val="9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607.6"/>
  <p:tag name="ANNOTATION_END_122" val="611.3"/>
  <p:tag name="ANNOTATION_TOP_122" val="269"/>
  <p:tag name="ANNOTATION_LEFT_122" val="633"/>
  <p:tag name="ANNOTATION_WIDTH_122" val="121"/>
  <p:tag name="ANNOTATION_HEIGHT_122" val="121"/>
  <p:tag name="ANNOTATION_ANIMATION_122" val="3"/>
  <p:tag name="ANNOTATION_ROTATION_122" val="9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611.3"/>
  <p:tag name="ANNOTATION_END_123" val="614.3"/>
  <p:tag name="ANNOTATION_TOP_123" val="328"/>
  <p:tag name="ANNOTATION_LEFT_123" val="559"/>
  <p:tag name="ANNOTATION_WIDTH_123" val="121"/>
  <p:tag name="ANNOTATION_HEIGHT_123" val="121"/>
  <p:tag name="ANNOTATION_ANIMATION_123" val="3"/>
  <p:tag name="ANNOTATION_ROTATION_123" val="9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614.3"/>
  <p:tag name="ANNOTATION_END_124" val="616.5"/>
  <p:tag name="ANNOTATION_TOP_124" val="477"/>
  <p:tag name="ANNOTATION_LEFT_124" val="66"/>
  <p:tag name="ANNOTATION_WIDTH_124" val="121"/>
  <p:tag name="ANNOTATION_HEIGHT_124" val="121"/>
  <p:tag name="ANNOTATION_ANIMATION_124" val="3"/>
  <p:tag name="ANNOTATION_ROTATION_124" val="9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616.5"/>
  <p:tag name="ANNOTATION_END_125" val="618.5"/>
  <p:tag name="ANNOTATION_TOP_125" val="474"/>
  <p:tag name="ANNOTATION_LEFT_125" val="88"/>
  <p:tag name="ANNOTATION_WIDTH_125" val="121"/>
  <p:tag name="ANNOTATION_HEIGHT_125" val="121"/>
  <p:tag name="ANNOTATION_ANIMATION_125" val="3"/>
  <p:tag name="ANNOTATION_ROTATION_125" val="9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618.5"/>
  <p:tag name="ANNOTATION_END_126" val="620.4"/>
  <p:tag name="ANNOTATION_TOP_126" val="471"/>
  <p:tag name="ANNOTATION_LEFT_126" val="111"/>
  <p:tag name="ANNOTATION_WIDTH_126" val="121"/>
  <p:tag name="ANNOTATION_HEIGHT_126" val="121"/>
  <p:tag name="ANNOTATION_ANIMATION_126" val="3"/>
  <p:tag name="ANNOTATION_ROTATION_126" val="9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620.4"/>
  <p:tag name="ANNOTATION_END_127" val="631.5"/>
  <p:tag name="ANNOTATION_TOP_127" val="473"/>
  <p:tag name="ANNOTATION_LEFT_127" val="142"/>
  <p:tag name="ANNOTATION_WIDTH_127" val="121"/>
  <p:tag name="ANNOTATION_HEIGHT_127" val="121"/>
  <p:tag name="ANNOTATION_ANIMATION_127" val="3"/>
  <p:tag name="ANNOTATION_ROTATION_127" val="9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631.5"/>
  <p:tag name="ANNOTATION_END_128" val="632.0"/>
  <p:tag name="ANNOTATION_TOP_128" val="227"/>
  <p:tag name="ANNOTATION_LEFT_128" val="57"/>
  <p:tag name="ANNOTATION_WIDTH_128" val="121"/>
  <p:tag name="ANNOTATION_HEIGHT_128" val="121"/>
  <p:tag name="ANNOTATION_ANIMATION_128" val="3"/>
  <p:tag name="ANNOTATION_ROTATION_128" val="9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632.0"/>
  <p:tag name="ANNOTATION_END_129" val="632.3"/>
  <p:tag name="ANNOTATION_TOP_129" val="287"/>
  <p:tag name="ANNOTATION_LEFT_129" val="78"/>
  <p:tag name="ANNOTATION_WIDTH_129" val="121"/>
  <p:tag name="ANNOTATION_HEIGHT_129" val="121"/>
  <p:tag name="ANNOTATION_ANIMATION_129" val="3"/>
  <p:tag name="ANNOTATION_ROTATION_129" val="9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632.3"/>
  <p:tag name="ANNOTATION_END_130" val="632.7"/>
  <p:tag name="ANNOTATION_TOP_130" val="390"/>
  <p:tag name="ANNOTATION_LEFT_130" val="93"/>
  <p:tag name="ANNOTATION_WIDTH_130" val="121"/>
  <p:tag name="ANNOTATION_HEIGHT_130" val="121"/>
  <p:tag name="ANNOTATION_ANIMATION_130" val="3"/>
  <p:tag name="ANNOTATION_ROTATION_130" val="9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632.7"/>
  <p:tag name="ANNOTATION_END_131" val="633.1"/>
  <p:tag name="ANNOTATION_TOP_131" val="465"/>
  <p:tag name="ANNOTATION_LEFT_131" val="104"/>
  <p:tag name="ANNOTATION_WIDTH_131" val="121"/>
  <p:tag name="ANNOTATION_HEIGHT_131" val="121"/>
  <p:tag name="ANNOTATION_ANIMATION_131" val="3"/>
  <p:tag name="ANNOTATION_ROTATION_131" val="9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0"/>
  <p:tag name="ANNOTATION_START_132" val="633.1"/>
  <p:tag name="ANNOTATION_END_132" val="633.4"/>
  <p:tag name="ANNOTATION_TOP_132" val="548"/>
  <p:tag name="ANNOTATION_LEFT_132" val="116"/>
  <p:tag name="ANNOTATION_WIDTH_132" val="121"/>
  <p:tag name="ANNOTATION_HEIGHT_132" val="121"/>
  <p:tag name="ANNOTATION_ANIMATION_132" val="3"/>
  <p:tag name="ANNOTATION_ROTATION_132" val="90"/>
  <p:tag name="ANNOTATION_SUB_TYPE_132" val="2"/>
  <p:tag name="ANNOTATION_LOOP_COUNT_132" val="1"/>
  <p:tag name="ANNOTATION_BOX_RADIUS_132" val="0"/>
  <p:tag name="ANNOTATION_SCALE_132" val="100"/>
  <p:tag name="ANNOTATION_BORDER_ALPHA_132" val="100"/>
  <p:tag name="ANNOTATION_BORDER_COLOR_132" val="255"/>
  <p:tag name="ANNOTATION_FILL_COLOR_132" val="65535"/>
  <p:tag name="ANNOTATION_FILL_ALPHA_132" val="100"/>
  <p:tag name="ANNOTATION_BORDER_WIDTH_132" val="2"/>
  <p:tag name="ANNOTATION_SLIDE_WIDTH_132" val="960"/>
  <p:tag name="ANNOTATION_SLIDE_HEIGHT_132" val="720"/>
  <p:tag name="ANNOTATION_TYPE_133" val="0"/>
  <p:tag name="ANNOTATION_START_133" val="633.4"/>
  <p:tag name="ANNOTATION_TOP_133" val="600"/>
  <p:tag name="ANNOTATION_LEFT_133" val="117"/>
  <p:tag name="ANNOTATION_WIDTH_133" val="121"/>
  <p:tag name="ANNOTATION_HEIGHT_133" val="121"/>
  <p:tag name="ANNOTATION_ANIMATION_133" val="3"/>
  <p:tag name="ANNOTATION_ROTATION_133" val="90"/>
  <p:tag name="ANNOTATION_SUB_TYPE_133" val="2"/>
  <p:tag name="ANNOTATION_LOOP_COUNT_133" val="1"/>
  <p:tag name="ANNOTATION_BOX_RADIUS_133" val="0"/>
  <p:tag name="ANNOTATION_SCALE_133" val="100"/>
  <p:tag name="ANNOTATION_BORDER_ALPHA_133" val="100"/>
  <p:tag name="ANNOTATION_BORDER_COLOR_133" val="255"/>
  <p:tag name="ANNOTATION_FILL_COLOR_133" val="65535"/>
  <p:tag name="ANNOTATION_FILL_ALPHA_133" val="100"/>
  <p:tag name="ANNOTATION_BORDER_WIDTH_133" val="2"/>
  <p:tag name="ANNOTATION_SLIDE_WIDTH_133" val="960"/>
  <p:tag name="ANNOTATION_SLIDE_HEIGHT_133" val="720"/>
  <p:tag name="ANNOTATION_COUNT" val="133"/>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2"/>
  <p:tag name="ARTICULATE_AUDIO_RECORDED" val="1"/>
  <p:tag name="TIMELINE" val="28.3/35.9/38.2/45.3/51.9/55.9"/>
  <p:tag name="ELAPSEDTIME" val="111.8"/>
  <p:tag name="ANNOTATION_TYPE_1" val="0"/>
  <p:tag name="ANNOTATION_START_1" val="7.6"/>
  <p:tag name="ANNOTATION_END_1" val="12.4"/>
  <p:tag name="ANNOTATION_TOP_1" val="88"/>
  <p:tag name="ANNOTATION_LEFT_1" val="391"/>
  <p:tag name="ANNOTATION_WIDTH_1" val="121"/>
  <p:tag name="ANNOTATION_HEIGHT_1" val="121"/>
  <p:tag name="ANNOTATION_ANIMATION_1" val="3"/>
  <p:tag name="ANNOTATION_ROTATION_1" val="9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2.4"/>
  <p:tag name="ANNOTATION_END_2" val="20.2"/>
  <p:tag name="ANNOTATION_TOP_2" val="144"/>
  <p:tag name="ANNOTATION_LEFT_2" val="5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0.2"/>
  <p:tag name="ANNOTATION_END_3" val="22.0"/>
  <p:tag name="ANNOTATION_TOP_3" val="150"/>
  <p:tag name="ANNOTATION_LEFT_3" val="57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2.0"/>
  <p:tag name="ANNOTATION_END_4" val="86.5"/>
  <p:tag name="ANNOTATION_TOP_4" val="135"/>
  <p:tag name="ANNOTATION_LEFT_4" val="71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86.5"/>
  <p:tag name="ANNOTATION_END_5" val="91.9"/>
  <p:tag name="ANNOTATION_TOP_5" val="193"/>
  <p:tag name="ANNOTATION_LEFT_5" val="38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91.9"/>
  <p:tag name="ANNOTATION_END_6" val="99.4"/>
  <p:tag name="ANNOTATION_TOP_6" val="222"/>
  <p:tag name="ANNOTATION_LEFT_6" val="71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99.4"/>
  <p:tag name="ANNOTATION_END_7" val="106.0"/>
  <p:tag name="ANNOTATION_TOP_7" val="530"/>
  <p:tag name="ANNOTATION_LEFT_7" val="52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0"/>
  <p:tag name="ANNOTATION_TOP_8" val="648"/>
  <p:tag name="ANNOTATION_LEFT_8" val="39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USED_LAYOUT" val="6"/>
</p:tagLst>
</file>

<file path=ppt/tags/tag16.xml><?xml version="1.0" encoding="utf-8"?>
<p:tagLst xmlns:a="http://schemas.openxmlformats.org/drawingml/2006/main" xmlns:r="http://schemas.openxmlformats.org/officeDocument/2006/relationships" xmlns:p="http://schemas.openxmlformats.org/presentationml/2006/main">
  <p:tag name="DUPLICATEID" val="08aa27c73a0a44c1a0824b0006f934a4"/>
</p:tagLst>
</file>

<file path=ppt/tags/tag17.xml><?xml version="1.0" encoding="utf-8"?>
<p:tagLst xmlns:a="http://schemas.openxmlformats.org/drawingml/2006/main" xmlns:r="http://schemas.openxmlformats.org/officeDocument/2006/relationships" xmlns:p="http://schemas.openxmlformats.org/presentationml/2006/main">
  <p:tag name="DUPLICATEID" val="c5f09c53c98a46b9a3877834be1f2785"/>
</p:tagLst>
</file>

<file path=ppt/tags/tag18.xml><?xml version="1.0" encoding="utf-8"?>
<p:tagLst xmlns:a="http://schemas.openxmlformats.org/drawingml/2006/main" xmlns:r="http://schemas.openxmlformats.org/officeDocument/2006/relationships" xmlns:p="http://schemas.openxmlformats.org/presentationml/2006/main">
  <p:tag name="DUPLICATEID" val="0c542df75e2644ca9e5733853234fcef"/>
</p:tagLst>
</file>

<file path=ppt/tags/tag1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3"/>
  <p:tag name="ARTICULATE_AUDIO_RECORDED" val="1"/>
  <p:tag name="TIMELINE" val="11.0"/>
  <p:tag name="ELAPSEDTIME" val="127.2"/>
  <p:tag name="ANNOTATION_TYPE_1" val="0"/>
  <p:tag name="ANNOTATION_START_1" val="24.3"/>
  <p:tag name="ANNOTATION_END_1" val="25.1"/>
  <p:tag name="ANNOTATION_TOP_1" val="153"/>
  <p:tag name="ANNOTATION_LEFT_1" val="205"/>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5.1"/>
  <p:tag name="ANNOTATION_END_2" val="25.7"/>
  <p:tag name="ANNOTATION_TOP_2" val="164"/>
  <p:tag name="ANNOTATION_LEFT_2" val="39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5.7"/>
  <p:tag name="ANNOTATION_END_3" val="26.4"/>
  <p:tag name="ANNOTATION_TOP_3" val="171"/>
  <p:tag name="ANNOTATION_LEFT_3" val="57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6.4"/>
  <p:tag name="ANNOTATION_END_4" val="29.5"/>
  <p:tag name="ANNOTATION_TOP_4" val="163"/>
  <p:tag name="ANNOTATION_LEFT_4" val="75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9.5"/>
  <p:tag name="ANNOTATION_END_5" val="29.9"/>
  <p:tag name="ANNOTATION_TOP_5" val="225"/>
  <p:tag name="ANNOTATION_LEFT_5" val="6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9.9"/>
  <p:tag name="ANNOTATION_END_6" val="30.3"/>
  <p:tag name="ANNOTATION_TOP_6" val="327"/>
  <p:tag name="ANNOTATION_LEFT_6" val="6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0.3"/>
  <p:tag name="ANNOTATION_END_7" val="30.6"/>
  <p:tag name="ANNOTATION_TOP_7" val="39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0.6"/>
  <p:tag name="ANNOTATION_END_8" val="35.1"/>
  <p:tag name="ANNOTATION_TOP_8" val="515"/>
  <p:tag name="ANNOTATION_LEFT_8" val="5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5.1"/>
  <p:tag name="ANNOTATION_END_9" val="37.6"/>
  <p:tag name="ANNOTATION_TOP_9" val="160"/>
  <p:tag name="ANNOTATION_LEFT_9" val="214"/>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7.6"/>
  <p:tag name="ANNOTATION_END_10" val="38.5"/>
  <p:tag name="ANNOTATION_TOP_10" val="228"/>
  <p:tag name="ANNOTATION_LEFT_10" val="7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8.5"/>
  <p:tag name="ANNOTATION_END_11" val="40.5"/>
  <p:tag name="ANNOTATION_TOP_11" val="213"/>
  <p:tag name="ANNOTATION_LEFT_11" val="167"/>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0.5"/>
  <p:tag name="ANNOTATION_END_12" val="42.0"/>
  <p:tag name="ANNOTATION_TOP_12" val="260"/>
  <p:tag name="ANNOTATION_LEFT_12" val="15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2.0"/>
  <p:tag name="ANNOTATION_END_13" val="43.6"/>
  <p:tag name="ANNOTATION_TOP_13" val="158"/>
  <p:tag name="ANNOTATION_LEFT_13" val="39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43.6"/>
  <p:tag name="ANNOTATION_END_14" val="44.8"/>
  <p:tag name="ANNOTATION_TOP_14" val="324"/>
  <p:tag name="ANNOTATION_LEFT_14" val="9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44.8"/>
  <p:tag name="ANNOTATION_END_15" val="47.1"/>
  <p:tag name="ANNOTATION_TOP_15" val="310"/>
  <p:tag name="ANNOTATION_LEFT_15" val="36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7.1"/>
  <p:tag name="ANNOTATION_END_16" val="48.4"/>
  <p:tag name="ANNOTATION_TOP_16" val="159"/>
  <p:tag name="ANNOTATION_LEFT_16" val="5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8.4"/>
  <p:tag name="ANNOTATION_END_17" val="49.1"/>
  <p:tag name="ANNOTATION_TOP_17" val="414"/>
  <p:tag name="ANNOTATION_LEFT_17" val="84"/>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9.1"/>
  <p:tag name="ANNOTATION_END_18" val="51.5"/>
  <p:tag name="ANNOTATION_TOP_18" val="411"/>
  <p:tag name="ANNOTATION_LEFT_18" val="53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51.5"/>
  <p:tag name="ANNOTATION_END_19" val="53.0"/>
  <p:tag name="ANNOTATION_TOP_19" val="154"/>
  <p:tag name="ANNOTATION_LEFT_19" val="761"/>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3.0"/>
  <p:tag name="ANNOTATION_END_20" val="53.8"/>
  <p:tag name="ANNOTATION_TOP_20" val="522"/>
  <p:tag name="ANNOTATION_LEFT_20" val="7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3.8"/>
  <p:tag name="ANNOTATION_END_21" val="58.4"/>
  <p:tag name="ANNOTATION_TOP_21" val="523"/>
  <p:tag name="ANNOTATION_LEFT_21" val="73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8.4"/>
  <p:tag name="ANNOTATION_END_22" val="58.8"/>
  <p:tag name="ANNOTATION_TOP_22" val="253"/>
  <p:tag name="ANNOTATION_LEFT_22" val="432"/>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8.8"/>
  <p:tag name="ANNOTATION_END_23" val="59.2"/>
  <p:tag name="ANNOTATION_TOP_23" val="239"/>
  <p:tag name="ANNOTATION_LEFT_23" val="553"/>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9.2"/>
  <p:tag name="ANNOTATION_END_24" val="59.5"/>
  <p:tag name="ANNOTATION_TOP_24" val="243"/>
  <p:tag name="ANNOTATION_LEFT_24" val="767"/>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9.5"/>
  <p:tag name="ANNOTATION_END_25" val="59.8"/>
  <p:tag name="ANNOTATION_TOP_25" val="311"/>
  <p:tag name="ANNOTATION_LEFT_25" val="77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9.8"/>
  <p:tag name="ANNOTATION_END_26" val="60.2"/>
  <p:tag name="ANNOTATION_TOP_26" val="327"/>
  <p:tag name="ANNOTATION_LEFT_26" val="63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60.2"/>
  <p:tag name="ANNOTATION_END_27" val="60.7"/>
  <p:tag name="ANNOTATION_TOP_27" val="303"/>
  <p:tag name="ANNOTATION_LEFT_27" val="236"/>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60.7"/>
  <p:tag name="ANNOTATION_END_28" val="61.0"/>
  <p:tag name="ANNOTATION_TOP_28" val="417"/>
  <p:tag name="ANNOTATION_LEFT_28" val="190"/>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61.0"/>
  <p:tag name="ANNOTATION_END_29" val="61.3"/>
  <p:tag name="ANNOTATION_TOP_29" val="451"/>
  <p:tag name="ANNOTATION_LEFT_29" val="45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61.3"/>
  <p:tag name="ANNOTATION_END_30" val="61.5"/>
  <p:tag name="ANNOTATION_TOP_30" val="508"/>
  <p:tag name="ANNOTATION_LEFT_30" val="446"/>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61.5"/>
  <p:tag name="ANNOTATION_END_31" val="64.5"/>
  <p:tag name="ANNOTATION_TOP_31" val="534"/>
  <p:tag name="ANNOTATION_LEFT_31" val="26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64.5"/>
  <p:tag name="ANNOTATION_END_32" val="67.0"/>
  <p:tag name="ANNOTATION_TOP_32" val="215"/>
  <p:tag name="ANNOTATION_LEFT_32" val="16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67.0"/>
  <p:tag name="ANNOTATION_END_33" val="71.8"/>
  <p:tag name="ANNOTATION_TOP_33" val="264"/>
  <p:tag name="ANNOTATION_LEFT_33" val="150"/>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71.8"/>
  <p:tag name="ANNOTATION_END_34" val="74.1"/>
  <p:tag name="ANNOTATION_TOP_34" val="163"/>
  <p:tag name="ANNOTATION_LEFT_34" val="401"/>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74.1"/>
  <p:tag name="ANNOTATION_END_35" val="75.8"/>
  <p:tag name="ANNOTATION_TOP_35" val="421"/>
  <p:tag name="ANNOTATION_LEFT_35" val="87"/>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75.8"/>
  <p:tag name="ANNOTATION_END_36" val="78.6"/>
  <p:tag name="ANNOTATION_TOP_36" val="156"/>
  <p:tag name="ANNOTATION_LEFT_36" val="391"/>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78.6"/>
  <p:tag name="ANNOTATION_END_37" val="80.7"/>
  <p:tag name="ANNOTATION_TOP_37" val="418"/>
  <p:tag name="ANNOTATION_LEFT_37" val="8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80.7"/>
  <p:tag name="ANNOTATION_END_38" val="82.6"/>
  <p:tag name="ANNOTATION_TOP_38" val="428"/>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82.6"/>
  <p:tag name="ANNOTATION_END_39" val="84.3"/>
  <p:tag name="ANNOTATION_TOP_39" val="167"/>
  <p:tag name="ANNOTATION_LEFT_39" val="418"/>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84.3"/>
  <p:tag name="ANNOTATION_END_40" val="87.1"/>
  <p:tag name="ANNOTATION_TOP_40" val="405"/>
  <p:tag name="ANNOTATION_LEFT_40" val="101"/>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87.1"/>
  <p:tag name="ANNOTATION_END_41" val="89.6"/>
  <p:tag name="ANNOTATION_TOP_41" val="417"/>
  <p:tag name="ANNOTATION_LEFT_41" val="341"/>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89.6"/>
  <p:tag name="ANNOTATION_END_42" val="97.3"/>
  <p:tag name="ANNOTATION_TOP_42" val="421"/>
  <p:tag name="ANNOTATION_LEFT_42" val="412"/>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97.3"/>
  <p:tag name="ANNOTATION_END_43" val="97.7"/>
  <p:tag name="ANNOTATION_TOP_43" val="501"/>
  <p:tag name="ANNOTATION_LEFT_43" val="407"/>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97.7"/>
  <p:tag name="ANNOTATION_END_44" val="98.2"/>
  <p:tag name="ANNOTATION_TOP_44" val="337"/>
  <p:tag name="ANNOTATION_LEFT_44" val="586"/>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98.2"/>
  <p:tag name="ANNOTATION_END_45" val="98.5"/>
  <p:tag name="ANNOTATION_TOP_45" val="243"/>
  <p:tag name="ANNOTATION_LEFT_45" val="59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98.5"/>
  <p:tag name="ANNOTATION_END_46" val="98.9"/>
  <p:tag name="ANNOTATION_TOP_46" val="192"/>
  <p:tag name="ANNOTATION_LEFT_46" val="80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98.9"/>
  <p:tag name="ANNOTATION_END_47" val="99.2"/>
  <p:tag name="ANNOTATION_TOP_47" val="329"/>
  <p:tag name="ANNOTATION_LEFT_47" val="796"/>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99.2"/>
  <p:tag name="ANNOTATION_END_48" val="99.9"/>
  <p:tag name="ANNOTATION_TOP_48" val="421"/>
  <p:tag name="ANNOTATION_LEFT_48" val="796"/>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99.9"/>
  <p:tag name="ANNOTATION_END_49" val="100.2"/>
  <p:tag name="ANNOTATION_TOP_49" val="545"/>
  <p:tag name="ANNOTATION_LEFT_49" val="413"/>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00.2"/>
  <p:tag name="ANNOTATION_END_50" val="100.5"/>
  <p:tag name="ANNOTATION_TOP_50" val="529"/>
  <p:tag name="ANNOTATION_LEFT_50" val="248"/>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00.5"/>
  <p:tag name="ANNOTATION_END_51" val="100.8"/>
  <p:tag name="ANNOTATION_TOP_51" val="431"/>
  <p:tag name="ANNOTATION_LEFT_51" val="223"/>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00.8"/>
  <p:tag name="ANNOTATION_TOP_52" val="341"/>
  <p:tag name="ANNOTATION_LEFT_52" val="202"/>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USED_LAYOUT" val="12"/>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32af7f75-e83b-4010-bdae-ffe4c900b66a"/>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310"/>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5"/>
  <p:tag name="ARTICULATE_AUDIO_RECORDED" val="1"/>
  <p:tag name="TIMELINE" val="137.2/200.9/341.7/420.0/454.4/527.6"/>
  <p:tag name="ELAPSEDTIME" val="591.0"/>
  <p:tag name="ANNOTATION_TYPE_1" val="0"/>
  <p:tag name="ANNOTATION_START_1" val="35.5"/>
  <p:tag name="ANNOTATION_END_1" val="81.1"/>
  <p:tag name="ANNOTATION_TOP_1" val="33"/>
  <p:tag name="ANNOTATION_LEFT_1" val="1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1.1"/>
  <p:tag name="ANNOTATION_END_2" val="87.8"/>
  <p:tag name="ANNOTATION_TOP_2" val="148"/>
  <p:tag name="ANNOTATION_LEFT_2" val="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7.8"/>
  <p:tag name="ANNOTATION_END_3" val="91.0"/>
  <p:tag name="ANNOTATION_TOP_3" val="139"/>
  <p:tag name="ANNOTATION_LEFT_3" val="6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1.0"/>
  <p:tag name="ANNOTATION_END_4" val="93.2"/>
  <p:tag name="ANNOTATION_TOP_4" val="140"/>
  <p:tag name="ANNOTATION_LEFT_4" val="74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3.2"/>
  <p:tag name="ANNOTATION_END_5" val="102.5"/>
  <p:tag name="ANNOTATION_TOP_5" val="169"/>
  <p:tag name="ANNOTATION_LEFT_5" val="7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5"/>
  <p:tag name="ANNOTATION_END_6" val="143.4"/>
  <p:tag name="ANNOTATION_TOP_6" val="200"/>
  <p:tag name="ANNOTATION_LEFT_6" val="7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43.4"/>
  <p:tag name="ANNOTATION_END_7" val="154.6"/>
  <p:tag name="ANNOTATION_TOP_7" val="25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4.6"/>
  <p:tag name="ANNOTATION_END_8" val="157.0"/>
  <p:tag name="ANNOTATION_TOP_8" val="398"/>
  <p:tag name="ANNOTATION_LEFT_8" val="639"/>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57.0"/>
  <p:tag name="ANNOTATION_END_9" val="158.1"/>
  <p:tag name="ANNOTATION_TOP_9" val="333"/>
  <p:tag name="ANNOTATION_LEFT_9" val="678"/>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58.1"/>
  <p:tag name="ANNOTATION_END_10" val="180.1"/>
  <p:tag name="ANNOTATION_TOP_10" val="375"/>
  <p:tag name="ANNOTATION_LEFT_10" val="805"/>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80.1"/>
  <p:tag name="ANNOTATION_END_11" val="236.9"/>
  <p:tag name="ANNOTATION_TOP_11" val="279"/>
  <p:tag name="ANNOTATION_LEFT_11" val="6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36.9"/>
  <p:tag name="ANNOTATION_END_12" val="298.6"/>
  <p:tag name="ANNOTATION_TOP_12" val="328"/>
  <p:tag name="ANNOTATION_LEFT_12" val="37"/>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98.6"/>
  <p:tag name="ANNOTATION_END_13" val="302.1"/>
  <p:tag name="ANNOTATION_TOP_13" val="286"/>
  <p:tag name="ANNOTATION_LEFT_13" val="8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02.1"/>
  <p:tag name="ANNOTATION_END_14" val="344.1"/>
  <p:tag name="ANNOTATION_TOP_14" val="199"/>
  <p:tag name="ANNOTATION_LEFT_14" val="16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44.1"/>
  <p:tag name="ANNOTATION_END_15" val="347.7"/>
  <p:tag name="ANNOTATION_TOP_15" val="416"/>
  <p:tag name="ANNOTATION_LEFT_15" val="80"/>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47.7"/>
  <p:tag name="ANNOTATION_END_16" val="349.7"/>
  <p:tag name="ANNOTATION_TOP_16" val="449"/>
  <p:tag name="ANNOTATION_LEFT_16" val="7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9.7"/>
  <p:tag name="ANNOTATION_END_17" val="351.5"/>
  <p:tag name="ANNOTATION_TOP_17" val="448"/>
  <p:tag name="ANNOTATION_LEFT_17" val="24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51.5"/>
  <p:tag name="ANNOTATION_END_18" val="352.8"/>
  <p:tag name="ANNOTATION_TOP_18" val="443"/>
  <p:tag name="ANNOTATION_LEFT_18" val="370"/>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2.8"/>
  <p:tag name="ANNOTATION_END_19" val="354.3"/>
  <p:tag name="ANNOTATION_TOP_19" val="480"/>
  <p:tag name="ANNOTATION_LEFT_19" val="7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4.3"/>
  <p:tag name="ANNOTATION_END_20" val="355.4"/>
  <p:tag name="ANNOTATION_TOP_20" val="476"/>
  <p:tag name="ANNOTATION_LEFT_20" val="15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5.4"/>
  <p:tag name="ANNOTATION_END_21" val="356.5"/>
  <p:tag name="ANNOTATION_TOP_21" val="479"/>
  <p:tag name="ANNOTATION_LEFT_21" val="308"/>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6.5"/>
  <p:tag name="ANNOTATION_END_22" val="357.3"/>
  <p:tag name="ANNOTATION_TOP_22" val="478"/>
  <p:tag name="ANNOTATION_LEFT_22" val="43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3"/>
  <p:tag name="ANNOTATION_END_23" val="358.5"/>
  <p:tag name="ANNOTATION_TOP_23" val="476"/>
  <p:tag name="ANNOTATION_LEFT_23" val="55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58.5"/>
  <p:tag name="ANNOTATION_END_24" val="398.4"/>
  <p:tag name="ANNOTATION_TOP_24" val="433"/>
  <p:tag name="ANNOTATION_LEFT_24" val="58"/>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98.4"/>
  <p:tag name="ANNOTATION_END_25" val="399.5"/>
  <p:tag name="ANNOTATION_TOP_25" val="320"/>
  <p:tag name="ANNOTATION_LEFT_25" val="3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399.5"/>
  <p:tag name="ANNOTATION_END_26" val="422.6"/>
  <p:tag name="ANNOTATION_TOP_26" val="324"/>
  <p:tag name="ANNOTATION_LEFT_26" val="4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422.6"/>
  <p:tag name="ANNOTATION_END_27" val="424.0"/>
  <p:tag name="ANNOTATION_TOP_27" val="506"/>
  <p:tag name="ANNOTATION_LEFT_27" val="73"/>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424.0"/>
  <p:tag name="ANNOTATION_END_28" val="426.5"/>
  <p:tag name="ANNOTATION_TOP_28" val="511"/>
  <p:tag name="ANNOTATION_LEFT_28" val="31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426.5"/>
  <p:tag name="ANNOTATION_END_29" val="437.3"/>
  <p:tag name="ANNOTATION_TOP_29" val="532"/>
  <p:tag name="ANNOTATION_LEFT_29" val="6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437.3"/>
  <p:tag name="ANNOTATION_END_30" val="440.4"/>
  <p:tag name="ANNOTATION_TOP_30" val="526"/>
  <p:tag name="ANNOTATION_LEFT_30" val="347"/>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440.4"/>
  <p:tag name="ANNOTATION_END_31" val="447.3"/>
  <p:tag name="ANNOTATION_TOP_31" val="530"/>
  <p:tag name="ANNOTATION_LEFT_31" val="7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447.3"/>
  <p:tag name="ANNOTATION_END_32" val="451.3"/>
  <p:tag name="ANNOTATION_TOP_32" val="531"/>
  <p:tag name="ANNOTATION_LEFT_32" val="21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451.3"/>
  <p:tag name="ANNOTATION_END_33" val="452.6"/>
  <p:tag name="ANNOTATION_TOP_33" val="525"/>
  <p:tag name="ANNOTATION_LEFT_33" val="57"/>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452.6"/>
  <p:tag name="ANNOTATION_END_34" val="455.8"/>
  <p:tag name="ANNOTATION_TOP_34" val="524"/>
  <p:tag name="ANNOTATION_LEFT_34" val="33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455.8"/>
  <p:tag name="ANNOTATION_END_35" val="462.1"/>
  <p:tag name="ANNOTATION_TOP_35" val="561"/>
  <p:tag name="ANNOTATION_LEFT_35" val="7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462.1"/>
  <p:tag name="ANNOTATION_END_36" val="529.0"/>
  <p:tag name="ANNOTATION_TOP_36" val="586"/>
  <p:tag name="ANNOTATION_LEFT_36" val="233"/>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529.0"/>
  <p:tag name="ANNOTATION_END_37" val="532.0"/>
  <p:tag name="ANNOTATION_TOP_37" val="624"/>
  <p:tag name="ANNOTATION_LEFT_37" val="68"/>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532.0"/>
  <p:tag name="ANNOTATION_END_38" val="533.1"/>
  <p:tag name="ANNOTATION_TOP_38" val="620"/>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533.1"/>
  <p:tag name="ANNOTATION_END_39" val="534.3"/>
  <p:tag name="ANNOTATION_TOP_39" val="610"/>
  <p:tag name="ANNOTATION_LEFT_39" val="49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534.3"/>
  <p:tag name="ANNOTATION_END_40" val="534.8"/>
  <p:tag name="ANNOTATION_TOP_40" val="619"/>
  <p:tag name="ANNOTATION_LEFT_40" val="612"/>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534.8"/>
  <p:tag name="ANNOTATION_END_41" val="536.8"/>
  <p:tag name="ANNOTATION_TOP_41" val="611"/>
  <p:tag name="ANNOTATION_LEFT_41" val="687"/>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536.8"/>
  <p:tag name="ANNOTATION_END_42" val="552.6"/>
  <p:tag name="ANNOTATION_TOP_42" val="642"/>
  <p:tag name="ANNOTATION_LEFT_42" val="6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552.6"/>
  <p:tag name="ANNOTATION_TOP_43" val="668"/>
  <p:tag name="ANNOTATION_LEFT_43" val="104"/>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COUNT" val="43"/>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DUPLICATEID" val="1a2f927939a14b7c9f04579d8b1631b0"/>
</p:tagLst>
</file>

<file path=ppt/tags/tag22.xml><?xml version="1.0" encoding="utf-8"?>
<p:tagLst xmlns:a="http://schemas.openxmlformats.org/drawingml/2006/main" xmlns:r="http://schemas.openxmlformats.org/officeDocument/2006/relationships" xmlns:p="http://schemas.openxmlformats.org/presentationml/2006/main">
  <p:tag name="DUPLICATEID" val="a8764b6526d6471081181a1c9156799d"/>
</p:tagLst>
</file>

<file path=ppt/tags/tag2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8"/>
  <p:tag name="ARTICULATE_AUDIO_RECORDED" val="1"/>
  <p:tag name="TIMELINE" val="63.2"/>
  <p:tag name="ELAPSEDTIME" val="377.5"/>
  <p:tag name="ANNOTATION_TYPE_1" val="0"/>
  <p:tag name="ANNOTATION_START_1" val="10.9"/>
  <p:tag name="ANNOTATION_END_1" val="23.0"/>
  <p:tag name="ANNOTATION_TOP_1" val="43"/>
  <p:tag name="ANNOTATION_LEFT_1" val="4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3.0"/>
  <p:tag name="ANNOTATION_END_2" val="38.0"/>
  <p:tag name="ANNOTATION_TOP_2" val="82"/>
  <p:tag name="ANNOTATION_LEFT_2" val="5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8.0"/>
  <p:tag name="ANNOTATION_END_3" val="43.6"/>
  <p:tag name="ANNOTATION_TOP_3" val="86"/>
  <p:tag name="ANNOTATION_LEFT_3" val="407"/>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3.6"/>
  <p:tag name="ANNOTATION_END_4" val="65.5"/>
  <p:tag name="ANNOTATION_TOP_4" val="440"/>
  <p:tag name="ANNOTATION_LEFT_4" val="44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5.5"/>
  <p:tag name="ANNOTATION_END_5" val="77.9"/>
  <p:tag name="ANNOTATION_TOP_5" val="116"/>
  <p:tag name="ANNOTATION_LEFT_5" val="10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7.9"/>
  <p:tag name="ANNOTATION_END_6" val="81.1"/>
  <p:tag name="ANNOTATION_TOP_6" val="144"/>
  <p:tag name="ANNOTATION_LEFT_6" val="10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81.1"/>
  <p:tag name="ANNOTATION_END_7" val="83.0"/>
  <p:tag name="ANNOTATION_TOP_7" val="144"/>
  <p:tag name="ANNOTATION_LEFT_7" val="52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3.0"/>
  <p:tag name="ANNOTATION_END_8" val="126.0"/>
  <p:tag name="ANNOTATION_TOP_8" val="142"/>
  <p:tag name="ANNOTATION_LEFT_8" val="40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26.0"/>
  <p:tag name="ANNOTATION_END_9" val="128.8"/>
  <p:tag name="ANNOTATION_TOP_9" val="140"/>
  <p:tag name="ANNOTATION_LEFT_9" val="75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28.8"/>
  <p:tag name="ANNOTATION_END_10" val="129.9"/>
  <p:tag name="ANNOTATION_TOP_10" val="168"/>
  <p:tag name="ANNOTATION_LEFT_10" val="12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9.9"/>
  <p:tag name="ANNOTATION_END_11" val="142.1"/>
  <p:tag name="ANNOTATION_TOP_11" val="167"/>
  <p:tag name="ANNOTATION_LEFT_11" val="24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42.1"/>
  <p:tag name="ANNOTATION_END_12" val="144.4"/>
  <p:tag name="ANNOTATION_TOP_12" val="195"/>
  <p:tag name="ANNOTATION_LEFT_12" val="10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4.4"/>
  <p:tag name="ANNOTATION_END_13" val="156.0"/>
  <p:tag name="ANNOTATION_TOP_13" val="198"/>
  <p:tag name="ANNOTATION_LEFT_13" val="32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56.0"/>
  <p:tag name="ANNOTATION_END_14" val="158.6"/>
  <p:tag name="ANNOTATION_TOP_14" val="192"/>
  <p:tag name="ANNOTATION_LEFT_14" val="48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58.6"/>
  <p:tag name="ANNOTATION_END_15" val="161.1"/>
  <p:tag name="ANNOTATION_TOP_15" val="194"/>
  <p:tag name="ANNOTATION_LEFT_15" val="677"/>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61.1"/>
  <p:tag name="ANNOTATION_END_16" val="178.5"/>
  <p:tag name="ANNOTATION_TOP_16" val="217"/>
  <p:tag name="ANNOTATION_LEFT_16" val="10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78.5"/>
  <p:tag name="ANNOTATION_END_17" val="179.9"/>
  <p:tag name="ANNOTATION_TOP_17" val="222"/>
  <p:tag name="ANNOTATION_LEFT_17" val="24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79.9"/>
  <p:tag name="ANNOTATION_END_18" val="180.8"/>
  <p:tag name="ANNOTATION_TOP_18" val="218"/>
  <p:tag name="ANNOTATION_LEFT_18" val="356"/>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80.8"/>
  <p:tag name="ANNOTATION_END_19" val="181.8"/>
  <p:tag name="ANNOTATION_TOP_19" val="220"/>
  <p:tag name="ANNOTATION_LEFT_19" val="42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81.8"/>
  <p:tag name="ANNOTATION_END_20" val="182.2"/>
  <p:tag name="ANNOTATION_TOP_20" val="213"/>
  <p:tag name="ANNOTATION_LEFT_20" val="51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82.2"/>
  <p:tag name="ANNOTATION_END_21" val="183.2"/>
  <p:tag name="ANNOTATION_TOP_21" val="215"/>
  <p:tag name="ANNOTATION_LEFT_21" val="576"/>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83.2"/>
  <p:tag name="ANNOTATION_END_22" val="197.1"/>
  <p:tag name="ANNOTATION_TOP_22" val="223"/>
  <p:tag name="ANNOTATION_LEFT_22" val="658"/>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97.1"/>
  <p:tag name="ANNOTATION_END_23" val="202.4"/>
  <p:tag name="ANNOTATION_TOP_23" val="239"/>
  <p:tag name="ANNOTATION_LEFT_23" val="15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02.4"/>
  <p:tag name="ANNOTATION_END_24" val="203.9"/>
  <p:tag name="ANNOTATION_TOP_24" val="240"/>
  <p:tag name="ANNOTATION_LEFT_24" val="393"/>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03.9"/>
  <p:tag name="ANNOTATION_END_25" val="207.1"/>
  <p:tag name="ANNOTATION_TOP_25" val="219"/>
  <p:tag name="ANNOTATION_LEFT_25" val="9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07.1"/>
  <p:tag name="ANNOTATION_END_26" val="210.5"/>
  <p:tag name="ANNOTATION_TOP_26" val="269"/>
  <p:tag name="ANNOTATION_LEFT_26" val="10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10.5"/>
  <p:tag name="ANNOTATION_END_27" val="214.2"/>
  <p:tag name="ANNOTATION_TOP_27" val="270"/>
  <p:tag name="ANNOTATION_LEFT_27" val="38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214.2"/>
  <p:tag name="ANNOTATION_END_28" val="215.7"/>
  <p:tag name="ANNOTATION_TOP_28" val="261"/>
  <p:tag name="ANNOTATION_LEFT_28" val="489"/>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215.7"/>
  <p:tag name="ANNOTATION_END_29" val="218.6"/>
  <p:tag name="ANNOTATION_TOP_29" val="264"/>
  <p:tag name="ANNOTATION_LEFT_29" val="56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18.6"/>
  <p:tag name="ANNOTATION_END_30" val="221.3"/>
  <p:tag name="ANNOTATION_TOP_30" val="270"/>
  <p:tag name="ANNOTATION_LEFT_30" val="728"/>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21.3"/>
  <p:tag name="ANNOTATION_END_31" val="268.0"/>
  <p:tag name="ANNOTATION_TOP_31" val="294"/>
  <p:tag name="ANNOTATION_LEFT_31" val="11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68.0"/>
  <p:tag name="ANNOTATION_END_32" val="271.1"/>
  <p:tag name="ANNOTATION_TOP_32" val="324"/>
  <p:tag name="ANNOTATION_LEFT_32" val="112"/>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71.1"/>
  <p:tag name="ANNOTATION_END_33" val="276.4"/>
  <p:tag name="ANNOTATION_TOP_33" val="316"/>
  <p:tag name="ANNOTATION_LEFT_33" val="31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76.4"/>
  <p:tag name="ANNOTATION_END_34" val="306.7"/>
  <p:tag name="ANNOTATION_TOP_34" val="315"/>
  <p:tag name="ANNOTATION_LEFT_34" val="557"/>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06.7"/>
  <p:tag name="ANNOTATION_END_35" val="308.7"/>
  <p:tag name="ANNOTATION_TOP_35" val="454"/>
  <p:tag name="ANNOTATION_LEFT_35" val="14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08.7"/>
  <p:tag name="ANNOTATION_END_36" val="309.5"/>
  <p:tag name="ANNOTATION_TOP_36" val="501"/>
  <p:tag name="ANNOTATION_LEFT_36" val="126"/>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09.5"/>
  <p:tag name="ANNOTATION_END_37" val="310.3"/>
  <p:tag name="ANNOTATION_TOP_37" val="496"/>
  <p:tag name="ANNOTATION_LEFT_37" val="15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10.3"/>
  <p:tag name="ANNOTATION_END_38" val="313.4"/>
  <p:tag name="ANNOTATION_TOP_38" val="437"/>
  <p:tag name="ANNOTATION_LEFT_38" val="14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13.4"/>
  <p:tag name="ANNOTATION_END_39" val="320.9"/>
  <p:tag name="ANNOTATION_TOP_39" val="432"/>
  <p:tag name="ANNOTATION_LEFT_39" val="215"/>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20.9"/>
  <p:tag name="ANNOTATION_END_40" val="321.9"/>
  <p:tag name="ANNOTATION_TOP_40" val="499"/>
  <p:tag name="ANNOTATION_LEFT_40" val="12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21.9"/>
  <p:tag name="ANNOTATION_END_41" val="323.0"/>
  <p:tag name="ANNOTATION_TOP_41" val="500"/>
  <p:tag name="ANNOTATION_LEFT_41" val="202"/>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23.0"/>
  <p:tag name="ANNOTATION_END_42" val="326.8"/>
  <p:tag name="ANNOTATION_TOP_42" val="547"/>
  <p:tag name="ANNOTATION_LEFT_42" val="44"/>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26.8"/>
  <p:tag name="ANNOTATION_END_43" val="329.6"/>
  <p:tag name="ANNOTATION_TOP_43" val="504"/>
  <p:tag name="ANNOTATION_LEFT_43" val="133"/>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29.6"/>
  <p:tag name="ANNOTATION_END_44" val="330.5"/>
  <p:tag name="ANNOTATION_TOP_44" val="503"/>
  <p:tag name="ANNOTATION_LEFT_44" val="230"/>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30.5"/>
  <p:tag name="ANNOTATION_END_45" val="334.3"/>
  <p:tag name="ANNOTATION_TOP_45" val="578"/>
  <p:tag name="ANNOTATION_LEFT_45" val="13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34.3"/>
  <p:tag name="ANNOTATION_END_46" val="336.4"/>
  <p:tag name="ANNOTATION_TOP_46" val="570"/>
  <p:tag name="ANNOTATION_LEFT_46" val="22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336.4"/>
  <p:tag name="ANNOTATION_END_47" val="338.2"/>
  <p:tag name="ANNOTATION_TOP_47" val="498"/>
  <p:tag name="ANNOTATION_LEFT_47" val="161"/>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338.2"/>
  <p:tag name="ANNOTATION_END_48" val="340.0"/>
  <p:tag name="ANNOTATION_TOP_48" val="499"/>
  <p:tag name="ANNOTATION_LEFT_48" val="234"/>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340.0"/>
  <p:tag name="ANNOTATION_END_49" val="340.4"/>
  <p:tag name="ANNOTATION_TOP_49" val="548"/>
  <p:tag name="ANNOTATION_LEFT_49" val="316"/>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340.4"/>
  <p:tag name="ANNOTATION_END_50" val="341.0"/>
  <p:tag name="ANNOTATION_TOP_50" val="547"/>
  <p:tag name="ANNOTATION_LEFT_50" val="334"/>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341.0"/>
  <p:tag name="ANNOTATION_END_51" val="359.8"/>
  <p:tag name="ANNOTATION_TOP_51" val="596"/>
  <p:tag name="ANNOTATION_LEFT_51" val="316"/>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359.8"/>
  <p:tag name="ANNOTATION_TOP_52" val="514"/>
  <p:tag name="ANNOTATION_LEFT_52" val="557"/>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92"/>
  <p:tag name="ARTICULATE_AUDIO_RECORDED" val="1"/>
  <p:tag name="ELAPSEDTIME" val="137.7"/>
  <p:tag name="ANNOTATION_TYPE_1" val="0"/>
  <p:tag name="ANNOTATION_START_1" val="13.2"/>
  <p:tag name="ANNOTATION_END_1" val="17.2"/>
  <p:tag name="ANNOTATION_TOP_1" val="426"/>
  <p:tag name="ANNOTATION_LEFT_1" val="384"/>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7.2"/>
  <p:tag name="ANNOTATION_END_2" val="77.7"/>
  <p:tag name="ANNOTATION_TOP_2" val="216"/>
  <p:tag name="ANNOTATION_LEFT_2" val="126"/>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77.7"/>
  <p:tag name="ANNOTATION_END_3" val="79.8"/>
  <p:tag name="ANNOTATION_TOP_3" val="280"/>
  <p:tag name="ANNOTATION_LEFT_3" val="394"/>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79.8"/>
  <p:tag name="ANNOTATION_END_4" val="84.3"/>
  <p:tag name="ANNOTATION_TOP_4" val="280"/>
  <p:tag name="ANNOTATION_LEFT_4" val="43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84.3"/>
  <p:tag name="ANNOTATION_END_5" val="90.6"/>
  <p:tag name="ANNOTATION_TOP_5" val="280"/>
  <p:tag name="ANNOTATION_LEFT_5" val="595"/>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90.6"/>
  <p:tag name="ANNOTATION_END_6" val="115.0"/>
  <p:tag name="ANNOTATION_TOP_6" val="311"/>
  <p:tag name="ANNOTATION_LEFT_6" val="36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15.0"/>
  <p:tag name="ANNOTATION_TOP_7" val="338"/>
  <p:tag name="ANNOTATION_LEFT_7" val="12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COUNT" val="7"/>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DUPLICATEID" val="058d58ef854d47a0b979c78cb1062761"/>
</p:tagLst>
</file>

<file path=ppt/tags/tag26.xml><?xml version="1.0" encoding="utf-8"?>
<p:tagLst xmlns:a="http://schemas.openxmlformats.org/drawingml/2006/main" xmlns:r="http://schemas.openxmlformats.org/officeDocument/2006/relationships" xmlns:p="http://schemas.openxmlformats.org/presentationml/2006/main">
  <p:tag name="DUPLICATEID" val="cc612a18e18048da9b79452159285571"/>
</p:tagLst>
</file>

<file path=ppt/tags/tag2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80"/>
  <p:tag name="ARTICULATE_AUDIO_RECORDED" val="1"/>
  <p:tag name="ELAPSEDTIME" val="215.5"/>
  <p:tag name="ANNOTATION_TYPE_1" val="0"/>
  <p:tag name="ANNOTATION_START_1" val="43.8"/>
  <p:tag name="ANNOTATION_END_1" val="56.0"/>
  <p:tag name="ANNOTATION_TOP_1" val="299"/>
  <p:tag name="ANNOTATION_LEFT_1" val="4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6.0"/>
  <p:tag name="ANNOTATION_END_2" val="94.3"/>
  <p:tag name="ANNOTATION_TOP_2" val="292"/>
  <p:tag name="ANNOTATION_LEFT_2" val="62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4.3"/>
  <p:tag name="ANNOTATION_END_3" val="98.4"/>
  <p:tag name="ANNOTATION_TOP_3" val="85"/>
  <p:tag name="ANNOTATION_LEFT_3" val="1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8.4"/>
  <p:tag name="ANNOTATION_END_4" val="105.2"/>
  <p:tag name="ANNOTATION_TOP_4" val="119"/>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5.2"/>
  <p:tag name="ANNOTATION_END_5" val="110.6"/>
  <p:tag name="ANNOTATION_TOP_5" val="171"/>
  <p:tag name="ANNOTATION_LEFT_5" val="13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0.6"/>
  <p:tag name="ANNOTATION_END_6" val="114.7"/>
  <p:tag name="ANNOTATION_TOP_6" val="260"/>
  <p:tag name="ANNOTATION_LEFT_6" val="13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14.7"/>
  <p:tag name="ANNOTATION_END_7" val="119.4"/>
  <p:tag name="ANNOTATION_TOP_7" val="331"/>
  <p:tag name="ANNOTATION_LEFT_7" val="12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19.4"/>
  <p:tag name="ANNOTATION_END_8" val="119.7"/>
  <p:tag name="ANNOTATION_TOP_8" val="260"/>
  <p:tag name="ANNOTATION_LEFT_8" val="63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19.7"/>
  <p:tag name="ANNOTATION_END_9" val="119.9"/>
  <p:tag name="ANNOTATION_TOP_9" val="300"/>
  <p:tag name="ANNOTATION_LEFT_9" val="65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19.9"/>
  <p:tag name="ANNOTATION_END_10" val="120.2"/>
  <p:tag name="ANNOTATION_TOP_10" val="311"/>
  <p:tag name="ANNOTATION_LEFT_10" val="70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0.2"/>
  <p:tag name="ANNOTATION_END_11" val="122.9"/>
  <p:tag name="ANNOTATION_TOP_11" val="267"/>
  <p:tag name="ANNOTATION_LEFT_11" val="72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2.9"/>
  <p:tag name="ANNOTATION_END_12" val="131.8"/>
  <p:tag name="ANNOTATION_TOP_12" val="358"/>
  <p:tag name="ANNOTATION_LEFT_12" val="116"/>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31.8"/>
  <p:tag name="ANNOTATION_END_13" val="179.6"/>
  <p:tag name="ANNOTATION_TOP_13" val="434"/>
  <p:tag name="ANNOTATION_LEFT_13" val="12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9.6"/>
  <p:tag name="ANNOTATION_TOP_14" val="659"/>
  <p:tag name="ANNOTATION_LEFT_14" val="69"/>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93"/>
  <p:tag name="ARTICULATE_AUDIO_RECORDED" val="1"/>
  <p:tag name="ELAPSEDTIME" val="12.0"/>
  <p:tag name="ANNOTATION_COUNT" val="0"/>
  <p:tag name="ARTICULATE_USED_LAYOUT" val="2"/>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85"/>
  <p:tag name="ARTICULATE_AUDIO_RECORDED" val="1"/>
  <p:tag name="TIMELINE" val="192.2/307.2"/>
  <p:tag name="ELAPSEDTIME" val="395.3"/>
  <p:tag name="ANNOTATION_TYPE_1" val="0"/>
  <p:tag name="ANNOTATION_START_1" val="199.2"/>
  <p:tag name="ANNOTATION_END_1" val="210.2"/>
  <p:tag name="ANNOTATION_TOP_1" val="302"/>
  <p:tag name="ANNOTATION_LEFT_1" val="43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10.2"/>
  <p:tag name="ANNOTATION_END_2" val="227.1"/>
  <p:tag name="ANNOTATION_TOP_2" val="338"/>
  <p:tag name="ANNOTATION_LEFT_2" val="5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27.1"/>
  <p:tag name="ANNOTATION_END_3" val="245.1"/>
  <p:tag name="ANNOTATION_TOP_3" val="386"/>
  <p:tag name="ANNOTATION_LEFT_3" val="70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45.1"/>
  <p:tag name="ANNOTATION_END_4" val="249.9"/>
  <p:tag name="ANNOTATION_TOP_4" val="366"/>
  <p:tag name="ANNOTATION_LEFT_4" val="8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49.9"/>
  <p:tag name="ANNOTATION_END_5" val="268.2"/>
  <p:tag name="ANNOTATION_TOP_5" val="357"/>
  <p:tag name="ANNOTATION_LEFT_5" val="45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68.2"/>
  <p:tag name="ANNOTATION_END_6" val="274.1"/>
  <p:tag name="ANNOTATION_TOP_6" val="390"/>
  <p:tag name="ANNOTATION_LEFT_6" val="9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74.1"/>
  <p:tag name="ANNOTATION_END_7" val="275.5"/>
  <p:tag name="ANNOTATION_TOP_7" val="420"/>
  <p:tag name="ANNOTATION_LEFT_7" val="9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75.5"/>
  <p:tag name="ANNOTATION_END_8" val="276.8"/>
  <p:tag name="ANNOTATION_TOP_8" val="413"/>
  <p:tag name="ANNOTATION_LEFT_8" val="23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76.8"/>
  <p:tag name="ANNOTATION_END_9" val="282.1"/>
  <p:tag name="ANNOTATION_TOP_9" val="413"/>
  <p:tag name="ANNOTATION_LEFT_9" val="8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282.1"/>
  <p:tag name="ANNOTATION_END_10" val="282.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282.1"/>
  <p:tag name="ANNOTATION_END_11" val="302.4"/>
  <p:tag name="ANNOTATION_TOP_11" val="399"/>
  <p:tag name="ANNOTATION_LEFT_11" val="86"/>
  <p:tag name="ANNOTATION_WIDTH_11" val="242"/>
  <p:tag name="ANNOTATION_HEIGHT_11" val="36"/>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302.4"/>
  <p:tag name="ANNOTATION_END_12" val="309.0"/>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309.0"/>
  <p:tag name="ANNOTATION_END_13" val="327.9"/>
  <p:tag name="ANNOTATION_TOP_13" val="480"/>
  <p:tag name="ANNOTATION_LEFT_13" val="7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27.9"/>
  <p:tag name="ANNOTATION_END_14" val="330.6"/>
  <p:tag name="ANNOTATION_TOP_14" val="525"/>
  <p:tag name="ANNOTATION_LEFT_14" val="8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30.6"/>
  <p:tag name="ANNOTATION_END_15" val="332.0"/>
  <p:tag name="ANNOTATION_TOP_15" val="514"/>
  <p:tag name="ANNOTATION_LEFT_15" val="33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32.0"/>
  <p:tag name="ANNOTATION_END_16" val="347.3"/>
  <p:tag name="ANNOTATION_TOP_16" val="518"/>
  <p:tag name="ANNOTATION_LEFT_16" val="8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7.3"/>
  <p:tag name="ANNOTATION_END_17" val="349.3"/>
  <p:tag name="ANNOTATION_TOP_17" val="557"/>
  <p:tag name="ANNOTATION_LEFT_17" val="8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49.3"/>
  <p:tag name="ANNOTATION_END_18" val="350.0"/>
  <p:tag name="ANNOTATION_TOP_18" val="534"/>
  <p:tag name="ANNOTATION_LEFT_18" val="22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0.0"/>
  <p:tag name="ANNOTATION_END_19" val="351.5"/>
  <p:tag name="ANNOTATION_TOP_19" val="548"/>
  <p:tag name="ANNOTATION_LEFT_19" val="29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1.5"/>
  <p:tag name="ANNOTATION_END_20" val="352.5"/>
  <p:tag name="ANNOTATION_TOP_20" val="549"/>
  <p:tag name="ANNOTATION_LEFT_20" val="47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2.5"/>
  <p:tag name="ANNOTATION_END_21" val="355.5"/>
  <p:tag name="ANNOTATION_TOP_21" val="595"/>
  <p:tag name="ANNOTATION_LEFT_21" val="8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5.5"/>
  <p:tag name="ANNOTATION_END_22" val="357.0"/>
  <p:tag name="ANNOTATION_TOP_22" val="593"/>
  <p:tag name="ANNOTATION_LEFT_22" val="38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0"/>
  <p:tag name="ANNOTATION_END_23" val="387.7"/>
  <p:tag name="ANNOTATION_TOP_23" val="626"/>
  <p:tag name="ANNOTATION_LEFT_23" val="7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87.7"/>
  <p:tag name="ANNOTATION_END_24" val="389.3"/>
  <p:tag name="ANNOTATION_TOP_24" val="302"/>
  <p:tag name="ANNOTATION_LEFT_24" val="40"/>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89.3"/>
  <p:tag name="ANNOTATION_TOP_25" val="48"/>
  <p:tag name="ANNOTATION_LEFT_25" val="16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COUNT" val="25"/>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32af7f75-e83b-4010-bdae-ffe4c900b66a"/>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311"/>
  <p:tag name="ORIGINAL_AUDIO_FILEPATH" val="C:\Users\amahmedkeele\Desktop\Lectures\Lecture-23 Mendel\s22.wav"/>
  <p:tag name="ELAPSEDTIME" val="0"/>
  <p:tag name="ARTICULATE_SLIDE_THUMBNAIL_REFRESH" val="1"/>
  <p:tag name="ARTICULATE_USED_LAYOUT" val="7"/>
</p:tagLst>
</file>

<file path=ppt/tags/tag30.xml><?xml version="1.0" encoding="utf-8"?>
<p:tagLst xmlns:a="http://schemas.openxmlformats.org/drawingml/2006/main" xmlns:r="http://schemas.openxmlformats.org/officeDocument/2006/relationships" xmlns:p="http://schemas.openxmlformats.org/presentationml/2006/main">
  <p:tag name="DUPLICATEID" val="645acbabc0ca40f1af0fdcffd5aa84d5"/>
</p:tagLst>
</file>

<file path=ppt/tags/tag31.xml><?xml version="1.0" encoding="utf-8"?>
<p:tagLst xmlns:a="http://schemas.openxmlformats.org/drawingml/2006/main" xmlns:r="http://schemas.openxmlformats.org/officeDocument/2006/relationships" xmlns:p="http://schemas.openxmlformats.org/presentationml/2006/main">
  <p:tag name="DUPLICATEID" val="46b7369b7c94492c89eb2acea9902753"/>
</p:tagLst>
</file>

<file path=ppt/tags/tag3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305"/>
  <p:tag name="ARTICULATE_AUDIO_RECORDED" val="1"/>
  <p:tag name="ELAPSEDTIME" val="188.2"/>
  <p:tag name="ANNOTATION_TYPE_1" val="0"/>
  <p:tag name="ANNOTATION_START_1" val="9.5"/>
  <p:tag name="ANNOTATION_END_1" val="11.5"/>
  <p:tag name="ANNOTATION_TOP_1" val="182"/>
  <p:tag name="ANNOTATION_LEFT_1" val="4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1.5"/>
  <p:tag name="ANNOTATION_END_2" val="13.4"/>
  <p:tag name="ANNOTATION_TOP_2" val="184"/>
  <p:tag name="ANNOTATION_LEFT_2" val="752"/>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3.4"/>
  <p:tag name="ANNOTATION_END_3" val="16.8"/>
  <p:tag name="ANNOTATION_TOP_3" val="181"/>
  <p:tag name="ANNOTATION_LEFT_3" val="42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6.8"/>
  <p:tag name="ANNOTATION_END_4" val="19.0"/>
  <p:tag name="ANNOTATION_TOP_4" val="579"/>
  <p:tag name="ANNOTATION_LEFT_4" val="59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9.0"/>
  <p:tag name="ANNOTATION_END_5" val="21.1"/>
  <p:tag name="ANNOTATION_TOP_5" val="417"/>
  <p:tag name="ANNOTATION_LEFT_5" val="57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1.1"/>
  <p:tag name="ANNOTATION_END_6" val="48.1"/>
  <p:tag name="ANNOTATION_TOP_6" val="607"/>
  <p:tag name="ANNOTATION_LEFT_6" val="61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8.1"/>
  <p:tag name="ANNOTATION_END_7" val="55.3"/>
  <p:tag name="ANNOTATION_TOP_7" val="218"/>
  <p:tag name="ANNOTATION_LEFT_7" val="4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5.3"/>
  <p:tag name="ANNOTATION_END_8" val="89.8"/>
  <p:tag name="ANNOTATION_TOP_8" val="276"/>
  <p:tag name="ANNOTATION_LEFT_8" val="4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9.8"/>
  <p:tag name="ANNOTATION_END_9" val="92.5"/>
  <p:tag name="ANNOTATION_TOP_9" val="360"/>
  <p:tag name="ANNOTATION_LEFT_9" val="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2.5"/>
  <p:tag name="ANNOTATION_END_10" val="121.5"/>
  <p:tag name="ANNOTATION_TOP_10" val="396"/>
  <p:tag name="ANNOTATION_LEFT_10" val="6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1.5"/>
  <p:tag name="ANNOTATION_END_11" val="125.2"/>
  <p:tag name="ANNOTATION_TOP_11" val="476"/>
  <p:tag name="ANNOTATION_LEFT_11" val="5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5.2"/>
  <p:tag name="ANNOTATION_END_12" val="128.7"/>
  <p:tag name="ANNOTATION_TOP_12" val="512"/>
  <p:tag name="ANNOTATION_LEFT_12" val="61"/>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28.7"/>
  <p:tag name="ANNOTATION_END_13" val="147.6"/>
  <p:tag name="ANNOTATION_TOP_13" val="542"/>
  <p:tag name="ANNOTATION_LEFT_13" val="7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47.6"/>
  <p:tag name="ANNOTATION_TOP_14" val="631"/>
  <p:tag name="ANNOTATION_LEFT_14" val="6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USED_LAYOUT" val="7"/>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DUPLICATEID" val="2bd2db668c494d8ca1683813f3d2480f"/>
</p:tagLst>
</file>

<file path=ppt/tags/tag34.xml><?xml version="1.0" encoding="utf-8"?>
<p:tagLst xmlns:a="http://schemas.openxmlformats.org/drawingml/2006/main" xmlns:r="http://schemas.openxmlformats.org/officeDocument/2006/relationships" xmlns:p="http://schemas.openxmlformats.org/presentationml/2006/main">
  <p:tag name="DUPLICATEID" val="29a4b3bf575449a9a5cabf34ce4b1ebc"/>
</p:tagLst>
</file>

<file path=ppt/tags/tag3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88"/>
  <p:tag name="ARTICULATE_AUDIO_RECORDED" val="1"/>
  <p:tag name="ELAPSEDTIME" val="198.6"/>
  <p:tag name="ANNOTATION_TYPE_1" val="0"/>
  <p:tag name="ANNOTATION_START_1" val="39.9"/>
  <p:tag name="ANNOTATION_END_1" val="58.1"/>
  <p:tag name="ANNOTATION_TOP_1" val="96"/>
  <p:tag name="ANNOTATION_LEFT_1" val="2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8.1"/>
  <p:tag name="ANNOTATION_END_2" val="59.9"/>
  <p:tag name="ANNOTATION_TOP_2" val="221"/>
  <p:tag name="ANNOTATION_LEFT_2" val="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9.9"/>
  <p:tag name="ANNOTATION_END_3" val="63.5"/>
  <p:tag name="ANNOTATION_TOP_3" val="218"/>
  <p:tag name="ANNOTATION_LEFT_3" val="48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3.5"/>
  <p:tag name="ANNOTATION_END_4" val="71.2"/>
  <p:tag name="ANNOTATION_TOP_4" val="262"/>
  <p:tag name="ANNOTATION_LEFT_4" val="9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71.2"/>
  <p:tag name="ANNOTATION_END_5" val="76.9"/>
  <p:tag name="ANNOTATION_TOP_5" val="319"/>
  <p:tag name="ANNOTATION_LEFT_5" val="90"/>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6.9"/>
  <p:tag name="ANNOTATION_END_6" val="79.7"/>
  <p:tag name="ANNOTATION_TOP_6" val="355"/>
  <p:tag name="ANNOTATION_LEFT_6" val="9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9.7"/>
  <p:tag name="ANNOTATION_END_7" val="82.1"/>
  <p:tag name="ANNOTATION_TOP_7" val="365"/>
  <p:tag name="ANNOTATION_LEFT_7" val="37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2.1"/>
  <p:tag name="ANNOTATION_END_8" val="87.0"/>
  <p:tag name="ANNOTATION_TOP_8" val="357"/>
  <p:tag name="ANNOTATION_LEFT_8" val="53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7.0"/>
  <p:tag name="ANNOTATION_END_9" val="89.9"/>
  <p:tag name="ANNOTATION_TOP_9" val="356"/>
  <p:tag name="ANNOTATION_LEFT_9" val="6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9.9"/>
  <p:tag name="ANNOTATION_END_10" val="101.2"/>
  <p:tag name="ANNOTATION_TOP_10" val="400"/>
  <p:tag name="ANNOTATION_LEFT_10" val="96"/>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1.2"/>
  <p:tag name="ANNOTATION_END_11" val="166.2"/>
  <p:tag name="ANNOTATION_TOP_11" val="440"/>
  <p:tag name="ANNOTATION_LEFT_11" val="9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6.2"/>
  <p:tag name="ANNOTATION_END_12" val="177.3"/>
  <p:tag name="ANNOTATION_TOP_12" val="484"/>
  <p:tag name="ANNOTATION_LEFT_12" val="9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77.3"/>
  <p:tag name="ANNOTATION_TOP_13" val="603"/>
  <p:tag name="ANNOTATION_LEFT_13" val="5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USED_LAYOUT" val="2"/>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DUPLICATEID" val="ca8c6985fb244f269654d690790cfc55"/>
</p:tagLst>
</file>

<file path=ppt/tags/tag37.xml><?xml version="1.0" encoding="utf-8"?>
<p:tagLst xmlns:a="http://schemas.openxmlformats.org/drawingml/2006/main" xmlns:r="http://schemas.openxmlformats.org/officeDocument/2006/relationships" xmlns:p="http://schemas.openxmlformats.org/presentationml/2006/main">
  <p:tag name="DUPLICATEID" val="d59547012d814fc5829cb8549f63e7cd"/>
</p:tagLst>
</file>

<file path=ppt/tags/tag3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306"/>
  <p:tag name="ARTICULATE_AUDIO_RECORDED" val="1"/>
  <p:tag name="ELAPSEDTIME" val="221.3"/>
  <p:tag name="ANNOTATION_TYPE_1" val="0"/>
  <p:tag name="ANNOTATION_START_1" val="86.0"/>
  <p:tag name="ANNOTATION_END_1" val="91.3"/>
  <p:tag name="ANNOTATION_TOP_1" val="188"/>
  <p:tag name="ANNOTATION_LEFT_1" val="93"/>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1.3"/>
  <p:tag name="ANNOTATION_END_2" val="93.6"/>
  <p:tag name="ANNOTATION_TOP_2" val="184"/>
  <p:tag name="ANNOTATION_LEFT_2" val="3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3.6"/>
  <p:tag name="ANNOTATION_END_3" val="101.8"/>
  <p:tag name="ANNOTATION_TOP_3" val="217"/>
  <p:tag name="ANNOTATION_LEFT_3" val="9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01.8"/>
  <p:tag name="ANNOTATION_END_4" val="108.5"/>
  <p:tag name="ANNOTATION_TOP_4" val="254"/>
  <p:tag name="ANNOTATION_LEFT_4" val="10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8.5"/>
  <p:tag name="ANNOTATION_END_5" val="119.3"/>
  <p:tag name="ANNOTATION_TOP_5" val="288"/>
  <p:tag name="ANNOTATION_LEFT_5" val="25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9.3"/>
  <p:tag name="ANNOTATION_END_6" val="124.7"/>
  <p:tag name="ANNOTATION_TOP_6" val="370"/>
  <p:tag name="ANNOTATION_LEFT_6" val="1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24.7"/>
  <p:tag name="ANNOTATION_END_7" val="126.0"/>
  <p:tag name="ANNOTATION_TOP_7" val="371"/>
  <p:tag name="ANNOTATION_LEFT_7" val="57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26.0"/>
  <p:tag name="ANNOTATION_END_8" val="135.6"/>
  <p:tag name="ANNOTATION_TOP_8" val="378"/>
  <p:tag name="ANNOTATION_LEFT_8" val="7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35.6"/>
  <p:tag name="ANNOTATION_END_9" val="138.6"/>
  <p:tag name="ANNOTATION_TOP_9" val="399"/>
  <p:tag name="ANNOTATION_LEFT_9" val="39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38.6"/>
  <p:tag name="ANNOTATION_END_10" val="149.3"/>
  <p:tag name="ANNOTATION_TOP_10" val="432"/>
  <p:tag name="ANNOTATION_LEFT_10" val="39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49.3"/>
  <p:tag name="ANNOTATION_END_11" val="157.7"/>
  <p:tag name="ANNOTATION_TOP_11" val="464"/>
  <p:tag name="ANNOTATION_LEFT_11" val="39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57.7"/>
  <p:tag name="ANNOTATION_END_12" val="162.5"/>
  <p:tag name="ANNOTATION_TOP_12" val="537"/>
  <p:tag name="ANNOTATION_LEFT_12" val="14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62.5"/>
  <p:tag name="ANNOTATION_END_13" val="178.9"/>
  <p:tag name="ANNOTATION_TOP_13" val="529"/>
  <p:tag name="ANNOTATION_LEFT_13" val="56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8.9"/>
  <p:tag name="ANNOTATION_END_14" val="185.5"/>
  <p:tag name="ANNOTATION_TOP_14" val="565"/>
  <p:tag name="ANNOTATION_LEFT_14" val="39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85.5"/>
  <p:tag name="ANNOTATION_END_15" val="189.5"/>
  <p:tag name="ANNOTATION_TOP_15" val="595"/>
  <p:tag name="ANNOTATION_LEFT_15" val="395"/>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89.5"/>
  <p:tag name="ANNOTATION_END_16" val="192.0"/>
  <p:tag name="ANNOTATION_TOP_16" val="600"/>
  <p:tag name="ANNOTATION_LEFT_16" val="81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92.0"/>
  <p:tag name="ANNOTATION_END_17" val="198.5"/>
  <p:tag name="ANNOTATION_TOP_17" val="629"/>
  <p:tag name="ANNOTATION_LEFT_17" val="39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98.5"/>
  <p:tag name="ANNOTATION_TOP_18" val="366"/>
  <p:tag name="ANNOTATION_LEFT_18" val="9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COUNT" val="18"/>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DUPLICATEID" val="dd714cefb7f04dee804140d81c7df14c"/>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DUPLICATEID" val="9914b635579646e8acea1d248de4b518"/>
</p:tagLst>
</file>

<file path=ppt/tags/tag41.xml><?xml version="1.0" encoding="utf-8"?>
<p:tagLst xmlns:a="http://schemas.openxmlformats.org/drawingml/2006/main" xmlns:r="http://schemas.openxmlformats.org/officeDocument/2006/relationships" xmlns:p="http://schemas.openxmlformats.org/presentationml/2006/main">
  <p:tag name="QUIZMAKER_QUIZ_FILENAME" val="C:\Ashraf\D\Faculty file\e-Larning\1433-1434\المحتوى الرقمي\Zoo-145\Without-Sound\19 Lecture-Mendel\Quiz2.quiz"/>
  <p:tag name="QUIZMAKER_QUIZ_SLIDE_ID" val="308"/>
  <p:tag name="OVERRIDE" val="QUIZMAKER_QUIZ_SLIDE"/>
  <p:tag name="QUIZMAKER_QUIZ_TITLE" val="Quiz2"/>
  <p:tag name="ARTICULATE_DESCRIPTION" val="Quiz - 4 questions"/>
  <p:tag name="AQP_PASS_SCORE" val="60"/>
  <p:tag name="QUIZMAKER_LAST_MODIFY_DATE" val="41653.8692476852"/>
  <p:tag name="ELAPSEDTIME" val="5"/>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False"/>
  <p:tag name="ARTICULATE_PLAYER_CONTROL_NOTES" val="False"/>
  <p:tag name="ARTICULATE_PLAYER_CONTROL_RESOURCES" val="True"/>
  <p:tag name="ARTICULATE_PLAYER_CONTROL_MENU" val="True"/>
  <p:tag name="ARTICULATE_PLAYER_CONTROL_GLOSSARY" val="False"/>
  <p:tag name="ARTICULATE_PLAYER_SEEKBAR" val="False"/>
  <p:tag name="ARTICULATE_PLAYER_CONTROL_PLAYPAUSE" val="False"/>
  <p:tag name="ARTICULATE_PLAYER_CONTROLS_SET" val="True"/>
  <p:tag name="AUDIO_ID" val="308"/>
  <p:tag name="AQP_PASS_ACTION" val="2"/>
  <p:tag name="AQP_FAIL_ACTION" val="2"/>
  <p:tag name="ARTICULATE_SHOW_IN_MENU" val="multipleitems"/>
  <p:tag name="ARTICULATE_USED_LAYOUT" val="6"/>
  <p:tag name="EMBEDDEDCONTENT_LASTWRITETIMEUTC" val="2014-01-14 17:51:43Z"/>
</p:tagLst>
</file>

<file path=ppt/tags/tag4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3.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4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RTICULATE_NAV_LEVEL" val="1"/>
  <p:tag name="ARTICULATE_SLIDE_PRESENTER_GUID" val="32af7f75-e83b-4010-bdae-ffe4c900b66a"/>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309"/>
  <p:tag name="ARTICULATE_USED_LAYOUT" val="1"/>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9.xml><?xml version="1.0" encoding="utf-8"?>
<p:tagLst xmlns:a="http://schemas.openxmlformats.org/drawingml/2006/main" xmlns:r="http://schemas.openxmlformats.org/officeDocument/2006/relationships" xmlns:p="http://schemas.openxmlformats.org/presentationml/2006/main">
  <p:tag name="DUPLICATEID" val="54ef6c7bbeb24d739d23e869adcb393a"/>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DUPLICATEID" val="06a0bcb3295a4b8990d27351ee9754fe"/>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OVERRIDE" val="ENGAGE_INTERACTION_SLIDE"/>
  <p:tag name="ENGAGE_INTERACTION_FILENAME" val="C:\Users\amahmedkeele\Desktop\Lectures\Lecture-23 Mendel\Main.intr"/>
  <p:tag name="ENGAGE_INTERACTION_SLIDE_ID" val="312"/>
  <p:tag name="ARTICULATE_SLIDE_PAUSE" val="1"/>
  <p:tag name="ARTICULATE_LOCK_SLIDE" val="0"/>
  <p:tag name="ENGAGE_INTERACTION_FINISH" val="2"/>
  <p:tag name="ENGAGE_INTERACTION_FINISH_MESSAGE" val="Next Slide"/>
  <p:tag name="ENGAGE_INTERACTION_TITLE" val="Genetics"/>
  <p:tag name="ARTICULATE_DESCRIPTION" val="Accordion - 1 Panel "/>
  <p:tag name="ENGAGE_LAST_MODIFY_DATE" val="41656.8683217593"/>
  <p:tag name="EMBEDDEDCONTENT_LASTWRITETIMEUTC" val="2014-01-17 17:50:23Z"/>
  <p:tag name="ELAPSEDTIME" val="135"/>
  <p:tag name="ARTICULATE_PLAYER_CONTROLS_SET" val="True"/>
  <p:tag name="ARTICULATE_PLAYER_CONTROL_RESOURCES" val="True"/>
  <p:tag name="ARTICULATE_PLAYER_CONTROL_MENU" val="True"/>
  <p:tag name="ARTICULATE_PLAYER_IS_DEFAULT" val="False"/>
  <p:tag name="ARTICULATE_PLAYER_SEEKBAR" val="False"/>
  <p:tag name="ARTICULATE_PLAYER_CONTROL_GLOSSARY" val="False"/>
  <p:tag name="ARTICULATE_PLAYER_CONTROL_NOTES" val="False"/>
  <p:tag name="ARTICULATE_PLAYER_CONTROL_PLAYPAUSE" val="False"/>
  <p:tag name="ARTICULATE_SHOW_IN_MENU" val="multipleitems"/>
  <p:tag name="AUDIO_ID" val="312"/>
  <p:tag name="ARTICULATE_USED_LAYOUT" val="6"/>
</p:tagLst>
</file>

<file path=ppt/tags/tag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3538</TotalTime>
  <Words>1476</Words>
  <Application>Microsoft Office PowerPoint</Application>
  <PresentationFormat>On-screen Show (4:3)</PresentationFormat>
  <Paragraphs>178</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PowerPoint Presentation</vt:lpstr>
      <vt:lpstr>PowerPoint Presentation</vt:lpstr>
      <vt:lpstr>Genetics</vt:lpstr>
      <vt:lpstr>2- The law of Independent Assortment: قانون التوزيع الحر للـﭽـينات each pair of alleles segregates into gametes independently</vt:lpstr>
      <vt:lpstr>PowerPoint Presentation</vt:lpstr>
      <vt:lpstr>Mendel’s law of Independent assortment                           (Dihybrid cross)</vt:lpstr>
      <vt:lpstr>PowerPoint Presentation</vt:lpstr>
      <vt:lpstr>Many human disorders أمراض follow Mendelian patterns of 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Human Genetic Disorders</vt:lpstr>
      <vt:lpstr>Quiz2</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Ahm Ahm</cp:lastModifiedBy>
  <cp:revision>189</cp:revision>
  <dcterms:created xsi:type="dcterms:W3CDTF">2006-04-07T07:53:54Z</dcterms:created>
  <dcterms:modified xsi:type="dcterms:W3CDTF">2014-05-26T07:15:25Z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23</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847FB214-6070-4371-A39B-3868EA179737</vt:lpwstr>
  </property>
  <property fmtid="{D5CDD505-2E9C-101B-9397-08002B2CF9AE}" pid="6" name="ArticulateProjectFull">
    <vt:lpwstr>C:\Users\amahmedkeele\Desktop\Lectures\Lecture-23 Mendel\Lecture 23.ppta</vt:lpwstr>
  </property>
</Properties>
</file>