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activeX/activeX1.xml" ContentType="application/vnd.ms-office.activeX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activeX/activeX2.xml" ContentType="application/vnd.ms-office.activeX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6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7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4" r:id="rId2"/>
    <p:sldId id="257" r:id="rId3"/>
    <p:sldId id="305" r:id="rId4"/>
    <p:sldId id="299" r:id="rId5"/>
    <p:sldId id="266" r:id="rId6"/>
    <p:sldId id="295" r:id="rId7"/>
    <p:sldId id="307" r:id="rId8"/>
    <p:sldId id="296" r:id="rId9"/>
    <p:sldId id="306" r:id="rId10"/>
    <p:sldId id="267" r:id="rId11"/>
    <p:sldId id="270" r:id="rId12"/>
    <p:sldId id="271" r:id="rId13"/>
    <p:sldId id="277" r:id="rId14"/>
    <p:sldId id="279" r:id="rId15"/>
    <p:sldId id="272" r:id="rId16"/>
    <p:sldId id="276" r:id="rId17"/>
    <p:sldId id="298" r:id="rId18"/>
    <p:sldId id="273" r:id="rId19"/>
    <p:sldId id="301" r:id="rId20"/>
    <p:sldId id="303" r:id="rId21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00"/>
    <a:srgbClr val="99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170735-7670-4ACF-BB3D-5AC90FF6B21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09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01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99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13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551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648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76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578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9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27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287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17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72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88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1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9C26-FF51-44CC-8AEF-BB94354BE31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69654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60B63-091F-461B-9045-C833C1EDC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1237"/>
      </p:ext>
    </p:extLst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27C9-7D9B-474E-9CEF-B777EFB5DDF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21825"/>
      </p:ext>
    </p:extLst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1945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5678E-2371-4A4F-8D4F-B33D85B9EF2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92659"/>
      </p:ext>
    </p:extLst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99E64-E53D-4DCD-8B1A-809AEF699DE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85368"/>
      </p:ext>
    </p:extLst>
  </p:cSld>
  <p:clrMapOvr>
    <a:masterClrMapping/>
  </p:clrMapOvr>
  <p:transition spd="med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9D32-2896-4BF1-B2C8-65CC6609090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94002"/>
      </p:ext>
    </p:extLst>
  </p:cSld>
  <p:clrMapOvr>
    <a:masterClrMapping/>
  </p:clrMapOvr>
  <p:transition spd="med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8694E-C923-4A12-9937-32B7FAC660F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25635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DD31-356B-4CB8-B4CA-CDB101903BB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02081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46DAE-E5DA-4591-8C07-0DF68BC4988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071292"/>
      </p:ext>
    </p:extLst>
  </p:cSld>
  <p:clrMapOvr>
    <a:masterClrMapping/>
  </p:clrMapOvr>
  <p:transition spd="med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C127C-C3C5-4F9F-ACA2-BDBAC7BB21F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59316"/>
      </p:ext>
    </p:extLst>
  </p:cSld>
  <p:clrMapOvr>
    <a:masterClrMapping/>
  </p:clrMapOvr>
  <p:transition spd="med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C0EFDD-6C52-40B2-BE4E-6C2210F4031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1.xml"/><Relationship Id="rId7" Type="http://schemas.openxmlformats.org/officeDocument/2006/relationships/image" Target="../media/image13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3" Type="http://schemas.openxmlformats.org/officeDocument/2006/relationships/tags" Target="../tags/tag34.xml"/><Relationship Id="rId7" Type="http://schemas.openxmlformats.org/officeDocument/2006/relationships/image" Target="../media/image2.jpeg"/><Relationship Id="rId12" Type="http://schemas.openxmlformats.org/officeDocument/2006/relationships/image" Target="../media/image18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openxmlformats.org/officeDocument/2006/relationships/tags" Target="../tags/tag35.xml"/><Relationship Id="rId9" Type="http://schemas.openxmlformats.org/officeDocument/2006/relationships/image" Target="../media/image13.jpe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38.xml"/><Relationship Id="rId7" Type="http://schemas.openxmlformats.org/officeDocument/2006/relationships/image" Target="../media/image21.e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10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jpeg"/><Relationship Id="rId4" Type="http://schemas.openxmlformats.org/officeDocument/2006/relationships/tags" Target="../tags/tag39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2.xml"/><Relationship Id="rId7" Type="http://schemas.openxmlformats.org/officeDocument/2006/relationships/image" Target="../media/image13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5.xml"/><Relationship Id="rId7" Type="http://schemas.openxmlformats.org/officeDocument/2006/relationships/image" Target="../media/image13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3.xml"/><Relationship Id="rId7" Type="http://schemas.openxmlformats.org/officeDocument/2006/relationships/image" Target="../media/image25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" Target="slide2.xml"/><Relationship Id="rId5" Type="http://schemas.openxmlformats.org/officeDocument/2006/relationships/notesSlide" Target="../notesSlides/notesSlide1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6.xml"/><Relationship Id="rId7" Type="http://schemas.openxmlformats.org/officeDocument/2006/relationships/image" Target="../media/image21.emf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openxmlformats.org/officeDocument/2006/relationships/tags" Target="../tags/tag57.xml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60.xml"/><Relationship Id="rId7" Type="http://schemas.openxmlformats.org/officeDocument/2006/relationships/image" Target="../media/image26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61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wmf"/><Relationship Id="rId4" Type="http://schemas.openxmlformats.org/officeDocument/2006/relationships/tags" Target="../tags/tag6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2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31.png"/><Relationship Id="rId5" Type="http://schemas.openxmlformats.org/officeDocument/2006/relationships/tags" Target="../tags/tag66.xml"/><Relationship Id="rId10" Type="http://schemas.openxmlformats.org/officeDocument/2006/relationships/image" Target="../media/image30.png"/><Relationship Id="rId4" Type="http://schemas.openxmlformats.org/officeDocument/2006/relationships/tags" Target="../tags/tag65.xml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10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6.xml"/><Relationship Id="rId7" Type="http://schemas.openxmlformats.org/officeDocument/2006/relationships/image" Target="../media/image13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9.xml"/><Relationship Id="rId7" Type="http://schemas.openxmlformats.org/officeDocument/2006/relationships/image" Target="../media/image1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ontrol" Target="../activeX/activeX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.vml"/><Relationship Id="rId6" Type="http://schemas.openxmlformats.org/officeDocument/2006/relationships/tags" Target="../tags/tag23.xml"/><Relationship Id="rId11" Type="http://schemas.openxmlformats.org/officeDocument/2006/relationships/image" Target="../media/image15.wmf"/><Relationship Id="rId5" Type="http://schemas.openxmlformats.org/officeDocument/2006/relationships/tags" Target="../tags/tag22.xml"/><Relationship Id="rId10" Type="http://schemas.microsoft.com/office/2007/relationships/hdphoto" Target="../media/hdphoto1.wdp"/><Relationship Id="rId4" Type="http://schemas.openxmlformats.org/officeDocument/2006/relationships/tags" Target="../tags/tag21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6.xml"/><Relationship Id="rId7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72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Tropic hormones:</a:t>
            </a:r>
            <a:r>
              <a:rPr lang="en-US" altLang="en-US" sz="2000" b="1" dirty="0" smtClean="0">
                <a:cs typeface="Times" charset="0"/>
              </a:rPr>
              <a:t> </a:t>
            </a:r>
            <a:r>
              <a:rPr lang="ar-EG" altLang="en-US" sz="1800" b="1" dirty="0" smtClean="0">
                <a:cs typeface="Times" charset="0"/>
              </a:rPr>
              <a:t>الهرمونات المحف</a:t>
            </a:r>
            <a:r>
              <a:rPr lang="ar-SA" altLang="en-US" sz="1800" b="1" dirty="0" smtClean="0">
                <a:cs typeface="Times" charset="0"/>
              </a:rPr>
              <a:t>ذ</a:t>
            </a:r>
            <a:r>
              <a:rPr lang="ar-EG" altLang="en-US" sz="1800" b="1" dirty="0" smtClean="0">
                <a:cs typeface="Times" charset="0"/>
              </a:rPr>
              <a:t>ة (المنبهة)</a:t>
            </a:r>
            <a:r>
              <a:rPr lang="en-US" altLang="en-US" sz="2000" b="1" dirty="0" smtClean="0">
                <a:cs typeface="Times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000" b="1" dirty="0" smtClean="0">
                <a:cs typeface="Times" charset="0"/>
              </a:rPr>
              <a:t>     Target other endocrine glands and are important to understanding chemical coordination.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Many endocrine organs contain specialized nerve cells called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neurosecretory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cells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that secret hormones.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hormone </a:t>
            </a: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epinephrine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has two functions: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a hormone of the endocrine system.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a signal in the nervous system.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Feedback is common in regulation of the activity of both endocrine and nervous systems (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homeostasis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ar-SA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Calcitonin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parathyroid hormones play an important role in maintaining the concentration of the blood calcium constant.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are secreted from thyroid and parathyroid glands respectively.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 regulate the development of                                              invertebrates (e.g. insects)   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47800" y="152400"/>
            <a:ext cx="6553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EB7E9A4-FEFC-4595-8AB9-183269A377DA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49400"/>
            <a:ext cx="3886200" cy="4739759"/>
          </a:xfrm>
          <a:solidFill>
            <a:srgbClr val="99FFCC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Tropic hormones</a:t>
            </a:r>
            <a:endParaRPr lang="en-GB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1" hangingPunct="1">
              <a:buClr>
                <a:srgbClr val="339933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r>
              <a:rPr lang="en-GB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   </a:t>
            </a:r>
            <a:r>
              <a:rPr lang="en-GB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الهرمون المنبه للغدد</a:t>
            </a:r>
            <a:r>
              <a:rPr lang="en-GB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</a:t>
            </a:r>
          </a:p>
          <a:p>
            <a:pPr eaLnBrk="1" hangingPunct="1">
              <a:buClr>
                <a:srgbClr val="339933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endParaRPr lang="en-GB" alt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1" hangingPunct="1"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Target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other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endocrine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</a:b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glands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are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</a:b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important to understanding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</a:b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chemical coordination.</a:t>
            </a:r>
          </a:p>
          <a:p>
            <a:pPr eaLnBrk="1" hangingPunct="1">
              <a:lnSpc>
                <a:spcPct val="165000"/>
              </a:lnSpc>
              <a:buClr>
                <a:srgbClr val="339933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has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endocrine glands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Vertebrate Endocrine System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543800" y="6491288"/>
            <a:ext cx="14970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Times" charset="0"/>
              </a:rPr>
              <a:t>Fig. 45.5, Page 960</a:t>
            </a:r>
            <a:endParaRPr lang="en-US" altLang="en-US" sz="1300">
              <a:latin typeface="Times" charset="0"/>
            </a:endParaRPr>
          </a:p>
        </p:txBody>
      </p:sp>
      <p:pic>
        <p:nvPicPr>
          <p:cNvPr id="8201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4508500" y="1066800"/>
            <a:ext cx="46355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371600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34731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27" y="2168118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53" y="3529013"/>
            <a:ext cx="9509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5791200" cy="5513817"/>
          </a:xfrm>
        </p:spPr>
        <p:txBody>
          <a:bodyPr>
            <a:spAutoFit/>
          </a:bodyPr>
          <a:lstStyle/>
          <a:p>
            <a:pPr marL="53975" indent="174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hypothalamus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gland, control the initial release of many hormones for the endocrine system.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743200" algn="l"/>
              </a:tabLst>
              <a:defRPr/>
            </a:pPr>
            <a:endParaRPr lang="en-US" alt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" charset="0"/>
            </a:endParaRPr>
          </a:p>
          <a:p>
            <a:pPr marL="576263" lvl="1" indent="-300038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hypothalamus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area of the brain that coordinates many activities of the nervous and endocrine systems.</a:t>
            </a:r>
          </a:p>
          <a:p>
            <a:pPr marL="576263" lvl="1" indent="-300038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 has two parts, anterior and posterior, and stores and releases hormones produced by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hypothalamus.</a:t>
            </a: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" charset="0"/>
            </a:endParaRPr>
          </a:p>
          <a:p>
            <a:pPr marL="576263" lvl="1" indent="-300038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The hypothalamus produce hormones that function as:</a:t>
            </a:r>
          </a:p>
          <a:p>
            <a:pPr marL="1027113" lvl="2" indent="-284163" eaLnBrk="1" hangingPunct="1">
              <a:lnSpc>
                <a:spcPct val="90000"/>
              </a:lnSpc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Releasing hormones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 stimulate the anterior pituitary (</a:t>
            </a:r>
            <a:r>
              <a:rPr lang="en-US" alt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adenohypophysis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) to secrete hormones.</a:t>
            </a:r>
          </a:p>
          <a:p>
            <a:pPr marL="1027113" lvl="2" indent="-284163" eaLnBrk="1" hangingPunct="1">
              <a:lnSpc>
                <a:spcPct val="90000"/>
              </a:lnSpc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Inhibiting hormones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 prevent the anterior pituitary from secreting hormones.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8431"/>
            <a:ext cx="7162800" cy="683264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hypothalamus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and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pituitary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integrate many functions of the vertebrate endocrine system</a:t>
            </a:r>
          </a:p>
        </p:txBody>
      </p:sp>
      <p:grpSp>
        <p:nvGrpSpPr>
          <p:cNvPr id="9220" name="Group 18"/>
          <p:cNvGrpSpPr>
            <a:grpSpLocks/>
          </p:cNvGrpSpPr>
          <p:nvPr/>
        </p:nvGrpSpPr>
        <p:grpSpPr bwMode="auto">
          <a:xfrm>
            <a:off x="5791200" y="1143000"/>
            <a:ext cx="3276600" cy="5715000"/>
            <a:chOff x="3696" y="555"/>
            <a:chExt cx="2064" cy="3680"/>
          </a:xfrm>
        </p:grpSpPr>
        <p:pic>
          <p:nvPicPr>
            <p:cNvPr id="9223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555"/>
              <a:ext cx="1872" cy="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2496"/>
              <a:ext cx="1777" cy="173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5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04" y="1440"/>
              <a:ext cx="240" cy="28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9226" name="Line 11"/>
            <p:cNvSpPr>
              <a:spLocks noChangeShapeType="1"/>
            </p:cNvSpPr>
            <p:nvPr/>
          </p:nvSpPr>
          <p:spPr bwMode="auto">
            <a:xfrm flipH="1">
              <a:off x="3984" y="1728"/>
              <a:ext cx="720" cy="76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2"/>
            <p:cNvSpPr>
              <a:spLocks noChangeShapeType="1"/>
            </p:cNvSpPr>
            <p:nvPr/>
          </p:nvSpPr>
          <p:spPr bwMode="auto">
            <a:xfrm>
              <a:off x="4944" y="1728"/>
              <a:ext cx="816" cy="76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4464" y="2640"/>
              <a:ext cx="777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Hypothalamus</a:t>
              </a: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3984" y="3360"/>
              <a:ext cx="768" cy="2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Posterior</a:t>
              </a:r>
            </a:p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</a:t>
              </a: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5184" y="3264"/>
              <a:ext cx="528" cy="2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Anterior</a:t>
              </a:r>
            </a:p>
            <a:p>
              <a:pPr algn="r"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</a:t>
              </a:r>
            </a:p>
          </p:txBody>
        </p:sp>
        <p:sp>
          <p:nvSpPr>
            <p:cNvPr id="9231" name="Line 16"/>
            <p:cNvSpPr>
              <a:spLocks noChangeShapeType="1"/>
            </p:cNvSpPr>
            <p:nvPr/>
          </p:nvSpPr>
          <p:spPr bwMode="auto">
            <a:xfrm flipH="1">
              <a:off x="5184" y="3504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7"/>
            <p:cNvSpPr>
              <a:spLocks noChangeShapeType="1"/>
            </p:cNvSpPr>
            <p:nvPr/>
          </p:nvSpPr>
          <p:spPr bwMode="auto">
            <a:xfrm>
              <a:off x="4464" y="3552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583067"/>
          </a:xfrm>
        </p:spPr>
        <p:txBody>
          <a:bodyPr>
            <a:spAutoFit/>
          </a:bodyPr>
          <a:lstStyle/>
          <a:p>
            <a:pPr marL="609600" indent="-6096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A)- Anterior pituitary hormones.</a:t>
            </a:r>
          </a:p>
          <a:p>
            <a:pPr marL="744538" lvl="1" indent="-341313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Growth hormone (</a:t>
            </a: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protein.</a:t>
            </a:r>
          </a:p>
          <a:p>
            <a:pPr marL="131445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growth and metabolism.</a:t>
            </a:r>
          </a:p>
          <a:p>
            <a:pPr marL="131445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</a:p>
          <a:p>
            <a:pPr marL="131445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Acts directly on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boon tissues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or acts </a:t>
            </a:r>
            <a:r>
              <a:rPr lang="en-US" altLang="en-US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via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growth factors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Gigantism: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العملقة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excessive </a:t>
            </a:r>
            <a:r>
              <a:rPr lang="en-US" alt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during 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development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Acromegaly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excessive </a:t>
            </a:r>
            <a:r>
              <a:rPr lang="en-US" alt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production during 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adulthood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Hypopituitary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dwarfism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القزمية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childhood </a:t>
            </a:r>
            <a:r>
              <a:rPr lang="en-US" alt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deficiency.</a:t>
            </a:r>
          </a:p>
          <a:p>
            <a:pPr marL="1314450" lvl="2" indent="-4572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795338" lvl="1" indent="-338138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 startAt="2"/>
              <a:tabLst>
                <a:tab pos="2743200" algn="l"/>
              </a:tabLst>
              <a:defRPr/>
            </a:pP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Prolactin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PRL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protein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milk production and secretion from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mammary gland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الغدد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اللبنية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This secretion is regulated by hypothalamic hormones.</a:t>
            </a:r>
          </a:p>
          <a:p>
            <a:pPr marL="1314450" lvl="2" indent="-28416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793750" lvl="1" indent="-336550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 startAt="3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Gonadotropins (</a:t>
            </a:r>
            <a:r>
              <a:rPr lang="en-US" alt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Gonotropic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محف</a:t>
            </a:r>
            <a:r>
              <a:rPr lang="ar-SA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ذ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للمناسل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 </a:t>
            </a:r>
            <a:r>
              <a:rPr lang="en-US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glyocoproteins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Follicle-stimulating hormone (</a:t>
            </a: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FSH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581150" lvl="3" indent="-20955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production of 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sperms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ova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581150" lvl="3" indent="-20955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</a:p>
          <a:p>
            <a:pPr marL="1314450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Luteinizing hormone (LH)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المُحف</a:t>
            </a:r>
            <a:r>
              <a:rPr lang="ar-SA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ذ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لتكوين الجسم الأصفر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581150" lvl="3" indent="-20955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ovaries and testes. </a:t>
            </a:r>
          </a:p>
          <a:p>
            <a:pPr marL="1581150" lvl="3" indent="-20955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19200" y="152400"/>
            <a:ext cx="6781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Pituitary gland: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Secrets 9 hormones ( 7 hormones by the anterior part and 2 hormones by the posterior part).</a:t>
            </a:r>
            <a:endParaRPr lang="en-GB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06513"/>
            <a:ext cx="8686800" cy="5399087"/>
          </a:xfrm>
        </p:spPr>
        <p:txBody>
          <a:bodyPr>
            <a:spAutoFit/>
          </a:bodyPr>
          <a:lstStyle/>
          <a:p>
            <a:pPr marL="1035050" lvl="1" indent="-577850" eaLnBrk="1" hangingPunct="1">
              <a:buClr>
                <a:srgbClr val="0000FF"/>
              </a:buClr>
              <a:buFontTx/>
              <a:buAutoNum type="arabicParenR" startAt="4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Thyroid-stimulating hormone (TSH):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glycoprotein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52550" lvl="2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thyroid gland.</a:t>
            </a:r>
          </a:p>
          <a:p>
            <a:pPr marL="1352550" lvl="2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thyroxine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blood.</a:t>
            </a:r>
          </a:p>
          <a:p>
            <a:pPr marL="1352550" lvl="2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also regulated by hypothalamic hormones.</a:t>
            </a:r>
          </a:p>
          <a:p>
            <a:pPr marL="1352550" lvl="2" indent="-268288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035050" lvl="1" indent="-577850" eaLnBrk="1" hangingPunct="1">
              <a:buClr>
                <a:srgbClr val="0000FF"/>
              </a:buClr>
              <a:buFontTx/>
              <a:buAutoNum type="arabicParenR" startAt="5"/>
              <a:tabLst>
                <a:tab pos="2743200" algn="l"/>
              </a:tabLst>
              <a:defRPr/>
            </a:pP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Adrenocorticotropic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 (ACTH):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</a:p>
          <a:p>
            <a:pPr marL="1352550" lvl="2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adrenal cortex secretion of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endParaRPr lang="en-US" alt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352550" lvl="2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hypothalamic hormones.</a:t>
            </a:r>
          </a:p>
          <a:p>
            <a:pPr marL="1352550" lvl="2" indent="-4953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035050" lvl="1" indent="-577850" eaLnBrk="1" hangingPunct="1">
              <a:buClr>
                <a:srgbClr val="0000FF"/>
              </a:buClr>
              <a:buFontTx/>
              <a:buAutoNum type="arabicParenR" startAt="6"/>
              <a:tabLst>
                <a:tab pos="2743200" algn="l"/>
              </a:tabLst>
              <a:defRPr/>
            </a:pP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Melanocyte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-stimulating hormone (MSH):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52550" lvl="2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May play a role in fat metabolism.</a:t>
            </a:r>
          </a:p>
          <a:p>
            <a:pPr marL="1352550" lvl="2" indent="-4953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1035050" lvl="1" indent="-577850" eaLnBrk="1" hangingPunct="1">
              <a:buClr>
                <a:srgbClr val="0000FF"/>
              </a:buClr>
              <a:buFontTx/>
              <a:buAutoNum type="arabicParenR" startAt="7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Endorphins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52550" lvl="2" indent="-2047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Inhibit pain perception.</a:t>
            </a:r>
          </a:p>
          <a:p>
            <a:pPr marL="1352550" lvl="2" indent="-2047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Effects mimicked by heroin and other opiate drugs.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60260" y="268609"/>
            <a:ext cx="492154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Anterior </a:t>
            </a: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 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Pituitary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381EF5-0642-47C6-A0DD-4C0BF7E20ED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90600" y="90488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anterior pituitary gland hormones</a:t>
            </a:r>
            <a:endParaRPr lang="en-GB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292" name="Group 13"/>
          <p:cNvGrpSpPr>
            <a:grpSpLocks/>
          </p:cNvGrpSpPr>
          <p:nvPr/>
        </p:nvGrpSpPr>
        <p:grpSpPr bwMode="auto">
          <a:xfrm>
            <a:off x="228600" y="685800"/>
            <a:ext cx="8763000" cy="6061075"/>
            <a:chOff x="144" y="432"/>
            <a:chExt cx="5520" cy="3818"/>
          </a:xfrm>
        </p:grpSpPr>
        <p:grpSp>
          <p:nvGrpSpPr>
            <p:cNvPr id="12293" name="Group 9"/>
            <p:cNvGrpSpPr>
              <a:grpSpLocks/>
            </p:cNvGrpSpPr>
            <p:nvPr/>
          </p:nvGrpSpPr>
          <p:grpSpPr bwMode="auto">
            <a:xfrm>
              <a:off x="144" y="432"/>
              <a:ext cx="5520" cy="3818"/>
              <a:chOff x="144" y="432"/>
              <a:chExt cx="5520" cy="3818"/>
            </a:xfrm>
          </p:grpSpPr>
          <p:pic>
            <p:nvPicPr>
              <p:cNvPr id="12297" name="Picture 2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05"/>
              <a:stretch>
                <a:fillRect/>
              </a:stretch>
            </p:blipFill>
            <p:spPr bwMode="auto">
              <a:xfrm>
                <a:off x="144" y="432"/>
                <a:ext cx="5520" cy="3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4" name="Text Box 6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208" y="3840"/>
                <a:ext cx="2016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Also called </a:t>
                </a:r>
                <a:r>
                  <a:rPr lang="en-US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gonadotropin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hormones </a:t>
                </a:r>
                <a:r>
                  <a:rPr lang="ar-EG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هرمونات</a:t>
                </a:r>
                <a:r>
                  <a:rPr lang="ar-EG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ar-EG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المناسل</a:t>
                </a:r>
                <a:endParaRPr lang="en-GB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2299" name="Line 7"/>
              <p:cNvSpPr>
                <a:spLocks noChangeShapeType="1"/>
              </p:cNvSpPr>
              <p:nvPr/>
            </p:nvSpPr>
            <p:spPr bwMode="auto">
              <a:xfrm>
                <a:off x="2496" y="3552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4" name="Text Box 10"/>
            <p:cNvSpPr txBox="1">
              <a:spLocks noChangeArrowheads="1"/>
            </p:cNvSpPr>
            <p:nvPr/>
          </p:nvSpPr>
          <p:spPr bwMode="auto">
            <a:xfrm>
              <a:off x="3296" y="3072"/>
              <a:ext cx="1248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</a:rPr>
                <a:t>Adrenocorticotropic</a:t>
              </a:r>
              <a:endParaRPr lang="en-GB" altLang="en-US" sz="1400" b="1">
                <a:solidFill>
                  <a:srgbClr val="0000FF"/>
                </a:solidFill>
              </a:endParaRPr>
            </a:p>
          </p:txBody>
        </p:sp>
        <p:sp>
          <p:nvSpPr>
            <p:cNvPr id="12295" name="Text Box 11"/>
            <p:cNvSpPr txBox="1">
              <a:spLocks noChangeArrowheads="1"/>
            </p:cNvSpPr>
            <p:nvPr/>
          </p:nvSpPr>
          <p:spPr bwMode="auto">
            <a:xfrm>
              <a:off x="4368" y="2256"/>
              <a:ext cx="124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</a:rPr>
                <a:t>Melanocyte-stimulating H.</a:t>
              </a:r>
              <a:endParaRPr lang="en-GB" altLang="en-US" sz="1400" b="1">
                <a:solidFill>
                  <a:srgbClr val="0000FF"/>
                </a:solidFill>
              </a:endParaRPr>
            </a:p>
          </p:txBody>
        </p:sp>
        <p:sp>
          <p:nvSpPr>
            <p:cNvPr id="12296" name="Line 12"/>
            <p:cNvSpPr>
              <a:spLocks noChangeShapeType="1"/>
            </p:cNvSpPr>
            <p:nvPr/>
          </p:nvSpPr>
          <p:spPr bwMode="auto">
            <a:xfrm flipH="1">
              <a:off x="4656" y="2544"/>
              <a:ext cx="192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86118F-BBCC-417C-B513-A12A655B591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399891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B)- Posterior pituitary hormones.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Oxytocin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contraction of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uterus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mammary glands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the nervous system.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Antidiuretic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 (ADH):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مُضاد لإدرار البول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retention of                                                                              water by the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kidneys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                                                                    (</a:t>
            </a:r>
            <a:r>
              <a:rPr lang="en-US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 Kidney tubules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level decreases                                                                               urination and </a:t>
            </a:r>
            <a:r>
              <a:rPr lang="en-US" alt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vice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versa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regulated by                                                                        water/salt balance.</a:t>
            </a:r>
          </a:p>
        </p:txBody>
      </p: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4343400" y="2209800"/>
            <a:ext cx="4800600" cy="4495800"/>
            <a:chOff x="1920" y="368"/>
            <a:chExt cx="3840" cy="3578"/>
          </a:xfrm>
        </p:grpSpPr>
        <p:pic>
          <p:nvPicPr>
            <p:cNvPr id="13317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63"/>
            <a:stretch>
              <a:fillRect/>
            </a:stretch>
          </p:blipFill>
          <p:spPr bwMode="auto">
            <a:xfrm>
              <a:off x="1920" y="368"/>
              <a:ext cx="3840" cy="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3360" y="3024"/>
              <a:ext cx="86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Antidiuretic H</a:t>
              </a:r>
              <a:endParaRPr lang="en-GB" sz="1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Hormones Secreted by the Pituitary Gland</a:t>
            </a:r>
          </a:p>
        </p:txBody>
      </p:sp>
      <p:sp>
        <p:nvSpPr>
          <p:cNvPr id="14339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4340" name="Rectangle 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4341" name="Rectangl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4342" name="Rectangl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14343" name="Picture 7" descr="p2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"/>
          <a:stretch>
            <a:fillRect/>
          </a:stretch>
        </p:blipFill>
        <p:spPr bwMode="auto">
          <a:xfrm>
            <a:off x="152400" y="1371600"/>
            <a:ext cx="8915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81000" y="1386209"/>
            <a:ext cx="8077200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It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is a small mass of tissue near the center of the mammalian brain and is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involved in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biorhythms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Times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The pineal gland secretes the hormone,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melatonin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, an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amine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Involved in biological rhythms associated with reproduction.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Secretion is regulated by light/dark cycles.</a:t>
            </a:r>
          </a:p>
        </p:txBody>
      </p:sp>
      <p:grpSp>
        <p:nvGrpSpPr>
          <p:cNvPr id="15363" name="Group 25"/>
          <p:cNvGrpSpPr>
            <a:grpSpLocks/>
          </p:cNvGrpSpPr>
          <p:nvPr/>
        </p:nvGrpSpPr>
        <p:grpSpPr bwMode="auto">
          <a:xfrm>
            <a:off x="2209800" y="3843338"/>
            <a:ext cx="4856164" cy="2938462"/>
            <a:chOff x="1392" y="2112"/>
            <a:chExt cx="3059" cy="1851"/>
          </a:xfrm>
        </p:grpSpPr>
        <p:pic>
          <p:nvPicPr>
            <p:cNvPr id="15366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112"/>
              <a:ext cx="1872" cy="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1392" y="2304"/>
              <a:ext cx="77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Pineal gland</a:t>
              </a:r>
              <a:endPara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8" name="Line 22"/>
            <p:cNvSpPr>
              <a:spLocks noChangeShapeType="1"/>
            </p:cNvSpPr>
            <p:nvPr/>
          </p:nvSpPr>
          <p:spPr bwMode="auto">
            <a:xfrm>
              <a:off x="2160" y="2400"/>
              <a:ext cx="624" cy="52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3552" y="3248"/>
              <a:ext cx="899" cy="1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 </a:t>
              </a:r>
              <a:r>
                <a:rPr lang="en-US" altLang="en-US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gland</a:t>
              </a:r>
              <a:endPara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0" name="Line 2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264" y="3216"/>
              <a:ext cx="288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05000" y="228600"/>
            <a:ext cx="459933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Times" charset="0"/>
              </a:rPr>
              <a:t>2- Pineal gland: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Times" charset="0"/>
              </a:rPr>
              <a:t> </a:t>
            </a:r>
            <a:r>
              <a:rPr lang="ar-EG" altLang="en-US" sz="2000" dirty="0">
                <a:ln w="11430"/>
                <a:latin typeface="Arial" pitchFamily="34" charset="0"/>
                <a:cs typeface="Times" charset="0"/>
              </a:rPr>
              <a:t>الغدة الصنوبرية</a:t>
            </a:r>
            <a:endParaRPr lang="en-US" sz="2800" dirty="0">
              <a:ln w="1143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8694E-C923-4A12-9937-32B7FAC660F3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517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CC4E9F-7EC1-4356-A36B-DB11A83D921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4572000" y="6324600"/>
            <a:ext cx="2209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7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91200" y="2522890"/>
            <a:ext cx="3124200" cy="4004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8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>
            <a:fillRect/>
          </a:stretch>
        </p:blipFill>
        <p:spPr bwMode="auto">
          <a:xfrm>
            <a:off x="228600" y="2514600"/>
            <a:ext cx="5448300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" name="Picture 23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228600" y="1981200"/>
            <a:ext cx="8610600" cy="4572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CHEMICAL SIGNALS IN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ANIMALS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6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Endocrinology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8694E-C923-4A12-9937-32B7FAC660F3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55689559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and Secretion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5715000" cy="5105400"/>
          </a:xfrm>
          <a:extLst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Hormones: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substances secreted by cells that act to regulate the activity of other cells in the body.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 affect all cells in the body and are made and secreted by endocrine glands.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lphaLcParenR"/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 glands: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ductless organs that secret hormones </a:t>
            </a:r>
            <a:r>
              <a:rPr 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either into the bloodstream or the fluid around cells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085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endocrine glands can be found through out the body and are collectively known as the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 system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085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085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Endocrine glands, such as the pancreas, can also be exocrine glands.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-45720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 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Exocrine glands: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secrete substances through ducts to specific locations inside and outside the body.</a:t>
            </a: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15000" y="1447800"/>
            <a:ext cx="33528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334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Nervous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systems are the main internal communication and regulation systems.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animal hormone-secreting cells constitute the endocrine system.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Secretory cell: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endocrine gland that secrets hormone into blood stream and regulates communicating messages within the body.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Target cell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the site that is reached by the hormone to which it responds.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 changes in the body is regulated by hormones (e.g. metamorphosis in insects).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Types of hormones are [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 H., Amino acid derivatives H or Steroid H.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].  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and Secretion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E9EE46-EBDF-479F-ACED-DA099B6C3555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2" b="58104"/>
          <a:stretch>
            <a:fillRect/>
          </a:stretch>
        </p:blipFill>
        <p:spPr bwMode="auto">
          <a:xfrm>
            <a:off x="457200" y="4854390"/>
            <a:ext cx="83058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7315200" y="4267200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8600" y="3733800"/>
            <a:ext cx="79248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 Protein hormones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600" smtClean="0"/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ar-EG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Bind to a receptor protein on the surface of the target cell which</a:t>
            </a:r>
            <a:r>
              <a:rPr lang="ar-EG" sz="16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ar-EG" sz="16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ar-EG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 trigger </a:t>
            </a:r>
            <a:r>
              <a:rPr lang="en-US" sz="16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signal transduction pathway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447800" y="152400"/>
            <a:ext cx="6172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228600" y="1219200"/>
            <a:ext cx="8763000" cy="2590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Hormones can be grouped into two types based on their structure. Hormones can either be amino acid-based hormones or steroid hormones.</a:t>
            </a:r>
          </a:p>
          <a:p>
            <a:pPr marL="342900" indent="-342900" eaLnBrk="0" hangingPunct="0">
              <a:defRPr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Amino acid based-hormones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(protein hormones) are made of amino acids, either a single modified amino acid or a protein made of 3-200 amino acids, and are water soluble.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Steroid hormones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are lipid hormones that body makes from cholesterol and are fat soluble. </a:t>
            </a:r>
          </a:p>
          <a:p>
            <a:pPr marL="1143000" lvl="2" indent="-228600" eaLnBrk="0" hangingPunct="0">
              <a:buFontTx/>
              <a:buChar char="•"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Similar to steroid hormones are thyroid hormones.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447800" y="152400"/>
            <a:ext cx="6172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Action of protein hormone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82" name="s3f49571065048a7b14d84163776c43b" r:id="rId3" imgW="4191120" imgH="3143160"/>
        </mc:Choice>
        <mc:Fallback>
          <p:control name="s3f49571065048a7b14d84163776c43b" r:id="rId3" imgW="4191120" imgH="3143160">
            <p:pic>
              <p:nvPicPr>
                <p:cNvPr id="2" name="s3f49571065048a7b14d84163776c43b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2514600" y="1885950"/>
                  <a:ext cx="4191000" cy="3143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3078614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47F2FBB-82E7-4190-8973-617A9C147EA3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1323975"/>
            <a:ext cx="8305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Steroid hormones:</a:t>
            </a:r>
            <a:r>
              <a:rPr lang="en-US" dirty="0"/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Penetrate the cell and bind to a receptor protein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inside the target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cell. This also will trigger 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signal transduction pathway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(for triggering mRNA transcription for synthesizing a specific protein).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2" b="9451"/>
          <a:stretch>
            <a:fillRect/>
          </a:stretch>
        </p:blipFill>
        <p:spPr bwMode="auto">
          <a:xfrm>
            <a:off x="304800" y="2895600"/>
            <a:ext cx="86106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52400" y="52578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Estrogen, progesterone, vitamin D and NO.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Usually, the intracellular receptor activated by a hormone is a transcription factor.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295400" y="152400"/>
            <a:ext cx="6553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517345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http://highered.mcgraw-hill.com/sites/dl/free/0072437316/120060/ravenanimation.html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63" name="sba592e38d584a36b0f7a55676737a6f" r:id="rId3" imgW="6039000" imgH="6095880"/>
        </mc:Choice>
        <mc:Fallback>
          <p:control name="sba592e38d584a36b0f7a55676737a6f" r:id="rId3" imgW="6039000" imgH="6095880">
            <p:pic>
              <p:nvPicPr>
                <p:cNvPr id="2" name="sba592e38d584a36b0f7a55676737a6f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352550" y="0"/>
                  <a:ext cx="6038850" cy="609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15185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20"/>
  <p:tag name="TAG_BACKING_FORM_KEY" val="1904256-c:\users\amahmedkeele\desktop\lectures\lecture-25 endocrine\lecture 25.pptx"/>
  <p:tag name="ARTICULATE_PRESENTER_VERSION" val="7"/>
  <p:tag name="ARTICULATE_USED_PAGE_ORIENTATION" val="1"/>
  <p:tag name="ARTICULATE_USED_PAGE_SIZE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9"/>
  <p:tag name="ARTICULATE_AUDIO_RECORDED" val="1"/>
  <p:tag name="TIMELINE" val="62.8/126.4/163.2"/>
  <p:tag name="ELAPSEDTIME" val="270.5"/>
  <p:tag name="ANNOTATION_TYPE_1" val="0"/>
  <p:tag name="ANNOTATION_START_1" val="8.2"/>
  <p:tag name="ANNOTATION_END_1" val="36.3"/>
  <p:tag name="ANNOTATION_TOP_1" val="175"/>
  <p:tag name="ANNOTATION_LEFT_1" val="4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44.1"/>
  <p:tag name="ANNOTATION_TOP_2" val="254"/>
  <p:tag name="ANNOTATION_LEFT_2" val="9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1"/>
  <p:tag name="ANNOTATION_END_3" val="50.1"/>
  <p:tag name="ANNOTATION_TOP_3" val="304"/>
  <p:tag name="ANNOTATION_LEFT_3" val="1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50.1"/>
  <p:tag name="ANNOTATION_END_4" val="50.1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50.1"/>
  <p:tag name="ANNOTATION_END_5" val="61.6"/>
  <p:tag name="ANNOTATION_TOP_5" val="290"/>
  <p:tag name="ANNOTATION_LEFT_5" val="101"/>
  <p:tag name="ANNOTATION_WIDTH_5" val="241"/>
  <p:tag name="ANNOTATION_HEIGHT_5" val="34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1.6"/>
  <p:tag name="ANNOTATION_END_6" val="65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0"/>
  <p:tag name="ANNOTATION_START_7" val="65.6"/>
  <p:tag name="ANNOTATION_END_7" val="71.6"/>
  <p:tag name="ANNOTATION_TOP_7" val="359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71.6"/>
  <p:tag name="ANNOTATION_END_8" val="71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1.6"/>
  <p:tag name="ANNOTATION_END_9" val="95.4"/>
  <p:tag name="ANNOTATION_TOP_9" val="337"/>
  <p:tag name="ANNOTATION_LEFT_9" val="350"/>
  <p:tag name="ANNOTATION_WIDTH_9" val="111"/>
  <p:tag name="ANNOTATION_HEIGHT_9" val="32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5.4"/>
  <p:tag name="ANNOTATION_END_10" val="107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07.5"/>
  <p:tag name="ANNOTATION_END_11" val="110.8"/>
  <p:tag name="ANNOTATION_TOP_11" val="392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0.8"/>
  <p:tag name="ANNOTATION_END_12" val="127.8"/>
  <p:tag name="ANNOTATION_TOP_12" val="413"/>
  <p:tag name="ANNOTATION_LEFT_12" val="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7.8"/>
  <p:tag name="ANNOTATION_END_13" val="145.0"/>
  <p:tag name="ANNOTATION_TOP_13" val="438"/>
  <p:tag name="ANNOTATION_LEFT_13" val="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145.0"/>
  <p:tag name="ANNOTATION_END_14" val="145.0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45.0"/>
  <p:tag name="ANNOTATION_END_15" val="149.8"/>
  <p:tag name="ANNOTATION_TOP_15" val="468"/>
  <p:tag name="ANNOTATION_LEFT_15" val="234"/>
  <p:tag name="ANNOTATION_WIDTH_15" val="241"/>
  <p:tag name="ANNOTATION_HEIGHT_15" val="37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49.8"/>
  <p:tag name="ANNOTATION_END_16" val="149.8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49.8"/>
  <p:tag name="ANNOTATION_END_17" val="153.1"/>
  <p:tag name="ANNOTATION_TOP_17" val="332"/>
  <p:tag name="ANNOTATION_LEFT_17" val="60"/>
  <p:tag name="ANNOTATION_WIDTH_17" val="233"/>
  <p:tag name="ANNOTATION_HEIGHT_17" val="41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53.1"/>
  <p:tag name="ANNOTATION_END_18" val="154.8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10855845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54.8"/>
  <p:tag name="ANNOTATION_END_19" val="154.8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54.8"/>
  <p:tag name="ANNOTATION_END_20" val="158.0"/>
  <p:tag name="ANNOTATION_TOP_20" val="474"/>
  <p:tag name="ANNOTATION_LEFT_20" val="276"/>
  <p:tag name="ANNOTATION_WIDTH_20" val="136"/>
  <p:tag name="ANNOTATION_HEIGHT_20" val="23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58.0"/>
  <p:tag name="ANNOTATION_END_21" val="158.0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58.0"/>
  <p:tag name="ANNOTATION_END_22" val="161.5"/>
  <p:tag name="ANNOTATION_TOP_22" val="472"/>
  <p:tag name="ANNOTATION_LEFT_22" val="230"/>
  <p:tag name="ANNOTATION_WIDTH_22" val="256"/>
  <p:tag name="ANNOTATION_HEIGHT_22" val="35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61.5"/>
  <p:tag name="ANNOTATION_END_23" val="165.2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0"/>
  <p:tag name="ANNOTATION_START_24" val="165.2"/>
  <p:tag name="ANNOTATION_END_24" val="176.5"/>
  <p:tag name="ANNOTATION_TOP_24" val="537"/>
  <p:tag name="ANNOTATION_LEFT_24" val="6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2"/>
  <p:tag name="ANNOTATION_START_25" val="176.5"/>
  <p:tag name="ANNOTATION_END_25" val="176.5"/>
  <p:tag name="ANNOTATION_TOP_25" val="-40"/>
  <p:tag name="ANNOTATION_LEFT_25" val="-40"/>
  <p:tag name="ANNOTATION_WIDTH_25" val="1042"/>
  <p:tag name="ANNOTATION_HEIGHT_25" val="801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76.5"/>
  <p:tag name="ANNOTATION_END_26" val="185.4"/>
  <p:tag name="ANNOTATION_TOP_26" val="513"/>
  <p:tag name="ANNOTATION_LEFT_26" val="57"/>
  <p:tag name="ANNOTATION_WIDTH_26" val="536"/>
  <p:tag name="ANNOTATION_HEIGHT_26" val="74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185.4"/>
  <p:tag name="ANNOTATION_END_27" val="188.1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0"/>
  <p:tag name="ANNOTATION_START_28" val="188.1"/>
  <p:tag name="ANNOTATION_END_28" val="208.6"/>
  <p:tag name="ANNOTATION_TOP_28" val="611"/>
  <p:tag name="ANNOTATION_LEFT_28" val="10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8.6"/>
  <p:tag name="ANNOTATION_END_29" val="211.3"/>
  <p:tag name="ANNOTATION_TOP_29" val="614"/>
  <p:tag name="ANNOTATION_LEFT_29" val="33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11.3"/>
  <p:tag name="ANNOTATION_TOP_30" val="637"/>
  <p:tag name="ANNOTATION_LEFT_30" val="9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3f199b54344dd1bee5ecea5b3f63f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9b3bd56895649509a6010170c49da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6"/>
  <p:tag name="ARTICULATE_AUDIO_RECORDED" val="1"/>
  <p:tag name="TIMELINE" val="33.1/49.1/69.7/97.8/132.7/163.4"/>
  <p:tag name="ELAPSEDTIME" val="212.5"/>
  <p:tag name="ANNOTATION_TYPE_1" val="0"/>
  <p:tag name="ANNOTATION_START_1" val="2.6"/>
  <p:tag name="ANNOTATION_END_1" val="34.9"/>
  <p:tag name="ANNOTATION_TOP_1" val="169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9"/>
  <p:tag name="ANNOTATION_END_2" val="50.8"/>
  <p:tag name="ANNOTATION_TOP_2" val="239"/>
  <p:tag name="ANNOTATION_LEFT_2" val="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0.8"/>
  <p:tag name="ANNOTATION_END_3" val="54.6"/>
  <p:tag name="ANNOTATION_TOP_3" val="322"/>
  <p:tag name="ANNOTATION_LEFT_3" val="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6"/>
  <p:tag name="ANNOTATION_END_4" val="58.9"/>
  <p:tag name="ANNOTATION_TOP_4" val="313"/>
  <p:tag name="ANNOTATION_LEFT_4" val="55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8.9"/>
  <p:tag name="ANNOTATION_END_5" val="61.3"/>
  <p:tag name="ANNOTATION_TOP_5" val="352"/>
  <p:tag name="ANNOTATION_LEFT_5" val="31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3"/>
  <p:tag name="ANNOTATION_END_6" val="73.4"/>
  <p:tag name="ANNOTATION_TOP_6" val="378"/>
  <p:tag name="ANNOTATION_LEFT_6" val="7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4"/>
  <p:tag name="ANNOTATION_END_7" val="78.1"/>
  <p:tag name="ANNOTATION_TOP_7" val="435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1"/>
  <p:tag name="ANNOTATION_END_8" val="99.5"/>
  <p:tag name="ANNOTATION_TOP_8" val="462"/>
  <p:tag name="ANNOTATION_LEFT_8" val="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9.5"/>
  <p:tag name="ANNOTATION_END_9" val="134.9"/>
  <p:tag name="ANNOTATION_TOP_9" val="507"/>
  <p:tag name="ANNOTATION_LEFT_9" val="8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4.9"/>
  <p:tag name="ANNOTATION_END_10" val="164.6"/>
  <p:tag name="ANNOTATION_TOP_10" val="586"/>
  <p:tag name="ANNOTATION_LEFT_10" val="7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4.6"/>
  <p:tag name="ANNOTATION_END_11" val="167.5"/>
  <p:tag name="ANNOTATION_TOP_11" val="659"/>
  <p:tag name="ANNOTATION_LEFT_11" val="7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7.5"/>
  <p:tag name="ANNOTATION_END_12" val="168.9"/>
  <p:tag name="ANNOTATION_TOP_12" val="664"/>
  <p:tag name="ANNOTATION_LEFT_12" val="39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8.9"/>
  <p:tag name="ANNOTATION_END_13" val="171.4"/>
  <p:tag name="ANNOTATION_TOP_13" val="656"/>
  <p:tag name="ANNOTATION_LEFT_13" val="60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1.4"/>
  <p:tag name="ANNOTATION_TOP_14" val="693"/>
  <p:tag name="ANNOTATION_LEFT_14" val="10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8715c5cb68f44f196377af43c98716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56728528544c02a7f377da8b0b46f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5"/>
  <p:tag name="ARTICULATE_AUDIO_RECORDED" val="1"/>
  <p:tag name="ELAPSEDTIME" val="343.9"/>
  <p:tag name="ANNOTATION_TYPE_1" val="0"/>
  <p:tag name="ANNOTATION_START_1" val="7.2"/>
  <p:tag name="ANNOTATION_END_1" val="30.5"/>
  <p:tag name="ANNOTATION_TOP_1" val="79"/>
  <p:tag name="ANNOTATION_LEFT_1" val="1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5"/>
  <p:tag name="ANNOTATION_END_2" val="57.5"/>
  <p:tag name="ANNOTATION_TOP_2" val="155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5"/>
  <p:tag name="ANNOTATION_END_3" val="65.6"/>
  <p:tag name="ANNOTATION_TOP_3" val="180"/>
  <p:tag name="ANNOTATION_LEFT_3" val="22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65.6"/>
  <p:tag name="ANNOTATION_END_4" val="65.6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65.6"/>
  <p:tag name="ANNOTATION_END_5" val="84.7"/>
  <p:tag name="ANNOTATION_TOP_5" val="164"/>
  <p:tag name="ANNOTATION_LEFT_5" val="226"/>
  <p:tag name="ANNOTATION_WIDTH_5" val="580"/>
  <p:tag name="ANNOTATION_HEIGHT_5" val="35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84.7"/>
  <p:tag name="ANNOTATION_END_6" val="89.1"/>
  <p:tag name="ANNOTATION_TOP_6" val="223"/>
  <p:tag name="ANNOTATION_LEFT_6" val="9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9.1"/>
  <p:tag name="ANNOTATION_END_7" val="91.4"/>
  <p:tag name="ANNOTATION_TOP_7" val="225"/>
  <p:tag name="ANNOTATION_LEFT_7" val="4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1.4"/>
  <p:tag name="ANNOTATION_END_8" val="92.8"/>
  <p:tag name="ANNOTATION_TOP_8" val="224"/>
  <p:tag name="ANNOTATION_LEFT_8" val="68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8"/>
  <p:tag name="ANNOTATION_END_9" val="94.5"/>
  <p:tag name="ANNOTATION_TOP_9" val="253"/>
  <p:tag name="ANNOTATION_LEFT_9" val="11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5"/>
  <p:tag name="ANNOTATION_END_10" val="96.7"/>
  <p:tag name="ANNOTATION_TOP_10" val="255"/>
  <p:tag name="ANNOTATION_LEFT_10" val="19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6.7"/>
  <p:tag name="ANNOTATION_END_11" val="97.8"/>
  <p:tag name="ANNOTATION_TOP_11" val="259"/>
  <p:tag name="ANNOTATION_LEFT_11" val="54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7.8"/>
  <p:tag name="ANNOTATION_END_12" val="101.5"/>
  <p:tag name="ANNOTATION_TOP_12" val="256"/>
  <p:tag name="ANNOTATION_LEFT_12" val="64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5"/>
  <p:tag name="ANNOTATION_END_13" val="123.7"/>
  <p:tag name="ANNOTATION_TOP_13" val="285"/>
  <p:tag name="ANNOTATION_LEFT_13" val="11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3.7"/>
  <p:tag name="ANNOTATION_END_14" val="153.5"/>
  <p:tag name="ANNOTATION_TOP_14" val="307"/>
  <p:tag name="ANNOTATION_LEFT_14" val="1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3.5"/>
  <p:tag name="ANNOTATION_END_15" val="157.9"/>
  <p:tag name="ANNOTATION_TOP_15" val="371"/>
  <p:tag name="ANNOTATION_LEFT_15" val="15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7.9"/>
  <p:tag name="ANNOTATION_END_16" val="159.6"/>
  <p:tag name="ANNOTATION_TOP_16" val="368"/>
  <p:tag name="ANNOTATION_LEFT_16" val="52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9.6"/>
  <p:tag name="ANNOTATION_END_17" val="166.2"/>
  <p:tag name="ANNOTATION_TOP_17" val="368"/>
  <p:tag name="ANNOTATION_LEFT_17" val="15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6.2"/>
  <p:tag name="ANNOTATION_END_18" val="176.0"/>
  <p:tag name="ANNOTATION_TOP_18" val="418"/>
  <p:tag name="ANNOTATION_LEFT_18" val="3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0"/>
  <p:tag name="ANNOTATION_END_19" val="184.2"/>
  <p:tag name="ANNOTATION_TOP_19" val="463"/>
  <p:tag name="ANNOTATION_LEFT_19" val="8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4.2"/>
  <p:tag name="ANNOTATION_END_20" val="187.9"/>
  <p:tag name="ANNOTATION_TOP_20" val="497"/>
  <p:tag name="ANNOTATION_LEFT_20" val="9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7.9"/>
  <p:tag name="ANNOTATION_END_21" val="206.4"/>
  <p:tag name="ANNOTATION_TOP_21" val="461"/>
  <p:tag name="ANNOTATION_LEFT_21" val="8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6.4"/>
  <p:tag name="ANNOTATION_END_22" val="209.1"/>
  <p:tag name="ANNOTATION_TOP_22" val="667"/>
  <p:tag name="ANNOTATION_LEFT_22" val="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9.1"/>
  <p:tag name="ANNOTATION_END_23" val="217.0"/>
  <p:tag name="ANNOTATION_TOP_23" val="573"/>
  <p:tag name="ANNOTATION_LEFT_23" val="10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17.0"/>
  <p:tag name="ANNOTATION_END_24" val="218.6"/>
  <p:tag name="ANNOTATION_TOP_24" val="653"/>
  <p:tag name="ANNOTATION_LEFT_24" val="25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18.6"/>
  <p:tag name="ANNOTATION_END_25" val="219.1"/>
  <p:tag name="ANNOTATION_TOP_25" val="582"/>
  <p:tag name="ANNOTATION_LEFT_25" val="2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9.1"/>
  <p:tag name="ANNOTATION_END_26" val="219.5"/>
  <p:tag name="ANNOTATION_TOP_26" val="539"/>
  <p:tag name="ANNOTATION_LEFT_26" val="29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9.5"/>
  <p:tag name="ANNOTATION_END_27" val="219.8"/>
  <p:tag name="ANNOTATION_TOP_27" val="578"/>
  <p:tag name="ANNOTATION_LEFT_27" val="2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9.8"/>
  <p:tag name="ANNOTATION_END_28" val="220.1"/>
  <p:tag name="ANNOTATION_TOP_28" val="612"/>
  <p:tag name="ANNOTATION_LEFT_28" val="29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0.1"/>
  <p:tag name="ANNOTATION_END_29" val="220.3"/>
  <p:tag name="ANNOTATION_TOP_29" val="653"/>
  <p:tag name="ANNOTATION_LEFT_29" val="30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0.3"/>
  <p:tag name="ANNOTATION_END_30" val="224.6"/>
  <p:tag name="ANNOTATION_TOP_30" val="669"/>
  <p:tag name="ANNOTATION_LEFT_30" val="30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4.6"/>
  <p:tag name="ANNOTATION_END_31" val="226.9"/>
  <p:tag name="ANNOTATION_TOP_31" val="671"/>
  <p:tag name="ANNOTATION_LEFT_31" val="38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6.9"/>
  <p:tag name="ANNOTATION_END_32" val="230.0"/>
  <p:tag name="ANNOTATION_TOP_32" val="565"/>
  <p:tag name="ANNOTATION_LEFT_32" val="18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0.0"/>
  <p:tag name="ANNOTATION_END_33" val="234.4"/>
  <p:tag name="ANNOTATION_TOP_33" val="578"/>
  <p:tag name="ANNOTATION_LEFT_33" val="39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4"/>
  <p:tag name="ANNOTATION_END_34" val="239.2"/>
  <p:tag name="ANNOTATION_TOP_34" val="604"/>
  <p:tag name="ANNOTATION_LEFT_34" val="21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9.2"/>
  <p:tag name="ANNOTATION_END_35" val="239.8"/>
  <p:tag name="ANNOTATION_TOP_35" val="609"/>
  <p:tag name="ANNOTATION_LEFT_35" val="26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9.8"/>
  <p:tag name="ANNOTATION_END_36" val="241.4"/>
  <p:tag name="ANNOTATION_TOP_36" val="607"/>
  <p:tag name="ANNOTATION_LEFT_36" val="27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1.4"/>
  <p:tag name="ANNOTATION_END_37" val="269.1"/>
  <p:tag name="ANNOTATION_TOP_37" val="609"/>
  <p:tag name="ANNOTATION_LEFT_37" val="34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69.1"/>
  <p:tag name="ANNOTATION_END_38" val="270.4"/>
  <p:tag name="ANNOTATION_TOP_38" val="614"/>
  <p:tag name="ANNOTATION_LEFT_38" val="26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70.4"/>
  <p:tag name="ANNOTATION_END_39" val="273.5"/>
  <p:tag name="ANNOTATION_TOP_39" val="609"/>
  <p:tag name="ANNOTATION_LEFT_39" val="34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73.5"/>
  <p:tag name="ANNOTATION_END_40" val="277.3"/>
  <p:tag name="ANNOTATION_TOP_40" val="557"/>
  <p:tag name="ANNOTATION_LEFT_40" val="26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77.3"/>
  <p:tag name="ANNOTATION_END_41" val="279.1"/>
  <p:tag name="ANNOTATION_TOP_41" val="612"/>
  <p:tag name="ANNOTATION_LEFT_41" val="33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79.1"/>
  <p:tag name="ANNOTATION_END_42" val="280.4"/>
  <p:tag name="ANNOTATION_TOP_42" val="610"/>
  <p:tag name="ANNOTATION_LEFT_42" val="378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80.4"/>
  <p:tag name="ANNOTATION_END_43" val="281.2"/>
  <p:tag name="ANNOTATION_TOP_43" val="616"/>
  <p:tag name="ANNOTATION_LEFT_43" val="43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81.2"/>
  <p:tag name="ANNOTATION_END_44" val="281.7"/>
  <p:tag name="ANNOTATION_TOP_44" val="616"/>
  <p:tag name="ANNOTATION_LEFT_44" val="4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1.7"/>
  <p:tag name="ANNOTATION_END_45" val="282.3"/>
  <p:tag name="ANNOTATION_TOP_45" val="615"/>
  <p:tag name="ANNOTATION_LEFT_45" val="50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82.3"/>
  <p:tag name="ANNOTATION_END_46" val="282.7"/>
  <p:tag name="ANNOTATION_TOP_46" val="615"/>
  <p:tag name="ANNOTATION_LEFT_46" val="54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82.7"/>
  <p:tag name="ANNOTATION_END_47" val="283.4"/>
  <p:tag name="ANNOTATION_TOP_47" val="616"/>
  <p:tag name="ANNOTATION_LEFT_47" val="58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83.4"/>
  <p:tag name="ANNOTATION_END_48" val="283.8"/>
  <p:tag name="ANNOTATION_TOP_48" val="617"/>
  <p:tag name="ANNOTATION_LEFT_48" val="636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83.8"/>
  <p:tag name="ANNOTATION_END_49" val="285.9"/>
  <p:tag name="ANNOTATION_TOP_49" val="614"/>
  <p:tag name="ANNOTATION_LEFT_49" val="68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85.9"/>
  <p:tag name="ANNOTATION_END_50" val="300.7"/>
  <p:tag name="ANNOTATION_TOP_50" val="601"/>
  <p:tag name="ANNOTATION_LEFT_50" val="794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00.7"/>
  <p:tag name="ANNOTATION_END_51" val="305.5"/>
  <p:tag name="ANNOTATION_TOP_51" val="604"/>
  <p:tag name="ANNOTATION_LEFT_51" val="36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05.5"/>
  <p:tag name="ANNOTATION_END_52" val="310.5"/>
  <p:tag name="ANNOTATION_TOP_52" val="459"/>
  <p:tag name="ANNOTATION_LEFT_52" val="8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10.5"/>
  <p:tag name="ANNOTATION_END_53" val="311.3"/>
  <p:tag name="ANNOTATION_TOP_53" val="458"/>
  <p:tag name="ANNOTATION_LEFT_53" val="283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11.3"/>
  <p:tag name="ANNOTATION_END_54" val="313.3"/>
  <p:tag name="ANNOTATION_TOP_54" val="596"/>
  <p:tag name="ANNOTATION_LEFT_54" val="34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13.3"/>
  <p:tag name="ANNOTATION_END_55" val="316.2"/>
  <p:tag name="ANNOTATION_TOP_55" val="458"/>
  <p:tag name="ANNOTATION_LEFT_55" val="42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16.2"/>
  <p:tag name="ANNOTATION_END_56" val="324.3"/>
  <p:tag name="ANNOTATION_TOP_56" val="493"/>
  <p:tag name="ANNOTATION_LEFT_56" val="91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24.3"/>
  <p:tag name="ANNOTATION_END_57" val="324.7"/>
  <p:tag name="ANNOTATION_TOP_57" val="621"/>
  <p:tag name="ANNOTATION_LEFT_57" val="410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24.7"/>
  <p:tag name="ANNOTATION_END_58" val="325.2"/>
  <p:tag name="ANNOTATION_TOP_58" val="611"/>
  <p:tag name="ANNOTATION_LEFT_58" val="47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25.2"/>
  <p:tag name="ANNOTATION_END_59" val="325.5"/>
  <p:tag name="ANNOTATION_TOP_59" val="613"/>
  <p:tag name="ANNOTATION_LEFT_59" val="53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25.5"/>
  <p:tag name="ANNOTATION_END_60" val="325.9"/>
  <p:tag name="ANNOTATION_TOP_60" val="609"/>
  <p:tag name="ANNOTATION_LEFT_60" val="58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25.9"/>
  <p:tag name="ANNOTATION_END_61" val="326.3"/>
  <p:tag name="ANNOTATION_TOP_61" val="609"/>
  <p:tag name="ANNOTATION_LEFT_61" val="632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26.3"/>
  <p:tag name="ANNOTATION_END_62" val="326.6"/>
  <p:tag name="ANNOTATION_TOP_62" val="612"/>
  <p:tag name="ANNOTATION_LEFT_62" val="67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26.6"/>
  <p:tag name="ANNOTATION_TOP_63" val="612"/>
  <p:tag name="ANNOTATION_LEFT_63" val="695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COUNT" val="63"/>
  <p:tag name="ARTICULATE_USED_LAYOUT" val="7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2a1ab1447894aababba012763459a7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c3e3538538341c3b101a9b3ba4e442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4"/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USED_LAYOUT" val="7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68ee67d7-e67e-4e2f-b4fc-402994f2a8e7"/>
  <p:tag name="VIDEO_SOURCE_TYPE" val="local"/>
  <p:tag name="VIDEO_TITLE" val="Protein Hormone.MOV"/>
  <p:tag name="OVERRIDE_SWF" val="YES"/>
  <p:tag name="THUMBNAIL_IS_PLACEHOLDER" val="False"/>
  <p:tag name="SWF_MOVIE_PATH" val="6l4trp9NwYA.mp4"/>
  <p:tag name="SWF_MOVIE_PATH_ORIGINAL" val="6l4trp9NwYA.mp4"/>
  <p:tag name="SWF_MOVIE_PATH_SOURCE" val="C:\Users\amahmedkeele\Desktop\Lectures\Lecture-25 Endocrine\Protein Hormone.MOV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29200"/>
  <p:tag name="VIDEO_KEY" val="227adf08-5301-4e30-8ba2-39737746c24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9b3ac5c3d74db8b2063071664f8db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c0b13193fda44d8b0affcec781e5af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6"/>
  <p:tag name="ARTICULATE_AUDIO_RECORDED" val="1"/>
  <p:tag name="ELAPSEDTIME" val="247.3"/>
  <p:tag name="ANNOTATION_TYPE_1" val="0"/>
  <p:tag name="ANNOTATION_START_1" val="3.9"/>
  <p:tag name="ANNOTATION_END_1" val="31.8"/>
  <p:tag name="ANNOTATION_TOP_1" val="215"/>
  <p:tag name="ANNOTATION_LEFT_1" val="6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1.8"/>
  <p:tag name="ANNOTATION_END_2" val="33.0"/>
  <p:tag name="ANNOTATION_TOP_2" val="240"/>
  <p:tag name="ANNOTATION_LEFT_2" val="7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3.0"/>
  <p:tag name="ANNOTATION_END_3" val="74.4"/>
  <p:tag name="ANNOTATION_TOP_3" val="269"/>
  <p:tag name="ANNOTATION_LEFT_3" val="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4.4"/>
  <p:tag name="ANNOTATION_END_4" val="76.4"/>
  <p:tag name="ANNOTATION_TOP_4" val="470"/>
  <p:tag name="ANNOTATION_LEFT_4" val="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6.4"/>
  <p:tag name="ANNOTATION_END_5" val="79.0"/>
  <p:tag name="ANNOTATION_TOP_5" val="416"/>
  <p:tag name="ANNOTATION_LEFT_5" val="20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9.0"/>
  <p:tag name="ANNOTATION_END_6" val="80.5"/>
  <p:tag name="ANNOTATION_TOP_6" val="407"/>
  <p:tag name="ANNOTATION_LEFT_6" val="34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0.5"/>
  <p:tag name="ANNOTATION_END_7" val="81.0"/>
  <p:tag name="ANNOTATION_TOP_7" val="407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0"/>
  <p:tag name="ANNOTATION_END_8" val="81.4"/>
  <p:tag name="ANNOTATION_TOP_8" val="407"/>
  <p:tag name="ANNOTATION_LEFT_8" val="36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4"/>
  <p:tag name="ANNOTATION_END_9" val="81.7"/>
  <p:tag name="ANNOTATION_TOP_9" val="407"/>
  <p:tag name="ANNOTATION_LEFT_9" val="37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1.7"/>
  <p:tag name="ANNOTATION_END_10" val="81.9"/>
  <p:tag name="ANNOTATION_TOP_10" val="407"/>
  <p:tag name="ANNOTATION_LEFT_10" val="39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1.9"/>
  <p:tag name="ANNOTATION_END_11" val="83.0"/>
  <p:tag name="ANNOTATION_TOP_11" val="408"/>
  <p:tag name="ANNOTATION_LEFT_11" val="41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3.0"/>
  <p:tag name="ANNOTATION_END_12" val="83.3"/>
  <p:tag name="ANNOTATION_TOP_12" val="408"/>
  <p:tag name="ANNOTATION_LEFT_12" val="43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3.3"/>
  <p:tag name="ANNOTATION_END_13" val="83.5"/>
  <p:tag name="ANNOTATION_TOP_13" val="408"/>
  <p:tag name="ANNOTATION_LEFT_13" val="4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3.5"/>
  <p:tag name="ANNOTATION_END_14" val="83.9"/>
  <p:tag name="ANNOTATION_TOP_14" val="408"/>
  <p:tag name="ANNOTATION_LEFT_14" val="4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3.9"/>
  <p:tag name="ANNOTATION_END_15" val="84.1"/>
  <p:tag name="ANNOTATION_TOP_15" val="408"/>
  <p:tag name="ANNOTATION_LEFT_15" val="46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4.1"/>
  <p:tag name="ANNOTATION_END_16" val="84.4"/>
  <p:tag name="ANNOTATION_TOP_16" val="408"/>
  <p:tag name="ANNOTATION_LEFT_16" val="48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4.4"/>
  <p:tag name="ANNOTATION_END_17" val="85.6"/>
  <p:tag name="ANNOTATION_TOP_17" val="409"/>
  <p:tag name="ANNOTATION_LEFT_17" val="50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5.6"/>
  <p:tag name="ANNOTATION_END_18" val="85.9"/>
  <p:tag name="ANNOTATION_TOP_18" val="408"/>
  <p:tag name="ANNOTATION_LEFT_18" val="54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5.9"/>
  <p:tag name="ANNOTATION_END_19" val="86.1"/>
  <p:tag name="ANNOTATION_TOP_19" val="409"/>
  <p:tag name="ANNOTATION_LEFT_19" val="5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6.1"/>
  <p:tag name="ANNOTATION_END_20" val="86.7"/>
  <p:tag name="ANNOTATION_TOP_20" val="409"/>
  <p:tag name="ANNOTATION_LEFT_20" val="60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6.7"/>
  <p:tag name="ANNOTATION_END_21" val="88.3"/>
  <p:tag name="ANNOTATION_TOP_21" val="391"/>
  <p:tag name="ANNOTATION_LEFT_21" val="65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8.3"/>
  <p:tag name="ANNOTATION_END_22" val="89.3"/>
  <p:tag name="ANNOTATION_TOP_22" val="425"/>
  <p:tag name="ANNOTATION_LEFT_22" val="6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9.3"/>
  <p:tag name="ANNOTATION_END_23" val="91.0"/>
  <p:tag name="ANNOTATION_TOP_23" val="401"/>
  <p:tag name="ANNOTATION_LEFT_23" val="72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1.0"/>
  <p:tag name="ANNOTATION_END_24" val="91.8"/>
  <p:tag name="ANNOTATION_TOP_24" val="382"/>
  <p:tag name="ANNOTATION_LEFT_24" val="73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1.8"/>
  <p:tag name="ANNOTATION_END_25" val="92.3"/>
  <p:tag name="ANNOTATION_TOP_25" val="403"/>
  <p:tag name="ANNOTATION_LEFT_25" val="77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2.3"/>
  <p:tag name="ANNOTATION_END_26" val="92.5"/>
  <p:tag name="ANNOTATION_TOP_26" val="408"/>
  <p:tag name="ANNOTATION_LEFT_26" val="80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92.5"/>
  <p:tag name="ANNOTATION_END_27" val="92.8"/>
  <p:tag name="ANNOTATION_TOP_27" val="408"/>
  <p:tag name="ANNOTATION_LEFT_27" val="82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2.8"/>
  <p:tag name="ANNOTATION_END_28" val="93.5"/>
  <p:tag name="ANNOTATION_TOP_28" val="407"/>
  <p:tag name="ANNOTATION_LEFT_28" val="83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3.5"/>
  <p:tag name="ANNOTATION_END_29" val="96.9"/>
  <p:tag name="ANNOTATION_TOP_29" val="396"/>
  <p:tag name="ANNOTATION_LEFT_29" val="86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6.9"/>
  <p:tag name="ANNOTATION_END_30" val="99.1"/>
  <p:tag name="ANNOTATION_TOP_30" val="425"/>
  <p:tag name="ANNOTATION_LEFT_30" val="88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9.1"/>
  <p:tag name="ANNOTATION_END_31" val="123.2"/>
  <p:tag name="ANNOTATION_TOP_31" val="401"/>
  <p:tag name="ANNOTATION_LEFT_31" val="87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3.2"/>
  <p:tag name="ANNOTATION_END_32" val="134.5"/>
  <p:tag name="ANNOTATION_TOP_32" val="439"/>
  <p:tag name="ANNOTATION_LEFT_32" val="10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4.5"/>
  <p:tag name="ANNOTATION_END_33" val="136.5"/>
  <p:tag name="ANNOTATION_TOP_33" val="578"/>
  <p:tag name="ANNOTATION_LEFT_33" val="6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5"/>
  <p:tag name="ANNOTATION_END_34" val="138.1"/>
  <p:tag name="ANNOTATION_TOP_34" val="579"/>
  <p:tag name="ANNOTATION_LEFT_34" val="20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8.1"/>
  <p:tag name="ANNOTATION_END_35" val="141.2"/>
  <p:tag name="ANNOTATION_TOP_35" val="571"/>
  <p:tag name="ANNOTATION_LEFT_35" val="5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1.2"/>
  <p:tag name="ANNOTATION_END_36" val="145.8"/>
  <p:tag name="ANNOTATION_TOP_36" val="578"/>
  <p:tag name="ANNOTATION_LEFT_36" val="40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5.8"/>
  <p:tag name="ANNOTATION_END_37" val="147.0"/>
  <p:tag name="ANNOTATION_TOP_37" val="575"/>
  <p:tag name="ANNOTATION_LEFT_37" val="6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47.0"/>
  <p:tag name="ANNOTATION_END_38" val="172.3"/>
  <p:tag name="ANNOTATION_TOP_38" val="606"/>
  <p:tag name="ANNOTATION_LEFT_38" val="7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2.3"/>
  <p:tag name="ANNOTATION_END_39" val="172.8"/>
  <p:tag name="ANNOTATION_TOP_39" val="571"/>
  <p:tag name="ANNOTATION_LEFT_39" val="7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2.8"/>
  <p:tag name="ANNOTATION_END_40" val="174.4"/>
  <p:tag name="ANNOTATION_TOP_40" val="581"/>
  <p:tag name="ANNOTATION_LEFT_40" val="21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4.4"/>
  <p:tag name="ANNOTATION_END_41" val="208.5"/>
  <p:tag name="ANNOTATION_TOP_41" val="563"/>
  <p:tag name="ANNOTATION_LEFT_41" val="6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08.5"/>
  <p:tag name="ANNOTATION_TOP_42" val="407"/>
  <p:tag name="ANNOTATION_LEFT_42" val="63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COUNT" val="42"/>
  <p:tag name="ARTICULATE_USED_LAYOUT" val="7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f8a03c9949f4415baf9a43693886b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8034b71bde4b4a8e7c3b9686403d6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ARTICULATE_USED_LAYOUT" val="7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ed267d18-0f49-455c-9059-862233f7060f"/>
  <p:tag name="VIDEO_SOURCE_TYPE" val="local"/>
  <p:tag name="VIDEO_TITLE" val="Steroid hormones.swf"/>
  <p:tag name="OVERRIDE_SWF" val="YES"/>
  <p:tag name="THUMBNAIL_IS_PLACEHOLDER" val="False"/>
  <p:tag name="SWF_MOVIE_PATH" val="Steroid hormones.swf"/>
  <p:tag name="SWF_MOVIE_PATH_ORIGINAL" val="Steroid hormones.swf"/>
  <p:tag name="SWF_MOVIE_PATH_SOURCE" val="C:\Users\amahmedkeele\Desktop\Lectures\Lecture-25 Endocrine\Steroid hormones.swf"/>
  <p:tag name="CONTAINER" val="movieloader"/>
  <p:tag name="ART_PLAYER" val="YES"/>
  <p:tag name="VIDEO_SHOW_CONTROLS" val="True"/>
  <p:tag name="WINDOW_SIZE_WIDTH" val="525"/>
  <p:tag name="WINDOW_SIZE_HEIGHT" val="530"/>
  <p:tag name="ARTICULATE_LAYER_TIMING" val="0.00"/>
  <p:tag name="VIDEO_MODE" val="video"/>
  <p:tag name="SWF_MOVIE_DURATION" val="63900"/>
  <p:tag name="VIDEO_KEY" val="2b903a88-a3fb-4f87-ae5a-0eb88761ff9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7"/>
  <p:tag name="ARTICULATE_AUDIO_RECORDED" val="1"/>
  <p:tag name="TIMELINE" val="59.1/93.0/119.9/176.9/235.2"/>
  <p:tag name="ELAPSEDTIME" val="316.9"/>
  <p:tag name="ANNOTATION_TYPE_1" val="2"/>
  <p:tag name="ANNOTATION_START_1" val="9.8"/>
  <p:tag name="ANNOTATION_END_1" val="9.8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9.8"/>
  <p:tag name="ANNOTATION_END_2" val="56.1"/>
  <p:tag name="ANNOTATION_TOP_2" val="133"/>
  <p:tag name="ANNOTATION_LEFT_2" val="75"/>
  <p:tag name="ANNOTATION_WIDTH_2" val="123"/>
  <p:tag name="ANNOTATION_HEIGHT_2" val="50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6.1"/>
  <p:tag name="ANNOTATION_END_3" val="61.7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61.7"/>
  <p:tag name="ANNOTATION_END_4" val="67.9"/>
  <p:tag name="ANNOTATION_TOP_4" val="188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9"/>
  <p:tag name="ANNOTATION_END_5" val="94.7"/>
  <p:tag name="ANNOTATION_TOP_5" val="224"/>
  <p:tag name="ANNOTATION_LEFT_5" val="7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4.7"/>
  <p:tag name="ANNOTATION_END_6" val="99.1"/>
  <p:tag name="ANNOTATION_TOP_6" val="286"/>
  <p:tag name="ANNOTATION_LEFT_6" val="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9.1"/>
  <p:tag name="ANNOTATION_END_7" val="121.2"/>
  <p:tag name="ANNOTATION_TOP_7" val="309"/>
  <p:tag name="ANNOTATION_LEFT_7" val="7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1.2"/>
  <p:tag name="ANNOTATION_END_8" val="124.0"/>
  <p:tag name="ANNOTATION_TOP_8" val="383"/>
  <p:tag name="ANNOTATION_LEFT_8" val="6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4.0"/>
  <p:tag name="ANNOTATION_END_9" val="130.0"/>
  <p:tag name="ANNOTATION_TOP_9" val="375"/>
  <p:tag name="ANNOTATION_LEFT_9" val="2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0.0"/>
  <p:tag name="ANNOTATION_END_10" val="133.9"/>
  <p:tag name="ANNOTATION_TOP_10" val="402"/>
  <p:tag name="ANNOTATION_LEFT_10" val="12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3.9"/>
  <p:tag name="ANNOTATION_END_11" val="178.4"/>
  <p:tag name="ANNOTATION_TOP_11" val="438"/>
  <p:tag name="ANNOTATION_LEFT_11" val="1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8.4"/>
  <p:tag name="ANNOTATION_END_12" val="183.0"/>
  <p:tag name="ANNOTATION_TOP_12" val="491"/>
  <p:tag name="ANNOTATION_LEFT_12" val="7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3.0"/>
  <p:tag name="ANNOTATION_END_13" val="187.1"/>
  <p:tag name="ANNOTATION_TOP_13" val="518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7.1"/>
  <p:tag name="ANNOTATION_END_14" val="223.8"/>
  <p:tag name="ANNOTATION_TOP_14" val="523"/>
  <p:tag name="ANNOTATION_LEFT_14" val="49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223.8"/>
  <p:tag name="ANNOTATION_END_15" val="223.8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223.8"/>
  <p:tag name="ANNOTATION_END_16" val="237.3"/>
  <p:tag name="ANNOTATION_TOP_16" val="501"/>
  <p:tag name="ANNOTATION_LEFT_16" val="496"/>
  <p:tag name="ANNOTATION_WIDTH_16" val="175"/>
  <p:tag name="ANNOTATION_HEIGHT_16" val="33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0"/>
  <p:tag name="ANNOTATION_START_17" val="237.3"/>
  <p:tag name="ANNOTATION_END_17" val="239.9"/>
  <p:tag name="ANNOTATION_TOP_17" val="664"/>
  <p:tag name="ANNOTATION_LEFT_17" val="7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9.9"/>
  <p:tag name="ANNOTATION_END_18" val="245.6"/>
  <p:tag name="ANNOTATION_TOP_18" val="550"/>
  <p:tag name="ANNOTATION_LEFT_18" val="12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5.6"/>
  <p:tag name="ANNOTATION_END_19" val="247.7"/>
  <p:tag name="ANNOTATION_TOP_19" val="545"/>
  <p:tag name="ANNOTATION_LEFT_19" val="61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47.7"/>
  <p:tag name="ANNOTATION_END_20" val="249.9"/>
  <p:tag name="ANNOTATION_TOP_20" val="571"/>
  <p:tag name="ANNOTATION_LEFT_20" val="10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49.9"/>
  <p:tag name="ANNOTATION_END_21" val="261.6"/>
  <p:tag name="ANNOTATION_TOP_21" val="573"/>
  <p:tag name="ANNOTATION_LEFT_21" val="54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61.6"/>
  <p:tag name="ANNOTATION_END_22" val="265.5"/>
  <p:tag name="ANNOTATION_TOP_22" val="607"/>
  <p:tag name="ANNOTATION_LEFT_22" val="1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65.5"/>
  <p:tag name="ANNOTATION_END_23" val="267.9"/>
  <p:tag name="ANNOTATION_TOP_23" val="546"/>
  <p:tag name="ANNOTATION_LEFT_23" val="13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67.9"/>
  <p:tag name="ANNOTATION_END_24" val="271.8"/>
  <p:tag name="ANNOTATION_TOP_24" val="547"/>
  <p:tag name="ANNOTATION_LEFT_24" val="30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71.8"/>
  <p:tag name="ANNOTATION_END_25" val="276.4"/>
  <p:tag name="ANNOTATION_TOP_25" val="606"/>
  <p:tag name="ANNOTATION_LEFT_25" val="38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76.4"/>
  <p:tag name="ANNOTATION_END_26" val="279.4"/>
  <p:tag name="ANNOTATION_TOP_26" val="550"/>
  <p:tag name="ANNOTATION_LEFT_26" val="20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79.4"/>
  <p:tag name="ANNOTATION_END_27" val="282.0"/>
  <p:tag name="ANNOTATION_TOP_27" val="550"/>
  <p:tag name="ANNOTATION_LEFT_27" val="30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82.0"/>
  <p:tag name="ANNOTATION_END_28" val="287.5"/>
  <p:tag name="ANNOTATION_TOP_28" val="606"/>
  <p:tag name="ANNOTATION_LEFT_28" val="53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87.5"/>
  <p:tag name="ANNOTATION_TOP_29" val="656"/>
  <p:tag name="ANNOTATION_LEFT_29" val="6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COUNT" val="29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amahmedkeele\Desktop\Lectures\Lecture-24 Chromosomal-Bases\s27.wav"/>
  <p:tag name="ELAPSEDTIME" val="0"/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4bf9bebf564f609306382817dd66d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89b841fd8084f2b9e11a6ef2a69648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0"/>
  <p:tag name="ARTICULATE_AUDIO_RECORDED" val="1"/>
  <p:tag name="ELAPSEDTIME" val="195.7"/>
  <p:tag name="ANNOTATION_TYPE_1" val="0"/>
  <p:tag name="ANNOTATION_START_1" val="18.4"/>
  <p:tag name="ANNOTATION_END_1" val="41.0"/>
  <p:tag name="ANNOTATION_TOP_1" val="190"/>
  <p:tag name="ANNOTATION_LEFT_1" val="8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0"/>
  <p:tag name="ANNOTATION_END_2" val="42.9"/>
  <p:tag name="ANNOTATION_TOP_2" val="312"/>
  <p:tag name="ANNOTATION_LEFT_2" val="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9"/>
  <p:tag name="ANNOTATION_END_3" val="43.5"/>
  <p:tag name="ANNOTATION_TOP_3" val="318"/>
  <p:tag name="ANNOTATION_LEFT_3" val="25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5"/>
  <p:tag name="ANNOTATION_END_4" val="45.2"/>
  <p:tag name="ANNOTATION_TOP_4" val="362"/>
  <p:tag name="ANNOTATION_LEFT_4" val="8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2"/>
  <p:tag name="ANNOTATION_END_5" val="46.2"/>
  <p:tag name="ANNOTATION_TOP_5" val="391"/>
  <p:tag name="ANNOTATION_LEFT_5" val="7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2"/>
  <p:tag name="ANNOTATION_END_6" val="46.8"/>
  <p:tag name="ANNOTATION_TOP_6" val="435"/>
  <p:tag name="ANNOTATION_LEFT_6" val="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8"/>
  <p:tag name="ANNOTATION_END_7" val="54.9"/>
  <p:tag name="ANNOTATION_TOP_7" val="464"/>
  <p:tag name="ANNOTATION_LEFT_7" val="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4.9"/>
  <p:tag name="ANNOTATION_END_8" val="76.7"/>
  <p:tag name="ANNOTATION_TOP_8" val="586"/>
  <p:tag name="ANNOTATION_LEFT_8" val="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6.7"/>
  <p:tag name="ANNOTATION_END_9" val="78.8"/>
  <p:tag name="ANNOTATION_TOP_9" val="160"/>
  <p:tag name="ANNOTATION_LEFT_9" val="5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8.8"/>
  <p:tag name="ANNOTATION_END_10" val="82.7"/>
  <p:tag name="ANNOTATION_TOP_10" val="164"/>
  <p:tag name="ANNOTATION_LEFT_10" val="46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2.7"/>
  <p:tag name="ANNOTATION_END_11" val="88.2"/>
  <p:tag name="ANNOTATION_TOP_11" val="196"/>
  <p:tag name="ANNOTATION_LEFT_11" val="57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8.2"/>
  <p:tag name="ANNOTATION_END_12" val="93.8"/>
  <p:tag name="ANNOTATION_TOP_12" val="266"/>
  <p:tag name="ANNOTATION_LEFT_12" val="48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8"/>
  <p:tag name="ANNOTATION_END_13" val="94.4"/>
  <p:tag name="ANNOTATION_TOP_13" val="304"/>
  <p:tag name="ANNOTATION_LEFT_13" val="46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4.4"/>
  <p:tag name="ANNOTATION_END_14" val="100.6"/>
  <p:tag name="ANNOTATION_TOP_14" val="295"/>
  <p:tag name="ANNOTATION_LEFT_14" val="46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0.6"/>
  <p:tag name="ANNOTATION_END_15" val="105.5"/>
  <p:tag name="ANNOTATION_TOP_15" val="336"/>
  <p:tag name="ANNOTATION_LEFT_15" val="4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5"/>
  <p:tag name="ANNOTATION_END_16" val="112.2"/>
  <p:tag name="ANNOTATION_TOP_16" val="413"/>
  <p:tag name="ANNOTATION_LEFT_16" val="47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2.2"/>
  <p:tag name="ANNOTATION_END_17" val="122.7"/>
  <p:tag name="ANNOTATION_TOP_17" val="477"/>
  <p:tag name="ANNOTATION_LEFT_17" val="4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2.7"/>
  <p:tag name="ANNOTATION_END_18" val="126.5"/>
  <p:tag name="ANNOTATION_TOP_18" val="578"/>
  <p:tag name="ANNOTATION_LEFT_18" val="4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6.5"/>
  <p:tag name="ANNOTATION_END_19" val="129.2"/>
  <p:tag name="ANNOTATION_TOP_19" val="640"/>
  <p:tag name="ANNOTATION_LEFT_19" val="4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9.2"/>
  <p:tag name="ANNOTATION_END_20" val="129.8"/>
  <p:tag name="ANNOTATION_TOP_20" val="576"/>
  <p:tag name="ANNOTATION_LEFT_20" val="48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9.8"/>
  <p:tag name="ANNOTATION_TOP_21" val="639"/>
  <p:tag name="ANNOTATION_LEFT_21" val="46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ca9d28e6bb4cfe82c16412b7c861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2d6e99fc2594ae485a53e811bf4dcf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e93d1de37e4a22b4ed0de8fb95417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1"/>
  <p:tag name="ARTICULATE_AUDIO_RECORDED" val="1"/>
  <p:tag name="ELAPSEDTIME" val="301.3"/>
  <p:tag name="ANNOTATION_TYPE_1" val="0"/>
  <p:tag name="ANNOTATION_START_1" val="14.4"/>
  <p:tag name="ANNOTATION_END_1" val="17.6"/>
  <p:tag name="ANNOTATION_TOP_1" val="42"/>
  <p:tag name="ANNOTATION_LEFT_1" val="4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6"/>
  <p:tag name="ANNOTATION_END_2" val="29.6"/>
  <p:tag name="ANNOTATION_TOP_2" val="137"/>
  <p:tag name="ANNOTATION_LEFT_2" val="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6"/>
  <p:tag name="ANNOTATION_END_3" val="40.2"/>
  <p:tag name="ANNOTATION_TOP_3" val="32"/>
  <p:tag name="ANNOTATION_LEFT_3" val="19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2"/>
  <p:tag name="ANNOTATION_END_4" val="42.2"/>
  <p:tag name="ANNOTATION_TOP_4" val="32"/>
  <p:tag name="ANNOTATION_LEFT_4" val="4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2"/>
  <p:tag name="ANNOTATION_END_5" val="62.9"/>
  <p:tag name="ANNOTATION_TOP_5" val="69"/>
  <p:tag name="ANNOTATION_LEFT_5" val="13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2.9"/>
  <p:tag name="ANNOTATION_END_6" val="68.9"/>
  <p:tag name="ANNOTATION_TOP_6" val="273"/>
  <p:tag name="ANNOTATION_LEFT_6" val="78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2"/>
  <p:tag name="ANNOTATION_START_7" val="68.9"/>
  <p:tag name="ANNOTATION_END_7" val="68.9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68.9"/>
  <p:tag name="ANNOTATION_END_8" val="81.8"/>
  <p:tag name="ANNOTATION_TOP_8" val="247"/>
  <p:tag name="ANNOTATION_LEFT_8" val="764"/>
  <p:tag name="ANNOTATION_WIDTH_8" val="67"/>
  <p:tag name="ANNOTATION_HEIGHT_8" val="65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81.8"/>
  <p:tag name="ANNOTATION_END_9" val="85.0"/>
  <p:tag name="ANNOTATION_TOP_9" val="467"/>
  <p:tag name="ANNOTATION_LEFT_9" val="59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0"/>
  <p:tag name="ANNOTATION_END_10" val="85.9"/>
  <p:tag name="ANNOTATION_TOP_10" val="476"/>
  <p:tag name="ANNOTATION_LEFT_10" val="7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9"/>
  <p:tag name="ANNOTATION_END_11" val="86.3"/>
  <p:tag name="ANNOTATION_TOP_11" val="450"/>
  <p:tag name="ANNOTATION_LEFT_11" val="72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6.3"/>
  <p:tag name="ANNOTATION_END_12" val="86.6"/>
  <p:tag name="ANNOTATION_TOP_12" val="440"/>
  <p:tag name="ANNOTATION_LEFT_12" val="77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6.6"/>
  <p:tag name="ANNOTATION_END_13" val="87.0"/>
  <p:tag name="ANNOTATION_TOP_13" val="440"/>
  <p:tag name="ANNOTATION_LEFT_13" val="83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7.0"/>
  <p:tag name="ANNOTATION_END_14" val="87.2"/>
  <p:tag name="ANNOTATION_TOP_14" val="463"/>
  <p:tag name="ANNOTATION_LEFT_14" val="8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7.2"/>
  <p:tag name="ANNOTATION_END_15" val="87.5"/>
  <p:tag name="ANNOTATION_TOP_15" val="488"/>
  <p:tag name="ANNOTATION_LEFT_15" val="8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5"/>
  <p:tag name="ANNOTATION_END_16" val="88.9"/>
  <p:tag name="ANNOTATION_TOP_16" val="482"/>
  <p:tag name="ANNOTATION_LEFT_16" val="81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8.9"/>
  <p:tag name="ANNOTATION_END_17" val="89.8"/>
  <p:tag name="ANNOTATION_TOP_17" val="596"/>
  <p:tag name="ANNOTATION_LEFT_17" val="78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9.8"/>
  <p:tag name="ANNOTATION_END_18" val="90.4"/>
  <p:tag name="ANNOTATION_TOP_18" val="620"/>
  <p:tag name="ANNOTATION_LEFT_18" val="83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0.4"/>
  <p:tag name="ANNOTATION_END_19" val="91.0"/>
  <p:tag name="ANNOTATION_TOP_19" val="628"/>
  <p:tag name="ANNOTATION_LEFT_19" val="78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1.0"/>
  <p:tag name="ANNOTATION_END_20" val="91.6"/>
  <p:tag name="ANNOTATION_TOP_20" val="626"/>
  <p:tag name="ANNOTATION_LEFT_20" val="84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1.6"/>
  <p:tag name="ANNOTATION_END_21" val="96.0"/>
  <p:tag name="ANNOTATION_TOP_21" val="626"/>
  <p:tag name="ANNOTATION_LEFT_21" val="78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6.0"/>
  <p:tag name="ANNOTATION_END_22" val="103.1"/>
  <p:tag name="ANNOTATION_TOP_22" val="536"/>
  <p:tag name="ANNOTATION_LEFT_22" val="67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3.1"/>
  <p:tag name="ANNOTATION_END_23" val="105.8"/>
  <p:tag name="ANNOTATION_TOP_23" val="134"/>
  <p:tag name="ANNOTATION_LEFT_23" val="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5.8"/>
  <p:tag name="ANNOTATION_END_24" val="107.4"/>
  <p:tag name="ANNOTATION_TOP_24" val="144"/>
  <p:tag name="ANNOTATION_LEFT_24" val="37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7.4"/>
  <p:tag name="ANNOTATION_END_25" val="108.6"/>
  <p:tag name="ANNOTATION_TOP_25" val="173"/>
  <p:tag name="ANNOTATION_LEFT_25" val="3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8.6"/>
  <p:tag name="ANNOTATION_END_26" val="110.5"/>
  <p:tag name="ANNOTATION_TOP_26" val="166"/>
  <p:tag name="ANNOTATION_LEFT_26" val="26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0.5"/>
  <p:tag name="ANNOTATION_END_27" val="124.9"/>
  <p:tag name="ANNOTATION_TOP_27" val="190"/>
  <p:tag name="ANNOTATION_LEFT_27" val="2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4.9"/>
  <p:tag name="ANNOTATION_END_28" val="129.2"/>
  <p:tag name="ANNOTATION_TOP_28" val="244"/>
  <p:tag name="ANNOTATION_LEFT_28" val="8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9.2"/>
  <p:tag name="ANNOTATION_END_29" val="132.2"/>
  <p:tag name="ANNOTATION_TOP_29" val="279"/>
  <p:tag name="ANNOTATION_LEFT_29" val="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2.2"/>
  <p:tag name="ANNOTATION_END_30" val="136.5"/>
  <p:tag name="ANNOTATION_TOP_30" val="304"/>
  <p:tag name="ANNOTATION_LEFT_30" val="7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6.5"/>
  <p:tag name="ANNOTATION_END_31" val="137.9"/>
  <p:tag name="ANNOTATION_TOP_31" val="250"/>
  <p:tag name="ANNOTATION_LEFT_31" val="1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7.9"/>
  <p:tag name="ANNOTATION_END_32" val="152.7"/>
  <p:tag name="ANNOTATION_TOP_32" val="268"/>
  <p:tag name="ANNOTATION_LEFT_32" val="78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2.7"/>
  <p:tag name="ANNOTATION_END_33" val="156.7"/>
  <p:tag name="ANNOTATION_TOP_33" val="353"/>
  <p:tag name="ANNOTATION_LEFT_33" val="7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6.7"/>
  <p:tag name="ANNOTATION_END_34" val="157.1"/>
  <p:tag name="ANNOTATION_TOP_34" val="625"/>
  <p:tag name="ANNOTATION_LEFT_34" val="74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57.1"/>
  <p:tag name="ANNOTATION_END_35" val="157.7"/>
  <p:tag name="ANNOTATION_TOP_35" val="635"/>
  <p:tag name="ANNOTATION_LEFT_35" val="85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7.7"/>
  <p:tag name="ANNOTATION_END_36" val="158.1"/>
  <p:tag name="ANNOTATION_TOP_36" val="633"/>
  <p:tag name="ANNOTATION_LEFT_36" val="78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8.1"/>
  <p:tag name="ANNOTATION_END_37" val="158.7"/>
  <p:tag name="ANNOTATION_TOP_37" val="636"/>
  <p:tag name="ANNOTATION_LEFT_37" val="84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8.7"/>
  <p:tag name="ANNOTATION_END_38" val="161.1"/>
  <p:tag name="ANNOTATION_TOP_38" val="635"/>
  <p:tag name="ANNOTATION_LEFT_38" val="75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61.1"/>
  <p:tag name="ANNOTATION_END_39" val="162.4"/>
  <p:tag name="ANNOTATION_TOP_39" val="394"/>
  <p:tag name="ANNOTATION_LEFT_39" val="8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62.4"/>
  <p:tag name="ANNOTATION_END_40" val="163.6"/>
  <p:tag name="ANNOTATION_TOP_40" val="387"/>
  <p:tag name="ANNOTATION_LEFT_40" val="2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63.6"/>
  <p:tag name="ANNOTATION_END_41" val="164.7"/>
  <p:tag name="ANNOTATION_TOP_41" val="630"/>
  <p:tag name="ANNOTATION_LEFT_41" val="85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64.7"/>
  <p:tag name="ANNOTATION_END_42" val="166.1"/>
  <p:tag name="ANNOTATION_TOP_42" val="636"/>
  <p:tag name="ANNOTATION_LEFT_42" val="76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6.1"/>
  <p:tag name="ANNOTATION_END_43" val="168.2"/>
  <p:tag name="ANNOTATION_TOP_43" val="593"/>
  <p:tag name="ANNOTATION_LEFT_43" val="67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8.2"/>
  <p:tag name="ANNOTATION_END_44" val="173.5"/>
  <p:tag name="ANNOTATION_TOP_44" val="569"/>
  <p:tag name="ANNOTATION_LEFT_44" val="88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3.5"/>
  <p:tag name="ANNOTATION_END_45" val="175.3"/>
  <p:tag name="ANNOTATION_TOP_45" val="389"/>
  <p:tag name="ANNOTATION_LEFT_45" val="37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5.3"/>
  <p:tag name="ANNOTATION_END_46" val="177.8"/>
  <p:tag name="ANNOTATION_TOP_46" val="424"/>
  <p:tag name="ANNOTATION_LEFT_46" val="85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7.8"/>
  <p:tag name="ANNOTATION_END_47" val="180.5"/>
  <p:tag name="ANNOTATION_TOP_47" val="456"/>
  <p:tag name="ANNOTATION_LEFT_47" val="7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80.5"/>
  <p:tag name="ANNOTATION_END_48" val="184.1"/>
  <p:tag name="ANNOTATION_TOP_48" val="480"/>
  <p:tag name="ANNOTATION_LEFT_48" val="80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4.1"/>
  <p:tag name="ANNOTATION_END_49" val="184.7"/>
  <p:tag name="ANNOTATION_TOP_49" val="472"/>
  <p:tag name="ANNOTATION_LEFT_49" val="809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84.7"/>
  <p:tag name="ANNOTATION_END_50" val="185.0"/>
  <p:tag name="ANNOTATION_TOP_50" val="510"/>
  <p:tag name="ANNOTATION_LEFT_50" val="821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85.0"/>
  <p:tag name="ANNOTATION_END_51" val="185.7"/>
  <p:tag name="ANNOTATION_TOP_51" val="540"/>
  <p:tag name="ANNOTATION_LEFT_51" val="822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85.7"/>
  <p:tag name="ANNOTATION_END_52" val="201.3"/>
  <p:tag name="ANNOTATION_TOP_52" val="611"/>
  <p:tag name="ANNOTATION_LEFT_52" val="818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01.3"/>
  <p:tag name="ANNOTATION_END_53" val="204.0"/>
  <p:tag name="ANNOTATION_TOP_53" val="503"/>
  <p:tag name="ANNOTATION_LEFT_53" val="6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4.0"/>
  <p:tag name="ANNOTATION_END_54" val="207.5"/>
  <p:tag name="ANNOTATION_TOP_54" val="535"/>
  <p:tag name="ANNOTATION_LEFT_54" val="82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07.5"/>
  <p:tag name="ANNOTATION_END_55" val="220.9"/>
  <p:tag name="ANNOTATION_TOP_55" val="256"/>
  <p:tag name="ANNOTATION_LEFT_55" val="78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20.9"/>
  <p:tag name="ANNOTATION_END_56" val="234.7"/>
  <p:tag name="ANNOTATION_TOP_56" val="497"/>
  <p:tag name="ANNOTATION_LEFT_56" val="95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34.7"/>
  <p:tag name="ANNOTATION_END_57" val="242.6"/>
  <p:tag name="ANNOTATION_TOP_57" val="497"/>
  <p:tag name="ANNOTATION_LEFT_57" val="47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42.6"/>
  <p:tag name="ANNOTATION_END_58" val="255.5"/>
  <p:tag name="ANNOTATION_TOP_58" val="597"/>
  <p:tag name="ANNOTATION_LEFT_58" val="9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55.5"/>
  <p:tag name="ANNOTATION_END_59" val="273.0"/>
  <p:tag name="ANNOTATION_TOP_59" val="501"/>
  <p:tag name="ANNOTATION_LEFT_59" val="8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73.0"/>
  <p:tag name="ANNOTATION_END_60" val="284.9"/>
  <p:tag name="ANNOTATION_TOP_60" val="662"/>
  <p:tag name="ANNOTATION_LEFT_60" val="110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84.9"/>
  <p:tag name="ANNOTATION_END_61" val="287.1"/>
  <p:tag name="ANNOTATION_TOP_61" val="611"/>
  <p:tag name="ANNOTATION_LEFT_61" val="8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87.1"/>
  <p:tag name="ANNOTATION_END_62" val="288.3"/>
  <p:tag name="ANNOTATION_TOP_62" val="248"/>
  <p:tag name="ANNOTATION_LEFT_62" val="800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88.3"/>
  <p:tag name="ANNOTATION_TOP_63" val="478"/>
  <p:tag name="ANNOTATION_LEFT_63" val="79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COUNT" val="63"/>
  <p:tag name="ARTICULATE_USED_LAYOUT" val="2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8daf6229324f31939681f50f33047b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ec9ce6f33ed4aa7bd6655e6fc02851f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8fd4ec16bb4264b608a855a15640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AUDIO_RECORDED" val="1"/>
  <p:tag name="ELAPSEDTIME" val="485.1"/>
  <p:tag name="ANNOTATION_TYPE_1" val="0"/>
  <p:tag name="ANNOTATION_START_1" val="19.4"/>
  <p:tag name="ANNOTATION_END_1" val="22.9"/>
  <p:tag name="ANNOTATION_TOP_1" val="45"/>
  <p:tag name="ANNOTATION_LEFT_1" val="14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9"/>
  <p:tag name="ANNOTATION_END_2" val="37.1"/>
  <p:tag name="ANNOTATION_TOP_2" val="49"/>
  <p:tag name="ANNOTATION_LEFT_2" val="52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7.1"/>
  <p:tag name="ANNOTATION_END_3" val="39.3"/>
  <p:tag name="ANNOTATION_TOP_3" val="42"/>
  <p:tag name="ANNOTATION_LEFT_3" val="6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9.3"/>
  <p:tag name="ANNOTATION_END_4" val="41.5"/>
  <p:tag name="ANNOTATION_TOP_4" val="74"/>
  <p:tag name="ANNOTATION_LEFT_4" val="2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1.5"/>
  <p:tag name="ANNOTATION_END_5" val="44.1"/>
  <p:tag name="ANNOTATION_TOP_5" val="78"/>
  <p:tag name="ANNOTATION_LEFT_5" val="41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4.1"/>
  <p:tag name="ANNOTATION_END_6" val="54.2"/>
  <p:tag name="ANNOTATION_TOP_6" val="74"/>
  <p:tag name="ANNOTATION_LEFT_6" val="6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4.2"/>
  <p:tag name="ANNOTATION_END_7" val="54.8"/>
  <p:tag name="ANNOTATION_TOP_7" val="152"/>
  <p:tag name="ANNOTATION_LEFT_7" val="2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4.8"/>
  <p:tag name="ANNOTATION_END_8" val="63.9"/>
  <p:tag name="ANNOTATION_TOP_8" val="153"/>
  <p:tag name="ANNOTATION_LEFT_8" val="4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9"/>
  <p:tag name="ANNOTATION_END_9" val="81.9"/>
  <p:tag name="ANNOTATION_TOP_9" val="188"/>
  <p:tag name="ANNOTATION_LEFT_9" val="6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1.9"/>
  <p:tag name="ANNOTATION_END_10" val="84.9"/>
  <p:tag name="ANNOTATION_TOP_10" val="188"/>
  <p:tag name="ANNOTATION_LEFT_10" val="40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4.9"/>
  <p:tag name="ANNOTATION_END_11" val="88.6"/>
  <p:tag name="ANNOTATION_TOP_11" val="220"/>
  <p:tag name="ANNOTATION_LEFT_11" val="1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8.6"/>
  <p:tag name="ANNOTATION_END_12" val="90.2"/>
  <p:tag name="ANNOTATION_TOP_12" val="216"/>
  <p:tag name="ANNOTATION_LEFT_12" val="41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0.2"/>
  <p:tag name="ANNOTATION_END_13" val="93.2"/>
  <p:tag name="ANNOTATION_TOP_13" val="245"/>
  <p:tag name="ANNOTATION_LEFT_13" val="16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3.2"/>
  <p:tag name="ANNOTATION_END_14" val="96.0"/>
  <p:tag name="ANNOTATION_TOP_14" val="245"/>
  <p:tag name="ANNOTATION_LEFT_14" val="42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6.0"/>
  <p:tag name="ANNOTATION_END_15" val="100.7"/>
  <p:tag name="ANNOTATION_TOP_15" val="274"/>
  <p:tag name="ANNOTATION_LEFT_15" val="16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0.7"/>
  <p:tag name="ANNOTATION_END_16" val="104.7"/>
  <p:tag name="ANNOTATION_TOP_16" val="273"/>
  <p:tag name="ANNOTATION_LEFT_16" val="5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4.7"/>
  <p:tag name="ANNOTATION_END_17" val="133.2"/>
  <p:tag name="ANNOTATION_TOP_17" val="275"/>
  <p:tag name="ANNOTATION_LEFT_17" val="15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3.2"/>
  <p:tag name="ANNOTATION_END_18" val="135.4"/>
  <p:tag name="ANNOTATION_TOP_18" val="304"/>
  <p:tag name="ANNOTATION_LEFT_18" val="17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5.4"/>
  <p:tag name="ANNOTATION_END_19" val="137.7"/>
  <p:tag name="ANNOTATION_TOP_19" val="341"/>
  <p:tag name="ANNOTATION_LEFT_19" val="16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7.7"/>
  <p:tag name="ANNOTATION_END_20" val="140.4"/>
  <p:tag name="ANNOTATION_TOP_20" val="365"/>
  <p:tag name="ANNOTATION_LEFT_20" val="16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40.4"/>
  <p:tag name="ANNOTATION_END_21" val="140.7"/>
  <p:tag name="ANNOTATION_TOP_21" val="302"/>
  <p:tag name="ANNOTATION_LEFT_21" val="15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0.7"/>
  <p:tag name="ANNOTATION_END_22" val="141.2"/>
  <p:tag name="ANNOTATION_TOP_22" val="339"/>
  <p:tag name="ANNOTATION_LEFT_22" val="17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1.2"/>
  <p:tag name="ANNOTATION_END_23" val="142.4"/>
  <p:tag name="ANNOTATION_TOP_23" val="353"/>
  <p:tag name="ANNOTATION_LEFT_23" val="16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2.4"/>
  <p:tag name="ANNOTATION_END_24" val="157.4"/>
  <p:tag name="ANNOTATION_TOP_24" val="298"/>
  <p:tag name="ANNOTATION_LEFT_24" val="14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7.4"/>
  <p:tag name="ANNOTATION_END_25" val="158.4"/>
  <p:tag name="ANNOTATION_TOP_25" val="294"/>
  <p:tag name="ANNOTATION_LEFT_25" val="34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8.4"/>
  <p:tag name="ANNOTATION_END_26" val="159.9"/>
  <p:tag name="ANNOTATION_TOP_26" val="302"/>
  <p:tag name="ANNOTATION_LEFT_26" val="45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9.9"/>
  <p:tag name="ANNOTATION_END_27" val="162.1"/>
  <p:tag name="ANNOTATION_TOP_27" val="301"/>
  <p:tag name="ANNOTATION_LEFT_27" val="48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2.1"/>
  <p:tag name="ANNOTATION_END_28" val="174.1"/>
  <p:tag name="ANNOTATION_TOP_28" val="298"/>
  <p:tag name="ANNOTATION_LEFT_28" val="14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74.1"/>
  <p:tag name="ANNOTATION_END_29" val="177.0"/>
  <p:tag name="ANNOTATION_TOP_29" val="345"/>
  <p:tag name="ANNOTATION_LEFT_29" val="16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7.0"/>
  <p:tag name="ANNOTATION_END_30" val="182.6"/>
  <p:tag name="ANNOTATION_TOP_30" val="331"/>
  <p:tag name="ANNOTATION_LEFT_30" val="41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2.6"/>
  <p:tag name="ANNOTATION_END_31" val="219.6"/>
  <p:tag name="ANNOTATION_TOP_31" val="336"/>
  <p:tag name="ANNOTATION_LEFT_31" val="15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19.6"/>
  <p:tag name="ANNOTATION_END_32" val="270.5"/>
  <p:tag name="ANNOTATION_TOP_32" val="367"/>
  <p:tag name="ANNOTATION_LEFT_32" val="16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0.5"/>
  <p:tag name="ANNOTATION_END_33" val="272.3"/>
  <p:tag name="ANNOTATION_TOP_33" val="370"/>
  <p:tag name="ANNOTATION_LEFT_33" val="51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2.3"/>
  <p:tag name="ANNOTATION_END_34" val="273.5"/>
  <p:tag name="ANNOTATION_TOP_34" val="365"/>
  <p:tag name="ANNOTATION_LEFT_34" val="64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3.5"/>
  <p:tag name="ANNOTATION_END_35" val="282.0"/>
  <p:tag name="ANNOTATION_TOP_35" val="363"/>
  <p:tag name="ANNOTATION_LEFT_35" val="49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2.0"/>
  <p:tag name="ANNOTATION_END_36" val="294.5"/>
  <p:tag name="ANNOTATION_TOP_36" val="191"/>
  <p:tag name="ANNOTATION_LEFT_36" val="6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94.5"/>
  <p:tag name="ANNOTATION_END_37" val="299.0"/>
  <p:tag name="ANNOTATION_TOP_37" val="413"/>
  <p:tag name="ANNOTATION_LEFT_37" val="8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99.0"/>
  <p:tag name="ANNOTATION_END_38" val="302.3"/>
  <p:tag name="ANNOTATION_TOP_38" val="409"/>
  <p:tag name="ANNOTATION_LEFT_38" val="23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02.3"/>
  <p:tag name="ANNOTATION_END_39" val="304.6"/>
  <p:tag name="ANNOTATION_TOP_39" val="417"/>
  <p:tag name="ANNOTATION_LEFT_39" val="32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04.6"/>
  <p:tag name="ANNOTATION_END_40" val="319.1"/>
  <p:tag name="ANNOTATION_TOP_40" val="450"/>
  <p:tag name="ANNOTATION_LEFT_40" val="16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19.1"/>
  <p:tag name="ANNOTATION_END_41" val="325.3"/>
  <p:tag name="ANNOTATION_TOP_41" val="444"/>
  <p:tag name="ANNOTATION_LEFT_41" val="70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25.3"/>
  <p:tag name="ANNOTATION_END_42" val="326.8"/>
  <p:tag name="ANNOTATION_TOP_42" val="480"/>
  <p:tag name="ANNOTATION_LEFT_42" val="24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6.8"/>
  <p:tag name="ANNOTATION_END_43" val="356.7"/>
  <p:tag name="ANNOTATION_TOP_43" val="473"/>
  <p:tag name="ANNOTATION_LEFT_43" val="15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56.7"/>
  <p:tag name="ANNOTATION_END_44" val="365.3"/>
  <p:tag name="ANNOTATION_TOP_44" val="510"/>
  <p:tag name="ANNOTATION_LEFT_44" val="5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2"/>
  <p:tag name="ANNOTATION_START_45" val="365.3"/>
  <p:tag name="ANNOTATION_END_45" val="365.3"/>
  <p:tag name="ANNOTATION_TOP_45" val="-40"/>
  <p:tag name="ANNOTATION_LEFT_45" val="-40"/>
  <p:tag name="ANNOTATION_WIDTH_45" val="1042"/>
  <p:tag name="ANNOTATION_HEIGHT_45" val="801"/>
  <p:tag name="ANNOTATION_ANIMATION_45" val="4"/>
  <p:tag name="ANNOTATION_ROTATION_45" val="0"/>
  <p:tag name="ANNOTATION_SUB_TYPE_45" val="11"/>
  <p:tag name="ANNOTATION_LOOP_COUNT_45" val="1"/>
  <p:tag name="ANNOTATION_BOX_RADIUS_45" val="0"/>
  <p:tag name="ANNOTATION_SCALE_45" val="0"/>
  <p:tag name="ANNOTATION_BORDER_ALPHA_45" val="100"/>
  <p:tag name="ANNOTATION_BORDER_COLOR_45" val="16777215"/>
  <p:tag name="ANNOTATION_FILL_COLOR_45" val="10855845"/>
  <p:tag name="ANNOTATION_FILL_ALPHA_45" val="50"/>
  <p:tag name="ANNOTATION_BORDER_WIDTH_45" val="2"/>
  <p:tag name="ANNOTATION_SLIDE_WIDTH_45" val="960"/>
  <p:tag name="ANNOTATION_SLIDE_HEIGHT_45" val="720"/>
  <p:tag name="ANNOTATION_TYPE_46" val="2"/>
  <p:tag name="ANNOTATION_START_46" val="365.3"/>
  <p:tag name="ANNOTATION_END_46" val="384.4"/>
  <p:tag name="ANNOTATION_TOP_46" val="495"/>
  <p:tag name="ANNOTATION_LEFT_46" val="214"/>
  <p:tag name="ANNOTATION_WIDTH_46" val="93"/>
  <p:tag name="ANNOTATION_HEIGHT_46" val="37"/>
  <p:tag name="ANNOTATION_ANIMATION_46" val="4"/>
  <p:tag name="ANNOTATION_ROTATION_46" val="0"/>
  <p:tag name="ANNOTATION_SUB_TYPE_46" val="11"/>
  <p:tag name="ANNOTATION_LOOP_COUNT_46" val="1"/>
  <p:tag name="ANNOTATION_BOX_RADIUS_46" val="5"/>
  <p:tag name="ANNOTATION_SCALE_46" val="0"/>
  <p:tag name="ANNOTATION_BORDER_ALPHA_46" val="100"/>
  <p:tag name="ANNOTATION_BORDER_COLOR_46" val="16777215"/>
  <p:tag name="ANNOTATION_FILL_COLOR_46" val="10855845"/>
  <p:tag name="ANNOTATION_FILL_ALPHA_46" val="50"/>
  <p:tag name="ANNOTATION_BORDER_WIDTH_46" val="2"/>
  <p:tag name="ANNOTATION_SLIDE_WIDTH_46" val="960"/>
  <p:tag name="ANNOTATION_SLIDE_HEIGHT_46" val="720"/>
  <p:tag name="ANNOTATION_TYPE_47" val="2"/>
  <p:tag name="ANNOTATION_START_47" val="384.4"/>
  <p:tag name="ANNOTATION_END_47" val="386.9"/>
  <p:tag name="ANNOTATION_TOP_47" val="-40"/>
  <p:tag name="ANNOTATION_LEFT_47" val="-40"/>
  <p:tag name="ANNOTATION_WIDTH_47" val="1042"/>
  <p:tag name="ANNOTATION_HEIGHT_47" val="801"/>
  <p:tag name="ANNOTATION_ANIMATION_47" val="4"/>
  <p:tag name="ANNOTATION_ROTATION_47" val="0"/>
  <p:tag name="ANNOTATION_SUB_TYPE_47" val="11"/>
  <p:tag name="ANNOTATION_LOOP_COUNT_47" val="1"/>
  <p:tag name="ANNOTATION_BOX_RADIUS_47" val="0"/>
  <p:tag name="ANNOTATION_SCALE_47" val="0"/>
  <p:tag name="ANNOTATION_BORDER_ALPHA_47" val="100"/>
  <p:tag name="ANNOTATION_BORDER_COLOR_47" val="16777215"/>
  <p:tag name="ANNOTATION_FILL_COLOR_47" val="10855845"/>
  <p:tag name="ANNOTATION_FILL_ALPHA_47" val="50"/>
  <p:tag name="ANNOTATION_BORDER_WIDTH_47" val="2"/>
  <p:tag name="ANNOTATION_SLIDE_WIDTH_47" val="960"/>
  <p:tag name="ANNOTATION_SLIDE_HEIGHT_47" val="720"/>
  <p:tag name="ANNOTATION_TYPE_48" val="0"/>
  <p:tag name="ANNOTATION_START_48" val="386.9"/>
  <p:tag name="ANNOTATION_END_48" val="408.7"/>
  <p:tag name="ANNOTATION_TOP_48" val="518"/>
  <p:tag name="ANNOTATION_LEFT_48" val="10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08.7"/>
  <p:tag name="ANNOTATION_END_49" val="413.3"/>
  <p:tag name="ANNOTATION_TOP_49" val="512"/>
  <p:tag name="ANNOTATION_LEFT_49" val="56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13.3"/>
  <p:tag name="ANNOTATION_END_50" val="421.7"/>
  <p:tag name="ANNOTATION_TOP_50" val="520"/>
  <p:tag name="ANNOTATION_LEFT_50" val="579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21.7"/>
  <p:tag name="ANNOTATION_END_51" val="424.0"/>
  <p:tag name="ANNOTATION_TOP_51" val="548"/>
  <p:tag name="ANNOTATION_LEFT_51" val="13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4.0"/>
  <p:tag name="ANNOTATION_END_52" val="424.5"/>
  <p:tag name="ANNOTATION_TOP_52" val="541"/>
  <p:tag name="ANNOTATION_LEFT_52" val="52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24.5"/>
  <p:tag name="ANNOTATION_END_53" val="424.9"/>
  <p:tag name="ANNOTATION_TOP_53" val="543"/>
  <p:tag name="ANNOTATION_LEFT_53" val="52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24.9"/>
  <p:tag name="ANNOTATION_END_54" val="427.1"/>
  <p:tag name="ANNOTATION_TOP_54" val="542"/>
  <p:tag name="ANNOTATION_LEFT_54" val="546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27.1"/>
  <p:tag name="ANNOTATION_END_55" val="428.8"/>
  <p:tag name="ANNOTATION_TOP_55" val="639"/>
  <p:tag name="ANNOTATION_LEFT_55" val="166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28.8"/>
  <p:tag name="ANNOTATION_END_56" val="429.2"/>
  <p:tag name="ANNOTATION_TOP_56" val="640"/>
  <p:tag name="ANNOTATION_LEFT_56" val="420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29.2"/>
  <p:tag name="ANNOTATION_END_57" val="430.5"/>
  <p:tag name="ANNOTATION_TOP_57" val="640"/>
  <p:tag name="ANNOTATION_LEFT_57" val="440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30.5"/>
  <p:tag name="ANNOTATION_END_58" val="432.3"/>
  <p:tag name="ANNOTATION_TOP_58" val="548"/>
  <p:tag name="ANNOTATION_LEFT_58" val="166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32.3"/>
  <p:tag name="ANNOTATION_END_59" val="442.3"/>
  <p:tag name="ANNOTATION_TOP_59" val="573"/>
  <p:tag name="ANNOTATION_LEFT_59" val="175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42.3"/>
  <p:tag name="ANNOTATION_END_60" val="446.0"/>
  <p:tag name="ANNOTATION_TOP_60" val="610"/>
  <p:tag name="ANNOTATION_LEFT_60" val="185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46.0"/>
  <p:tag name="ANNOTATION_END_61" val="449.5"/>
  <p:tag name="ANNOTATION_TOP_61" val="603"/>
  <p:tag name="ANNOTATION_LEFT_61" val="19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49.5"/>
  <p:tag name="ANNOTATION_END_62" val="462.8"/>
  <p:tag name="ANNOTATION_TOP_62" val="638"/>
  <p:tag name="ANNOTATION_LEFT_62" val="15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62.8"/>
  <p:tag name="ANNOTATION_END_63" val="472.0"/>
  <p:tag name="ANNOTATION_TOP_63" val="665"/>
  <p:tag name="ANNOTATION_LEFT_63" val="187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72.0"/>
  <p:tag name="ANNOTATION_END_64" val="479.1"/>
  <p:tag name="ANNOTATION_TOP_64" val="698"/>
  <p:tag name="ANNOTATION_LEFT_64" val="189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79.1"/>
  <p:tag name="ANNOTATION_TOP_65" val="539"/>
  <p:tag name="ANNOTATION_LEFT_65" val="69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COUNT" val="65"/>
  <p:tag name="ARTICULATE_USED_LAYOUT" val="2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8a083be6b64b8cb23cbfb3ee2e9d0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60a3385e01a4065a219cecbe782caa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9"/>
  <p:tag name="ARTICULATE_AUDIO_RECORDED" val="1"/>
  <p:tag name="ELAPSEDTIME" val="198.3"/>
  <p:tag name="ANNOTATION_TYPE_1" val="0"/>
  <p:tag name="ANNOTATION_START_1" val="2.6"/>
  <p:tag name="ANNOTATION_END_1" val="6.2"/>
  <p:tag name="ANNOTATION_TOP_1" val="161"/>
  <p:tag name="ANNOTATION_LEFT_1" val="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2"/>
  <p:tag name="ANNOTATION_END_2" val="7.2"/>
  <p:tag name="ANNOTATION_TOP_2" val="159"/>
  <p:tag name="ANNOTATION_LEFT_2" val="53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2"/>
  <p:tag name="ANNOTATION_END_3" val="9.2"/>
  <p:tag name="ANNOTATION_TOP_3" val="158"/>
  <p:tag name="ANNOTATION_LEFT_3" val="6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2"/>
  <p:tag name="ANNOTATION_END_4" val="14.7"/>
  <p:tag name="ANNOTATION_TOP_4" val="199"/>
  <p:tag name="ANNOTATION_LEFT_4" val="1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7"/>
  <p:tag name="ANNOTATION_END_5" val="16.7"/>
  <p:tag name="ANNOTATION_TOP_5" val="230"/>
  <p:tag name="ANNOTATION_LEFT_5" val="17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7"/>
  <p:tag name="ANNOTATION_END_6" val="22.9"/>
  <p:tag name="ANNOTATION_TOP_6" val="232"/>
  <p:tag name="ANNOTATION_LEFT_6" val="47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9"/>
  <p:tag name="ANNOTATION_END_7" val="27.3"/>
  <p:tag name="ANNOTATION_TOP_7" val="265"/>
  <p:tag name="ANNOTATION_LEFT_7" val="18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3"/>
  <p:tag name="ANNOTATION_END_8" val="29.5"/>
  <p:tag name="ANNOTATION_TOP_8" val="339"/>
  <p:tag name="ANNOTATION_LEFT_8" val="15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5"/>
  <p:tag name="ANNOTATION_END_9" val="31.1"/>
  <p:tag name="ANNOTATION_TOP_9" val="341"/>
  <p:tag name="ANNOTATION_LEFT_9" val="24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1.1"/>
  <p:tag name="ANNOTATION_END_10" val="32.8"/>
  <p:tag name="ANNOTATION_TOP_10" val="335"/>
  <p:tag name="ANNOTATION_LEFT_10" val="3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2.8"/>
  <p:tag name="ANNOTATION_END_11" val="36.2"/>
  <p:tag name="ANNOTATION_TOP_11" val="340"/>
  <p:tag name="ANNOTATION_LEFT_11" val="42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2"/>
  <p:tag name="ANNOTATION_START_12" val="36.2"/>
  <p:tag name="ANNOTATION_END_12" val="36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36.2"/>
  <p:tag name="ANNOTATION_END_13" val="39.2"/>
  <p:tag name="ANNOTATION_TOP_13" val="314"/>
  <p:tag name="ANNOTATION_LEFT_13" val="329"/>
  <p:tag name="ANNOTATION_WIDTH_13" val="75"/>
  <p:tag name="ANNOTATION_HEIGHT_13" val="45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39.2"/>
  <p:tag name="ANNOTATION_END_14" val="44.6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44.6"/>
  <p:tag name="ANNOTATION_END_15" val="48.8"/>
  <p:tag name="ANNOTATION_TOP_15" val="340"/>
  <p:tag name="ANNOTATION_LEFT_15" val="1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8"/>
  <p:tag name="ANNOTATION_END_16" val="61.4"/>
  <p:tag name="ANNOTATION_TOP_16" val="341"/>
  <p:tag name="ANNOTATION_LEFT_16" val="23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1.4"/>
  <p:tag name="ANNOTATION_END_17" val="64.6"/>
  <p:tag name="ANNOTATION_TOP_17" val="330"/>
  <p:tag name="ANNOTATION_LEFT_17" val="40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4.6"/>
  <p:tag name="ANNOTATION_END_18" val="66.6"/>
  <p:tag name="ANNOTATION_TOP_18" val="336"/>
  <p:tag name="ANNOTATION_LEFT_18" val="26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6.6"/>
  <p:tag name="ANNOTATION_END_19" val="70.4"/>
  <p:tag name="ANNOTATION_TOP_19" val="332"/>
  <p:tag name="ANNOTATION_LEFT_19" val="14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0.4"/>
  <p:tag name="ANNOTATION_END_20" val="72.5"/>
  <p:tag name="ANNOTATION_TOP_20" val="338"/>
  <p:tag name="ANNOTATION_LEFT_20" val="54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2.5"/>
  <p:tag name="ANNOTATION_END_21" val="73.9"/>
  <p:tag name="ANNOTATION_TOP_21" val="336"/>
  <p:tag name="ANNOTATION_LEFT_21" val="65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3.9"/>
  <p:tag name="ANNOTATION_END_22" val="74.8"/>
  <p:tag name="ANNOTATION_TOP_22" val="378"/>
  <p:tag name="ANNOTATION_LEFT_22" val="18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4.8"/>
  <p:tag name="ANNOTATION_END_23" val="75.5"/>
  <p:tag name="ANNOTATION_TOP_23" val="374"/>
  <p:tag name="ANNOTATION_LEFT_23" val="31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5.5"/>
  <p:tag name="ANNOTATION_END_24" val="83.4"/>
  <p:tag name="ANNOTATION_TOP_24" val="374"/>
  <p:tag name="ANNOTATION_LEFT_24" val="41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3.4"/>
  <p:tag name="ANNOTATION_END_25" val="95.6"/>
  <p:tag name="ANNOTATION_TOP_25" val="411"/>
  <p:tag name="ANNOTATION_LEFT_25" val="17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5.6"/>
  <p:tag name="ANNOTATION_END_26" val="105.3"/>
  <p:tag name="ANNOTATION_TOP_26" val="504"/>
  <p:tag name="ANNOTATION_LEFT_26" val="13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3"/>
  <p:tag name="ANNOTATION_END_27" val="105.8"/>
  <p:tag name="ANNOTATION_TOP_27" val="501"/>
  <p:tag name="ANNOTATION_LEFT_27" val="57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5.8"/>
  <p:tag name="ANNOTATION_END_28" val="106.3"/>
  <p:tag name="ANNOTATION_TOP_28" val="507"/>
  <p:tag name="ANNOTATION_LEFT_28" val="59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6.3"/>
  <p:tag name="ANNOTATION_END_29" val="107.7"/>
  <p:tag name="ANNOTATION_TOP_29" val="508"/>
  <p:tag name="ANNOTATION_LEFT_29" val="63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7.7"/>
  <p:tag name="ANNOTATION_END_30" val="109.8"/>
  <p:tag name="ANNOTATION_TOP_30" val="510"/>
  <p:tag name="ANNOTATION_LEFT_30" val="68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9.8"/>
  <p:tag name="ANNOTATION_END_31" val="111.3"/>
  <p:tag name="ANNOTATION_TOP_31" val="540"/>
  <p:tag name="ANNOTATION_LEFT_31" val="17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11.3"/>
  <p:tag name="ANNOTATION_END_32" val="112.7"/>
  <p:tag name="ANNOTATION_TOP_32" val="544"/>
  <p:tag name="ANNOTATION_LEFT_32" val="38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12.7"/>
  <p:tag name="ANNOTATION_END_33" val="125.5"/>
  <p:tag name="ANNOTATION_TOP_33" val="545"/>
  <p:tag name="ANNOTATION_LEFT_33" val="16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5.5"/>
  <p:tag name="ANNOTATION_END_34" val="128.6"/>
  <p:tag name="ANNOTATION_TOP_34" val="612"/>
  <p:tag name="ANNOTATION_LEFT_34" val="13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28.6"/>
  <p:tag name="ANNOTATION_END_35" val="130.1"/>
  <p:tag name="ANNOTATION_TOP_35" val="617"/>
  <p:tag name="ANNOTATION_LEFT_35" val="31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0.1"/>
  <p:tag name="ANNOTATION_END_36" val="161.7"/>
  <p:tag name="ANNOTATION_TOP_36" val="654"/>
  <p:tag name="ANNOTATION_LEFT_36" val="1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1.7"/>
  <p:tag name="ANNOTATION_TOP_37" val="688"/>
  <p:tag name="ANNOTATION_LEFT_37" val="15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COUNT" val="37"/>
  <p:tag name="ARTICULATE_USED_LAYOUT" val="2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2a5058d911429ab680a43fc4ca1a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f60f4aff8b49c7a6951cd5b79261a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2"/>
  <p:tag name="ARTICULATE_AUDIO_RECORDED" val="1"/>
  <p:tag name="ELAPSEDTIME" val="68.9"/>
  <p:tag name="ANNOTATION_TYPE_1" val="0"/>
  <p:tag name="ANNOTATION_START_1" val="11.2"/>
  <p:tag name="ANNOTATION_END_1" val="13.8"/>
  <p:tag name="ANNOTATION_TOP_1" val="332"/>
  <p:tag name="ANNOTATION_LEFT_1" val="4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14.4"/>
  <p:tag name="ANNOTATION_TOP_2" val="468"/>
  <p:tag name="ANNOTATION_LEFT_2" val="1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4"/>
  <p:tag name="ANNOTATION_END_3" val="14.8"/>
  <p:tag name="ANNOTATION_TOP_3" val="472"/>
  <p:tag name="ANNOTATION_LEFT_3" val="23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8"/>
  <p:tag name="ANNOTATION_END_4" val="15.2"/>
  <p:tag name="ANNOTATION_TOP_4" val="478"/>
  <p:tag name="ANNOTATION_LEFT_4" val="3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2"/>
  <p:tag name="ANNOTATION_END_5" val="15.5"/>
  <p:tag name="ANNOTATION_TOP_5" val="469"/>
  <p:tag name="ANNOTATION_LEFT_5" val="50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5"/>
  <p:tag name="ANNOTATION_END_6" val="15.9"/>
  <p:tag name="ANNOTATION_TOP_6" val="480"/>
  <p:tag name="ANNOTATION_LEFT_6" val="6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.9"/>
  <p:tag name="ANNOTATION_END_7" val="16.1"/>
  <p:tag name="ANNOTATION_TOP_7" val="480"/>
  <p:tag name="ANNOTATION_LEFT_7" val="7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.1"/>
  <p:tag name="ANNOTATION_END_8" val="18.4"/>
  <p:tag name="ANNOTATION_TOP_8" val="486"/>
  <p:tag name="ANNOTATION_LEFT_8" val="89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.4"/>
  <p:tag name="ANNOTATION_END_9" val="20.5"/>
  <p:tag name="ANNOTATION_TOP_9" val="485"/>
  <p:tag name="ANNOTATION_LEFT_9" val="5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.5"/>
  <p:tag name="ANNOTATION_END_10" val="23.0"/>
  <p:tag name="ANNOTATION_TOP_10" val="517"/>
  <p:tag name="ANNOTATION_LEFT_10" val="13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0"/>
  <p:tag name="ANNOTATION_END_11" val="25.4"/>
  <p:tag name="ANNOTATION_TOP_11" val="587"/>
  <p:tag name="ANNOTATION_LEFT_11" val="13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.4"/>
  <p:tag name="ANNOTATION_END_12" val="27.5"/>
  <p:tag name="ANNOTATION_TOP_12" val="514"/>
  <p:tag name="ANNOTATION_LEFT_12" val="13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5"/>
  <p:tag name="ANNOTATION_END_13" val="30.0"/>
  <p:tag name="ANNOTATION_TOP_13" val="580"/>
  <p:tag name="ANNOTATION_LEFT_13" val="13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0.0"/>
  <p:tag name="ANNOTATION_END_14" val="30.9"/>
  <p:tag name="ANNOTATION_TOP_14" val="485"/>
  <p:tag name="ANNOTATION_LEFT_14" val="21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0.9"/>
  <p:tag name="ANNOTATION_END_15" val="32.4"/>
  <p:tag name="ANNOTATION_TOP_15" val="501"/>
  <p:tag name="ANNOTATION_LEFT_15" val="21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2.4"/>
  <p:tag name="ANNOTATION_END_16" val="33.7"/>
  <p:tag name="ANNOTATION_TOP_16" val="586"/>
  <p:tag name="ANNOTATION_LEFT_16" val="21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3.7"/>
  <p:tag name="ANNOTATION_END_17" val="34.2"/>
  <p:tag name="ANNOTATION_TOP_17" val="521"/>
  <p:tag name="ANNOTATION_LEFT_17" val="31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4.2"/>
  <p:tag name="ANNOTATION_END_18" val="34.7"/>
  <p:tag name="ANNOTATION_TOP_18" val="521"/>
  <p:tag name="ANNOTATION_LEFT_18" val="49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4.7"/>
  <p:tag name="ANNOTATION_END_19" val="35.2"/>
  <p:tag name="ANNOTATION_TOP_19" val="523"/>
  <p:tag name="ANNOTATION_LEFT_19" val="67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5.2"/>
  <p:tag name="ANNOTATION_END_20" val="35.5"/>
  <p:tag name="ANNOTATION_TOP_20" val="518"/>
  <p:tag name="ANNOTATION_LEFT_20" val="7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5.5"/>
  <p:tag name="ANNOTATION_TOP_21" val="514"/>
  <p:tag name="ANNOTATION_LEFT_21" val="84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USED_LAYOUT" val="7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71e5d319da744b3bb8ad549e59d243b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e8cab6746f41d18223416ee7354f0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6"/>
  <p:tag name="ARTICULATE_AUDIO_RECORDED" val="1"/>
  <p:tag name="TIMELINE" val="148.3"/>
  <p:tag name="ELAPSEDTIME" val="196.4"/>
  <p:tag name="ANNOTATION_TYPE_1" val="0"/>
  <p:tag name="ANNOTATION_START_1" val="5.1"/>
  <p:tag name="ANNOTATION_END_1" val="7.0"/>
  <p:tag name="ANNOTATION_TOP_1" val="100"/>
  <p:tag name="ANNOTATION_LEFT_1" val="8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0"/>
  <p:tag name="ANNOTATION_END_2" val="9.3"/>
  <p:tag name="ANNOTATION_TOP_2" val="205"/>
  <p:tag name="ANNOTATION_LEFT_2" val="8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3"/>
  <p:tag name="ANNOTATION_END_3" val="11.7"/>
  <p:tag name="ANNOTATION_TOP_3" val="95"/>
  <p:tag name="ANNOTATION_LEFT_3" val="10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7"/>
  <p:tag name="ANNOTATION_END_4" val="15.0"/>
  <p:tag name="ANNOTATION_TOP_4" val="96"/>
  <p:tag name="ANNOTATION_LEFT_4" val="2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0"/>
  <p:tag name="ANNOTATION_END_5" val="19.1"/>
  <p:tag name="ANNOTATION_TOP_5" val="133"/>
  <p:tag name="ANNOTATION_LEFT_5" val="15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.1"/>
  <p:tag name="ANNOTATION_END_6" val="31.1"/>
  <p:tag name="ANNOTATION_TOP_6" val="129"/>
  <p:tag name="ANNOTATION_LEFT_6" val="4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1.1"/>
  <p:tag name="ANNOTATION_END_7" val="53.1"/>
  <p:tag name="ANNOTATION_TOP_7" val="133"/>
  <p:tag name="ANNOTATION_LEFT_7" val="6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1"/>
  <p:tag name="ANNOTATION_END_8" val="90.0"/>
  <p:tag name="ANNOTATION_TOP_8" val="213"/>
  <p:tag name="ANNOTATION_LEFT_8" val="12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0.0"/>
  <p:tag name="ANNOTATION_END_9" val="91.8"/>
  <p:tag name="ANNOTATION_TOP_9" val="207"/>
  <p:tag name="ANNOTATION_LEFT_9" val="66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1.8"/>
  <p:tag name="ANNOTATION_END_10" val="94.5"/>
  <p:tag name="ANNOTATION_TOP_10" val="243"/>
  <p:tag name="ANNOTATION_LEFT_10" val="15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4.5"/>
  <p:tag name="ANNOTATION_END_11" val="102.2"/>
  <p:tag name="ANNOTATION_TOP_11" val="269"/>
  <p:tag name="ANNOTATION_LEFT_11" val="1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2.2"/>
  <p:tag name="ANNOTATION_END_12" val="104.7"/>
  <p:tag name="ANNOTATION_TOP_12" val="270"/>
  <p:tag name="ANNOTATION_LEFT_12" val="30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4.7"/>
  <p:tag name="ANNOTATION_END_13" val="110.0"/>
  <p:tag name="ANNOTATION_TOP_13" val="304"/>
  <p:tag name="ANNOTATION_LEFT_13" val="16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0.0"/>
  <p:tag name="ANNOTATION_END_14" val="112.5"/>
  <p:tag name="ANNOTATION_TOP_14" val="337"/>
  <p:tag name="ANNOTATION_LEFT_14" val="15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2.5"/>
  <p:tag name="ANNOTATION_END_15" val="127.1"/>
  <p:tag name="ANNOTATION_TOP_15" val="366"/>
  <p:tag name="ANNOTATION_LEFT_15" val="1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7.1"/>
  <p:tag name="ANNOTATION_END_16" val="153.6"/>
  <p:tag name="ANNOTATION_TOP_16" val="422"/>
  <p:tag name="ANNOTATION_LEFT_16" val="16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3.6"/>
  <p:tag name="ANNOTATION_END_17" val="156.7"/>
  <p:tag name="ANNOTATION_TOP_17" val="446"/>
  <p:tag name="ANNOTATION_LEFT_17" val="77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6.7"/>
  <p:tag name="ANNOTATION_END_18" val="157.5"/>
  <p:tag name="ANNOTATION_TOP_18" val="594"/>
  <p:tag name="ANNOTATION_LEFT_18" val="61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7.5"/>
  <p:tag name="ANNOTATION_END_19" val="160.6"/>
  <p:tag name="ANNOTATION_TOP_19" val="594"/>
  <p:tag name="ANNOTATION_LEFT_19" val="78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0.6"/>
  <p:tag name="ANNOTATION_END_20" val="161.0"/>
  <p:tag name="ANNOTATION_TOP_20" val="600"/>
  <p:tag name="ANNOTATION_LEFT_20" val="50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1.0"/>
  <p:tag name="ANNOTATION_END_21" val="162.1"/>
  <p:tag name="ANNOTATION_TOP_21" val="636"/>
  <p:tag name="ANNOTATION_LEFT_21" val="49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2.1"/>
  <p:tag name="ANNOTATION_END_22" val="164.6"/>
  <p:tag name="ANNOTATION_TOP_22" val="599"/>
  <p:tag name="ANNOTATION_LEFT_22" val="61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4.6"/>
  <p:tag name="ANNOTATION_END_23" val="167.0"/>
  <p:tag name="ANNOTATION_TOP_23" val="640"/>
  <p:tag name="ANNOTATION_LEFT_23" val="58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7.0"/>
  <p:tag name="ANNOTATION_END_24" val="168.8"/>
  <p:tag name="ANNOTATION_TOP_24" val="595"/>
  <p:tag name="ANNOTATION_LEFT_24" val="78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8.8"/>
  <p:tag name="ANNOTATION_END_25" val="170.0"/>
  <p:tag name="ANNOTATION_TOP_25" val="640"/>
  <p:tag name="ANNOTATION_LEFT_25" val="76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0.0"/>
  <p:tag name="ANNOTATION_TOP_26" val="658"/>
  <p:tag name="ANNOTATION_LEFT_26" val="75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USED_LAYOUT" val="2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793ee7754841338bcfd62ccd0bb1b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8"/>
  <p:tag name="ARTICULATE_AUDIO_RECORDED" val="1"/>
  <p:tag name="ELAPSEDTIME" val="24.9"/>
  <p:tag name="ANNOTATION_TYPE_1" val="0"/>
  <p:tag name="ANNOTATION_START_1" val="12.1"/>
  <p:tag name="ANNOTATION_END_1" val="14.5"/>
  <p:tag name="ANNOTATION_TOP_1" val="169"/>
  <p:tag name="ANNOTATION_LEFT_1" val="1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5"/>
  <p:tag name="ANNOTATION_END_2" val="16.8"/>
  <p:tag name="ANNOTATION_TOP_2" val="169"/>
  <p:tag name="ANNOTATION_LEFT_2" val="39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8"/>
  <p:tag name="ANNOTATION_TOP_3" val="175"/>
  <p:tag name="ANNOTATION_LEFT_3" val="71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USED_LAYOUT" val="6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9ccfbf74cc403fb8103846ebbfe57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81ab0b0c59475b8b09e74a7b9e3d1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3"/>
  <p:tag name="ARTICULATE_AUDIO_RECORDED" val="1"/>
  <p:tag name="ELAPSEDTIME" val="193.4"/>
  <p:tag name="ANNOTATION_TYPE_1" val="0"/>
  <p:tag name="ANNOTATION_START_1" val="14.9"/>
  <p:tag name="ANNOTATION_END_1" val="16.4"/>
  <p:tag name="ANNOTATION_TOP_1" val="169"/>
  <p:tag name="ANNOTATION_LEFT_1" val="5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4"/>
  <p:tag name="ANNOTATION_END_2" val="19.0"/>
  <p:tag name="ANNOTATION_TOP_2" val="201"/>
  <p:tag name="ANNOTATION_LEFT_2" val="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0"/>
  <p:tag name="ANNOTATION_END_3" val="25.7"/>
  <p:tag name="ANNOTATION_TOP_3" val="200"/>
  <p:tag name="ANNOTATION_LEFT_3" val="3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7"/>
  <p:tag name="ANNOTATION_END_4" val="34.5"/>
  <p:tag name="ANNOTATION_TOP_4" val="543"/>
  <p:tag name="ANNOTATION_LEFT_4" val="4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4.5"/>
  <p:tag name="ANNOTATION_END_5" val="116.2"/>
  <p:tag name="ANNOTATION_TOP_5" val="204"/>
  <p:tag name="ANNOTATION_LEFT_5" val="38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6.2"/>
  <p:tag name="ANNOTATION_END_6" val="118.2"/>
  <p:tag name="ANNOTATION_TOP_6" val="265"/>
  <p:tag name="ANNOTATION_LEFT_6" val="3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8.2"/>
  <p:tag name="ANNOTATION_END_7" val="122.9"/>
  <p:tag name="ANNOTATION_TOP_7" val="263"/>
  <p:tag name="ANNOTATION_LEFT_7" val="63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2.9"/>
  <p:tag name="ANNOTATION_END_8" val="126.2"/>
  <p:tag name="ANNOTATION_TOP_8" val="301"/>
  <p:tag name="ANNOTATION_LEFT_8" val="1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6.2"/>
  <p:tag name="ANNOTATION_END_9" val="131.9"/>
  <p:tag name="ANNOTATION_TOP_9" val="332"/>
  <p:tag name="ANNOTATION_LEFT_9" val="16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1.9"/>
  <p:tag name="ANNOTATION_END_10" val="134.8"/>
  <p:tag name="ANNOTATION_TOP_10" val="332"/>
  <p:tag name="ANNOTATION_LEFT_10" val="69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4.8"/>
  <p:tag name="ANNOTATION_END_11" val="137.1"/>
  <p:tag name="ANNOTATION_TOP_11" val="362"/>
  <p:tag name="ANNOTATION_LEFT_11" val="16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7.1"/>
  <p:tag name="ANNOTATION_END_12" val="137.7"/>
  <p:tag name="ANNOTATION_TOP_12" val="370"/>
  <p:tag name="ANNOTATION_LEFT_12" val="4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7.7"/>
  <p:tag name="ANNOTATION_END_13" val="138.2"/>
  <p:tag name="ANNOTATION_TOP_13" val="362"/>
  <p:tag name="ANNOTATION_LEFT_13" val="52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8.2"/>
  <p:tag name="ANNOTATION_END_14" val="139.5"/>
  <p:tag name="ANNOTATION_TOP_14" val="368"/>
  <p:tag name="ANNOTATION_LEFT_14" val="5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5"/>
  <p:tag name="ANNOTATION_TOP_15" val="374"/>
  <p:tag name="ANNOTATION_LEFT_15" val="1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USED_LAYOUT" val="2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85215a113342d0a9e846badb11a60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24fde85d7c40ae9530c67b8ca89a9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6fe343da89c4a2aa22406a5305cd61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25 Lecture-Endocrine\Quiz1.quiz"/>
  <p:tag name="QUIZMAKER_QUIZ_SLIDE_ID" val="301"/>
  <p:tag name="OVERRIDE" val="QUIZMAKER_QUIZ_SLIDE"/>
  <p:tag name="QUIZMAKER_QUIZ_TITLE" val="Quiz1"/>
  <p:tag name="ARTICULATE_DESCRIPTION" val="Quiz - 4 questions"/>
  <p:tag name="AQP_PASS_SCORE" val="60"/>
  <p:tag name="QUIZMAKER_LAST_MODIFY_DATE" val="41653.9010185185"/>
  <p:tag name="EMBEDDEDCONTENT_LASTWRITETIMEUTC" val="2014-01-14 18:37:28Z"/>
  <p:tag name="ELAPSEDTIME" val="5"/>
  <p:tag name="AUDIO_ID" val="301"/>
  <p:tag name="AQP_PASS_ACTION" val="2"/>
  <p:tag name="AQP_FAIL_ACTION" val="2"/>
  <p:tag name="ARTICULATE_SHOW_IN_MENU" val="multipleitems"/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03"/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52078ccb174674b98f01d71150599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dc93348520b4ae4be7f766a52a911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amahmedkeele\Desktop\Lectures\Lecture-25 Endocrine\Main.intr"/>
  <p:tag name="ENGAGE_INTERACTION_SLIDE_ID" val="305"/>
  <p:tag name="ENGAGE_INTERACTION_FINISH" val="2"/>
  <p:tag name="ENGAGE_INTERACTION_FINISH_MESSAGE" val="Next Slide"/>
  <p:tag name="ENGAGE_INTERACTION_TITLE" val="Endocrinology"/>
  <p:tag name="ARTICULATE_DESCRIPTION" val="Accordion - 1 Panel "/>
  <p:tag name="ENGAGE_LAST_MODIFY_DATE" val="41657.007650463"/>
  <p:tag name="EMBEDDEDCONTENT_LASTWRITETIMEUTC" val="2014-01-17 21:11:01Z"/>
  <p:tag name="ELAPSEDTIME" val="166"/>
  <p:tag name="ARTICULATE_SHOW_IN_MENU" val="multipleitems"/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UDIO_ID" val="305"/>
  <p:tag name="ARTICULATE_USED_LAYOUT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1100</Words>
  <Application>Microsoft Office PowerPoint</Application>
  <PresentationFormat>On-screen Show (4:3)</PresentationFormat>
  <Paragraphs>161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Impact</vt:lpstr>
      <vt:lpstr>Symbol</vt:lpstr>
      <vt:lpstr>Times</vt:lpstr>
      <vt:lpstr>Times New Roman</vt:lpstr>
      <vt:lpstr>Wingdings</vt:lpstr>
      <vt:lpstr>Default Design</vt:lpstr>
      <vt:lpstr>PowerPoint Presentation</vt:lpstr>
      <vt:lpstr>PowerPoint Presentation</vt:lpstr>
      <vt:lpstr>Endocrinology</vt:lpstr>
      <vt:lpstr>Function and Secretion</vt:lpstr>
      <vt:lpstr>Function and Secretion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Vertebrate Endocrine System</vt:lpstr>
      <vt:lpstr>The hypothalamus and pituitary integrate many functions of the vertebrate endocrine system</vt:lpstr>
      <vt:lpstr>PowerPoint Presentation</vt:lpstr>
      <vt:lpstr>PowerPoint Presentation</vt:lpstr>
      <vt:lpstr>PowerPoint Presentation</vt:lpstr>
      <vt:lpstr>PowerPoint Presentation</vt:lpstr>
      <vt:lpstr>Summary of Hormones Secreted by the Pituitary Gland</vt:lpstr>
      <vt:lpstr>PowerPoint Presentation</vt:lpstr>
      <vt:lpstr>Quiz1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222</cp:revision>
  <dcterms:created xsi:type="dcterms:W3CDTF">2006-05-04T18:23:22Z</dcterms:created>
  <dcterms:modified xsi:type="dcterms:W3CDTF">2018-12-03T04:23:56Z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7788BDD7-9FCE-45CD-B1B4-C2BDD498EDBE</vt:lpwstr>
  </property>
  <property fmtid="{D5CDD505-2E9C-101B-9397-08002B2CF9AE}" pid="6" name="ArticulateProjectFull">
    <vt:lpwstr>C:\Users\amahmedkeele\Desktop\Lectures\Lecture-25 Endocrine\Lecture 25.ppta</vt:lpwstr>
  </property>
</Properties>
</file>