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slideLayouts/slideLayout26.xml" ContentType="application/vnd.openxmlformats-officedocument.presentationml.slideLayout+xml"/>
  <Override PartName="/ppt/theme/theme4.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5.xml" ContentType="application/vnd.openxmlformats-officedocument.theme+xml"/>
  <Override PartName="/ppt/slideLayouts/slideLayout39.xml" ContentType="application/vnd.openxmlformats-officedocument.presentationml.slideLayout+xml"/>
  <Override PartName="/ppt/theme/theme6.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7.xml" ContentType="application/vnd.openxmlformats-officedocument.theme+xml"/>
  <Override PartName="/ppt/slideLayouts/slideLayout52.xml" ContentType="application/vnd.openxmlformats-officedocument.presentationml.slideLayout+xml"/>
  <Override PartName="/ppt/theme/theme8.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9.xml" ContentType="application/vnd.openxmlformats-officedocument.theme+xml"/>
  <Override PartName="/ppt/slideLayouts/slideLayout65.xml" ContentType="application/vnd.openxmlformats-officedocument.presentationml.slideLayout+xml"/>
  <Override PartName="/ppt/theme/theme10.xml" ContentType="application/vnd.openxmlformats-officedocument.theme+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theme/theme1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4392" r:id="rId1"/>
    <p:sldMasterId id="2147484405" r:id="rId2"/>
    <p:sldMasterId id="2147484407" r:id="rId3"/>
    <p:sldMasterId id="2147484420" r:id="rId4"/>
    <p:sldMasterId id="2147484820" r:id="rId5"/>
    <p:sldMasterId id="2147484833" r:id="rId6"/>
    <p:sldMasterId id="2147484948" r:id="rId7"/>
    <p:sldMasterId id="2147484961" r:id="rId8"/>
    <p:sldMasterId id="2147484963" r:id="rId9"/>
    <p:sldMasterId id="2147484976" r:id="rId10"/>
    <p:sldMasterId id="2147485846" r:id="rId11"/>
  </p:sldMasterIdLst>
  <p:notesMasterIdLst>
    <p:notesMasterId r:id="rId99"/>
  </p:notesMasterIdLst>
  <p:handoutMasterIdLst>
    <p:handoutMasterId r:id="rId100"/>
  </p:handoutMasterIdLst>
  <p:sldIdLst>
    <p:sldId id="348" r:id="rId12"/>
    <p:sldId id="349" r:id="rId13"/>
    <p:sldId id="416" r:id="rId14"/>
    <p:sldId id="399" r:id="rId15"/>
    <p:sldId id="260" r:id="rId16"/>
    <p:sldId id="257" r:id="rId17"/>
    <p:sldId id="351" r:id="rId18"/>
    <p:sldId id="436" r:id="rId19"/>
    <p:sldId id="261" r:id="rId20"/>
    <p:sldId id="352" r:id="rId21"/>
    <p:sldId id="354" r:id="rId22"/>
    <p:sldId id="371" r:id="rId23"/>
    <p:sldId id="406" r:id="rId24"/>
    <p:sldId id="365" r:id="rId25"/>
    <p:sldId id="366" r:id="rId26"/>
    <p:sldId id="403" r:id="rId27"/>
    <p:sldId id="367" r:id="rId28"/>
    <p:sldId id="404" r:id="rId29"/>
    <p:sldId id="368" r:id="rId30"/>
    <p:sldId id="369" r:id="rId31"/>
    <p:sldId id="437" r:id="rId32"/>
    <p:sldId id="271" r:id="rId33"/>
    <p:sldId id="370" r:id="rId34"/>
    <p:sldId id="273" r:id="rId35"/>
    <p:sldId id="355" r:id="rId36"/>
    <p:sldId id="356" r:id="rId37"/>
    <p:sldId id="357" r:id="rId38"/>
    <p:sldId id="358" r:id="rId39"/>
    <p:sldId id="359" r:id="rId40"/>
    <p:sldId id="360" r:id="rId41"/>
    <p:sldId id="361" r:id="rId42"/>
    <p:sldId id="362" r:id="rId43"/>
    <p:sldId id="363" r:id="rId44"/>
    <p:sldId id="364" r:id="rId45"/>
    <p:sldId id="438" r:id="rId46"/>
    <p:sldId id="275" r:id="rId47"/>
    <p:sldId id="278" r:id="rId48"/>
    <p:sldId id="279" r:id="rId49"/>
    <p:sldId id="280" r:id="rId50"/>
    <p:sldId id="281" r:id="rId51"/>
    <p:sldId id="283" r:id="rId52"/>
    <p:sldId id="382" r:id="rId53"/>
    <p:sldId id="407" r:id="rId54"/>
    <p:sldId id="433" r:id="rId55"/>
    <p:sldId id="408" r:id="rId56"/>
    <p:sldId id="434" r:id="rId57"/>
    <p:sldId id="409" r:id="rId58"/>
    <p:sldId id="435" r:id="rId59"/>
    <p:sldId id="385" r:id="rId60"/>
    <p:sldId id="387" r:id="rId61"/>
    <p:sldId id="388" r:id="rId62"/>
    <p:sldId id="389" r:id="rId63"/>
    <p:sldId id="411" r:id="rId64"/>
    <p:sldId id="412" r:id="rId65"/>
    <p:sldId id="413" r:id="rId66"/>
    <p:sldId id="439" r:id="rId67"/>
    <p:sldId id="410" r:id="rId68"/>
    <p:sldId id="390" r:id="rId69"/>
    <p:sldId id="391" r:id="rId70"/>
    <p:sldId id="392" r:id="rId71"/>
    <p:sldId id="393" r:id="rId72"/>
    <p:sldId id="394" r:id="rId73"/>
    <p:sldId id="395" r:id="rId74"/>
    <p:sldId id="396" r:id="rId75"/>
    <p:sldId id="397" r:id="rId76"/>
    <p:sldId id="398" r:id="rId77"/>
    <p:sldId id="414" r:id="rId78"/>
    <p:sldId id="415" r:id="rId79"/>
    <p:sldId id="417" r:id="rId80"/>
    <p:sldId id="418" r:id="rId81"/>
    <p:sldId id="419" r:id="rId82"/>
    <p:sldId id="420" r:id="rId83"/>
    <p:sldId id="421" r:id="rId84"/>
    <p:sldId id="422" r:id="rId85"/>
    <p:sldId id="423" r:id="rId86"/>
    <p:sldId id="425" r:id="rId87"/>
    <p:sldId id="428" r:id="rId88"/>
    <p:sldId id="426" r:id="rId89"/>
    <p:sldId id="429" r:id="rId90"/>
    <p:sldId id="427" r:id="rId91"/>
    <p:sldId id="430" r:id="rId92"/>
    <p:sldId id="431" r:id="rId93"/>
    <p:sldId id="432" r:id="rId94"/>
    <p:sldId id="277" r:id="rId95"/>
    <p:sldId id="297" r:id="rId96"/>
    <p:sldId id="298" r:id="rId97"/>
    <p:sldId id="299" r:id="rId98"/>
  </p:sldIdLst>
  <p:sldSz cx="9144000" cy="6858000" type="screen4x3"/>
  <p:notesSz cx="6616700" cy="9810750"/>
  <p:defaultTextStyle>
    <a:defPPr>
      <a:defRPr lang="en-GB"/>
    </a:defPPr>
    <a:lvl1pPr algn="l" rtl="0" eaLnBrk="0" fontAlgn="base" hangingPunct="0">
      <a:spcBef>
        <a:spcPct val="0"/>
      </a:spcBef>
      <a:spcAft>
        <a:spcPct val="0"/>
      </a:spcAft>
      <a:defRPr sz="2400" kern="1200">
        <a:solidFill>
          <a:schemeClr val="tx1"/>
        </a:solidFill>
        <a:latin typeface="Times New Roman" charset="0"/>
        <a:ea typeface="MS PGothic" charset="-128"/>
        <a:cs typeface="+mn-cs"/>
      </a:defRPr>
    </a:lvl1pPr>
    <a:lvl2pPr marL="457200" algn="l" rtl="0" eaLnBrk="0" fontAlgn="base" hangingPunct="0">
      <a:spcBef>
        <a:spcPct val="0"/>
      </a:spcBef>
      <a:spcAft>
        <a:spcPct val="0"/>
      </a:spcAft>
      <a:defRPr sz="2400" kern="1200">
        <a:solidFill>
          <a:schemeClr val="tx1"/>
        </a:solidFill>
        <a:latin typeface="Times New Roman" charset="0"/>
        <a:ea typeface="MS PGothic" charset="-128"/>
        <a:cs typeface="+mn-cs"/>
      </a:defRPr>
    </a:lvl2pPr>
    <a:lvl3pPr marL="914400" algn="l" rtl="0" eaLnBrk="0" fontAlgn="base" hangingPunct="0">
      <a:spcBef>
        <a:spcPct val="0"/>
      </a:spcBef>
      <a:spcAft>
        <a:spcPct val="0"/>
      </a:spcAft>
      <a:defRPr sz="2400" kern="1200">
        <a:solidFill>
          <a:schemeClr val="tx1"/>
        </a:solidFill>
        <a:latin typeface="Times New Roman" charset="0"/>
        <a:ea typeface="MS PGothic" charset="-128"/>
        <a:cs typeface="+mn-cs"/>
      </a:defRPr>
    </a:lvl3pPr>
    <a:lvl4pPr marL="1371600" algn="l" rtl="0" eaLnBrk="0" fontAlgn="base" hangingPunct="0">
      <a:spcBef>
        <a:spcPct val="0"/>
      </a:spcBef>
      <a:spcAft>
        <a:spcPct val="0"/>
      </a:spcAft>
      <a:defRPr sz="2400" kern="1200">
        <a:solidFill>
          <a:schemeClr val="tx1"/>
        </a:solidFill>
        <a:latin typeface="Times New Roman" charset="0"/>
        <a:ea typeface="MS PGothic" charset="-128"/>
        <a:cs typeface="+mn-cs"/>
      </a:defRPr>
    </a:lvl4pPr>
    <a:lvl5pPr marL="1828800" algn="l" rtl="0" eaLnBrk="0" fontAlgn="base" hangingPunct="0">
      <a:spcBef>
        <a:spcPct val="0"/>
      </a:spcBef>
      <a:spcAft>
        <a:spcPct val="0"/>
      </a:spcAft>
      <a:defRPr sz="2400" kern="1200">
        <a:solidFill>
          <a:schemeClr val="tx1"/>
        </a:solidFill>
        <a:latin typeface="Times New Roman" charset="0"/>
        <a:ea typeface="MS PGothic" charset="-128"/>
        <a:cs typeface="+mn-cs"/>
      </a:defRPr>
    </a:lvl5pPr>
    <a:lvl6pPr marL="2286000" algn="l" defTabSz="914400" rtl="0" eaLnBrk="1" latinLnBrk="0" hangingPunct="1">
      <a:defRPr sz="2400" kern="1200">
        <a:solidFill>
          <a:schemeClr val="tx1"/>
        </a:solidFill>
        <a:latin typeface="Times New Roman" charset="0"/>
        <a:ea typeface="MS PGothic" charset="-128"/>
        <a:cs typeface="+mn-cs"/>
      </a:defRPr>
    </a:lvl6pPr>
    <a:lvl7pPr marL="2743200" algn="l" defTabSz="914400" rtl="0" eaLnBrk="1" latinLnBrk="0" hangingPunct="1">
      <a:defRPr sz="2400" kern="1200">
        <a:solidFill>
          <a:schemeClr val="tx1"/>
        </a:solidFill>
        <a:latin typeface="Times New Roman" charset="0"/>
        <a:ea typeface="MS PGothic" charset="-128"/>
        <a:cs typeface="+mn-cs"/>
      </a:defRPr>
    </a:lvl7pPr>
    <a:lvl8pPr marL="3200400" algn="l" defTabSz="914400" rtl="0" eaLnBrk="1" latinLnBrk="0" hangingPunct="1">
      <a:defRPr sz="2400" kern="1200">
        <a:solidFill>
          <a:schemeClr val="tx1"/>
        </a:solidFill>
        <a:latin typeface="Times New Roman" charset="0"/>
        <a:ea typeface="MS PGothic" charset="-128"/>
        <a:cs typeface="+mn-cs"/>
      </a:defRPr>
    </a:lvl8pPr>
    <a:lvl9pPr marL="3657600" algn="l" defTabSz="914400" rtl="0" eaLnBrk="1" latinLnBrk="0" hangingPunct="1">
      <a:defRPr sz="2400" kern="1200">
        <a:solidFill>
          <a:schemeClr val="tx1"/>
        </a:solidFill>
        <a:latin typeface="Times New Roman" charset="0"/>
        <a:ea typeface="MS PGothic"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90">
          <p15:clr>
            <a:srgbClr val="A4A3A4"/>
          </p15:clr>
        </p15:guide>
        <p15:guide id="2" pos="208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8"/>
    <p:restoredTop sz="94583"/>
  </p:normalViewPr>
  <p:slideViewPr>
    <p:cSldViewPr>
      <p:cViewPr varScale="1">
        <p:scale>
          <a:sx n="87" d="100"/>
          <a:sy n="87" d="100"/>
        </p:scale>
        <p:origin x="1062" y="66"/>
      </p:cViewPr>
      <p:guideLst>
        <p:guide orient="horz" pos="2160"/>
        <p:guide pos="2880"/>
      </p:guideLst>
    </p:cSldViewPr>
  </p:slideViewPr>
  <p:outlineViewPr>
    <p:cViewPr>
      <p:scale>
        <a:sx n="33" d="100"/>
        <a:sy n="33" d="100"/>
      </p:scale>
      <p:origin x="0" y="41894"/>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40" d="100"/>
          <a:sy n="40" d="100"/>
        </p:scale>
        <p:origin x="-1572" y="-102"/>
      </p:cViewPr>
      <p:guideLst>
        <p:guide orient="horz" pos="3090"/>
        <p:guide pos="2084"/>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15.xml"/><Relationship Id="rId21" Type="http://schemas.openxmlformats.org/officeDocument/2006/relationships/slide" Target="slides/slide10.xml"/><Relationship Id="rId42" Type="http://schemas.openxmlformats.org/officeDocument/2006/relationships/slide" Target="slides/slide31.xml"/><Relationship Id="rId47" Type="http://schemas.openxmlformats.org/officeDocument/2006/relationships/slide" Target="slides/slide36.xml"/><Relationship Id="rId63" Type="http://schemas.openxmlformats.org/officeDocument/2006/relationships/slide" Target="slides/slide52.xml"/><Relationship Id="rId68" Type="http://schemas.openxmlformats.org/officeDocument/2006/relationships/slide" Target="slides/slide57.xml"/><Relationship Id="rId84" Type="http://schemas.openxmlformats.org/officeDocument/2006/relationships/slide" Target="slides/slide73.xml"/><Relationship Id="rId89" Type="http://schemas.openxmlformats.org/officeDocument/2006/relationships/slide" Target="slides/slide78.xml"/><Relationship Id="rId7" Type="http://schemas.openxmlformats.org/officeDocument/2006/relationships/slideMaster" Target="slideMasters/slideMaster7.xml"/><Relationship Id="rId71" Type="http://schemas.openxmlformats.org/officeDocument/2006/relationships/slide" Target="slides/slide60.xml"/><Relationship Id="rId92" Type="http://schemas.openxmlformats.org/officeDocument/2006/relationships/slide" Target="slides/slide81.xml"/><Relationship Id="rId2" Type="http://schemas.openxmlformats.org/officeDocument/2006/relationships/slideMaster" Target="slideMasters/slideMaster2.xml"/><Relationship Id="rId16" Type="http://schemas.openxmlformats.org/officeDocument/2006/relationships/slide" Target="slides/slide5.xml"/><Relationship Id="rId29" Type="http://schemas.openxmlformats.org/officeDocument/2006/relationships/slide" Target="slides/slide18.xml"/><Relationship Id="rId11" Type="http://schemas.openxmlformats.org/officeDocument/2006/relationships/slideMaster" Target="slideMasters/slideMaster11.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slide" Target="slides/slide29.xml"/><Relationship Id="rId45" Type="http://schemas.openxmlformats.org/officeDocument/2006/relationships/slide" Target="slides/slide34.xml"/><Relationship Id="rId53" Type="http://schemas.openxmlformats.org/officeDocument/2006/relationships/slide" Target="slides/slide42.xml"/><Relationship Id="rId58" Type="http://schemas.openxmlformats.org/officeDocument/2006/relationships/slide" Target="slides/slide47.xml"/><Relationship Id="rId66" Type="http://schemas.openxmlformats.org/officeDocument/2006/relationships/slide" Target="slides/slide55.xml"/><Relationship Id="rId74" Type="http://schemas.openxmlformats.org/officeDocument/2006/relationships/slide" Target="slides/slide63.xml"/><Relationship Id="rId79" Type="http://schemas.openxmlformats.org/officeDocument/2006/relationships/slide" Target="slides/slide68.xml"/><Relationship Id="rId87" Type="http://schemas.openxmlformats.org/officeDocument/2006/relationships/slide" Target="slides/slide76.xml"/><Relationship Id="rId102" Type="http://schemas.openxmlformats.org/officeDocument/2006/relationships/viewProps" Target="viewProps.xml"/><Relationship Id="rId5" Type="http://schemas.openxmlformats.org/officeDocument/2006/relationships/slideMaster" Target="slideMasters/slideMaster5.xml"/><Relationship Id="rId61" Type="http://schemas.openxmlformats.org/officeDocument/2006/relationships/slide" Target="slides/slide50.xml"/><Relationship Id="rId82" Type="http://schemas.openxmlformats.org/officeDocument/2006/relationships/slide" Target="slides/slide71.xml"/><Relationship Id="rId90" Type="http://schemas.openxmlformats.org/officeDocument/2006/relationships/slide" Target="slides/slide79.xml"/><Relationship Id="rId95" Type="http://schemas.openxmlformats.org/officeDocument/2006/relationships/slide" Target="slides/slide84.xml"/><Relationship Id="rId19" Type="http://schemas.openxmlformats.org/officeDocument/2006/relationships/slide" Target="slides/slide8.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slide" Target="slides/slide32.xml"/><Relationship Id="rId48" Type="http://schemas.openxmlformats.org/officeDocument/2006/relationships/slide" Target="slides/slide37.xml"/><Relationship Id="rId56" Type="http://schemas.openxmlformats.org/officeDocument/2006/relationships/slide" Target="slides/slide45.xml"/><Relationship Id="rId64" Type="http://schemas.openxmlformats.org/officeDocument/2006/relationships/slide" Target="slides/slide53.xml"/><Relationship Id="rId69" Type="http://schemas.openxmlformats.org/officeDocument/2006/relationships/slide" Target="slides/slide58.xml"/><Relationship Id="rId77" Type="http://schemas.openxmlformats.org/officeDocument/2006/relationships/slide" Target="slides/slide66.xml"/><Relationship Id="rId100" Type="http://schemas.openxmlformats.org/officeDocument/2006/relationships/handoutMaster" Target="handoutMasters/handoutMaster1.xml"/><Relationship Id="rId8" Type="http://schemas.openxmlformats.org/officeDocument/2006/relationships/slideMaster" Target="slideMasters/slideMaster8.xml"/><Relationship Id="rId51" Type="http://schemas.openxmlformats.org/officeDocument/2006/relationships/slide" Target="slides/slide40.xml"/><Relationship Id="rId72" Type="http://schemas.openxmlformats.org/officeDocument/2006/relationships/slide" Target="slides/slide61.xml"/><Relationship Id="rId80" Type="http://schemas.openxmlformats.org/officeDocument/2006/relationships/slide" Target="slides/slide69.xml"/><Relationship Id="rId85" Type="http://schemas.openxmlformats.org/officeDocument/2006/relationships/slide" Target="slides/slide74.xml"/><Relationship Id="rId93" Type="http://schemas.openxmlformats.org/officeDocument/2006/relationships/slide" Target="slides/slide82.xml"/><Relationship Id="rId98" Type="http://schemas.openxmlformats.org/officeDocument/2006/relationships/slide" Target="slides/slide87.xml"/><Relationship Id="rId3" Type="http://schemas.openxmlformats.org/officeDocument/2006/relationships/slideMaster" Target="slideMasters/slideMaster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slide" Target="slides/slide35.xml"/><Relationship Id="rId59" Type="http://schemas.openxmlformats.org/officeDocument/2006/relationships/slide" Target="slides/slide48.xml"/><Relationship Id="rId67" Type="http://schemas.openxmlformats.org/officeDocument/2006/relationships/slide" Target="slides/slide56.xml"/><Relationship Id="rId103" Type="http://schemas.openxmlformats.org/officeDocument/2006/relationships/theme" Target="theme/theme1.xml"/><Relationship Id="rId20" Type="http://schemas.openxmlformats.org/officeDocument/2006/relationships/slide" Target="slides/slide9.xml"/><Relationship Id="rId41" Type="http://schemas.openxmlformats.org/officeDocument/2006/relationships/slide" Target="slides/slide30.xml"/><Relationship Id="rId54" Type="http://schemas.openxmlformats.org/officeDocument/2006/relationships/slide" Target="slides/slide43.xml"/><Relationship Id="rId62" Type="http://schemas.openxmlformats.org/officeDocument/2006/relationships/slide" Target="slides/slide51.xml"/><Relationship Id="rId70" Type="http://schemas.openxmlformats.org/officeDocument/2006/relationships/slide" Target="slides/slide59.xml"/><Relationship Id="rId75" Type="http://schemas.openxmlformats.org/officeDocument/2006/relationships/slide" Target="slides/slide64.xml"/><Relationship Id="rId83" Type="http://schemas.openxmlformats.org/officeDocument/2006/relationships/slide" Target="slides/slide72.xml"/><Relationship Id="rId88" Type="http://schemas.openxmlformats.org/officeDocument/2006/relationships/slide" Target="slides/slide77.xml"/><Relationship Id="rId91" Type="http://schemas.openxmlformats.org/officeDocument/2006/relationships/slide" Target="slides/slide80.xml"/><Relationship Id="rId96" Type="http://schemas.openxmlformats.org/officeDocument/2006/relationships/slide" Target="slides/slide85.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slide" Target="slides/slide38.xml"/><Relationship Id="rId57" Type="http://schemas.openxmlformats.org/officeDocument/2006/relationships/slide" Target="slides/slide46.xml"/><Relationship Id="rId10" Type="http://schemas.openxmlformats.org/officeDocument/2006/relationships/slideMaster" Target="slideMasters/slideMaster10.xml"/><Relationship Id="rId31" Type="http://schemas.openxmlformats.org/officeDocument/2006/relationships/slide" Target="slides/slide20.xml"/><Relationship Id="rId44" Type="http://schemas.openxmlformats.org/officeDocument/2006/relationships/slide" Target="slides/slide33.xml"/><Relationship Id="rId52" Type="http://schemas.openxmlformats.org/officeDocument/2006/relationships/slide" Target="slides/slide41.xml"/><Relationship Id="rId60" Type="http://schemas.openxmlformats.org/officeDocument/2006/relationships/slide" Target="slides/slide49.xml"/><Relationship Id="rId65" Type="http://schemas.openxmlformats.org/officeDocument/2006/relationships/slide" Target="slides/slide54.xml"/><Relationship Id="rId73" Type="http://schemas.openxmlformats.org/officeDocument/2006/relationships/slide" Target="slides/slide62.xml"/><Relationship Id="rId78" Type="http://schemas.openxmlformats.org/officeDocument/2006/relationships/slide" Target="slides/slide67.xml"/><Relationship Id="rId81" Type="http://schemas.openxmlformats.org/officeDocument/2006/relationships/slide" Target="slides/slide70.xml"/><Relationship Id="rId86" Type="http://schemas.openxmlformats.org/officeDocument/2006/relationships/slide" Target="slides/slide75.xml"/><Relationship Id="rId94" Type="http://schemas.openxmlformats.org/officeDocument/2006/relationships/slide" Target="slides/slide83.xml"/><Relationship Id="rId99" Type="http://schemas.openxmlformats.org/officeDocument/2006/relationships/notesMaster" Target="notesMasters/notesMaster1.xml"/><Relationship Id="rId10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2.xml"/><Relationship Id="rId18" Type="http://schemas.openxmlformats.org/officeDocument/2006/relationships/slide" Target="slides/slide7.xml"/><Relationship Id="rId39" Type="http://schemas.openxmlformats.org/officeDocument/2006/relationships/slide" Target="slides/slide28.xml"/><Relationship Id="rId34" Type="http://schemas.openxmlformats.org/officeDocument/2006/relationships/slide" Target="slides/slide23.xml"/><Relationship Id="rId50" Type="http://schemas.openxmlformats.org/officeDocument/2006/relationships/slide" Target="slides/slide39.xml"/><Relationship Id="rId55" Type="http://schemas.openxmlformats.org/officeDocument/2006/relationships/slide" Target="slides/slide44.xml"/><Relationship Id="rId76" Type="http://schemas.openxmlformats.org/officeDocument/2006/relationships/slide" Target="slides/slide65.xml"/><Relationship Id="rId97" Type="http://schemas.openxmlformats.org/officeDocument/2006/relationships/slide" Target="slides/slide86.xml"/><Relationship Id="rId10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76751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5367818"/>
      </p:ext>
    </p:extLst>
  </p:cSld>
  <p:clrMap bg1="lt1" tx1="dk1" bg2="lt2" tx2="dk2" accent1="accent1" accent2="accent2" accent3="accent3" accent4="accent4" accent5="accent5" accent6="accent6" hlink="hlink" folHlink="folHlink"/>
  <p:notesStyle>
    <a:lvl1pPr algn="l" defTabSz="762000"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ＭＳ Ｐゴシック" charset="0"/>
      </a:defRPr>
    </a:lvl1pPr>
    <a:lvl2pPr marL="457200" algn="l" defTabSz="762000"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n-cs"/>
      </a:defRPr>
    </a:lvl2pPr>
    <a:lvl3pPr marL="914400" algn="l" defTabSz="762000"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n-cs"/>
      </a:defRPr>
    </a:lvl3pPr>
    <a:lvl4pPr marL="1371600" algn="l" defTabSz="762000"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n-cs"/>
      </a:defRPr>
    </a:lvl4pPr>
    <a:lvl5pPr marL="1828800" algn="l" defTabSz="762000"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noRot="1" noChangeAspect="1" noChangeArrowheads="1" noTextEdit="1"/>
          </p:cNvSpPr>
          <p:nvPr>
            <p:ph type="sldImg"/>
          </p:nvPr>
        </p:nvSpPr>
        <p:spPr bwMode="auto">
          <a:xfrm>
            <a:off x="857250" y="736600"/>
            <a:ext cx="4902200" cy="367823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sp>
      <p:sp>
        <p:nvSpPr>
          <p:cNvPr id="33794" name="Rectangle 3"/>
          <p:cNvSpPr>
            <a:spLocks noGrp="1" noChangeArrowheads="1"/>
          </p:cNvSpPr>
          <p:nvPr>
            <p:ph type="body" idx="1"/>
          </p:nvPr>
        </p:nvSpPr>
        <p:spPr bwMode="auto">
          <a:xfrm>
            <a:off x="661988" y="4660900"/>
            <a:ext cx="5292725" cy="4413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tLang="en-US">
              <a:latin typeface="Times New Roman" charset="0"/>
              <a:ea typeface="MS PGothic" charset="-128"/>
              <a:cs typeface="ＭＳ Ｐゴシック" charset="-128"/>
            </a:endParaRPr>
          </a:p>
        </p:txBody>
      </p:sp>
    </p:spTree>
    <p:extLst>
      <p:ext uri="{BB962C8B-B14F-4D97-AF65-F5344CB8AC3E}">
        <p14:creationId xmlns:p14="http://schemas.microsoft.com/office/powerpoint/2010/main" val="9918105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2"/>
          <p:cNvSpPr>
            <a:spLocks noGrp="1" noRot="1" noChangeAspect="1" noChangeArrowheads="1" noTextEdit="1"/>
          </p:cNvSpPr>
          <p:nvPr>
            <p:ph type="sldImg"/>
          </p:nvPr>
        </p:nvSpPr>
        <p:spPr bwMode="auto">
          <a:xfrm>
            <a:off x="857250" y="736600"/>
            <a:ext cx="4902200" cy="367823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sp>
      <p:sp>
        <p:nvSpPr>
          <p:cNvPr id="67586" name="Rectangle 3"/>
          <p:cNvSpPr>
            <a:spLocks noGrp="1" noChangeArrowheads="1"/>
          </p:cNvSpPr>
          <p:nvPr>
            <p:ph type="body" idx="1"/>
          </p:nvPr>
        </p:nvSpPr>
        <p:spPr bwMode="auto">
          <a:xfrm>
            <a:off x="661988" y="4660900"/>
            <a:ext cx="5292725" cy="4413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tLang="en-US">
              <a:latin typeface="Times New Roman" charset="0"/>
              <a:ea typeface="MS PGothic" charset="-128"/>
              <a:cs typeface="ＭＳ Ｐゴシック" charset="-128"/>
            </a:endParaRPr>
          </a:p>
        </p:txBody>
      </p:sp>
    </p:spTree>
    <p:extLst>
      <p:ext uri="{BB962C8B-B14F-4D97-AF65-F5344CB8AC3E}">
        <p14:creationId xmlns:p14="http://schemas.microsoft.com/office/powerpoint/2010/main" val="30282000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2"/>
          <p:cNvSpPr>
            <a:spLocks noGrp="1" noRot="1" noChangeAspect="1" noChangeArrowheads="1" noTextEdit="1"/>
          </p:cNvSpPr>
          <p:nvPr>
            <p:ph type="sldImg"/>
          </p:nvPr>
        </p:nvSpPr>
        <p:spPr bwMode="auto">
          <a:xfrm>
            <a:off x="857250" y="736600"/>
            <a:ext cx="4902200" cy="367823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sp>
      <p:sp>
        <p:nvSpPr>
          <p:cNvPr id="69634" name="Rectangle 3"/>
          <p:cNvSpPr>
            <a:spLocks noGrp="1" noChangeArrowheads="1"/>
          </p:cNvSpPr>
          <p:nvPr>
            <p:ph type="body" idx="1"/>
          </p:nvPr>
        </p:nvSpPr>
        <p:spPr bwMode="auto">
          <a:xfrm>
            <a:off x="661988" y="4660900"/>
            <a:ext cx="5292725" cy="4413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tLang="en-US">
              <a:latin typeface="Times New Roman" charset="0"/>
              <a:ea typeface="MS PGothic" charset="-128"/>
              <a:cs typeface="ＭＳ Ｐゴシック" charset="-128"/>
            </a:endParaRPr>
          </a:p>
        </p:txBody>
      </p:sp>
    </p:spTree>
    <p:extLst>
      <p:ext uri="{BB962C8B-B14F-4D97-AF65-F5344CB8AC3E}">
        <p14:creationId xmlns:p14="http://schemas.microsoft.com/office/powerpoint/2010/main" val="6734197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2"/>
          <p:cNvSpPr>
            <a:spLocks noGrp="1" noRot="1" noChangeAspect="1" noChangeArrowheads="1" noTextEdit="1"/>
          </p:cNvSpPr>
          <p:nvPr>
            <p:ph type="sldImg"/>
          </p:nvPr>
        </p:nvSpPr>
        <p:spPr bwMode="auto">
          <a:xfrm>
            <a:off x="857250" y="736600"/>
            <a:ext cx="4902200" cy="367823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sp>
      <p:sp>
        <p:nvSpPr>
          <p:cNvPr id="71682" name="Rectangle 3"/>
          <p:cNvSpPr>
            <a:spLocks noGrp="1" noChangeArrowheads="1"/>
          </p:cNvSpPr>
          <p:nvPr>
            <p:ph type="body" idx="1"/>
          </p:nvPr>
        </p:nvSpPr>
        <p:spPr bwMode="auto">
          <a:xfrm>
            <a:off x="661988" y="4660900"/>
            <a:ext cx="5292725" cy="4413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tLang="en-US">
              <a:latin typeface="Times New Roman" charset="0"/>
              <a:ea typeface="MS PGothic" charset="-128"/>
              <a:cs typeface="ＭＳ Ｐゴシック" charset="-128"/>
            </a:endParaRPr>
          </a:p>
        </p:txBody>
      </p:sp>
    </p:spTree>
    <p:extLst>
      <p:ext uri="{BB962C8B-B14F-4D97-AF65-F5344CB8AC3E}">
        <p14:creationId xmlns:p14="http://schemas.microsoft.com/office/powerpoint/2010/main" val="7676001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2"/>
          <p:cNvSpPr>
            <a:spLocks noGrp="1" noRot="1" noChangeAspect="1" noChangeArrowheads="1" noTextEdit="1"/>
          </p:cNvSpPr>
          <p:nvPr>
            <p:ph type="sldImg"/>
          </p:nvPr>
        </p:nvSpPr>
        <p:spPr bwMode="auto">
          <a:xfrm>
            <a:off x="857250" y="736600"/>
            <a:ext cx="4902200" cy="367823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sp>
      <p:sp>
        <p:nvSpPr>
          <p:cNvPr id="73730" name="Rectangle 3"/>
          <p:cNvSpPr>
            <a:spLocks noGrp="1" noChangeArrowheads="1"/>
          </p:cNvSpPr>
          <p:nvPr>
            <p:ph type="body" idx="1"/>
          </p:nvPr>
        </p:nvSpPr>
        <p:spPr bwMode="auto">
          <a:xfrm>
            <a:off x="661988" y="4660900"/>
            <a:ext cx="5292725" cy="4413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tLang="en-US">
              <a:latin typeface="Times New Roman" charset="0"/>
              <a:ea typeface="MS PGothic" charset="-128"/>
              <a:cs typeface="ＭＳ Ｐゴシック" charset="-128"/>
            </a:endParaRPr>
          </a:p>
        </p:txBody>
      </p:sp>
    </p:spTree>
    <p:extLst>
      <p:ext uri="{BB962C8B-B14F-4D97-AF65-F5344CB8AC3E}">
        <p14:creationId xmlns:p14="http://schemas.microsoft.com/office/powerpoint/2010/main" val="12795201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2"/>
          <p:cNvSpPr>
            <a:spLocks noGrp="1" noRot="1" noChangeAspect="1" noChangeArrowheads="1" noTextEdit="1"/>
          </p:cNvSpPr>
          <p:nvPr>
            <p:ph type="sldImg"/>
          </p:nvPr>
        </p:nvSpPr>
        <p:spPr bwMode="auto">
          <a:xfrm>
            <a:off x="857250" y="736600"/>
            <a:ext cx="4902200" cy="367823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sp>
      <p:sp>
        <p:nvSpPr>
          <p:cNvPr id="77826" name="Rectangle 3"/>
          <p:cNvSpPr>
            <a:spLocks noGrp="1" noChangeArrowheads="1"/>
          </p:cNvSpPr>
          <p:nvPr>
            <p:ph type="body" idx="1"/>
          </p:nvPr>
        </p:nvSpPr>
        <p:spPr bwMode="auto">
          <a:xfrm>
            <a:off x="661988" y="4660900"/>
            <a:ext cx="5292725" cy="4413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tLang="en-US">
              <a:latin typeface="Times New Roman" charset="0"/>
              <a:ea typeface="MS PGothic" charset="-128"/>
              <a:cs typeface="ＭＳ Ｐゴシック" charset="-128"/>
            </a:endParaRPr>
          </a:p>
        </p:txBody>
      </p:sp>
    </p:spTree>
    <p:extLst>
      <p:ext uri="{BB962C8B-B14F-4D97-AF65-F5344CB8AC3E}">
        <p14:creationId xmlns:p14="http://schemas.microsoft.com/office/powerpoint/2010/main" val="33444523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2"/>
          <p:cNvSpPr>
            <a:spLocks noGrp="1" noRot="1" noChangeAspect="1" noChangeArrowheads="1" noTextEdit="1"/>
          </p:cNvSpPr>
          <p:nvPr>
            <p:ph type="sldImg"/>
          </p:nvPr>
        </p:nvSpPr>
        <p:spPr bwMode="auto">
          <a:xfrm>
            <a:off x="857250" y="736600"/>
            <a:ext cx="4902200" cy="367823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sp>
      <p:sp>
        <p:nvSpPr>
          <p:cNvPr id="50178" name="Rectangle 3"/>
          <p:cNvSpPr>
            <a:spLocks noGrp="1" noChangeArrowheads="1"/>
          </p:cNvSpPr>
          <p:nvPr>
            <p:ph type="body" idx="1"/>
          </p:nvPr>
        </p:nvSpPr>
        <p:spPr bwMode="auto">
          <a:xfrm>
            <a:off x="661988" y="4660900"/>
            <a:ext cx="5292725" cy="4413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tLang="en-US">
              <a:latin typeface="Times New Roman" charset="0"/>
              <a:ea typeface="MS PGothic" charset="-128"/>
              <a:cs typeface="ＭＳ Ｐゴシック" charset="-128"/>
            </a:endParaRPr>
          </a:p>
        </p:txBody>
      </p:sp>
    </p:spTree>
    <p:extLst>
      <p:ext uri="{BB962C8B-B14F-4D97-AF65-F5344CB8AC3E}">
        <p14:creationId xmlns:p14="http://schemas.microsoft.com/office/powerpoint/2010/main" val="9375589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2"/>
          <p:cNvSpPr>
            <a:spLocks noGrp="1" noRot="1" noChangeAspect="1" noChangeArrowheads="1" noTextEdit="1"/>
          </p:cNvSpPr>
          <p:nvPr>
            <p:ph type="sldImg"/>
          </p:nvPr>
        </p:nvSpPr>
        <p:spPr bwMode="auto">
          <a:xfrm>
            <a:off x="857250" y="736600"/>
            <a:ext cx="4902200" cy="367823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sp>
      <p:sp>
        <p:nvSpPr>
          <p:cNvPr id="54274" name="Rectangle 3"/>
          <p:cNvSpPr>
            <a:spLocks noGrp="1" noChangeArrowheads="1"/>
          </p:cNvSpPr>
          <p:nvPr>
            <p:ph type="body" idx="1"/>
          </p:nvPr>
        </p:nvSpPr>
        <p:spPr bwMode="auto">
          <a:xfrm>
            <a:off x="661988" y="4660900"/>
            <a:ext cx="5292725" cy="4413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tLang="en-US">
              <a:latin typeface="Times New Roman" charset="0"/>
              <a:ea typeface="MS PGothic" charset="-128"/>
              <a:cs typeface="ＭＳ Ｐゴシック" charset="-128"/>
            </a:endParaRPr>
          </a:p>
        </p:txBody>
      </p:sp>
    </p:spTree>
    <p:extLst>
      <p:ext uri="{BB962C8B-B14F-4D97-AF65-F5344CB8AC3E}">
        <p14:creationId xmlns:p14="http://schemas.microsoft.com/office/powerpoint/2010/main" val="6295936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spect="1" noChangeArrowheads="1"/>
          </p:cNvSpPr>
          <p:nvPr>
            <p:ph type="sldImg"/>
          </p:nvPr>
        </p:nvSpPr>
        <p:spPr bwMode="auto">
          <a:xfrm>
            <a:off x="1016000" y="855663"/>
            <a:ext cx="4584700" cy="3438525"/>
          </a:xfrm>
          <a:prstGeom prst="rect">
            <a:avLst/>
          </a:prstGeom>
          <a:solidFill>
            <a:srgbClr val="FFFFFF"/>
          </a:solidFill>
          <a:ln w="12700">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 uri="{FAA26D3D-D897-4be2-8F04-BA451C77F1D7}">
              <ma14:placeholderFlag xmlns="" xmlns:ma14="http://schemas.microsoft.com/office/mac/drawingml/2011/main" val="1"/>
            </a:ext>
          </a:extLst>
        </p:spPr>
      </p:sp>
      <p:sp>
        <p:nvSpPr>
          <p:cNvPr id="51203" name="Rectangle 3"/>
          <p:cNvSpPr>
            <a:spLocks noGrp="1" noChangeArrowheads="1"/>
          </p:cNvSpPr>
          <p:nvPr>
            <p:ph type="body" idx="1"/>
          </p:nvPr>
        </p:nvSpPr>
        <p:spPr bwMode="auto">
          <a:xfrm>
            <a:off x="914400" y="4651375"/>
            <a:ext cx="4800600" cy="4133850"/>
          </a:xfrm>
          <a:prstGeom prst="rect">
            <a:avLst/>
          </a:prstGeo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 uri="{FAA26D3D-D897-4be2-8F04-BA451C77F1D7}">
              <ma14:placeholderFlag xmlns="" xmlns:ma14="http://schemas.microsoft.com/office/mac/drawingml/2011/main" val="1"/>
            </a:ext>
          </a:extLst>
        </p:spPr>
        <p:txBody>
          <a:bodyPr lIns="90488" tIns="44450" rIns="90488" bIns="44450"/>
          <a:lstStyle/>
          <a:p>
            <a:pPr>
              <a:defRPr/>
            </a:pPr>
            <a:endParaRPr lang="en-US" altLang="en-US">
              <a:latin typeface="Times New Roman" charset="0"/>
              <a:ea typeface="MS PGothic" charset="-128"/>
            </a:endParaRPr>
          </a:p>
        </p:txBody>
      </p:sp>
    </p:spTree>
    <p:extLst>
      <p:ext uri="{BB962C8B-B14F-4D97-AF65-F5344CB8AC3E}">
        <p14:creationId xmlns:p14="http://schemas.microsoft.com/office/powerpoint/2010/main" val="5241335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Slide Image Placeholder 1"/>
          <p:cNvSpPr>
            <a:spLocks noGrp="1" noRot="1" noChangeAspect="1" noTextEdit="1"/>
          </p:cNvSpPr>
          <p:nvPr>
            <p:ph type="sldImg"/>
          </p:nvPr>
        </p:nvSpPr>
        <p:spPr>
          <a:ln/>
        </p:spPr>
      </p:sp>
      <p:sp>
        <p:nvSpPr>
          <p:cNvPr id="57346" name="Notes Placeholder 2"/>
          <p:cNvSpPr>
            <a:spLocks noGrp="1"/>
          </p:cNvSpPr>
          <p:nvPr>
            <p:ph type="body" idx="1"/>
          </p:nvPr>
        </p:nvSpPr>
        <p:spPr>
          <a:noFill/>
          <a:ln/>
        </p:spPr>
        <p:txBody>
          <a:bodyPr/>
          <a:lstStyle/>
          <a:p>
            <a:endParaRPr lang="en-US">
              <a:latin typeface="Times New Roman" pitchFamily="18" charset="0"/>
            </a:endParaRPr>
          </a:p>
        </p:txBody>
      </p:sp>
      <p:sp>
        <p:nvSpPr>
          <p:cNvPr id="57347" name="Slide Number Placeholder 3"/>
          <p:cNvSpPr>
            <a:spLocks noGrp="1"/>
          </p:cNvSpPr>
          <p:nvPr>
            <p:ph type="sldNum" sz="quarter" idx="5"/>
          </p:nvPr>
        </p:nvSpPr>
        <p:spPr>
          <a:noFill/>
        </p:spPr>
        <p:txBody>
          <a:bodyPr/>
          <a:lstStyle/>
          <a:p>
            <a:fld id="{7F3D21F0-B686-4D79-AAB5-2260237AB06C}" type="slidenum">
              <a:rPr lang="en-US"/>
              <a:pPr/>
              <a:t>35</a:t>
            </a:fld>
            <a:endParaRPr lang="en-US"/>
          </a:p>
        </p:txBody>
      </p:sp>
    </p:spTree>
    <p:extLst>
      <p:ext uri="{BB962C8B-B14F-4D97-AF65-F5344CB8AC3E}">
        <p14:creationId xmlns:p14="http://schemas.microsoft.com/office/powerpoint/2010/main" val="18033535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noTextEdit="1"/>
          </p:cNvSpPr>
          <p:nvPr>
            <p:ph type="sldImg"/>
          </p:nvPr>
        </p:nvSpPr>
        <p:spPr>
          <a:ln/>
        </p:spPr>
      </p:sp>
      <p:sp>
        <p:nvSpPr>
          <p:cNvPr id="44034" name="Notes Placeholder 2"/>
          <p:cNvSpPr>
            <a:spLocks noGrp="1"/>
          </p:cNvSpPr>
          <p:nvPr>
            <p:ph type="body" idx="1"/>
          </p:nvPr>
        </p:nvSpPr>
        <p:spPr>
          <a:noFill/>
          <a:ln/>
        </p:spPr>
        <p:txBody>
          <a:bodyPr/>
          <a:lstStyle/>
          <a:p>
            <a:endParaRPr lang="en-US">
              <a:latin typeface="Times New Roman" pitchFamily="18" charset="0"/>
            </a:endParaRPr>
          </a:p>
        </p:txBody>
      </p:sp>
      <p:sp>
        <p:nvSpPr>
          <p:cNvPr id="44035" name="Slide Number Placeholder 3"/>
          <p:cNvSpPr>
            <a:spLocks noGrp="1"/>
          </p:cNvSpPr>
          <p:nvPr>
            <p:ph type="sldNum" sz="quarter" idx="5"/>
          </p:nvPr>
        </p:nvSpPr>
        <p:spPr>
          <a:noFill/>
        </p:spPr>
        <p:txBody>
          <a:bodyPr/>
          <a:lstStyle/>
          <a:p>
            <a:fld id="{7F578A10-E4B4-4C03-91E9-59427A9DA0C2}" type="slidenum">
              <a:rPr lang="en-US"/>
              <a:pPr/>
              <a:t>37</a:t>
            </a:fld>
            <a:endParaRPr lang="en-US"/>
          </a:p>
        </p:txBody>
      </p:sp>
    </p:spTree>
    <p:extLst>
      <p:ext uri="{BB962C8B-B14F-4D97-AF65-F5344CB8AC3E}">
        <p14:creationId xmlns:p14="http://schemas.microsoft.com/office/powerpoint/2010/main" val="37089909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Rot="1" noChangeAspect="1" noChangeArrowheads="1" noTextEdit="1"/>
          </p:cNvSpPr>
          <p:nvPr>
            <p:ph type="sldImg"/>
          </p:nvPr>
        </p:nvSpPr>
        <p:spPr bwMode="auto">
          <a:xfrm>
            <a:off x="857250" y="736600"/>
            <a:ext cx="4902200" cy="367823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sp>
      <p:sp>
        <p:nvSpPr>
          <p:cNvPr id="35842" name="Rectangle 3"/>
          <p:cNvSpPr>
            <a:spLocks noGrp="1" noChangeArrowheads="1"/>
          </p:cNvSpPr>
          <p:nvPr>
            <p:ph type="body" idx="1"/>
          </p:nvPr>
        </p:nvSpPr>
        <p:spPr bwMode="auto">
          <a:xfrm>
            <a:off x="661988" y="4660900"/>
            <a:ext cx="5292725" cy="4413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tLang="en-US">
              <a:latin typeface="Times New Roman" charset="0"/>
              <a:ea typeface="MS PGothic" charset="-128"/>
              <a:cs typeface="ＭＳ Ｐゴシック" charset="-128"/>
            </a:endParaRPr>
          </a:p>
        </p:txBody>
      </p:sp>
    </p:spTree>
    <p:extLst>
      <p:ext uri="{BB962C8B-B14F-4D97-AF65-F5344CB8AC3E}">
        <p14:creationId xmlns:p14="http://schemas.microsoft.com/office/powerpoint/2010/main" val="139274004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p:cNvSpPr>
            <a:spLocks noGrp="1" noRot="1" noChangeAspect="1" noTextEdit="1"/>
          </p:cNvSpPr>
          <p:nvPr>
            <p:ph type="sldImg"/>
          </p:nvPr>
        </p:nvSpPr>
        <p:spPr>
          <a:ln/>
        </p:spPr>
      </p:sp>
      <p:sp>
        <p:nvSpPr>
          <p:cNvPr id="46082" name="Notes Placeholder 2"/>
          <p:cNvSpPr>
            <a:spLocks noGrp="1"/>
          </p:cNvSpPr>
          <p:nvPr>
            <p:ph type="body" idx="1"/>
          </p:nvPr>
        </p:nvSpPr>
        <p:spPr>
          <a:noFill/>
          <a:ln/>
        </p:spPr>
        <p:txBody>
          <a:bodyPr/>
          <a:lstStyle/>
          <a:p>
            <a:endParaRPr lang="en-US">
              <a:latin typeface="Times New Roman" pitchFamily="18" charset="0"/>
            </a:endParaRPr>
          </a:p>
        </p:txBody>
      </p:sp>
      <p:sp>
        <p:nvSpPr>
          <p:cNvPr id="46083" name="Slide Number Placeholder 3"/>
          <p:cNvSpPr>
            <a:spLocks noGrp="1"/>
          </p:cNvSpPr>
          <p:nvPr>
            <p:ph type="sldNum" sz="quarter" idx="5"/>
          </p:nvPr>
        </p:nvSpPr>
        <p:spPr>
          <a:noFill/>
        </p:spPr>
        <p:txBody>
          <a:bodyPr/>
          <a:lstStyle/>
          <a:p>
            <a:fld id="{24B44232-1132-45C7-849D-DF526C4C0BF8}" type="slidenum">
              <a:rPr lang="en-US"/>
              <a:pPr/>
              <a:t>38</a:t>
            </a:fld>
            <a:endParaRPr lang="en-US"/>
          </a:p>
        </p:txBody>
      </p:sp>
    </p:spTree>
    <p:extLst>
      <p:ext uri="{BB962C8B-B14F-4D97-AF65-F5344CB8AC3E}">
        <p14:creationId xmlns:p14="http://schemas.microsoft.com/office/powerpoint/2010/main" val="32111760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p:cNvSpPr>
            <a:spLocks noGrp="1" noRot="1" noChangeAspect="1" noTextEdit="1"/>
          </p:cNvSpPr>
          <p:nvPr>
            <p:ph type="sldImg"/>
          </p:nvPr>
        </p:nvSpPr>
        <p:spPr>
          <a:ln/>
        </p:spPr>
      </p:sp>
      <p:sp>
        <p:nvSpPr>
          <p:cNvPr id="48130" name="Notes Placeholder 2"/>
          <p:cNvSpPr>
            <a:spLocks noGrp="1"/>
          </p:cNvSpPr>
          <p:nvPr>
            <p:ph type="body" idx="1"/>
          </p:nvPr>
        </p:nvSpPr>
        <p:spPr>
          <a:noFill/>
          <a:ln/>
        </p:spPr>
        <p:txBody>
          <a:bodyPr/>
          <a:lstStyle/>
          <a:p>
            <a:endParaRPr lang="en-US">
              <a:latin typeface="Times New Roman" pitchFamily="18" charset="0"/>
            </a:endParaRPr>
          </a:p>
        </p:txBody>
      </p:sp>
      <p:sp>
        <p:nvSpPr>
          <p:cNvPr id="48131" name="Slide Number Placeholder 3"/>
          <p:cNvSpPr>
            <a:spLocks noGrp="1"/>
          </p:cNvSpPr>
          <p:nvPr>
            <p:ph type="sldNum" sz="quarter" idx="5"/>
          </p:nvPr>
        </p:nvSpPr>
        <p:spPr>
          <a:noFill/>
        </p:spPr>
        <p:txBody>
          <a:bodyPr/>
          <a:lstStyle/>
          <a:p>
            <a:fld id="{9BF52C14-FF84-40A2-AA3E-18E727798B67}" type="slidenum">
              <a:rPr lang="en-US"/>
              <a:pPr/>
              <a:t>39</a:t>
            </a:fld>
            <a:endParaRPr lang="en-US"/>
          </a:p>
        </p:txBody>
      </p:sp>
    </p:spTree>
    <p:extLst>
      <p:ext uri="{BB962C8B-B14F-4D97-AF65-F5344CB8AC3E}">
        <p14:creationId xmlns:p14="http://schemas.microsoft.com/office/powerpoint/2010/main" val="396243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Rectangle 2"/>
          <p:cNvSpPr>
            <a:spLocks noGrp="1" noRot="1" noChangeAspect="1" noChangeArrowheads="1" noTextEdit="1"/>
          </p:cNvSpPr>
          <p:nvPr>
            <p:ph type="sldImg"/>
          </p:nvPr>
        </p:nvSpPr>
        <p:spPr bwMode="auto">
          <a:xfrm>
            <a:off x="857250" y="736600"/>
            <a:ext cx="4902200" cy="367823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sp>
      <p:sp>
        <p:nvSpPr>
          <p:cNvPr id="92162" name="Rectangle 3"/>
          <p:cNvSpPr>
            <a:spLocks noGrp="1" noChangeArrowheads="1"/>
          </p:cNvSpPr>
          <p:nvPr>
            <p:ph type="body" idx="1"/>
          </p:nvPr>
        </p:nvSpPr>
        <p:spPr bwMode="auto">
          <a:xfrm>
            <a:off x="661988" y="4660900"/>
            <a:ext cx="5292725" cy="4413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tLang="en-US">
              <a:latin typeface="Times New Roman" charset="0"/>
              <a:ea typeface="MS PGothic" charset="-128"/>
              <a:cs typeface="ＭＳ Ｐゴシック" charset="-128"/>
            </a:endParaRPr>
          </a:p>
        </p:txBody>
      </p:sp>
    </p:spTree>
    <p:extLst>
      <p:ext uri="{BB962C8B-B14F-4D97-AF65-F5344CB8AC3E}">
        <p14:creationId xmlns:p14="http://schemas.microsoft.com/office/powerpoint/2010/main" val="7653267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Rectangle 2"/>
          <p:cNvSpPr>
            <a:spLocks noGrp="1" noRot="1" noChangeAspect="1" noChangeArrowheads="1" noTextEdit="1"/>
          </p:cNvSpPr>
          <p:nvPr>
            <p:ph type="sldImg"/>
          </p:nvPr>
        </p:nvSpPr>
        <p:spPr bwMode="auto">
          <a:xfrm>
            <a:off x="857250" y="736600"/>
            <a:ext cx="4902200" cy="367823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sp>
      <p:sp>
        <p:nvSpPr>
          <p:cNvPr id="94210" name="Rectangle 3"/>
          <p:cNvSpPr>
            <a:spLocks noGrp="1" noChangeArrowheads="1"/>
          </p:cNvSpPr>
          <p:nvPr>
            <p:ph type="body" idx="1"/>
          </p:nvPr>
        </p:nvSpPr>
        <p:spPr bwMode="auto">
          <a:xfrm>
            <a:off x="661988" y="4660900"/>
            <a:ext cx="5292725" cy="4413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tLang="en-US">
              <a:latin typeface="Times New Roman" charset="0"/>
              <a:ea typeface="MS PGothic" charset="-128"/>
              <a:cs typeface="ＭＳ Ｐゴシック" charset="-128"/>
            </a:endParaRPr>
          </a:p>
        </p:txBody>
      </p:sp>
    </p:spTree>
    <p:extLst>
      <p:ext uri="{BB962C8B-B14F-4D97-AF65-F5344CB8AC3E}">
        <p14:creationId xmlns:p14="http://schemas.microsoft.com/office/powerpoint/2010/main" val="214312403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Rectangle 2"/>
          <p:cNvSpPr>
            <a:spLocks noGrp="1" noRot="1" noChangeAspect="1" noChangeArrowheads="1" noTextEdit="1"/>
          </p:cNvSpPr>
          <p:nvPr>
            <p:ph type="sldImg"/>
          </p:nvPr>
        </p:nvSpPr>
        <p:spPr bwMode="auto">
          <a:xfrm>
            <a:off x="857250" y="736600"/>
            <a:ext cx="4902200" cy="367823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sp>
      <p:sp>
        <p:nvSpPr>
          <p:cNvPr id="96258" name="Rectangle 3"/>
          <p:cNvSpPr>
            <a:spLocks noGrp="1" noChangeArrowheads="1"/>
          </p:cNvSpPr>
          <p:nvPr>
            <p:ph type="body" idx="1"/>
          </p:nvPr>
        </p:nvSpPr>
        <p:spPr bwMode="auto">
          <a:xfrm>
            <a:off x="661988" y="4660900"/>
            <a:ext cx="5292725" cy="4413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tLang="en-US">
              <a:latin typeface="Times New Roman" charset="0"/>
              <a:ea typeface="MS PGothic" charset="-128"/>
              <a:cs typeface="ＭＳ Ｐゴシック" charset="-128"/>
            </a:endParaRPr>
          </a:p>
        </p:txBody>
      </p:sp>
    </p:spTree>
    <p:extLst>
      <p:ext uri="{BB962C8B-B14F-4D97-AF65-F5344CB8AC3E}">
        <p14:creationId xmlns:p14="http://schemas.microsoft.com/office/powerpoint/2010/main" val="7659309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Rectangle 2"/>
          <p:cNvSpPr>
            <a:spLocks noGrp="1" noRot="1" noChangeAspect="1" noChangeArrowheads="1" noTextEdit="1"/>
          </p:cNvSpPr>
          <p:nvPr>
            <p:ph type="sldImg"/>
          </p:nvPr>
        </p:nvSpPr>
        <p:spPr bwMode="auto">
          <a:xfrm>
            <a:off x="857250" y="736600"/>
            <a:ext cx="4902200" cy="367823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sp>
      <p:sp>
        <p:nvSpPr>
          <p:cNvPr id="98306" name="Rectangle 3"/>
          <p:cNvSpPr>
            <a:spLocks noGrp="1" noChangeArrowheads="1"/>
          </p:cNvSpPr>
          <p:nvPr>
            <p:ph type="body" idx="1"/>
          </p:nvPr>
        </p:nvSpPr>
        <p:spPr bwMode="auto">
          <a:xfrm>
            <a:off x="661988" y="4660900"/>
            <a:ext cx="5292725" cy="4413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tLang="en-US">
              <a:latin typeface="Times New Roman" charset="0"/>
              <a:ea typeface="MS PGothic" charset="-128"/>
              <a:cs typeface="ＭＳ Ｐゴシック" charset="-128"/>
            </a:endParaRPr>
          </a:p>
        </p:txBody>
      </p:sp>
    </p:spTree>
    <p:extLst>
      <p:ext uri="{BB962C8B-B14F-4D97-AF65-F5344CB8AC3E}">
        <p14:creationId xmlns:p14="http://schemas.microsoft.com/office/powerpoint/2010/main" val="112431157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Rectangle 2"/>
          <p:cNvSpPr>
            <a:spLocks noGrp="1" noRot="1" noChangeAspect="1" noChangeArrowheads="1" noTextEdit="1"/>
          </p:cNvSpPr>
          <p:nvPr>
            <p:ph type="sldImg"/>
          </p:nvPr>
        </p:nvSpPr>
        <p:spPr bwMode="auto">
          <a:xfrm>
            <a:off x="857250" y="736600"/>
            <a:ext cx="4902200" cy="367823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sp>
      <p:sp>
        <p:nvSpPr>
          <p:cNvPr id="98306" name="Rectangle 3"/>
          <p:cNvSpPr>
            <a:spLocks noGrp="1" noChangeArrowheads="1"/>
          </p:cNvSpPr>
          <p:nvPr>
            <p:ph type="body" idx="1"/>
          </p:nvPr>
        </p:nvSpPr>
        <p:spPr bwMode="auto">
          <a:xfrm>
            <a:off x="661988" y="4660900"/>
            <a:ext cx="5292725" cy="4413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tLang="en-US">
              <a:latin typeface="Times New Roman" charset="0"/>
              <a:ea typeface="MS PGothic" charset="-128"/>
              <a:cs typeface="ＭＳ Ｐゴシック" charset="-128"/>
            </a:endParaRPr>
          </a:p>
        </p:txBody>
      </p:sp>
    </p:spTree>
    <p:extLst>
      <p:ext uri="{BB962C8B-B14F-4D97-AF65-F5344CB8AC3E}">
        <p14:creationId xmlns:p14="http://schemas.microsoft.com/office/powerpoint/2010/main" val="89063614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2"/>
          <p:cNvSpPr>
            <a:spLocks noGrp="1" noRot="1" noChangeAspect="1" noChangeArrowheads="1" noTextEdit="1"/>
          </p:cNvSpPr>
          <p:nvPr>
            <p:ph type="sldImg"/>
          </p:nvPr>
        </p:nvSpPr>
        <p:spPr bwMode="auto">
          <a:xfrm>
            <a:off x="857250" y="736600"/>
            <a:ext cx="4902200" cy="367823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sp>
      <p:sp>
        <p:nvSpPr>
          <p:cNvPr id="100354" name="Rectangle 3"/>
          <p:cNvSpPr>
            <a:spLocks noGrp="1" noChangeArrowheads="1"/>
          </p:cNvSpPr>
          <p:nvPr>
            <p:ph type="body" idx="1"/>
          </p:nvPr>
        </p:nvSpPr>
        <p:spPr bwMode="auto">
          <a:xfrm>
            <a:off x="661988" y="4660900"/>
            <a:ext cx="5292725" cy="4413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tLang="en-US">
              <a:latin typeface="Times New Roman" charset="0"/>
              <a:ea typeface="MS PGothic" charset="-128"/>
              <a:cs typeface="ＭＳ Ｐゴシック" charset="-128"/>
            </a:endParaRPr>
          </a:p>
        </p:txBody>
      </p:sp>
    </p:spTree>
    <p:extLst>
      <p:ext uri="{BB962C8B-B14F-4D97-AF65-F5344CB8AC3E}">
        <p14:creationId xmlns:p14="http://schemas.microsoft.com/office/powerpoint/2010/main" val="43153012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Rectangle 2"/>
          <p:cNvSpPr>
            <a:spLocks noGrp="1" noRot="1" noChangeAspect="1" noChangeArrowheads="1" noTextEdit="1"/>
          </p:cNvSpPr>
          <p:nvPr>
            <p:ph type="sldImg"/>
          </p:nvPr>
        </p:nvSpPr>
        <p:spPr bwMode="auto">
          <a:xfrm>
            <a:off x="857250" y="736600"/>
            <a:ext cx="4902200" cy="367823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sp>
      <p:sp>
        <p:nvSpPr>
          <p:cNvPr id="102402" name="Rectangle 3"/>
          <p:cNvSpPr>
            <a:spLocks noGrp="1" noChangeArrowheads="1"/>
          </p:cNvSpPr>
          <p:nvPr>
            <p:ph type="body" idx="1"/>
          </p:nvPr>
        </p:nvSpPr>
        <p:spPr bwMode="auto">
          <a:xfrm>
            <a:off x="661988" y="4660900"/>
            <a:ext cx="5292725" cy="4413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tLang="en-US">
              <a:latin typeface="Times New Roman" charset="0"/>
              <a:ea typeface="MS PGothic" charset="-128"/>
              <a:cs typeface="ＭＳ Ｐゴシック" charset="-128"/>
            </a:endParaRPr>
          </a:p>
        </p:txBody>
      </p:sp>
    </p:spTree>
    <p:extLst>
      <p:ext uri="{BB962C8B-B14F-4D97-AF65-F5344CB8AC3E}">
        <p14:creationId xmlns:p14="http://schemas.microsoft.com/office/powerpoint/2010/main" val="142118659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Rectangle 2"/>
          <p:cNvSpPr>
            <a:spLocks noGrp="1" noRot="1" noChangeAspect="1" noChangeArrowheads="1" noTextEdit="1"/>
          </p:cNvSpPr>
          <p:nvPr>
            <p:ph type="sldImg"/>
          </p:nvPr>
        </p:nvSpPr>
        <p:spPr bwMode="auto">
          <a:xfrm>
            <a:off x="857250" y="736600"/>
            <a:ext cx="4902200" cy="367823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sp>
      <p:sp>
        <p:nvSpPr>
          <p:cNvPr id="104450" name="Rectangle 3"/>
          <p:cNvSpPr>
            <a:spLocks noGrp="1" noChangeArrowheads="1"/>
          </p:cNvSpPr>
          <p:nvPr>
            <p:ph type="body" idx="1"/>
          </p:nvPr>
        </p:nvSpPr>
        <p:spPr bwMode="auto">
          <a:xfrm>
            <a:off x="661988" y="4660900"/>
            <a:ext cx="5292725" cy="4413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tLang="en-US">
              <a:latin typeface="Times New Roman" charset="0"/>
              <a:ea typeface="MS PGothic" charset="-128"/>
              <a:cs typeface="ＭＳ Ｐゴシック" charset="-128"/>
            </a:endParaRPr>
          </a:p>
        </p:txBody>
      </p:sp>
    </p:spTree>
    <p:extLst>
      <p:ext uri="{BB962C8B-B14F-4D97-AF65-F5344CB8AC3E}">
        <p14:creationId xmlns:p14="http://schemas.microsoft.com/office/powerpoint/2010/main" val="15027814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p:cNvSpPr>
            <a:spLocks noGrp="1" noRot="1" noChangeAspect="1" noChangeArrowheads="1" noTextEdit="1"/>
          </p:cNvSpPr>
          <p:nvPr>
            <p:ph type="sldImg"/>
          </p:nvPr>
        </p:nvSpPr>
        <p:spPr bwMode="auto">
          <a:xfrm>
            <a:off x="857250" y="736600"/>
            <a:ext cx="4902200" cy="367823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sp>
      <p:sp>
        <p:nvSpPr>
          <p:cNvPr id="37890" name="Rectangle 3"/>
          <p:cNvSpPr>
            <a:spLocks noGrp="1" noChangeArrowheads="1"/>
          </p:cNvSpPr>
          <p:nvPr>
            <p:ph type="body" idx="1"/>
          </p:nvPr>
        </p:nvSpPr>
        <p:spPr bwMode="auto">
          <a:xfrm>
            <a:off x="661988" y="4660900"/>
            <a:ext cx="5292725" cy="4413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tLang="en-US">
              <a:latin typeface="Times New Roman" charset="0"/>
              <a:ea typeface="MS PGothic" charset="-128"/>
              <a:cs typeface="ＭＳ Ｐゴシック" charset="-128"/>
            </a:endParaRPr>
          </a:p>
        </p:txBody>
      </p:sp>
    </p:spTree>
    <p:extLst>
      <p:ext uri="{BB962C8B-B14F-4D97-AF65-F5344CB8AC3E}">
        <p14:creationId xmlns:p14="http://schemas.microsoft.com/office/powerpoint/2010/main" val="196542124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1026"/>
          <p:cNvSpPr>
            <a:spLocks noGrp="1" noRot="1" noChangeAspect="1" noChangeArrowheads="1" noTextEdit="1"/>
          </p:cNvSpPr>
          <p:nvPr>
            <p:ph type="sldImg"/>
          </p:nvPr>
        </p:nvSpPr>
        <p:spPr bwMode="auto">
          <a:xfrm>
            <a:off x="857250" y="736600"/>
            <a:ext cx="4902200" cy="367823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sp>
      <p:sp>
        <p:nvSpPr>
          <p:cNvPr id="106498" name="Rectangle 1027"/>
          <p:cNvSpPr>
            <a:spLocks noGrp="1" noChangeArrowheads="1"/>
          </p:cNvSpPr>
          <p:nvPr>
            <p:ph type="body" idx="1"/>
          </p:nvPr>
        </p:nvSpPr>
        <p:spPr bwMode="auto">
          <a:xfrm>
            <a:off x="661988" y="4660900"/>
            <a:ext cx="5292725" cy="4413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tLang="en-US">
              <a:latin typeface="Times New Roman" charset="0"/>
              <a:ea typeface="MS PGothic" charset="-128"/>
              <a:cs typeface="ＭＳ Ｐゴシック" charset="-128"/>
            </a:endParaRPr>
          </a:p>
        </p:txBody>
      </p:sp>
    </p:spTree>
    <p:extLst>
      <p:ext uri="{BB962C8B-B14F-4D97-AF65-F5344CB8AC3E}">
        <p14:creationId xmlns:p14="http://schemas.microsoft.com/office/powerpoint/2010/main" val="70355025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Rectangle 2"/>
          <p:cNvSpPr>
            <a:spLocks noGrp="1" noRot="1" noChangeAspect="1" noChangeArrowheads="1" noTextEdit="1"/>
          </p:cNvSpPr>
          <p:nvPr>
            <p:ph type="sldImg"/>
          </p:nvPr>
        </p:nvSpPr>
        <p:spPr bwMode="auto">
          <a:xfrm>
            <a:off x="857250" y="736600"/>
            <a:ext cx="4902200" cy="367823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sp>
      <p:sp>
        <p:nvSpPr>
          <p:cNvPr id="108546" name="Rectangle 3"/>
          <p:cNvSpPr>
            <a:spLocks noGrp="1" noChangeArrowheads="1"/>
          </p:cNvSpPr>
          <p:nvPr>
            <p:ph type="body" idx="1"/>
          </p:nvPr>
        </p:nvSpPr>
        <p:spPr bwMode="auto">
          <a:xfrm>
            <a:off x="661988" y="4660900"/>
            <a:ext cx="5292725" cy="4413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tLang="en-US">
              <a:latin typeface="Times New Roman" charset="0"/>
              <a:ea typeface="MS PGothic" charset="-128"/>
              <a:cs typeface="ＭＳ Ｐゴシック" charset="-128"/>
            </a:endParaRPr>
          </a:p>
        </p:txBody>
      </p:sp>
    </p:spTree>
    <p:extLst>
      <p:ext uri="{BB962C8B-B14F-4D97-AF65-F5344CB8AC3E}">
        <p14:creationId xmlns:p14="http://schemas.microsoft.com/office/powerpoint/2010/main" val="190985054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Rectangle 1026"/>
          <p:cNvSpPr>
            <a:spLocks noGrp="1" noRot="1" noChangeAspect="1" noChangeArrowheads="1" noTextEdit="1"/>
          </p:cNvSpPr>
          <p:nvPr>
            <p:ph type="sldImg"/>
          </p:nvPr>
        </p:nvSpPr>
        <p:spPr bwMode="auto">
          <a:xfrm>
            <a:off x="857250" y="736600"/>
            <a:ext cx="4902200" cy="367823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sp>
      <p:sp>
        <p:nvSpPr>
          <p:cNvPr id="110594" name="Rectangle 1027"/>
          <p:cNvSpPr>
            <a:spLocks noGrp="1" noChangeArrowheads="1"/>
          </p:cNvSpPr>
          <p:nvPr>
            <p:ph type="body" idx="1"/>
          </p:nvPr>
        </p:nvSpPr>
        <p:spPr bwMode="auto">
          <a:xfrm>
            <a:off x="661988" y="4660900"/>
            <a:ext cx="5292725" cy="4413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tLang="en-US">
              <a:latin typeface="Times New Roman" charset="0"/>
              <a:ea typeface="MS PGothic" charset="-128"/>
              <a:cs typeface="ＭＳ Ｐゴシック" charset="-128"/>
            </a:endParaRPr>
          </a:p>
        </p:txBody>
      </p:sp>
    </p:spTree>
    <p:extLst>
      <p:ext uri="{BB962C8B-B14F-4D97-AF65-F5344CB8AC3E}">
        <p14:creationId xmlns:p14="http://schemas.microsoft.com/office/powerpoint/2010/main" val="138880307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Rectangle 2"/>
          <p:cNvSpPr>
            <a:spLocks noGrp="1" noRot="1" noChangeAspect="1" noChangeArrowheads="1" noTextEdit="1"/>
          </p:cNvSpPr>
          <p:nvPr>
            <p:ph type="sldImg"/>
          </p:nvPr>
        </p:nvSpPr>
        <p:spPr bwMode="auto">
          <a:xfrm>
            <a:off x="857250" y="736600"/>
            <a:ext cx="4902200" cy="367823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sp>
      <p:sp>
        <p:nvSpPr>
          <p:cNvPr id="112642" name="Rectangle 3"/>
          <p:cNvSpPr>
            <a:spLocks noGrp="1" noChangeArrowheads="1"/>
          </p:cNvSpPr>
          <p:nvPr>
            <p:ph type="body" idx="1"/>
          </p:nvPr>
        </p:nvSpPr>
        <p:spPr bwMode="auto">
          <a:xfrm>
            <a:off x="661988" y="4660900"/>
            <a:ext cx="5292725" cy="4413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tLang="en-US">
              <a:latin typeface="Times New Roman" charset="0"/>
              <a:ea typeface="MS PGothic" charset="-128"/>
              <a:cs typeface="ＭＳ Ｐゴシック" charset="-128"/>
            </a:endParaRPr>
          </a:p>
        </p:txBody>
      </p:sp>
    </p:spTree>
    <p:extLst>
      <p:ext uri="{BB962C8B-B14F-4D97-AF65-F5344CB8AC3E}">
        <p14:creationId xmlns:p14="http://schemas.microsoft.com/office/powerpoint/2010/main" val="73332781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Rectangle 2"/>
          <p:cNvSpPr>
            <a:spLocks noGrp="1" noRot="1" noChangeAspect="1" noChangeArrowheads="1" noTextEdit="1"/>
          </p:cNvSpPr>
          <p:nvPr>
            <p:ph type="sldImg"/>
          </p:nvPr>
        </p:nvSpPr>
        <p:spPr bwMode="auto">
          <a:xfrm>
            <a:off x="857250" y="736600"/>
            <a:ext cx="4902200" cy="367823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sp>
      <p:sp>
        <p:nvSpPr>
          <p:cNvPr id="114690" name="Rectangle 3"/>
          <p:cNvSpPr>
            <a:spLocks noGrp="1" noChangeArrowheads="1"/>
          </p:cNvSpPr>
          <p:nvPr>
            <p:ph type="body" idx="1"/>
          </p:nvPr>
        </p:nvSpPr>
        <p:spPr bwMode="auto">
          <a:xfrm>
            <a:off x="661988" y="4660900"/>
            <a:ext cx="5292725" cy="4413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tLang="en-US">
              <a:latin typeface="Times New Roman" charset="0"/>
              <a:ea typeface="MS PGothic" charset="-128"/>
              <a:cs typeface="ＭＳ Ｐゴシック" charset="-128"/>
            </a:endParaRPr>
          </a:p>
        </p:txBody>
      </p:sp>
    </p:spTree>
    <p:extLst>
      <p:ext uri="{BB962C8B-B14F-4D97-AF65-F5344CB8AC3E}">
        <p14:creationId xmlns:p14="http://schemas.microsoft.com/office/powerpoint/2010/main" val="10773471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Rectangle 2"/>
          <p:cNvSpPr>
            <a:spLocks noGrp="1" noRot="1" noChangeAspect="1" noChangeArrowheads="1" noTextEdit="1"/>
          </p:cNvSpPr>
          <p:nvPr>
            <p:ph type="sldImg"/>
          </p:nvPr>
        </p:nvSpPr>
        <p:spPr bwMode="auto">
          <a:xfrm>
            <a:off x="857250" y="736600"/>
            <a:ext cx="4902200" cy="367823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sp>
      <p:sp>
        <p:nvSpPr>
          <p:cNvPr id="116738" name="Rectangle 3"/>
          <p:cNvSpPr>
            <a:spLocks noGrp="1" noChangeArrowheads="1"/>
          </p:cNvSpPr>
          <p:nvPr>
            <p:ph type="body" idx="1"/>
          </p:nvPr>
        </p:nvSpPr>
        <p:spPr bwMode="auto">
          <a:xfrm>
            <a:off x="661988" y="4660900"/>
            <a:ext cx="5292725" cy="4413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tLang="en-US">
              <a:latin typeface="Times New Roman" charset="0"/>
              <a:ea typeface="MS PGothic" charset="-128"/>
              <a:cs typeface="ＭＳ Ｐゴシック" charset="-128"/>
            </a:endParaRPr>
          </a:p>
        </p:txBody>
      </p:sp>
    </p:spTree>
    <p:extLst>
      <p:ext uri="{BB962C8B-B14F-4D97-AF65-F5344CB8AC3E}">
        <p14:creationId xmlns:p14="http://schemas.microsoft.com/office/powerpoint/2010/main" val="164647817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Rectangle 2"/>
          <p:cNvSpPr>
            <a:spLocks noGrp="1" noRot="1" noChangeAspect="1" noChangeArrowheads="1" noTextEdit="1"/>
          </p:cNvSpPr>
          <p:nvPr>
            <p:ph type="sldImg"/>
          </p:nvPr>
        </p:nvSpPr>
        <p:spPr bwMode="auto">
          <a:xfrm>
            <a:off x="857250" y="736600"/>
            <a:ext cx="4902200" cy="367823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sp>
      <p:sp>
        <p:nvSpPr>
          <p:cNvPr id="118786" name="Rectangle 3"/>
          <p:cNvSpPr>
            <a:spLocks noGrp="1" noChangeArrowheads="1"/>
          </p:cNvSpPr>
          <p:nvPr>
            <p:ph type="body" idx="1"/>
          </p:nvPr>
        </p:nvSpPr>
        <p:spPr bwMode="auto">
          <a:xfrm>
            <a:off x="661988" y="4660900"/>
            <a:ext cx="5292725" cy="4413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tLang="en-US">
              <a:latin typeface="Times New Roman" charset="0"/>
              <a:ea typeface="MS PGothic" charset="-128"/>
              <a:cs typeface="ＭＳ Ｐゴシック" charset="-128"/>
            </a:endParaRPr>
          </a:p>
        </p:txBody>
      </p:sp>
    </p:spTree>
    <p:extLst>
      <p:ext uri="{BB962C8B-B14F-4D97-AF65-F5344CB8AC3E}">
        <p14:creationId xmlns:p14="http://schemas.microsoft.com/office/powerpoint/2010/main" val="172513837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Rectangle 2"/>
          <p:cNvSpPr>
            <a:spLocks noGrp="1" noRot="1" noChangeAspect="1" noChangeArrowheads="1" noTextEdit="1"/>
          </p:cNvSpPr>
          <p:nvPr>
            <p:ph type="sldImg"/>
          </p:nvPr>
        </p:nvSpPr>
        <p:spPr bwMode="auto">
          <a:xfrm>
            <a:off x="857250" y="736600"/>
            <a:ext cx="4902200" cy="367823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sp>
      <p:sp>
        <p:nvSpPr>
          <p:cNvPr id="120834" name="Rectangle 3"/>
          <p:cNvSpPr>
            <a:spLocks noGrp="1" noChangeArrowheads="1"/>
          </p:cNvSpPr>
          <p:nvPr>
            <p:ph type="body" idx="1"/>
          </p:nvPr>
        </p:nvSpPr>
        <p:spPr bwMode="auto">
          <a:xfrm>
            <a:off x="661988" y="4660900"/>
            <a:ext cx="5292725" cy="4413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tLang="en-US">
              <a:latin typeface="Times New Roman" charset="0"/>
              <a:ea typeface="MS PGothic" charset="-128"/>
              <a:cs typeface="ＭＳ Ｐゴシック" charset="-128"/>
            </a:endParaRPr>
          </a:p>
        </p:txBody>
      </p:sp>
    </p:spTree>
    <p:extLst>
      <p:ext uri="{BB962C8B-B14F-4D97-AF65-F5344CB8AC3E}">
        <p14:creationId xmlns:p14="http://schemas.microsoft.com/office/powerpoint/2010/main" val="150047476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Rectangle 2"/>
          <p:cNvSpPr>
            <a:spLocks noGrp="1" noRot="1" noChangeAspect="1" noChangeArrowheads="1" noTextEdit="1"/>
          </p:cNvSpPr>
          <p:nvPr>
            <p:ph type="sldImg"/>
          </p:nvPr>
        </p:nvSpPr>
        <p:spPr bwMode="auto">
          <a:xfrm>
            <a:off x="857250" y="736600"/>
            <a:ext cx="4902200" cy="367823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sp>
      <p:sp>
        <p:nvSpPr>
          <p:cNvPr id="122882" name="Rectangle 3"/>
          <p:cNvSpPr>
            <a:spLocks noGrp="1" noChangeArrowheads="1"/>
          </p:cNvSpPr>
          <p:nvPr>
            <p:ph type="body" idx="1"/>
          </p:nvPr>
        </p:nvSpPr>
        <p:spPr bwMode="auto">
          <a:xfrm>
            <a:off x="661988" y="4660900"/>
            <a:ext cx="5292725" cy="4413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tLang="en-US">
              <a:latin typeface="Times New Roman" charset="0"/>
              <a:ea typeface="MS PGothic" charset="-128"/>
              <a:cs typeface="ＭＳ Ｐゴシック" charset="-128"/>
            </a:endParaRPr>
          </a:p>
        </p:txBody>
      </p:sp>
    </p:spTree>
    <p:extLst>
      <p:ext uri="{BB962C8B-B14F-4D97-AF65-F5344CB8AC3E}">
        <p14:creationId xmlns:p14="http://schemas.microsoft.com/office/powerpoint/2010/main" val="146441577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Rectangle 2"/>
          <p:cNvSpPr>
            <a:spLocks noGrp="1" noRot="1" noChangeAspect="1" noChangeArrowheads="1" noTextEdit="1"/>
          </p:cNvSpPr>
          <p:nvPr>
            <p:ph type="sldImg"/>
          </p:nvPr>
        </p:nvSpPr>
        <p:spPr bwMode="auto">
          <a:xfrm>
            <a:off x="857250" y="736600"/>
            <a:ext cx="4902200" cy="367823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sp>
      <p:sp>
        <p:nvSpPr>
          <p:cNvPr id="124930" name="Rectangle 3"/>
          <p:cNvSpPr>
            <a:spLocks noGrp="1" noChangeArrowheads="1"/>
          </p:cNvSpPr>
          <p:nvPr>
            <p:ph type="body" idx="1"/>
          </p:nvPr>
        </p:nvSpPr>
        <p:spPr bwMode="auto">
          <a:xfrm>
            <a:off x="661988" y="4660900"/>
            <a:ext cx="5292725" cy="4413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tLang="en-US">
              <a:latin typeface="Times New Roman" charset="0"/>
              <a:ea typeface="MS PGothic" charset="-128"/>
              <a:cs typeface="ＭＳ Ｐゴシック" charset="-128"/>
            </a:endParaRPr>
          </a:p>
        </p:txBody>
      </p:sp>
    </p:spTree>
    <p:extLst>
      <p:ext uri="{BB962C8B-B14F-4D97-AF65-F5344CB8AC3E}">
        <p14:creationId xmlns:p14="http://schemas.microsoft.com/office/powerpoint/2010/main" val="19417270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p:cNvSpPr>
            <a:spLocks noGrp="1" noRot="1" noChangeAspect="1" noChangeArrowheads="1" noTextEdit="1"/>
          </p:cNvSpPr>
          <p:nvPr>
            <p:ph type="sldImg"/>
          </p:nvPr>
        </p:nvSpPr>
        <p:spPr bwMode="auto">
          <a:xfrm>
            <a:off x="857250" y="736600"/>
            <a:ext cx="4902200" cy="367823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sp>
      <p:sp>
        <p:nvSpPr>
          <p:cNvPr id="39938" name="Rectangle 3"/>
          <p:cNvSpPr>
            <a:spLocks noGrp="1" noChangeArrowheads="1"/>
          </p:cNvSpPr>
          <p:nvPr>
            <p:ph type="body" idx="1"/>
          </p:nvPr>
        </p:nvSpPr>
        <p:spPr bwMode="auto">
          <a:xfrm>
            <a:off x="661988" y="4660900"/>
            <a:ext cx="5292725" cy="4413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tLang="en-US">
              <a:latin typeface="Times New Roman" charset="0"/>
              <a:ea typeface="MS PGothic" charset="-128"/>
              <a:cs typeface="ＭＳ Ｐゴシック" charset="-128"/>
            </a:endParaRPr>
          </a:p>
        </p:txBody>
      </p:sp>
    </p:spTree>
    <p:extLst>
      <p:ext uri="{BB962C8B-B14F-4D97-AF65-F5344CB8AC3E}">
        <p14:creationId xmlns:p14="http://schemas.microsoft.com/office/powerpoint/2010/main" val="21658871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Rectangle 2"/>
          <p:cNvSpPr>
            <a:spLocks noGrp="1" noRot="1" noChangeAspect="1" noChangeArrowheads="1" noTextEdit="1"/>
          </p:cNvSpPr>
          <p:nvPr>
            <p:ph type="sldImg"/>
          </p:nvPr>
        </p:nvSpPr>
        <p:spPr bwMode="auto">
          <a:xfrm>
            <a:off x="857250" y="736600"/>
            <a:ext cx="4902200" cy="367823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sp>
      <p:sp>
        <p:nvSpPr>
          <p:cNvPr id="126978" name="Rectangle 3"/>
          <p:cNvSpPr>
            <a:spLocks noGrp="1" noChangeArrowheads="1"/>
          </p:cNvSpPr>
          <p:nvPr>
            <p:ph type="body" idx="1"/>
          </p:nvPr>
        </p:nvSpPr>
        <p:spPr bwMode="auto">
          <a:xfrm>
            <a:off x="661988" y="4660900"/>
            <a:ext cx="5292725" cy="4413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tLang="en-US">
              <a:latin typeface="Times New Roman" charset="0"/>
              <a:ea typeface="MS PGothic" charset="-128"/>
              <a:cs typeface="ＭＳ Ｐゴシック" charset="-128"/>
            </a:endParaRPr>
          </a:p>
        </p:txBody>
      </p:sp>
    </p:spTree>
    <p:extLst>
      <p:ext uri="{BB962C8B-B14F-4D97-AF65-F5344CB8AC3E}">
        <p14:creationId xmlns:p14="http://schemas.microsoft.com/office/powerpoint/2010/main" val="67203291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5" name="Rectangle 2"/>
          <p:cNvSpPr>
            <a:spLocks noGrp="1" noRot="1" noChangeAspect="1" noChangeArrowheads="1" noTextEdit="1"/>
          </p:cNvSpPr>
          <p:nvPr>
            <p:ph type="sldImg"/>
          </p:nvPr>
        </p:nvSpPr>
        <p:spPr bwMode="auto">
          <a:xfrm>
            <a:off x="857250" y="736600"/>
            <a:ext cx="4902200" cy="367823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sp>
      <p:sp>
        <p:nvSpPr>
          <p:cNvPr id="129026" name="Rectangle 3"/>
          <p:cNvSpPr>
            <a:spLocks noGrp="1" noChangeArrowheads="1"/>
          </p:cNvSpPr>
          <p:nvPr>
            <p:ph type="body" idx="1"/>
          </p:nvPr>
        </p:nvSpPr>
        <p:spPr bwMode="auto">
          <a:xfrm>
            <a:off x="661988" y="4660900"/>
            <a:ext cx="5292725" cy="4413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tLang="en-US">
              <a:latin typeface="Times New Roman" charset="0"/>
              <a:ea typeface="MS PGothic" charset="-128"/>
              <a:cs typeface="ＭＳ Ｐゴシック" charset="-128"/>
            </a:endParaRPr>
          </a:p>
        </p:txBody>
      </p:sp>
    </p:spTree>
    <p:extLst>
      <p:ext uri="{BB962C8B-B14F-4D97-AF65-F5344CB8AC3E}">
        <p14:creationId xmlns:p14="http://schemas.microsoft.com/office/powerpoint/2010/main" val="161593571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Rectangle 2"/>
          <p:cNvSpPr>
            <a:spLocks noGrp="1" noRot="1" noChangeAspect="1" noChangeArrowheads="1" noTextEdit="1"/>
          </p:cNvSpPr>
          <p:nvPr>
            <p:ph type="sldImg"/>
          </p:nvPr>
        </p:nvSpPr>
        <p:spPr bwMode="auto">
          <a:xfrm>
            <a:off x="857250" y="736600"/>
            <a:ext cx="4902200" cy="367823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sp>
      <p:sp>
        <p:nvSpPr>
          <p:cNvPr id="131074" name="Rectangle 3"/>
          <p:cNvSpPr>
            <a:spLocks noGrp="1" noChangeArrowheads="1"/>
          </p:cNvSpPr>
          <p:nvPr>
            <p:ph type="body" idx="1"/>
          </p:nvPr>
        </p:nvSpPr>
        <p:spPr bwMode="auto">
          <a:xfrm>
            <a:off x="661988" y="4660900"/>
            <a:ext cx="5292725" cy="4413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tLang="en-US">
              <a:latin typeface="Times New Roman" charset="0"/>
              <a:ea typeface="MS PGothic" charset="-128"/>
              <a:cs typeface="ＭＳ Ｐゴシック" charset="-128"/>
            </a:endParaRPr>
          </a:p>
        </p:txBody>
      </p:sp>
    </p:spTree>
    <p:extLst>
      <p:ext uri="{BB962C8B-B14F-4D97-AF65-F5344CB8AC3E}">
        <p14:creationId xmlns:p14="http://schemas.microsoft.com/office/powerpoint/2010/main" val="63980673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spect="1" noChangeArrowheads="1"/>
          </p:cNvSpPr>
          <p:nvPr>
            <p:ph type="sldImg"/>
          </p:nvPr>
        </p:nvSpPr>
        <p:spPr bwMode="auto">
          <a:xfrm>
            <a:off x="1016000" y="855663"/>
            <a:ext cx="4584700" cy="3438525"/>
          </a:xfrm>
          <a:prstGeom prst="rect">
            <a:avLst/>
          </a:prstGeom>
          <a:solidFill>
            <a:srgbClr val="FFFFFF"/>
          </a:solidFill>
          <a:ln w="12700">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 uri="{FAA26D3D-D897-4be2-8F04-BA451C77F1D7}">
              <ma14:placeholderFlag xmlns="" xmlns:ma14="http://schemas.microsoft.com/office/mac/drawingml/2011/main" val="1"/>
            </a:ext>
          </a:extLst>
        </p:spPr>
      </p:sp>
      <p:sp>
        <p:nvSpPr>
          <p:cNvPr id="39939" name="Rectangle 3"/>
          <p:cNvSpPr>
            <a:spLocks noGrp="1" noChangeArrowheads="1"/>
          </p:cNvSpPr>
          <p:nvPr>
            <p:ph type="body" idx="1"/>
          </p:nvPr>
        </p:nvSpPr>
        <p:spPr bwMode="auto">
          <a:xfrm>
            <a:off x="914400" y="4651375"/>
            <a:ext cx="4800600" cy="4133850"/>
          </a:xfrm>
          <a:prstGeom prst="rect">
            <a:avLst/>
          </a:prstGeo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 uri="{FAA26D3D-D897-4be2-8F04-BA451C77F1D7}">
              <ma14:placeholderFlag xmlns="" xmlns:ma14="http://schemas.microsoft.com/office/mac/drawingml/2011/main" val="1"/>
            </a:ext>
          </a:extLst>
        </p:spPr>
        <p:txBody>
          <a:bodyPr lIns="90488" tIns="44450" rIns="90488" bIns="44450"/>
          <a:lstStyle/>
          <a:p>
            <a:pPr>
              <a:defRPr/>
            </a:pPr>
            <a:endParaRPr lang="en-US" altLang="en-US">
              <a:latin typeface="Times New Roman" charset="0"/>
              <a:ea typeface="MS PGothic" charset="-128"/>
            </a:endParaRPr>
          </a:p>
        </p:txBody>
      </p:sp>
    </p:spTree>
    <p:extLst>
      <p:ext uri="{BB962C8B-B14F-4D97-AF65-F5344CB8AC3E}">
        <p14:creationId xmlns:p14="http://schemas.microsoft.com/office/powerpoint/2010/main" val="173811029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spect="1" noChangeArrowheads="1"/>
          </p:cNvSpPr>
          <p:nvPr>
            <p:ph type="sldImg"/>
          </p:nvPr>
        </p:nvSpPr>
        <p:spPr bwMode="auto">
          <a:xfrm>
            <a:off x="1016000" y="855663"/>
            <a:ext cx="4584700" cy="3438525"/>
          </a:xfrm>
          <a:prstGeom prst="rect">
            <a:avLst/>
          </a:prstGeom>
          <a:solidFill>
            <a:srgbClr val="FFFFFF"/>
          </a:solidFill>
          <a:ln w="12700">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 uri="{FAA26D3D-D897-4be2-8F04-BA451C77F1D7}">
              <ma14:placeholderFlag xmlns="" xmlns:ma14="http://schemas.microsoft.com/office/mac/drawingml/2011/main" val="1"/>
            </a:ext>
          </a:extLst>
        </p:spPr>
      </p:sp>
      <p:sp>
        <p:nvSpPr>
          <p:cNvPr id="39939" name="Rectangle 3"/>
          <p:cNvSpPr>
            <a:spLocks noGrp="1" noChangeArrowheads="1"/>
          </p:cNvSpPr>
          <p:nvPr>
            <p:ph type="body" idx="1"/>
          </p:nvPr>
        </p:nvSpPr>
        <p:spPr bwMode="auto">
          <a:xfrm>
            <a:off x="914400" y="4651375"/>
            <a:ext cx="4800600" cy="4133850"/>
          </a:xfrm>
          <a:prstGeom prst="rect">
            <a:avLst/>
          </a:prstGeo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 uri="{FAA26D3D-D897-4be2-8F04-BA451C77F1D7}">
              <ma14:placeholderFlag xmlns="" xmlns:ma14="http://schemas.microsoft.com/office/mac/drawingml/2011/main" val="1"/>
            </a:ext>
          </a:extLst>
        </p:spPr>
        <p:txBody>
          <a:bodyPr lIns="90488" tIns="44450" rIns="90488" bIns="44450"/>
          <a:lstStyle/>
          <a:p>
            <a:pPr>
              <a:defRPr/>
            </a:pPr>
            <a:endParaRPr lang="en-US" altLang="en-US">
              <a:latin typeface="Times New Roman" charset="0"/>
              <a:ea typeface="MS PGothic" charset="-128"/>
            </a:endParaRPr>
          </a:p>
        </p:txBody>
      </p:sp>
    </p:spTree>
    <p:extLst>
      <p:ext uri="{BB962C8B-B14F-4D97-AF65-F5344CB8AC3E}">
        <p14:creationId xmlns:p14="http://schemas.microsoft.com/office/powerpoint/2010/main" val="40601101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7" name="Rectangle 2"/>
          <p:cNvSpPr>
            <a:spLocks noGrp="1" noRot="1" noChangeAspect="1" noChangeArrowheads="1" noTextEdit="1"/>
          </p:cNvSpPr>
          <p:nvPr>
            <p:ph type="sldImg"/>
          </p:nvPr>
        </p:nvSpPr>
        <p:spPr bwMode="auto">
          <a:xfrm>
            <a:off x="857250" y="736600"/>
            <a:ext cx="4902200" cy="367823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sp>
      <p:sp>
        <p:nvSpPr>
          <p:cNvPr id="137218" name="Rectangle 3"/>
          <p:cNvSpPr>
            <a:spLocks noGrp="1" noChangeArrowheads="1"/>
          </p:cNvSpPr>
          <p:nvPr>
            <p:ph type="body" idx="1"/>
          </p:nvPr>
        </p:nvSpPr>
        <p:spPr bwMode="auto">
          <a:xfrm>
            <a:off x="661988" y="4660900"/>
            <a:ext cx="5292725" cy="4413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tLang="en-US">
              <a:latin typeface="Times New Roman" charset="0"/>
              <a:ea typeface="MS PGothic" charset="-128"/>
              <a:cs typeface="ＭＳ Ｐゴシック" charset="-128"/>
            </a:endParaRPr>
          </a:p>
        </p:txBody>
      </p:sp>
    </p:spTree>
    <p:extLst>
      <p:ext uri="{BB962C8B-B14F-4D97-AF65-F5344CB8AC3E}">
        <p14:creationId xmlns:p14="http://schemas.microsoft.com/office/powerpoint/2010/main" val="126940034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3" name="Rectangle 2"/>
          <p:cNvSpPr>
            <a:spLocks noGrp="1" noRot="1" noChangeAspect="1" noChangeArrowheads="1" noTextEdit="1"/>
          </p:cNvSpPr>
          <p:nvPr>
            <p:ph type="sldImg"/>
          </p:nvPr>
        </p:nvSpPr>
        <p:spPr bwMode="auto">
          <a:xfrm>
            <a:off x="857250" y="736600"/>
            <a:ext cx="4902200" cy="367823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sp>
      <p:sp>
        <p:nvSpPr>
          <p:cNvPr id="146434" name="Rectangle 3"/>
          <p:cNvSpPr>
            <a:spLocks noGrp="1" noChangeArrowheads="1"/>
          </p:cNvSpPr>
          <p:nvPr>
            <p:ph type="body" idx="1"/>
          </p:nvPr>
        </p:nvSpPr>
        <p:spPr bwMode="auto">
          <a:xfrm>
            <a:off x="661988" y="4660900"/>
            <a:ext cx="5292725" cy="4413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tLang="en-US">
              <a:latin typeface="Times New Roman" charset="0"/>
              <a:ea typeface="MS PGothic" charset="-128"/>
              <a:cs typeface="ＭＳ Ｐゴシック" charset="-128"/>
            </a:endParaRPr>
          </a:p>
        </p:txBody>
      </p:sp>
    </p:spTree>
    <p:extLst>
      <p:ext uri="{BB962C8B-B14F-4D97-AF65-F5344CB8AC3E}">
        <p14:creationId xmlns:p14="http://schemas.microsoft.com/office/powerpoint/2010/main" val="11476023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Slide Image Placeholder 1"/>
          <p:cNvSpPr>
            <a:spLocks noGrp="1" noRot="1" noChangeAspect="1" noTextEdit="1"/>
          </p:cNvSpPr>
          <p:nvPr>
            <p:ph type="sldImg"/>
          </p:nvPr>
        </p:nvSpPr>
        <p:spPr>
          <a:ln/>
        </p:spPr>
      </p:sp>
      <p:sp>
        <p:nvSpPr>
          <p:cNvPr id="10242" name="Notes Placeholder 2"/>
          <p:cNvSpPr>
            <a:spLocks noGrp="1"/>
          </p:cNvSpPr>
          <p:nvPr>
            <p:ph type="body" idx="1"/>
          </p:nvPr>
        </p:nvSpPr>
        <p:spPr>
          <a:noFill/>
          <a:ln/>
        </p:spPr>
        <p:txBody>
          <a:bodyPr/>
          <a:lstStyle/>
          <a:p>
            <a:endParaRPr lang="en-US">
              <a:latin typeface="Times New Roman" pitchFamily="18" charset="0"/>
            </a:endParaRPr>
          </a:p>
        </p:txBody>
      </p:sp>
      <p:sp>
        <p:nvSpPr>
          <p:cNvPr id="10243" name="Slide Number Placeholder 3"/>
          <p:cNvSpPr>
            <a:spLocks noGrp="1"/>
          </p:cNvSpPr>
          <p:nvPr>
            <p:ph type="sldNum" sz="quarter" idx="5"/>
          </p:nvPr>
        </p:nvSpPr>
        <p:spPr>
          <a:noFill/>
        </p:spPr>
        <p:txBody>
          <a:bodyPr/>
          <a:lstStyle/>
          <a:p>
            <a:fld id="{FC89D31F-FD1C-49E5-9505-9BF10C2E77EA}" type="slidenum">
              <a:rPr lang="en-US"/>
              <a:pPr/>
              <a:t>85</a:t>
            </a:fld>
            <a:endParaRPr lang="en-US"/>
          </a:p>
        </p:txBody>
      </p:sp>
    </p:spTree>
    <p:extLst>
      <p:ext uri="{BB962C8B-B14F-4D97-AF65-F5344CB8AC3E}">
        <p14:creationId xmlns:p14="http://schemas.microsoft.com/office/powerpoint/2010/main" val="326185292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Slide Image Placeholder 1"/>
          <p:cNvSpPr>
            <a:spLocks noGrp="1" noRot="1" noChangeAspect="1" noTextEdit="1"/>
          </p:cNvSpPr>
          <p:nvPr>
            <p:ph type="sldImg"/>
          </p:nvPr>
        </p:nvSpPr>
        <p:spPr>
          <a:ln/>
        </p:spPr>
      </p:sp>
      <p:sp>
        <p:nvSpPr>
          <p:cNvPr id="12290" name="Notes Placeholder 2"/>
          <p:cNvSpPr>
            <a:spLocks noGrp="1"/>
          </p:cNvSpPr>
          <p:nvPr>
            <p:ph type="body" idx="1"/>
          </p:nvPr>
        </p:nvSpPr>
        <p:spPr>
          <a:noFill/>
          <a:ln/>
        </p:spPr>
        <p:txBody>
          <a:bodyPr/>
          <a:lstStyle/>
          <a:p>
            <a:endParaRPr lang="en-US">
              <a:latin typeface="Times New Roman" pitchFamily="18" charset="0"/>
            </a:endParaRPr>
          </a:p>
        </p:txBody>
      </p:sp>
      <p:sp>
        <p:nvSpPr>
          <p:cNvPr id="12291" name="Slide Number Placeholder 3"/>
          <p:cNvSpPr>
            <a:spLocks noGrp="1"/>
          </p:cNvSpPr>
          <p:nvPr>
            <p:ph type="sldNum" sz="quarter" idx="5"/>
          </p:nvPr>
        </p:nvSpPr>
        <p:spPr>
          <a:noFill/>
        </p:spPr>
        <p:txBody>
          <a:bodyPr/>
          <a:lstStyle/>
          <a:p>
            <a:fld id="{6690667A-5A58-429F-B743-9FF96161CF2A}" type="slidenum">
              <a:rPr lang="en-US"/>
              <a:pPr/>
              <a:t>86</a:t>
            </a:fld>
            <a:endParaRPr lang="en-US"/>
          </a:p>
        </p:txBody>
      </p:sp>
    </p:spTree>
    <p:extLst>
      <p:ext uri="{BB962C8B-B14F-4D97-AF65-F5344CB8AC3E}">
        <p14:creationId xmlns:p14="http://schemas.microsoft.com/office/powerpoint/2010/main" val="142782945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Slide Image Placeholder 1"/>
          <p:cNvSpPr>
            <a:spLocks noGrp="1" noRot="1" noChangeAspect="1" noTextEdit="1"/>
          </p:cNvSpPr>
          <p:nvPr>
            <p:ph type="sldImg"/>
          </p:nvPr>
        </p:nvSpPr>
        <p:spPr>
          <a:ln/>
        </p:spPr>
      </p:sp>
      <p:sp>
        <p:nvSpPr>
          <p:cNvPr id="14338" name="Notes Placeholder 2"/>
          <p:cNvSpPr>
            <a:spLocks noGrp="1"/>
          </p:cNvSpPr>
          <p:nvPr>
            <p:ph type="body" idx="1"/>
          </p:nvPr>
        </p:nvSpPr>
        <p:spPr>
          <a:noFill/>
          <a:ln/>
        </p:spPr>
        <p:txBody>
          <a:bodyPr/>
          <a:lstStyle/>
          <a:p>
            <a:endParaRPr lang="en-US">
              <a:latin typeface="Times New Roman" pitchFamily="18" charset="0"/>
            </a:endParaRPr>
          </a:p>
        </p:txBody>
      </p:sp>
      <p:sp>
        <p:nvSpPr>
          <p:cNvPr id="14339" name="Slide Number Placeholder 3"/>
          <p:cNvSpPr>
            <a:spLocks noGrp="1"/>
          </p:cNvSpPr>
          <p:nvPr>
            <p:ph type="sldNum" sz="quarter" idx="5"/>
          </p:nvPr>
        </p:nvSpPr>
        <p:spPr>
          <a:noFill/>
        </p:spPr>
        <p:txBody>
          <a:bodyPr/>
          <a:lstStyle/>
          <a:p>
            <a:fld id="{E35F5F28-EDC8-4885-BB92-B1CE2973C991}" type="slidenum">
              <a:rPr lang="en-US"/>
              <a:pPr/>
              <a:t>87</a:t>
            </a:fld>
            <a:endParaRPr lang="en-US"/>
          </a:p>
        </p:txBody>
      </p:sp>
    </p:spTree>
    <p:extLst>
      <p:ext uri="{BB962C8B-B14F-4D97-AF65-F5344CB8AC3E}">
        <p14:creationId xmlns:p14="http://schemas.microsoft.com/office/powerpoint/2010/main" val="12729181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2"/>
          <p:cNvSpPr>
            <a:spLocks noGrp="1" noRot="1" noChangeAspect="1" noChangeArrowheads="1" noTextEdit="1"/>
          </p:cNvSpPr>
          <p:nvPr>
            <p:ph type="sldImg"/>
          </p:nvPr>
        </p:nvSpPr>
        <p:spPr bwMode="auto">
          <a:xfrm>
            <a:off x="857250" y="736600"/>
            <a:ext cx="4902200" cy="367823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sp>
      <p:sp>
        <p:nvSpPr>
          <p:cNvPr id="44034" name="Rectangle 3"/>
          <p:cNvSpPr>
            <a:spLocks noGrp="1" noChangeArrowheads="1"/>
          </p:cNvSpPr>
          <p:nvPr>
            <p:ph type="body" idx="1"/>
          </p:nvPr>
        </p:nvSpPr>
        <p:spPr bwMode="auto">
          <a:xfrm>
            <a:off x="661988" y="4660900"/>
            <a:ext cx="5292725" cy="4413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tLang="en-US">
              <a:latin typeface="Times New Roman" charset="0"/>
              <a:ea typeface="MS PGothic" charset="-128"/>
              <a:cs typeface="ＭＳ Ｐゴシック" charset="-128"/>
            </a:endParaRPr>
          </a:p>
        </p:txBody>
      </p:sp>
    </p:spTree>
    <p:extLst>
      <p:ext uri="{BB962C8B-B14F-4D97-AF65-F5344CB8AC3E}">
        <p14:creationId xmlns:p14="http://schemas.microsoft.com/office/powerpoint/2010/main" val="1515199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noTextEdit="1"/>
          </p:cNvSpPr>
          <p:nvPr>
            <p:ph type="sldImg"/>
          </p:nvPr>
        </p:nvSpPr>
        <p:spPr>
          <a:ln/>
        </p:spPr>
      </p:sp>
      <p:sp>
        <p:nvSpPr>
          <p:cNvPr id="16386" name="Notes Placeholder 2"/>
          <p:cNvSpPr>
            <a:spLocks noGrp="1"/>
          </p:cNvSpPr>
          <p:nvPr>
            <p:ph type="body" idx="1"/>
          </p:nvPr>
        </p:nvSpPr>
        <p:spPr>
          <a:noFill/>
          <a:ln/>
        </p:spPr>
        <p:txBody>
          <a:bodyPr/>
          <a:lstStyle/>
          <a:p>
            <a:endParaRPr lang="en-US">
              <a:latin typeface="Times New Roman" pitchFamily="18" charset="0"/>
            </a:endParaRPr>
          </a:p>
        </p:txBody>
      </p:sp>
      <p:sp>
        <p:nvSpPr>
          <p:cNvPr id="16387" name="Slide Number Placeholder 3"/>
          <p:cNvSpPr>
            <a:spLocks noGrp="1"/>
          </p:cNvSpPr>
          <p:nvPr>
            <p:ph type="sldNum" sz="quarter" idx="5"/>
          </p:nvPr>
        </p:nvSpPr>
        <p:spPr>
          <a:noFill/>
        </p:spPr>
        <p:txBody>
          <a:bodyPr/>
          <a:lstStyle/>
          <a:p>
            <a:fld id="{441CFBA8-75BB-499E-B989-63F93DB397B2}" type="slidenum">
              <a:rPr lang="en-US"/>
              <a:pPr/>
              <a:t>9</a:t>
            </a:fld>
            <a:endParaRPr lang="en-US"/>
          </a:p>
        </p:txBody>
      </p:sp>
    </p:spTree>
    <p:extLst>
      <p:ext uri="{BB962C8B-B14F-4D97-AF65-F5344CB8AC3E}">
        <p14:creationId xmlns:p14="http://schemas.microsoft.com/office/powerpoint/2010/main" val="26629150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2"/>
          <p:cNvSpPr>
            <a:spLocks noGrp="1" noRot="1" noChangeAspect="1" noChangeArrowheads="1" noTextEdit="1"/>
          </p:cNvSpPr>
          <p:nvPr>
            <p:ph type="sldImg"/>
          </p:nvPr>
        </p:nvSpPr>
        <p:spPr bwMode="auto">
          <a:xfrm>
            <a:off x="857250" y="736600"/>
            <a:ext cx="4902200" cy="367823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sp>
      <p:sp>
        <p:nvSpPr>
          <p:cNvPr id="46082" name="Rectangle 3"/>
          <p:cNvSpPr>
            <a:spLocks noGrp="1" noChangeArrowheads="1"/>
          </p:cNvSpPr>
          <p:nvPr>
            <p:ph type="body" idx="1"/>
          </p:nvPr>
        </p:nvSpPr>
        <p:spPr bwMode="auto">
          <a:xfrm>
            <a:off x="661988" y="4660900"/>
            <a:ext cx="5292725" cy="4413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tLang="en-US">
              <a:latin typeface="Times New Roman" charset="0"/>
              <a:ea typeface="MS PGothic" charset="-128"/>
              <a:cs typeface="ＭＳ Ｐゴシック" charset="-128"/>
            </a:endParaRPr>
          </a:p>
        </p:txBody>
      </p:sp>
    </p:spTree>
    <p:extLst>
      <p:ext uri="{BB962C8B-B14F-4D97-AF65-F5344CB8AC3E}">
        <p14:creationId xmlns:p14="http://schemas.microsoft.com/office/powerpoint/2010/main" val="8455632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p:cNvSpPr>
            <a:spLocks noGrp="1" noRot="1" noChangeAspect="1" noChangeArrowheads="1" noTextEdit="1"/>
          </p:cNvSpPr>
          <p:nvPr>
            <p:ph type="sldImg"/>
          </p:nvPr>
        </p:nvSpPr>
        <p:spPr bwMode="auto">
          <a:xfrm>
            <a:off x="857250" y="736600"/>
            <a:ext cx="4902200" cy="367823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sp>
      <p:sp>
        <p:nvSpPr>
          <p:cNvPr id="48130" name="Rectangle 3"/>
          <p:cNvSpPr>
            <a:spLocks noGrp="1" noChangeArrowheads="1"/>
          </p:cNvSpPr>
          <p:nvPr>
            <p:ph type="body" idx="1"/>
          </p:nvPr>
        </p:nvSpPr>
        <p:spPr bwMode="auto">
          <a:xfrm>
            <a:off x="661988" y="4660900"/>
            <a:ext cx="5292725" cy="4413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tLang="en-US">
              <a:latin typeface="Times New Roman" charset="0"/>
              <a:ea typeface="MS PGothic" charset="-128"/>
              <a:cs typeface="ＭＳ Ｐゴシック" charset="-128"/>
            </a:endParaRPr>
          </a:p>
        </p:txBody>
      </p:sp>
    </p:spTree>
    <p:extLst>
      <p:ext uri="{BB962C8B-B14F-4D97-AF65-F5344CB8AC3E}">
        <p14:creationId xmlns:p14="http://schemas.microsoft.com/office/powerpoint/2010/main" val="10660773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2"/>
          <p:cNvSpPr>
            <a:spLocks noGrp="1" noRot="1" noChangeAspect="1" noChangeArrowheads="1" noTextEdit="1"/>
          </p:cNvSpPr>
          <p:nvPr>
            <p:ph type="sldImg"/>
          </p:nvPr>
        </p:nvSpPr>
        <p:spPr bwMode="auto">
          <a:xfrm>
            <a:off x="857250" y="736600"/>
            <a:ext cx="4902200" cy="367823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sp>
      <p:sp>
        <p:nvSpPr>
          <p:cNvPr id="63490" name="Rectangle 3"/>
          <p:cNvSpPr>
            <a:spLocks noGrp="1" noChangeArrowheads="1"/>
          </p:cNvSpPr>
          <p:nvPr>
            <p:ph type="body" idx="1"/>
          </p:nvPr>
        </p:nvSpPr>
        <p:spPr bwMode="auto">
          <a:xfrm>
            <a:off x="661988" y="4660900"/>
            <a:ext cx="5292725" cy="4413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tLang="en-US">
              <a:latin typeface="Times New Roman" charset="0"/>
              <a:ea typeface="MS PGothic" charset="-128"/>
              <a:cs typeface="ＭＳ Ｐゴシック" charset="-128"/>
            </a:endParaRPr>
          </a:p>
        </p:txBody>
      </p:sp>
    </p:spTree>
    <p:extLst>
      <p:ext uri="{BB962C8B-B14F-4D97-AF65-F5344CB8AC3E}">
        <p14:creationId xmlns:p14="http://schemas.microsoft.com/office/powerpoint/2010/main" val="41673271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9.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9.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0251" y="1905004"/>
            <a:ext cx="7681913" cy="1523495"/>
          </a:xfrm>
        </p:spPr>
        <p:txBody>
          <a:bodyPr>
            <a:noAutofit/>
          </a:bodyPr>
          <a:lstStyle>
            <a:lvl1pPr>
              <a:lnSpc>
                <a:spcPct val="90000"/>
              </a:lnSpc>
              <a:defRPr sz="5400"/>
            </a:lvl1pPr>
          </a:lstStyle>
          <a:p>
            <a:r>
              <a:rPr lang="en-US"/>
              <a:t>Click to edit Master title style</a:t>
            </a:r>
            <a:endParaRPr lang="en-US" dirty="0"/>
          </a:p>
        </p:txBody>
      </p:sp>
      <p:sp>
        <p:nvSpPr>
          <p:cNvPr id="3" name="Subtitle 2"/>
          <p:cNvSpPr>
            <a:spLocks noGrp="1"/>
          </p:cNvSpPr>
          <p:nvPr>
            <p:ph type="subTitle" idx="1"/>
          </p:nvPr>
        </p:nvSpPr>
        <p:spPr>
          <a:xfrm>
            <a:off x="730251" y="4344992"/>
            <a:ext cx="7681913" cy="461665"/>
          </a:xfrm>
        </p:spPr>
        <p:txBody>
          <a:bodyPr>
            <a:noAutofit/>
          </a:bodyPr>
          <a:lstStyle>
            <a:lvl1pPr marL="0" indent="0" algn="l">
              <a:lnSpc>
                <a:spcPct val="90000"/>
              </a:lnSpc>
              <a:spcBef>
                <a:spcPts val="0"/>
              </a:spcBef>
              <a:buNone/>
              <a:defRPr>
                <a:solidFill>
                  <a:schemeClr val="tx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217871137"/>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solidFill>
                  <a:srgbClr val="FFFFFF"/>
                </a:solidFill>
              </a:defRPr>
            </a:lvl1pPr>
          </a:lstStyle>
          <a:p>
            <a:r>
              <a:rPr lang="en-US"/>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rgbClr val="FFFFFF"/>
              </a:buClr>
              <a:buSzPct val="70000"/>
              <a:buFont typeface="Wingdings" pitchFamily="2" charset="2"/>
              <a:buChar char="l"/>
              <a:defRPr>
                <a:solidFill>
                  <a:srgbClr val="FFFFFF"/>
                </a:solidFill>
              </a:defRPr>
            </a:lvl1pPr>
            <a:lvl2pPr>
              <a:buClr>
                <a:srgbClr val="FFFFFF"/>
              </a:buClr>
              <a:buSzPct val="70000"/>
              <a:buFont typeface="Wingdings" pitchFamily="2" charset="2"/>
              <a:buChar char="l"/>
              <a:defRPr>
                <a:solidFill>
                  <a:srgbClr val="FFFFFF"/>
                </a:solidFill>
              </a:defRPr>
            </a:lvl2pPr>
            <a:lvl3pPr>
              <a:buClr>
                <a:srgbClr val="FFFFFF"/>
              </a:buClr>
              <a:buSzPct val="70000"/>
              <a:buFont typeface="Wingdings" pitchFamily="2" charset="2"/>
              <a:buChar char="l"/>
              <a:defRPr>
                <a:solidFill>
                  <a:srgbClr val="FFFFFF"/>
                </a:solidFill>
              </a:defRPr>
            </a:lvl3pPr>
            <a:lvl4pPr>
              <a:buClr>
                <a:srgbClr val="FFFFFF"/>
              </a:buClr>
              <a:buSzPct val="70000"/>
              <a:buFont typeface="Wingdings" pitchFamily="2" charset="2"/>
              <a:buChar char="l"/>
              <a:defRPr>
                <a:solidFill>
                  <a:srgbClr val="FFFFFF"/>
                </a:solidFill>
              </a:defRPr>
            </a:lvl4pPr>
            <a:lvl5pPr>
              <a:buClr>
                <a:srgbClr val="FFFFFF"/>
              </a:buClr>
              <a:buSzPct val="70000"/>
              <a:buFont typeface="Wingdings" pitchFamily="2" charset="2"/>
              <a:buChar char="l"/>
              <a:defRPr>
                <a:solidFill>
                  <a:srgbClr val="FFFFF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582152040"/>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3_Title and Content">
    <p:bg bwMode="black">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solidFill>
                  <a:srgbClr val="FFFFFF"/>
                </a:solidFill>
              </a:defRPr>
            </a:lvl1pPr>
          </a:lstStyle>
          <a:p>
            <a:r>
              <a:rPr lang="en-US"/>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rgbClr val="FFFFFF"/>
              </a:buClr>
              <a:buSzPct val="70000"/>
              <a:buFont typeface="Wingdings" pitchFamily="2" charset="2"/>
              <a:buChar char="l"/>
              <a:defRPr>
                <a:solidFill>
                  <a:srgbClr val="FFFFFF"/>
                </a:solidFill>
              </a:defRPr>
            </a:lvl1pPr>
            <a:lvl2pPr>
              <a:buClr>
                <a:srgbClr val="FFFFFF"/>
              </a:buClr>
              <a:buSzPct val="70000"/>
              <a:buFont typeface="Wingdings" pitchFamily="2" charset="2"/>
              <a:buChar char="l"/>
              <a:defRPr>
                <a:solidFill>
                  <a:srgbClr val="FFFFFF"/>
                </a:solidFill>
              </a:defRPr>
            </a:lvl2pPr>
            <a:lvl3pPr>
              <a:buClr>
                <a:srgbClr val="FFFFFF"/>
              </a:buClr>
              <a:buSzPct val="70000"/>
              <a:buFont typeface="Wingdings" pitchFamily="2" charset="2"/>
              <a:buChar char="l"/>
              <a:defRPr>
                <a:solidFill>
                  <a:srgbClr val="FFFFFF"/>
                </a:solidFill>
              </a:defRPr>
            </a:lvl3pPr>
            <a:lvl4pPr>
              <a:buClr>
                <a:srgbClr val="FFFFFF"/>
              </a:buClr>
              <a:buSzPct val="70000"/>
              <a:buFont typeface="Wingdings" pitchFamily="2" charset="2"/>
              <a:buChar char="l"/>
              <a:defRPr>
                <a:solidFill>
                  <a:srgbClr val="FFFFFF"/>
                </a:solidFill>
              </a:defRPr>
            </a:lvl4pPr>
            <a:lvl5pPr>
              <a:buClr>
                <a:srgbClr val="FFFFFF"/>
              </a:buClr>
              <a:buSzPct val="70000"/>
              <a:buFont typeface="Wingdings" pitchFamily="2" charset="2"/>
              <a:buChar char="l"/>
              <a:defRPr>
                <a:solidFill>
                  <a:srgbClr val="FFFFF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6"/>
          <p:cNvSpPr>
            <a:spLocks noGrp="1"/>
          </p:cNvSpPr>
          <p:nvPr>
            <p:ph type="body" sz="quarter" idx="11"/>
          </p:nvPr>
        </p:nvSpPr>
        <p:spPr>
          <a:xfrm>
            <a:off x="2" y="6238879"/>
            <a:ext cx="9144001" cy="619125"/>
          </a:xfrm>
          <a:solidFill>
            <a:srgbClr val="FFFF99"/>
          </a:solidFill>
        </p:spPr>
        <p:txBody>
          <a:bodyPr lIns="152394" tIns="76197" rIns="152394" bIns="76197" anchor="b">
            <a:noAutofit/>
          </a:bodyPr>
          <a:lstStyle>
            <a:lvl1pPr algn="r">
              <a:buFont typeface="Arial" pitchFamily="34" charset="0"/>
              <a:buNone/>
              <a:defRPr>
                <a:solidFill>
                  <a:srgbClr val="000000"/>
                </a:solidFill>
                <a:effectLst/>
                <a:latin typeface="+mj-lt"/>
              </a:defRPr>
            </a:lvl1pPr>
          </a:lstStyle>
          <a:p>
            <a:pPr lvl="0"/>
            <a:r>
              <a:rPr lang="en-US"/>
              <a:t>Click to edit Master text styles</a:t>
            </a:r>
          </a:p>
        </p:txBody>
      </p:sp>
    </p:spTree>
    <p:extLst>
      <p:ext uri="{BB962C8B-B14F-4D97-AF65-F5344CB8AC3E}">
        <p14:creationId xmlns:p14="http://schemas.microsoft.com/office/powerpoint/2010/main" val="738647283"/>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2_Demo, Video etc. &quot;special&quot; slides">
    <p:spTree>
      <p:nvGrpSpPr>
        <p:cNvPr id="1" name=""/>
        <p:cNvGrpSpPr/>
        <p:nvPr/>
      </p:nvGrpSpPr>
      <p:grpSpPr>
        <a:xfrm>
          <a:off x="0" y="0"/>
          <a:ext cx="0" cy="0"/>
          <a:chOff x="0" y="0"/>
          <a:chExt cx="0" cy="0"/>
        </a:xfrm>
      </p:grpSpPr>
      <p:pic>
        <p:nvPicPr>
          <p:cNvPr id="5" name="Picture 4" descr="white ba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355850"/>
            <a:ext cx="7623175" cy="162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a:t>Click to edit Master title style</a:t>
            </a:r>
            <a:endParaRPr lang="en-US" dirty="0"/>
          </a:p>
        </p:txBody>
      </p:sp>
      <p:sp>
        <p:nvSpPr>
          <p:cNvPr id="3" name="Subtitle 2"/>
          <p:cNvSpPr>
            <a:spLocks noGrp="1"/>
          </p:cNvSpPr>
          <p:nvPr>
            <p:ph type="subTitle" idx="1"/>
          </p:nvPr>
        </p:nvSpPr>
        <p:spPr>
          <a:xfrm>
            <a:off x="1368955" y="4344992"/>
            <a:ext cx="7043208" cy="461665"/>
          </a:xfrm>
        </p:spPr>
        <p:txBody>
          <a:bodyPr>
            <a:noAutofit/>
          </a:bodyPr>
          <a:lstStyle>
            <a:lvl1pPr marL="0" indent="0" algn="l">
              <a:lnSpc>
                <a:spcPct val="90000"/>
              </a:lnSpc>
              <a:spcBef>
                <a:spcPts val="0"/>
              </a:spcBef>
              <a:buNone/>
              <a:defRPr>
                <a:solidFill>
                  <a:schemeClr val="tx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a:t>Click to edit Master subtitle style</a:t>
            </a:r>
            <a:endParaRPr lang="en-US" dirty="0"/>
          </a:p>
        </p:txBody>
      </p:sp>
      <p:sp>
        <p:nvSpPr>
          <p:cNvPr id="7" name="Text Placeholder 6"/>
          <p:cNvSpPr>
            <a:spLocks noGrp="1"/>
          </p:cNvSpPr>
          <p:nvPr>
            <p:ph type="body" sz="quarter" idx="10"/>
          </p:nvPr>
        </p:nvSpPr>
        <p:spPr>
          <a:xfrm>
            <a:off x="722049" y="2355850"/>
            <a:ext cx="7690114" cy="1384994"/>
          </a:xfrm>
        </p:spPr>
        <p:txBody>
          <a:bodyPr rtlCol="0">
            <a:noAutofit/>
            <a:scene3d>
              <a:camera prst="orthographicFront"/>
              <a:lightRig rig="flat" dir="t"/>
            </a:scene3d>
            <a:sp3d extrusionH="88900" contourW="2540">
              <a:bevelT w="38100" h="31750"/>
              <a:contourClr>
                <a:srgbClr val="F4A234"/>
              </a:contourClr>
            </a:sp3d>
          </a:bodyPr>
          <a:lstStyle>
            <a:lvl1pPr marL="0" indent="0" algn="l" defTabSz="914363" rtl="0" eaLnBrk="1" latinLnBrk="0" hangingPunct="1">
              <a:lnSpc>
                <a:spcPct val="90000"/>
              </a:lnSpc>
              <a:spcBef>
                <a:spcPct val="20000"/>
              </a:spcBef>
              <a:buFont typeface="Arial" pitchFamily="34" charset="0"/>
              <a:buNone/>
              <a:defRPr lang="en-US" sz="10000" b="0" i="1" kern="1200" baseline="0" dirty="0" smtClean="0">
                <a:ln>
                  <a:solidFill>
                    <a:schemeClr val="tx1">
                      <a:alpha val="21000"/>
                    </a:schemeClr>
                  </a:solidFill>
                </a:ln>
                <a:gradFill>
                  <a:gsLst>
                    <a:gs pos="6000">
                      <a:schemeClr val="accent4">
                        <a:lumMod val="75000"/>
                      </a:schemeClr>
                    </a:gs>
                    <a:gs pos="50000">
                      <a:schemeClr val="accent4">
                        <a:lumMod val="50000"/>
                      </a:schemeClr>
                    </a:gs>
                    <a:gs pos="100000">
                      <a:schemeClr val="bg2">
                        <a:lumMod val="85000"/>
                        <a:lumOff val="15000"/>
                      </a:schemeClr>
                    </a:gs>
                  </a:gsLst>
                  <a:lin ang="5400000" scaled="0"/>
                </a:gradFill>
                <a:effectLst>
                  <a:outerShdw blurRad="139700" dir="16200000" rotWithShape="0">
                    <a:schemeClr val="tx1">
                      <a:alpha val="34000"/>
                    </a:schemeClr>
                  </a:outerShdw>
                </a:effectLst>
                <a:latin typeface="+mn-lt"/>
                <a:ea typeface="+mn-ea"/>
                <a:cs typeface="Arial" pitchFamily="34" charset="0"/>
              </a:defRPr>
            </a:lvl1pPr>
          </a:lstStyle>
          <a:p>
            <a:pPr lvl="0"/>
            <a:r>
              <a:rPr lang="en-US"/>
              <a:t>Click to edit Master text styles</a:t>
            </a:r>
          </a:p>
        </p:txBody>
      </p:sp>
    </p:spTree>
    <p:extLst>
      <p:ext uri="{BB962C8B-B14F-4D97-AF65-F5344CB8AC3E}">
        <p14:creationId xmlns:p14="http://schemas.microsoft.com/office/powerpoint/2010/main" val="77297007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722313" y="1905000"/>
            <a:ext cx="8040688" cy="21082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20306710"/>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0251" y="1905004"/>
            <a:ext cx="7681913" cy="1523495"/>
          </a:xfrm>
        </p:spPr>
        <p:txBody>
          <a:bodyPr>
            <a:noAutofit/>
          </a:bodyPr>
          <a:lstStyle>
            <a:lvl1pPr>
              <a:lnSpc>
                <a:spcPct val="90000"/>
              </a:lnSpc>
              <a:defRPr sz="5400"/>
            </a:lvl1pPr>
          </a:lstStyle>
          <a:p>
            <a:r>
              <a:rPr lang="en-US"/>
              <a:t>Click to edit Master title style</a:t>
            </a:r>
            <a:endParaRPr lang="en-US" dirty="0"/>
          </a:p>
        </p:txBody>
      </p:sp>
      <p:sp>
        <p:nvSpPr>
          <p:cNvPr id="3" name="Subtitle 2"/>
          <p:cNvSpPr>
            <a:spLocks noGrp="1"/>
          </p:cNvSpPr>
          <p:nvPr>
            <p:ph type="subTitle" idx="1"/>
          </p:nvPr>
        </p:nvSpPr>
        <p:spPr>
          <a:xfrm>
            <a:off x="730251" y="4344992"/>
            <a:ext cx="7681913"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1986894018"/>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a:t>Click to edit Master title style</a:t>
            </a:r>
            <a:endParaRPr lang="en-US" dirty="0"/>
          </a:p>
        </p:txBody>
      </p:sp>
      <p:sp>
        <p:nvSpPr>
          <p:cNvPr id="3" name="Subtitle 2"/>
          <p:cNvSpPr>
            <a:spLocks noGrp="1"/>
          </p:cNvSpPr>
          <p:nvPr>
            <p:ph type="subTitle" idx="1"/>
          </p:nvPr>
        </p:nvSpPr>
        <p:spPr>
          <a:xfrm>
            <a:off x="1368955" y="4344992"/>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a:t>Click to edit Master subtitle style</a:t>
            </a:r>
            <a:endParaRPr lang="en-US" dirty="0"/>
          </a:p>
        </p:txBody>
      </p:sp>
      <p:sp>
        <p:nvSpPr>
          <p:cNvPr id="7" name="Text Placeholder 6"/>
          <p:cNvSpPr>
            <a:spLocks noGrp="1"/>
          </p:cNvSpPr>
          <p:nvPr>
            <p:ph type="body" sz="quarter" idx="10"/>
          </p:nvPr>
        </p:nvSpPr>
        <p:spPr>
          <a:xfrm>
            <a:off x="722049" y="2355850"/>
            <a:ext cx="7690114" cy="1384994"/>
          </a:xfrm>
        </p:spPr>
        <p:txBody>
          <a:bodyPr>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a:t>Click to edit Master text styles</a:t>
            </a:r>
          </a:p>
        </p:txBody>
      </p:sp>
    </p:spTree>
    <p:extLst>
      <p:ext uri="{BB962C8B-B14F-4D97-AF65-F5344CB8AC3E}">
        <p14:creationId xmlns:p14="http://schemas.microsoft.com/office/powerpoint/2010/main" val="1007277217"/>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551836836"/>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260596963"/>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1001"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62575055"/>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381001" y="1757805"/>
            <a:ext cx="41148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a:t>Click to edit Master text styles</a:t>
            </a:r>
          </a:p>
        </p:txBody>
      </p:sp>
      <p:sp>
        <p:nvSpPr>
          <p:cNvPr id="4" name="Content Placeholder 3"/>
          <p:cNvSpPr>
            <a:spLocks noGrp="1"/>
          </p:cNvSpPr>
          <p:nvPr>
            <p:ph sz="half" idx="2"/>
          </p:nvPr>
        </p:nvSpPr>
        <p:spPr>
          <a:xfrm>
            <a:off x="381000"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983" y="1757805"/>
            <a:ext cx="4117019"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255387090"/>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_Demo, Video etc. &quot;special&quot; slides">
    <p:spTree>
      <p:nvGrpSpPr>
        <p:cNvPr id="1" name=""/>
        <p:cNvGrpSpPr/>
        <p:nvPr/>
      </p:nvGrpSpPr>
      <p:grpSpPr>
        <a:xfrm>
          <a:off x="0" y="0"/>
          <a:ext cx="0" cy="0"/>
          <a:chOff x="0" y="0"/>
          <a:chExt cx="0" cy="0"/>
        </a:xfrm>
      </p:grpSpPr>
      <p:pic>
        <p:nvPicPr>
          <p:cNvPr id="5" name="Picture 4" descr="white ba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355850"/>
            <a:ext cx="7623175" cy="162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a:t>Click to edit Master title style</a:t>
            </a:r>
            <a:endParaRPr lang="en-US" dirty="0"/>
          </a:p>
        </p:txBody>
      </p:sp>
      <p:sp>
        <p:nvSpPr>
          <p:cNvPr id="3" name="Subtitle 2"/>
          <p:cNvSpPr>
            <a:spLocks noGrp="1"/>
          </p:cNvSpPr>
          <p:nvPr>
            <p:ph type="subTitle" idx="1"/>
          </p:nvPr>
        </p:nvSpPr>
        <p:spPr>
          <a:xfrm>
            <a:off x="1368955" y="4344992"/>
            <a:ext cx="7043208" cy="461665"/>
          </a:xfrm>
        </p:spPr>
        <p:txBody>
          <a:bodyPr>
            <a:noAutofit/>
          </a:bodyPr>
          <a:lstStyle>
            <a:lvl1pPr marL="0" indent="0" algn="l">
              <a:lnSpc>
                <a:spcPct val="90000"/>
              </a:lnSpc>
              <a:spcBef>
                <a:spcPts val="0"/>
              </a:spcBef>
              <a:buNone/>
              <a:defRPr>
                <a:solidFill>
                  <a:schemeClr val="tx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a:t>Click to edit Master subtitle style</a:t>
            </a:r>
            <a:endParaRPr lang="en-US" dirty="0"/>
          </a:p>
        </p:txBody>
      </p:sp>
      <p:sp>
        <p:nvSpPr>
          <p:cNvPr id="7" name="Text Placeholder 6"/>
          <p:cNvSpPr>
            <a:spLocks noGrp="1"/>
          </p:cNvSpPr>
          <p:nvPr>
            <p:ph type="body" sz="quarter" idx="10"/>
          </p:nvPr>
        </p:nvSpPr>
        <p:spPr>
          <a:xfrm>
            <a:off x="722049" y="2355850"/>
            <a:ext cx="7690114" cy="1384994"/>
          </a:xfrm>
        </p:spPr>
        <p:txBody>
          <a:bodyPr rtlCol="0">
            <a:noAutofit/>
            <a:scene3d>
              <a:camera prst="orthographicFront"/>
              <a:lightRig rig="flat" dir="t"/>
            </a:scene3d>
            <a:sp3d extrusionH="88900" contourW="2540">
              <a:bevelT w="38100" h="31750"/>
              <a:contourClr>
                <a:srgbClr val="F4A234"/>
              </a:contourClr>
            </a:sp3d>
          </a:bodyPr>
          <a:lstStyle>
            <a:lvl1pPr marL="0" indent="0" algn="l" defTabSz="914363" rtl="0" eaLnBrk="1" latinLnBrk="0" hangingPunct="1">
              <a:lnSpc>
                <a:spcPct val="90000"/>
              </a:lnSpc>
              <a:spcBef>
                <a:spcPct val="20000"/>
              </a:spcBef>
              <a:buFont typeface="Arial" pitchFamily="34" charset="0"/>
              <a:buNone/>
              <a:defRPr lang="en-US" sz="10000" b="0" i="1" kern="1200" baseline="0" dirty="0" smtClean="0">
                <a:ln>
                  <a:solidFill>
                    <a:schemeClr val="tx1">
                      <a:alpha val="21000"/>
                    </a:schemeClr>
                  </a:solidFill>
                </a:ln>
                <a:gradFill>
                  <a:gsLst>
                    <a:gs pos="6000">
                      <a:schemeClr val="accent4">
                        <a:lumMod val="75000"/>
                      </a:schemeClr>
                    </a:gs>
                    <a:gs pos="50000">
                      <a:schemeClr val="accent4">
                        <a:lumMod val="50000"/>
                      </a:schemeClr>
                    </a:gs>
                    <a:gs pos="100000">
                      <a:schemeClr val="bg2">
                        <a:lumMod val="85000"/>
                        <a:lumOff val="15000"/>
                      </a:schemeClr>
                    </a:gs>
                  </a:gsLst>
                  <a:lin ang="5400000" scaled="0"/>
                </a:gradFill>
                <a:effectLst>
                  <a:outerShdw blurRad="139700" dir="16200000" rotWithShape="0">
                    <a:schemeClr val="tx1">
                      <a:alpha val="34000"/>
                    </a:schemeClr>
                  </a:outerShdw>
                </a:effectLst>
                <a:latin typeface="+mn-lt"/>
                <a:ea typeface="+mn-ea"/>
                <a:cs typeface="Arial" pitchFamily="34" charset="0"/>
              </a:defRPr>
            </a:lvl1pPr>
          </a:lstStyle>
          <a:p>
            <a:pPr lvl="0"/>
            <a:r>
              <a:rPr lang="en-US"/>
              <a:t>Click to edit Master text styles</a:t>
            </a:r>
          </a:p>
        </p:txBody>
      </p:sp>
    </p:spTree>
    <p:extLst>
      <p:ext uri="{BB962C8B-B14F-4D97-AF65-F5344CB8AC3E}">
        <p14:creationId xmlns:p14="http://schemas.microsoft.com/office/powerpoint/2010/main" val="205934423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022963858"/>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51378130"/>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WALKIN - Prints in GRAYSCALE">
    <p:spTree>
      <p:nvGrpSpPr>
        <p:cNvPr id="1" name=""/>
        <p:cNvGrpSpPr/>
        <p:nvPr/>
      </p:nvGrpSpPr>
      <p:grpSpPr>
        <a:xfrm>
          <a:off x="0" y="0"/>
          <a:ext cx="0" cy="0"/>
          <a:chOff x="0" y="0"/>
          <a:chExt cx="0" cy="0"/>
        </a:xfrm>
      </p:grpSpPr>
    </p:spTree>
    <p:extLst>
      <p:ext uri="{BB962C8B-B14F-4D97-AF65-F5344CB8AC3E}">
        <p14:creationId xmlns:p14="http://schemas.microsoft.com/office/powerpoint/2010/main" val="1988714904"/>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94307398"/>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3_Title and Content">
    <p:bg bwMode="black">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6"/>
          <p:cNvSpPr>
            <a:spLocks noGrp="1"/>
          </p:cNvSpPr>
          <p:nvPr>
            <p:ph type="body" sz="quarter" idx="11"/>
          </p:nvPr>
        </p:nvSpPr>
        <p:spPr>
          <a:xfrm>
            <a:off x="2" y="6238879"/>
            <a:ext cx="9144001" cy="619125"/>
          </a:xfrm>
          <a:solidFill>
            <a:srgbClr val="FFFF99"/>
          </a:solidFill>
        </p:spPr>
        <p:txBody>
          <a:bodyPr lIns="152394" tIns="76197" rIns="152394" bIns="76197" anchor="b">
            <a:noAutofit/>
          </a:bodyPr>
          <a:lstStyle>
            <a:lvl1pPr algn="r">
              <a:buFont typeface="Arial" pitchFamily="34" charset="0"/>
              <a:buNone/>
              <a:defRPr>
                <a:solidFill>
                  <a:srgbClr val="000000"/>
                </a:solidFill>
                <a:effectLst/>
                <a:latin typeface="+mj-lt"/>
              </a:defRPr>
            </a:lvl1pPr>
          </a:lstStyle>
          <a:p>
            <a:pPr lvl="0"/>
            <a:r>
              <a:rPr lang="en-US"/>
              <a:t>Click to edit Master text styles</a:t>
            </a:r>
          </a:p>
        </p:txBody>
      </p:sp>
    </p:spTree>
    <p:extLst>
      <p:ext uri="{BB962C8B-B14F-4D97-AF65-F5344CB8AC3E}">
        <p14:creationId xmlns:p14="http://schemas.microsoft.com/office/powerpoint/2010/main" val="51245830"/>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2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a:t>Click to edit Master title style</a:t>
            </a:r>
            <a:endParaRPr lang="en-US" dirty="0"/>
          </a:p>
        </p:txBody>
      </p:sp>
      <p:sp>
        <p:nvSpPr>
          <p:cNvPr id="3" name="Subtitle 2"/>
          <p:cNvSpPr>
            <a:spLocks noGrp="1"/>
          </p:cNvSpPr>
          <p:nvPr>
            <p:ph type="subTitle" idx="1"/>
          </p:nvPr>
        </p:nvSpPr>
        <p:spPr>
          <a:xfrm>
            <a:off x="1368955" y="4344992"/>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a:t>Click to edit Master subtitle style</a:t>
            </a:r>
            <a:endParaRPr lang="en-US" dirty="0"/>
          </a:p>
        </p:txBody>
      </p:sp>
      <p:sp>
        <p:nvSpPr>
          <p:cNvPr id="7" name="Text Placeholder 6"/>
          <p:cNvSpPr>
            <a:spLocks noGrp="1"/>
          </p:cNvSpPr>
          <p:nvPr>
            <p:ph type="body" sz="quarter" idx="10"/>
          </p:nvPr>
        </p:nvSpPr>
        <p:spPr>
          <a:xfrm>
            <a:off x="722049" y="2355850"/>
            <a:ext cx="7690114" cy="1384994"/>
          </a:xfrm>
        </p:spPr>
        <p:txBody>
          <a:bodyPr>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a:t>Click to edit Master text styles</a:t>
            </a:r>
          </a:p>
        </p:txBody>
      </p:sp>
    </p:spTree>
    <p:extLst>
      <p:ext uri="{BB962C8B-B14F-4D97-AF65-F5344CB8AC3E}">
        <p14:creationId xmlns:p14="http://schemas.microsoft.com/office/powerpoint/2010/main" val="1130698571"/>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722313" y="1905000"/>
            <a:ext cx="8040688" cy="21082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250372661"/>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5400"/>
            </a:lvl1pPr>
          </a:lstStyle>
          <a:p>
            <a:r>
              <a:rPr lang="en-US"/>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1566369633"/>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a:t>Click to edit Master subtitle style</a:t>
            </a:r>
            <a:endParaRPr lang="en-US" dirty="0"/>
          </a:p>
        </p:txBody>
      </p:sp>
      <p:sp>
        <p:nvSpPr>
          <p:cNvPr id="7" name="Text Placeholder 6"/>
          <p:cNvSpPr>
            <a:spLocks noGrp="1"/>
          </p:cNvSpPr>
          <p:nvPr>
            <p:ph type="body" sz="quarter" idx="10"/>
          </p:nvPr>
        </p:nvSpPr>
        <p:spPr>
          <a:xfrm>
            <a:off x="722049" y="2355850"/>
            <a:ext cx="7690114" cy="1384994"/>
          </a:xfrm>
        </p:spPr>
        <p:txBody>
          <a:bodyPr>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a:t>Click to edit Master text styles</a:t>
            </a:r>
          </a:p>
        </p:txBody>
      </p:sp>
    </p:spTree>
    <p:extLst>
      <p:ext uri="{BB962C8B-B14F-4D97-AF65-F5344CB8AC3E}">
        <p14:creationId xmlns:p14="http://schemas.microsoft.com/office/powerpoint/2010/main" val="483689685"/>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567304789"/>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37745691"/>
      </p:ext>
    </p:extLst>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360613073"/>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155722604"/>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a:t>Click to edit Master text styles</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5756851"/>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000419805"/>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46349250"/>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WALKIN - Prints in GRAYSCALE">
    <p:spTree>
      <p:nvGrpSpPr>
        <p:cNvPr id="1" name=""/>
        <p:cNvGrpSpPr/>
        <p:nvPr/>
      </p:nvGrpSpPr>
      <p:grpSpPr>
        <a:xfrm>
          <a:off x="0" y="0"/>
          <a:ext cx="0" cy="0"/>
          <a:chOff x="0" y="0"/>
          <a:chExt cx="0" cy="0"/>
        </a:xfrm>
      </p:grpSpPr>
    </p:spTree>
    <p:extLst>
      <p:ext uri="{BB962C8B-B14F-4D97-AF65-F5344CB8AC3E}">
        <p14:creationId xmlns:p14="http://schemas.microsoft.com/office/powerpoint/2010/main" val="441767868"/>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901063"/>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3_Title and Content">
    <p:bg bwMode="black">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6"/>
          <p:cNvSpPr>
            <a:spLocks noGrp="1"/>
          </p:cNvSpPr>
          <p:nvPr>
            <p:ph type="body" sz="quarter" idx="11"/>
          </p:nvPr>
        </p:nvSpPr>
        <p:spPr>
          <a:xfrm>
            <a:off x="0" y="6238875"/>
            <a:ext cx="9144001" cy="619125"/>
          </a:xfrm>
          <a:solidFill>
            <a:srgbClr val="FFFF99"/>
          </a:solidFill>
        </p:spPr>
        <p:txBody>
          <a:bodyPr lIns="152394" tIns="76197" rIns="152394" bIns="76197" anchor="b">
            <a:noAutofit/>
          </a:bodyPr>
          <a:lstStyle>
            <a:lvl1pPr algn="r">
              <a:buFont typeface="Arial" pitchFamily="34" charset="0"/>
              <a:buNone/>
              <a:defRPr>
                <a:solidFill>
                  <a:srgbClr val="000000"/>
                </a:solidFill>
                <a:effectLst/>
                <a:latin typeface="+mj-lt"/>
              </a:defRPr>
            </a:lvl1pPr>
          </a:lstStyle>
          <a:p>
            <a:pPr lvl="0"/>
            <a:r>
              <a:rPr lang="en-US"/>
              <a:t>Click to edit Master text styles</a:t>
            </a:r>
          </a:p>
        </p:txBody>
      </p:sp>
    </p:spTree>
    <p:extLst>
      <p:ext uri="{BB962C8B-B14F-4D97-AF65-F5344CB8AC3E}">
        <p14:creationId xmlns:p14="http://schemas.microsoft.com/office/powerpoint/2010/main" val="1046370347"/>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cSld name="2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a:t>Click to edit Master subtitle style</a:t>
            </a:r>
            <a:endParaRPr lang="en-US" dirty="0"/>
          </a:p>
        </p:txBody>
      </p:sp>
      <p:sp>
        <p:nvSpPr>
          <p:cNvPr id="7" name="Text Placeholder 6"/>
          <p:cNvSpPr>
            <a:spLocks noGrp="1"/>
          </p:cNvSpPr>
          <p:nvPr>
            <p:ph type="body" sz="quarter" idx="10"/>
          </p:nvPr>
        </p:nvSpPr>
        <p:spPr>
          <a:xfrm>
            <a:off x="722049" y="2355850"/>
            <a:ext cx="7690114" cy="1384994"/>
          </a:xfrm>
        </p:spPr>
        <p:txBody>
          <a:bodyPr>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a:t>Click to edit Master text styles</a:t>
            </a:r>
          </a:p>
        </p:txBody>
      </p:sp>
    </p:spTree>
    <p:extLst>
      <p:ext uri="{BB962C8B-B14F-4D97-AF65-F5344CB8AC3E}">
        <p14:creationId xmlns:p14="http://schemas.microsoft.com/office/powerpoint/2010/main" val="1122336503"/>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722313" y="1905000"/>
            <a:ext cx="8040688" cy="193899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861109485"/>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524305153"/>
      </p:ext>
    </p:extLst>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5400"/>
            </a:lvl1pPr>
          </a:lstStyle>
          <a:p>
            <a:r>
              <a:rPr lang="en-US"/>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659639006"/>
      </p:ext>
    </p:extLst>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a:t>Click to edit Master subtitle style</a:t>
            </a:r>
            <a:endParaRPr lang="en-US" dirty="0"/>
          </a:p>
        </p:txBody>
      </p:sp>
      <p:sp>
        <p:nvSpPr>
          <p:cNvPr id="7" name="Text Placeholder 6"/>
          <p:cNvSpPr>
            <a:spLocks noGrp="1"/>
          </p:cNvSpPr>
          <p:nvPr>
            <p:ph type="body" sz="quarter" idx="10"/>
          </p:nvPr>
        </p:nvSpPr>
        <p:spPr>
          <a:xfrm>
            <a:off x="722049" y="2355850"/>
            <a:ext cx="7690114" cy="1384994"/>
          </a:xfrm>
        </p:spPr>
        <p:txBody>
          <a:bodyPr>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a:t>Click to edit Master text styles</a:t>
            </a:r>
          </a:p>
        </p:txBody>
      </p:sp>
    </p:spTree>
    <p:extLst>
      <p:ext uri="{BB962C8B-B14F-4D97-AF65-F5344CB8AC3E}">
        <p14:creationId xmlns:p14="http://schemas.microsoft.com/office/powerpoint/2010/main" val="1460082195"/>
      </p:ext>
    </p:extLst>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385414639"/>
      </p:ext>
    </p:extLst>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952062949"/>
      </p:ext>
    </p:extLst>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577721120"/>
      </p:ext>
    </p:extLst>
  </p:cSld>
  <p:clrMapOvr>
    <a:masterClrMapping/>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a:t>Click to edit Master text styles</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510080967"/>
      </p:ext>
    </p:extLst>
  </p:cSld>
  <p:clrMapOvr>
    <a:masterClrMapping/>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714880226"/>
      </p:ext>
    </p:extLst>
  </p:cSld>
  <p:clrMapOvr>
    <a:masterClrMapping/>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60686763"/>
      </p:ext>
    </p:extLst>
  </p:cSld>
  <p:clrMapOvr>
    <a:masterClrMapping/>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WALKIN - Prints in GRAYSCALE">
    <p:spTree>
      <p:nvGrpSpPr>
        <p:cNvPr id="1" name=""/>
        <p:cNvGrpSpPr/>
        <p:nvPr/>
      </p:nvGrpSpPr>
      <p:grpSpPr>
        <a:xfrm>
          <a:off x="0" y="0"/>
          <a:ext cx="0" cy="0"/>
          <a:chOff x="0" y="0"/>
          <a:chExt cx="0" cy="0"/>
        </a:xfrm>
      </p:grpSpPr>
    </p:spTree>
    <p:extLst>
      <p:ext uri="{BB962C8B-B14F-4D97-AF65-F5344CB8AC3E}">
        <p14:creationId xmlns:p14="http://schemas.microsoft.com/office/powerpoint/2010/main" val="1630387677"/>
      </p:ext>
    </p:extLst>
  </p:cSld>
  <p:clrMapOvr>
    <a:masterClrMapping/>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554290596"/>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1001"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92423943"/>
      </p:ext>
    </p:extLst>
  </p:cSld>
  <p:clrMapOvr>
    <a:masterClrMapping/>
  </p:clrMapOvr>
  <p:transition>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6"/>
          <p:cNvSpPr>
            <a:spLocks noGrp="1"/>
          </p:cNvSpPr>
          <p:nvPr>
            <p:ph type="body" sz="quarter" idx="11"/>
          </p:nvPr>
        </p:nvSpPr>
        <p:spPr>
          <a:xfrm>
            <a:off x="0" y="6238875"/>
            <a:ext cx="9144001" cy="619125"/>
          </a:xfrm>
          <a:solidFill>
            <a:srgbClr val="FFFF99"/>
          </a:solidFill>
        </p:spPr>
        <p:txBody>
          <a:bodyPr lIns="152394" tIns="76197" rIns="152394" bIns="76197" anchor="b">
            <a:noAutofit/>
          </a:bodyPr>
          <a:lstStyle>
            <a:lvl1pPr algn="r">
              <a:buFont typeface="Arial" pitchFamily="34" charset="0"/>
              <a:buNone/>
              <a:defRPr>
                <a:solidFill>
                  <a:srgbClr val="000000"/>
                </a:solidFill>
                <a:effectLst/>
                <a:latin typeface="+mj-lt"/>
              </a:defRPr>
            </a:lvl1pPr>
          </a:lstStyle>
          <a:p>
            <a:pPr lvl="0"/>
            <a:r>
              <a:rPr lang="en-US"/>
              <a:t>Click to edit Master text styles</a:t>
            </a:r>
          </a:p>
        </p:txBody>
      </p:sp>
    </p:spTree>
    <p:extLst>
      <p:ext uri="{BB962C8B-B14F-4D97-AF65-F5344CB8AC3E}">
        <p14:creationId xmlns:p14="http://schemas.microsoft.com/office/powerpoint/2010/main" val="1467963981"/>
      </p:ext>
    </p:extLst>
  </p:cSld>
  <p:clrMapOvr>
    <a:masterClrMapping/>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cSld name="2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a:t>Click to edit Master subtitle style</a:t>
            </a:r>
            <a:endParaRPr lang="en-US" dirty="0"/>
          </a:p>
        </p:txBody>
      </p:sp>
      <p:sp>
        <p:nvSpPr>
          <p:cNvPr id="7" name="Text Placeholder 6"/>
          <p:cNvSpPr>
            <a:spLocks noGrp="1"/>
          </p:cNvSpPr>
          <p:nvPr>
            <p:ph type="body" sz="quarter" idx="10"/>
          </p:nvPr>
        </p:nvSpPr>
        <p:spPr>
          <a:xfrm>
            <a:off x="722049" y="2355850"/>
            <a:ext cx="7690114" cy="1384994"/>
          </a:xfrm>
        </p:spPr>
        <p:txBody>
          <a:bodyPr>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a:t>Click to edit Master text styles</a:t>
            </a:r>
          </a:p>
        </p:txBody>
      </p:sp>
    </p:spTree>
    <p:extLst>
      <p:ext uri="{BB962C8B-B14F-4D97-AF65-F5344CB8AC3E}">
        <p14:creationId xmlns:p14="http://schemas.microsoft.com/office/powerpoint/2010/main" val="34740865"/>
      </p:ext>
    </p:extLst>
  </p:cSld>
  <p:clrMapOvr>
    <a:masterClrMapping/>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722313" y="1905000"/>
            <a:ext cx="8040688" cy="193899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814887560"/>
      </p:ext>
    </p:extLst>
  </p:cSld>
  <p:clrMapOvr>
    <a:masterClrMapping/>
  </p:clrMapOvr>
  <p:transition>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Text Box 5"/>
          <p:cNvSpPr txBox="1">
            <a:spLocks noChangeArrowheads="1"/>
          </p:cNvSpPr>
          <p:nvPr userDrawn="1"/>
        </p:nvSpPr>
        <p:spPr bwMode="auto">
          <a:xfrm>
            <a:off x="3059113" y="6583363"/>
            <a:ext cx="32004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a:spcBef>
                <a:spcPct val="50000"/>
              </a:spcBef>
              <a:defRPr/>
            </a:pPr>
            <a:r>
              <a:rPr lang="en-GB" sz="1200"/>
              <a:t>Pearson Education © 2014</a:t>
            </a:r>
          </a:p>
        </p:txBody>
      </p:sp>
      <p:sp>
        <p:nvSpPr>
          <p:cNvPr id="2" name="Title 1"/>
          <p:cNvSpPr>
            <a:spLocks noGrp="1"/>
          </p:cNvSpPr>
          <p:nvPr>
            <p:ph type="ctrTitle"/>
          </p:nvPr>
        </p:nvSpPr>
        <p:spPr>
          <a:xfrm>
            <a:off x="730250" y="1905000"/>
            <a:ext cx="7681913" cy="1523495"/>
          </a:xfrm>
        </p:spPr>
        <p:txBody>
          <a:bodyPr>
            <a:noAutofit/>
          </a:bodyPr>
          <a:lstStyle>
            <a:lvl1pPr>
              <a:lnSpc>
                <a:spcPct val="90000"/>
              </a:lnSpc>
              <a:defRPr sz="5400"/>
            </a:lvl1pPr>
          </a:lstStyle>
          <a:p>
            <a:r>
              <a:rPr lang="en-US"/>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628966950"/>
      </p:ext>
    </p:extLst>
  </p:cSld>
  <p:clrMapOvr>
    <a:masterClrMapping/>
  </p:clrMapOvr>
  <p:transition>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1_Demo, Video etc. &quot;special&quot; slides">
    <p:spTree>
      <p:nvGrpSpPr>
        <p:cNvPr id="1" name=""/>
        <p:cNvGrpSpPr/>
        <p:nvPr/>
      </p:nvGrpSpPr>
      <p:grpSpPr>
        <a:xfrm>
          <a:off x="0" y="0"/>
          <a:ext cx="0" cy="0"/>
          <a:chOff x="0" y="0"/>
          <a:chExt cx="0" cy="0"/>
        </a:xfrm>
      </p:grpSpPr>
      <p:pic>
        <p:nvPicPr>
          <p:cNvPr id="5" name="Picture 4" descr="white ba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355850"/>
            <a:ext cx="7623175" cy="162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5"/>
          <p:cNvSpPr txBox="1">
            <a:spLocks noChangeArrowheads="1"/>
          </p:cNvSpPr>
          <p:nvPr userDrawn="1"/>
        </p:nvSpPr>
        <p:spPr bwMode="auto">
          <a:xfrm>
            <a:off x="5943600" y="6627813"/>
            <a:ext cx="32004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r">
              <a:spcBef>
                <a:spcPct val="50000"/>
              </a:spcBef>
              <a:defRPr/>
            </a:pPr>
            <a:r>
              <a:rPr lang="en-GB" sz="1200"/>
              <a:t>Pearson Education © 2014</a:t>
            </a:r>
          </a:p>
        </p:txBody>
      </p:sp>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a:t>Click to edit Master subtitle style</a:t>
            </a:r>
            <a:endParaRPr lang="en-US" dirty="0"/>
          </a:p>
        </p:txBody>
      </p:sp>
      <p:sp>
        <p:nvSpPr>
          <p:cNvPr id="7" name="Text Placeholder 6"/>
          <p:cNvSpPr>
            <a:spLocks noGrp="1"/>
          </p:cNvSpPr>
          <p:nvPr>
            <p:ph type="body" sz="quarter" idx="10"/>
          </p:nvPr>
        </p:nvSpPr>
        <p:spPr>
          <a:xfrm>
            <a:off x="722049" y="2355850"/>
            <a:ext cx="7690114" cy="1384994"/>
          </a:xfrm>
        </p:spPr>
        <p:txBody>
          <a:bodyPr rtlCol="0">
            <a:noAutofit/>
            <a:scene3d>
              <a:camera prst="orthographicFront"/>
              <a:lightRig rig="flat" dir="t"/>
            </a:scene3d>
            <a:sp3d extrusionH="88900" contourW="2540">
              <a:bevelT w="38100" h="31750"/>
              <a:contourClr>
                <a:srgbClr val="F4A234"/>
              </a:contourClr>
            </a:sp3d>
          </a:bodyPr>
          <a:lstStyle>
            <a:lvl1pPr marL="0" indent="0" algn="l" defTabSz="914363" rtl="0" eaLnBrk="1" latinLnBrk="0" hangingPunct="1">
              <a:lnSpc>
                <a:spcPct val="90000"/>
              </a:lnSpc>
              <a:spcBef>
                <a:spcPct val="20000"/>
              </a:spcBef>
              <a:buFont typeface="Arial" pitchFamily="34" charset="0"/>
              <a:buNone/>
              <a:defRPr lang="en-US" sz="10000" b="0" i="1" kern="1200" baseline="0" dirty="0" smtClean="0">
                <a:ln>
                  <a:solidFill>
                    <a:schemeClr val="tx1">
                      <a:alpha val="21000"/>
                    </a:schemeClr>
                  </a:solidFill>
                </a:ln>
                <a:gradFill>
                  <a:gsLst>
                    <a:gs pos="6000">
                      <a:schemeClr val="accent4">
                        <a:lumMod val="75000"/>
                      </a:schemeClr>
                    </a:gs>
                    <a:gs pos="50000">
                      <a:schemeClr val="accent4">
                        <a:lumMod val="50000"/>
                      </a:schemeClr>
                    </a:gs>
                    <a:gs pos="100000">
                      <a:schemeClr val="bg2">
                        <a:lumMod val="85000"/>
                        <a:lumOff val="15000"/>
                      </a:schemeClr>
                    </a:gs>
                  </a:gsLst>
                  <a:lin ang="5400000" scaled="0"/>
                </a:gradFill>
                <a:effectLst>
                  <a:outerShdw blurRad="139700" dir="16200000" rotWithShape="0">
                    <a:schemeClr val="tx1">
                      <a:alpha val="34000"/>
                    </a:schemeClr>
                  </a:outerShdw>
                </a:effectLst>
                <a:latin typeface="+mn-lt"/>
                <a:ea typeface="+mn-ea"/>
                <a:cs typeface="Arial" pitchFamily="34" charset="0"/>
              </a:defRPr>
            </a:lvl1pPr>
          </a:lstStyle>
          <a:p>
            <a:pPr lvl="0"/>
            <a:r>
              <a:rPr lang="en-US" dirty="0"/>
              <a:t>Click to edit Master text styles</a:t>
            </a:r>
          </a:p>
        </p:txBody>
      </p:sp>
    </p:spTree>
    <p:extLst>
      <p:ext uri="{BB962C8B-B14F-4D97-AF65-F5344CB8AC3E}">
        <p14:creationId xmlns:p14="http://schemas.microsoft.com/office/powerpoint/2010/main" val="152098203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4" name="Text Box 5"/>
          <p:cNvSpPr txBox="1">
            <a:spLocks noChangeArrowheads="1"/>
          </p:cNvSpPr>
          <p:nvPr userDrawn="1"/>
        </p:nvSpPr>
        <p:spPr bwMode="auto">
          <a:xfrm>
            <a:off x="5943600" y="6627813"/>
            <a:ext cx="32004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r">
              <a:spcBef>
                <a:spcPct val="50000"/>
              </a:spcBef>
              <a:defRPr/>
            </a:pPr>
            <a:r>
              <a:rPr lang="en-GB" sz="1200"/>
              <a:t>Pearson Education © 2014</a:t>
            </a:r>
          </a:p>
        </p:txBody>
      </p:sp>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761250573"/>
      </p:ext>
    </p:extLst>
  </p:cSld>
  <p:clrMapOvr>
    <a:masterClrMapping/>
  </p:clrMapOvr>
  <p:transition>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Text Box 5"/>
          <p:cNvSpPr txBox="1">
            <a:spLocks noChangeArrowheads="1"/>
          </p:cNvSpPr>
          <p:nvPr userDrawn="1"/>
        </p:nvSpPr>
        <p:spPr bwMode="auto">
          <a:xfrm>
            <a:off x="5943600" y="6627813"/>
            <a:ext cx="32004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r">
              <a:spcBef>
                <a:spcPct val="50000"/>
              </a:spcBef>
              <a:defRPr/>
            </a:pPr>
            <a:r>
              <a:rPr lang="en-GB" sz="1200"/>
              <a:t>Pearson Education © 2014</a:t>
            </a:r>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89653714"/>
      </p:ext>
    </p:extLst>
  </p:cSld>
  <p:clrMapOvr>
    <a:masterClrMapping/>
  </p:clrMapOvr>
  <p:transition>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830539036"/>
      </p:ext>
    </p:extLst>
  </p:cSld>
  <p:clrMapOvr>
    <a:masterClrMapping/>
  </p:clrMapOvr>
  <p:transition>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a:t>Click to edit Master text styles</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290127955"/>
      </p:ext>
    </p:extLst>
  </p:cSld>
  <p:clrMapOvr>
    <a:masterClrMapping/>
  </p:clrMapOvr>
  <p:transition>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690367770"/>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381001" y="1757805"/>
            <a:ext cx="41148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a:t>Click to edit Master text styles</a:t>
            </a:r>
          </a:p>
        </p:txBody>
      </p:sp>
      <p:sp>
        <p:nvSpPr>
          <p:cNvPr id="4" name="Content Placeholder 3"/>
          <p:cNvSpPr>
            <a:spLocks noGrp="1"/>
          </p:cNvSpPr>
          <p:nvPr>
            <p:ph sz="half" idx="2"/>
          </p:nvPr>
        </p:nvSpPr>
        <p:spPr>
          <a:xfrm>
            <a:off x="381000"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983" y="1757805"/>
            <a:ext cx="4117019"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265122573"/>
      </p:ext>
    </p:extLst>
  </p:cSld>
  <p:clrMapOvr>
    <a:masterClrMapping/>
  </p:clrMapOvr>
  <p:transition>
    <p:fad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34433518"/>
      </p:ext>
    </p:extLst>
  </p:cSld>
  <p:clrMapOvr>
    <a:masterClrMapping/>
  </p:clrMapOvr>
  <p:transition>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WALKIN - Prints in GRAYSCALE">
    <p:spTree>
      <p:nvGrpSpPr>
        <p:cNvPr id="1" name=""/>
        <p:cNvGrpSpPr/>
        <p:nvPr/>
      </p:nvGrpSpPr>
      <p:grpSpPr>
        <a:xfrm>
          <a:off x="0" y="0"/>
          <a:ext cx="0" cy="0"/>
          <a:chOff x="0" y="0"/>
          <a:chExt cx="0" cy="0"/>
        </a:xfrm>
      </p:grpSpPr>
    </p:spTree>
    <p:extLst>
      <p:ext uri="{BB962C8B-B14F-4D97-AF65-F5344CB8AC3E}">
        <p14:creationId xmlns:p14="http://schemas.microsoft.com/office/powerpoint/2010/main" val="1131359211"/>
      </p:ext>
    </p:extLst>
  </p:cSld>
  <p:clrMapOvr>
    <a:masterClrMapping/>
  </p:clrMapOvr>
  <p:transition>
    <p:fad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solidFill>
                  <a:srgbClr val="FFFFFF"/>
                </a:solidFill>
              </a:defRPr>
            </a:lvl1pPr>
          </a:lstStyle>
          <a:p>
            <a:r>
              <a:rPr lang="en-US"/>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rgbClr val="FFFFFF"/>
              </a:buClr>
              <a:buSzPct val="70000"/>
              <a:buFont typeface="Wingdings" pitchFamily="2" charset="2"/>
              <a:buChar char="l"/>
              <a:defRPr>
                <a:solidFill>
                  <a:srgbClr val="FFFFFF"/>
                </a:solidFill>
              </a:defRPr>
            </a:lvl1pPr>
            <a:lvl2pPr>
              <a:buClr>
                <a:srgbClr val="FFFFFF"/>
              </a:buClr>
              <a:buSzPct val="70000"/>
              <a:buFont typeface="Wingdings" pitchFamily="2" charset="2"/>
              <a:buChar char="l"/>
              <a:defRPr>
                <a:solidFill>
                  <a:srgbClr val="FFFFFF"/>
                </a:solidFill>
              </a:defRPr>
            </a:lvl2pPr>
            <a:lvl3pPr>
              <a:buClr>
                <a:srgbClr val="FFFFFF"/>
              </a:buClr>
              <a:buSzPct val="70000"/>
              <a:buFont typeface="Wingdings" pitchFamily="2" charset="2"/>
              <a:buChar char="l"/>
              <a:defRPr>
                <a:solidFill>
                  <a:srgbClr val="FFFFFF"/>
                </a:solidFill>
              </a:defRPr>
            </a:lvl3pPr>
            <a:lvl4pPr>
              <a:buClr>
                <a:srgbClr val="FFFFFF"/>
              </a:buClr>
              <a:buSzPct val="70000"/>
              <a:buFont typeface="Wingdings" pitchFamily="2" charset="2"/>
              <a:buChar char="l"/>
              <a:defRPr>
                <a:solidFill>
                  <a:srgbClr val="FFFFFF"/>
                </a:solidFill>
              </a:defRPr>
            </a:lvl4pPr>
            <a:lvl5pPr>
              <a:buClr>
                <a:srgbClr val="FFFFFF"/>
              </a:buClr>
              <a:buSzPct val="70000"/>
              <a:buFont typeface="Wingdings" pitchFamily="2" charset="2"/>
              <a:buChar char="l"/>
              <a:defRPr>
                <a:solidFill>
                  <a:srgbClr val="FFFFF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03886059"/>
      </p:ext>
    </p:extLst>
  </p:cSld>
  <p:clrMapOvr>
    <a:masterClrMapping/>
  </p:clrMapOvr>
  <p:transition>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3_Title and Content">
    <p:bg bwMode="black">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solidFill>
                  <a:srgbClr val="FFFFFF"/>
                </a:solidFill>
              </a:defRPr>
            </a:lvl1pPr>
          </a:lstStyle>
          <a:p>
            <a:r>
              <a:rPr lang="en-US"/>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rgbClr val="FFFFFF"/>
              </a:buClr>
              <a:buSzPct val="70000"/>
              <a:buFont typeface="Wingdings" pitchFamily="2" charset="2"/>
              <a:buChar char="l"/>
              <a:defRPr>
                <a:solidFill>
                  <a:srgbClr val="FFFFFF"/>
                </a:solidFill>
              </a:defRPr>
            </a:lvl1pPr>
            <a:lvl2pPr>
              <a:buClr>
                <a:srgbClr val="FFFFFF"/>
              </a:buClr>
              <a:buSzPct val="70000"/>
              <a:buFont typeface="Wingdings" pitchFamily="2" charset="2"/>
              <a:buChar char="l"/>
              <a:defRPr>
                <a:solidFill>
                  <a:srgbClr val="FFFFFF"/>
                </a:solidFill>
              </a:defRPr>
            </a:lvl2pPr>
            <a:lvl3pPr>
              <a:buClr>
                <a:srgbClr val="FFFFFF"/>
              </a:buClr>
              <a:buSzPct val="70000"/>
              <a:buFont typeface="Wingdings" pitchFamily="2" charset="2"/>
              <a:buChar char="l"/>
              <a:defRPr>
                <a:solidFill>
                  <a:srgbClr val="FFFFFF"/>
                </a:solidFill>
              </a:defRPr>
            </a:lvl3pPr>
            <a:lvl4pPr>
              <a:buClr>
                <a:srgbClr val="FFFFFF"/>
              </a:buClr>
              <a:buSzPct val="70000"/>
              <a:buFont typeface="Wingdings" pitchFamily="2" charset="2"/>
              <a:buChar char="l"/>
              <a:defRPr>
                <a:solidFill>
                  <a:srgbClr val="FFFFFF"/>
                </a:solidFill>
              </a:defRPr>
            </a:lvl4pPr>
            <a:lvl5pPr>
              <a:buClr>
                <a:srgbClr val="FFFFFF"/>
              </a:buClr>
              <a:buSzPct val="70000"/>
              <a:buFont typeface="Wingdings" pitchFamily="2" charset="2"/>
              <a:buChar char="l"/>
              <a:defRPr>
                <a:solidFill>
                  <a:srgbClr val="FFFFF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6"/>
          <p:cNvSpPr>
            <a:spLocks noGrp="1"/>
          </p:cNvSpPr>
          <p:nvPr>
            <p:ph type="body" sz="quarter" idx="11"/>
          </p:nvPr>
        </p:nvSpPr>
        <p:spPr>
          <a:xfrm>
            <a:off x="0" y="6238875"/>
            <a:ext cx="9144001" cy="619125"/>
          </a:xfrm>
          <a:solidFill>
            <a:srgbClr val="FFFF99"/>
          </a:solidFill>
        </p:spPr>
        <p:txBody>
          <a:bodyPr lIns="152394" tIns="76197" rIns="152394" bIns="76197" anchor="b">
            <a:noAutofit/>
          </a:bodyPr>
          <a:lstStyle>
            <a:lvl1pPr algn="r">
              <a:buFont typeface="Arial" pitchFamily="34" charset="0"/>
              <a:buNone/>
              <a:defRPr>
                <a:solidFill>
                  <a:srgbClr val="000000"/>
                </a:solidFill>
                <a:effectLst/>
                <a:latin typeface="+mj-lt"/>
              </a:defRPr>
            </a:lvl1pPr>
          </a:lstStyle>
          <a:p>
            <a:pPr lvl="0"/>
            <a:r>
              <a:rPr lang="en-US"/>
              <a:t>Click to edit Master text styles</a:t>
            </a:r>
          </a:p>
        </p:txBody>
      </p:sp>
    </p:spTree>
    <p:extLst>
      <p:ext uri="{BB962C8B-B14F-4D97-AF65-F5344CB8AC3E}">
        <p14:creationId xmlns:p14="http://schemas.microsoft.com/office/powerpoint/2010/main" val="168057522"/>
      </p:ext>
    </p:extLst>
  </p:cSld>
  <p:clrMapOvr>
    <a:masterClrMapping/>
  </p:clrMapOvr>
  <p:transition>
    <p:fad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p:cSld name="2_Demo, Video etc. &quot;special&quot; slides">
    <p:spTree>
      <p:nvGrpSpPr>
        <p:cNvPr id="1" name=""/>
        <p:cNvGrpSpPr/>
        <p:nvPr/>
      </p:nvGrpSpPr>
      <p:grpSpPr>
        <a:xfrm>
          <a:off x="0" y="0"/>
          <a:ext cx="0" cy="0"/>
          <a:chOff x="0" y="0"/>
          <a:chExt cx="0" cy="0"/>
        </a:xfrm>
      </p:grpSpPr>
      <p:pic>
        <p:nvPicPr>
          <p:cNvPr id="5" name="Picture 4" descr="white ba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355850"/>
            <a:ext cx="7623175" cy="162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a:t>Click to edit Master subtitle style</a:t>
            </a:r>
            <a:endParaRPr lang="en-US" dirty="0"/>
          </a:p>
        </p:txBody>
      </p:sp>
      <p:sp>
        <p:nvSpPr>
          <p:cNvPr id="7" name="Text Placeholder 6"/>
          <p:cNvSpPr>
            <a:spLocks noGrp="1"/>
          </p:cNvSpPr>
          <p:nvPr>
            <p:ph type="body" sz="quarter" idx="10"/>
          </p:nvPr>
        </p:nvSpPr>
        <p:spPr>
          <a:xfrm>
            <a:off x="722049" y="2355850"/>
            <a:ext cx="7690114" cy="1384994"/>
          </a:xfrm>
        </p:spPr>
        <p:txBody>
          <a:bodyPr rtlCol="0">
            <a:noAutofit/>
            <a:scene3d>
              <a:camera prst="orthographicFront"/>
              <a:lightRig rig="flat" dir="t"/>
            </a:scene3d>
            <a:sp3d extrusionH="88900" contourW="2540">
              <a:bevelT w="38100" h="31750"/>
              <a:contourClr>
                <a:srgbClr val="F4A234"/>
              </a:contourClr>
            </a:sp3d>
          </a:bodyPr>
          <a:lstStyle>
            <a:lvl1pPr marL="0" indent="0" algn="l" defTabSz="914363" rtl="0" eaLnBrk="1" latinLnBrk="0" hangingPunct="1">
              <a:lnSpc>
                <a:spcPct val="90000"/>
              </a:lnSpc>
              <a:spcBef>
                <a:spcPct val="20000"/>
              </a:spcBef>
              <a:buFont typeface="Arial" pitchFamily="34" charset="0"/>
              <a:buNone/>
              <a:defRPr lang="en-US" sz="10000" b="0" i="1" kern="1200" baseline="0" dirty="0" smtClean="0">
                <a:ln>
                  <a:solidFill>
                    <a:schemeClr val="tx1">
                      <a:alpha val="21000"/>
                    </a:schemeClr>
                  </a:solidFill>
                </a:ln>
                <a:gradFill>
                  <a:gsLst>
                    <a:gs pos="6000">
                      <a:schemeClr val="accent4">
                        <a:lumMod val="75000"/>
                      </a:schemeClr>
                    </a:gs>
                    <a:gs pos="50000">
                      <a:schemeClr val="accent4">
                        <a:lumMod val="50000"/>
                      </a:schemeClr>
                    </a:gs>
                    <a:gs pos="100000">
                      <a:schemeClr val="bg2">
                        <a:lumMod val="85000"/>
                        <a:lumOff val="15000"/>
                      </a:schemeClr>
                    </a:gs>
                  </a:gsLst>
                  <a:lin ang="5400000" scaled="0"/>
                </a:gradFill>
                <a:effectLst>
                  <a:outerShdw blurRad="139700" dir="16200000" rotWithShape="0">
                    <a:schemeClr val="tx1">
                      <a:alpha val="34000"/>
                    </a:schemeClr>
                  </a:outerShdw>
                </a:effectLst>
                <a:latin typeface="+mn-lt"/>
                <a:ea typeface="+mn-ea"/>
                <a:cs typeface="Arial" pitchFamily="34" charset="0"/>
              </a:defRPr>
            </a:lvl1pPr>
          </a:lstStyle>
          <a:p>
            <a:pPr lvl="0"/>
            <a:r>
              <a:rPr lang="en-US"/>
              <a:t>Click to edit Master text styles</a:t>
            </a:r>
          </a:p>
        </p:txBody>
      </p:sp>
    </p:spTree>
    <p:extLst>
      <p:ext uri="{BB962C8B-B14F-4D97-AF65-F5344CB8AC3E}">
        <p14:creationId xmlns:p14="http://schemas.microsoft.com/office/powerpoint/2010/main" val="41013404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722313" y="1905000"/>
            <a:ext cx="8040688" cy="193899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821066342"/>
      </p:ext>
    </p:extLst>
  </p:cSld>
  <p:clrMapOvr>
    <a:masterClrMapping/>
  </p:clrMapOvr>
  <p:transition>
    <p:fad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a:xfrm>
            <a:off x="9001125" y="4846638"/>
            <a:ext cx="142875" cy="201136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Rectangle 4"/>
          <p:cNvSpPr/>
          <p:nvPr/>
        </p:nvSpPr>
        <p:spPr>
          <a:xfrm>
            <a:off x="9001125" y="0"/>
            <a:ext cx="142875" cy="484663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Text Box 5"/>
          <p:cNvSpPr txBox="1">
            <a:spLocks noChangeArrowheads="1"/>
          </p:cNvSpPr>
          <p:nvPr userDrawn="1"/>
        </p:nvSpPr>
        <p:spPr bwMode="auto">
          <a:xfrm>
            <a:off x="3059113" y="6583363"/>
            <a:ext cx="32004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a:spcBef>
                <a:spcPct val="50000"/>
              </a:spcBef>
              <a:defRPr/>
            </a:pPr>
            <a:r>
              <a:rPr lang="en-GB" sz="1200"/>
              <a:t>Pearson Education © 2014</a:t>
            </a:r>
          </a:p>
        </p:txBody>
      </p:sp>
      <p:sp>
        <p:nvSpPr>
          <p:cNvPr id="2" name="Title 1"/>
          <p:cNvSpPr>
            <a:spLocks noGrp="1"/>
          </p:cNvSpPr>
          <p:nvPr>
            <p:ph type="ctrTitle"/>
          </p:nvPr>
        </p:nvSpPr>
        <p:spPr>
          <a:xfrm>
            <a:off x="457200" y="228600"/>
            <a:ext cx="7772400" cy="4571999"/>
          </a:xfrm>
        </p:spPr>
        <p:txBody>
          <a:bodyPr anchor="ctr">
            <a:noAutofit/>
          </a:bodyPr>
          <a:lstStyle>
            <a:lvl1pPr>
              <a:lnSpc>
                <a:spcPct val="100000"/>
              </a:lnSpc>
              <a:defRPr sz="8800" spc="-80" baseline="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457200" y="4800600"/>
            <a:ext cx="6858000" cy="914400"/>
          </a:xfrm>
        </p:spPr>
        <p:txBody>
          <a:bodyPr/>
          <a:lstStyle>
            <a:lvl1pPr marL="0" indent="0" algn="l">
              <a:buNone/>
              <a:defRPr b="0" cap="all" spc="120" baseline="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7" name="Date Placeholder 3"/>
          <p:cNvSpPr>
            <a:spLocks noGrp="1"/>
          </p:cNvSpPr>
          <p:nvPr>
            <p:ph type="dt" sz="half" idx="10"/>
          </p:nvPr>
        </p:nvSpPr>
        <p:spPr/>
        <p:txBody>
          <a:bodyPr/>
          <a:lstStyle>
            <a:lvl1pPr>
              <a:defRPr/>
            </a:lvl1pPr>
          </a:lstStyle>
          <a:p>
            <a:pPr>
              <a:defRPr/>
            </a:pPr>
            <a:fld id="{73559A06-C143-564B-9988-E22581AB216A}" type="datetime4">
              <a:rPr lang="en-US"/>
              <a:pPr>
                <a:defRPr/>
              </a:pPr>
              <a:t>January 20, 2019</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smtClean="0">
                <a:solidFill>
                  <a:schemeClr val="tx1"/>
                </a:solidFill>
              </a:defRPr>
            </a:lvl1pPr>
          </a:lstStyle>
          <a:p>
            <a:pPr>
              <a:defRPr/>
            </a:pPr>
            <a:fld id="{022DACB8-1021-894A-A6FD-F0CFC29D986D}" type="slidenum">
              <a:rPr lang="en-US" altLang="en-US"/>
              <a:pPr>
                <a:defRPr/>
              </a:pPr>
              <a:t>‹#›</a:t>
            </a:fld>
            <a:endParaRPr lang="en-US" altLang="en-US"/>
          </a:p>
        </p:txBody>
      </p:sp>
    </p:spTree>
    <p:extLst>
      <p:ext uri="{BB962C8B-B14F-4D97-AF65-F5344CB8AC3E}">
        <p14:creationId xmlns:p14="http://schemas.microsoft.com/office/powerpoint/2010/main" val="1038626924"/>
      </p:ext>
    </p:extLst>
  </p:cSld>
  <p:clrMapOvr>
    <a:masterClrMapping/>
  </p:clrMapOvr>
  <p:transition>
    <p:fade/>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Text Box 5"/>
          <p:cNvSpPr txBox="1">
            <a:spLocks noChangeArrowheads="1"/>
          </p:cNvSpPr>
          <p:nvPr userDrawn="1"/>
        </p:nvSpPr>
        <p:spPr bwMode="auto">
          <a:xfrm>
            <a:off x="5943600" y="6627813"/>
            <a:ext cx="32004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r">
              <a:spcBef>
                <a:spcPct val="50000"/>
              </a:spcBef>
              <a:defRPr/>
            </a:pPr>
            <a:r>
              <a:rPr lang="en-GB" sz="1200"/>
              <a:t>Pearson Education © 2014</a:t>
            </a:r>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9D403711-FB05-B949-9EC4-5C1C5469A806}" type="datetime4">
              <a:rPr lang="en-US"/>
              <a:pPr>
                <a:defRPr/>
              </a:pPr>
              <a:t>January 20, 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smtClean="0"/>
            </a:lvl1pPr>
          </a:lstStyle>
          <a:p>
            <a:pPr>
              <a:defRPr/>
            </a:pPr>
            <a:fld id="{14BBF605-CA48-5540-85BE-E5128F8CC32A}" type="slidenum">
              <a:rPr lang="en-US" altLang="en-US"/>
              <a:pPr>
                <a:defRPr/>
              </a:pPr>
              <a:t>‹#›</a:t>
            </a:fld>
            <a:endParaRPr lang="en-US" altLang="en-US"/>
          </a:p>
        </p:txBody>
      </p:sp>
    </p:spTree>
    <p:extLst>
      <p:ext uri="{BB962C8B-B14F-4D97-AF65-F5344CB8AC3E}">
        <p14:creationId xmlns:p14="http://schemas.microsoft.com/office/powerpoint/2010/main" val="1982945082"/>
      </p:ext>
    </p:extLst>
  </p:cSld>
  <p:clrMapOvr>
    <a:masterClrMapping/>
  </p:clrMapOvr>
  <p:transition>
    <p:fade/>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0"/>
            <a:ext cx="7772400" cy="4321175"/>
          </a:xfrm>
        </p:spPr>
        <p:txBody>
          <a:bodyPr anchor="ctr">
            <a:noAutofit/>
          </a:bodyPr>
          <a:lstStyle>
            <a:lvl1pPr algn="l">
              <a:lnSpc>
                <a:spcPct val="100000"/>
              </a:lnSpc>
              <a:defRPr sz="8800" b="0" cap="all" spc="-80" baseline="0">
                <a:solidFill>
                  <a:schemeClr val="tx1"/>
                </a:solidFill>
              </a:defRPr>
            </a:lvl1pPr>
          </a:lstStyle>
          <a:p>
            <a:r>
              <a:rPr lang="en-US"/>
              <a:t>Click to edit Master title style</a:t>
            </a:r>
            <a:endParaRPr lang="en-US" dirty="0"/>
          </a:p>
        </p:txBody>
      </p:sp>
      <p:sp>
        <p:nvSpPr>
          <p:cNvPr id="3" name="Text Placeholder 2"/>
          <p:cNvSpPr>
            <a:spLocks noGrp="1"/>
          </p:cNvSpPr>
          <p:nvPr>
            <p:ph type="body" idx="1"/>
          </p:nvPr>
        </p:nvSpPr>
        <p:spPr>
          <a:xfrm>
            <a:off x="457200" y="228601"/>
            <a:ext cx="7772400" cy="1066800"/>
          </a:xfrm>
        </p:spPr>
        <p:txBody>
          <a:bodyPr anchor="b"/>
          <a:lstStyle>
            <a:lvl1pPr marL="0" indent="0">
              <a:buNone/>
              <a:defRPr sz="2000" b="0" cap="all" spc="12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6B3C2206-F955-0144-B0EE-38C117F20294}" type="datetime4">
              <a:rPr lang="en-US"/>
              <a:pPr>
                <a:defRPr/>
              </a:pPr>
              <a:t>January 20, 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6252E4F-DC5C-664C-8962-5C4E5B0C0C94}" type="slidenum">
              <a:rPr lang="en-US" altLang="en-US"/>
              <a:pPr>
                <a:defRPr/>
              </a:pPr>
              <a:t>‹#›</a:t>
            </a:fld>
            <a:endParaRPr lang="en-US" altLang="en-US"/>
          </a:p>
        </p:txBody>
      </p:sp>
    </p:spTree>
    <p:extLst>
      <p:ext uri="{BB962C8B-B14F-4D97-AF65-F5344CB8AC3E}">
        <p14:creationId xmlns:p14="http://schemas.microsoft.com/office/powerpoint/2010/main" val="53732253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63068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9016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FA937AD8-4E69-AE4E-B36B-1613B600D3B0}" type="datetime4">
              <a:rPr lang="en-US"/>
              <a:pPr>
                <a:defRPr/>
              </a:pPr>
              <a:t>January 20, 2019</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7828AC7-6346-8844-8548-CD90176677C3}" type="slidenum">
              <a:rPr lang="en-US" altLang="en-US"/>
              <a:pPr>
                <a:defRPr/>
              </a:pPr>
              <a:t>‹#›</a:t>
            </a:fld>
            <a:endParaRPr lang="en-US" altLang="en-US"/>
          </a:p>
        </p:txBody>
      </p:sp>
    </p:spTree>
    <p:extLst>
      <p:ext uri="{BB962C8B-B14F-4D97-AF65-F5344CB8AC3E}">
        <p14:creationId xmlns:p14="http://schemas.microsoft.com/office/powerpoint/2010/main" val="550245196"/>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24666328"/>
      </p:ext>
    </p:extLst>
  </p:cSld>
  <p:clrMapOvr>
    <a:masterClrMapping/>
  </p:clrMapOvr>
  <p:transition>
    <p:fade/>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627632" y="1572768"/>
            <a:ext cx="3291840" cy="639762"/>
          </a:xfrm>
        </p:spPr>
        <p:txBody>
          <a:bodyPr anchor="b">
            <a:noAutofit/>
          </a:bodyPr>
          <a:lstStyle>
            <a:lvl1pPr marL="0" indent="0">
              <a:buNone/>
              <a:defRPr sz="1800" b="0" cap="all" spc="100"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627632"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93208" y="1572768"/>
            <a:ext cx="3291840" cy="639762"/>
          </a:xfrm>
        </p:spPr>
        <p:txBody>
          <a:bodyPr anchor="b">
            <a:noAutofit/>
          </a:bodyPr>
          <a:lstStyle>
            <a:lvl1pPr marL="0" indent="0">
              <a:buNone/>
              <a:defRPr lang="en-US" sz="1800" b="0" kern="1200" cap="all" spc="100" baseline="0" dirty="0" smtClean="0">
                <a:solidFill>
                  <a:schemeClr val="tx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93208"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lvl1pPr>
              <a:defRPr/>
            </a:lvl1pPr>
          </a:lstStyle>
          <a:p>
            <a:pPr>
              <a:defRPr/>
            </a:pPr>
            <a:fld id="{790AD774-8811-7646-8509-47ED026E319D}" type="datetime4">
              <a:rPr lang="en-US"/>
              <a:pPr>
                <a:defRPr/>
              </a:pPr>
              <a:t>January 20, 2019</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EC3EADC5-6A69-9046-90E9-7573219C03E6}" type="slidenum">
              <a:rPr lang="en-US" altLang="en-US"/>
              <a:pPr>
                <a:defRPr/>
              </a:pPr>
              <a:t>‹#›</a:t>
            </a:fld>
            <a:endParaRPr lang="en-US" altLang="en-US"/>
          </a:p>
        </p:txBody>
      </p:sp>
    </p:spTree>
    <p:extLst>
      <p:ext uri="{BB962C8B-B14F-4D97-AF65-F5344CB8AC3E}">
        <p14:creationId xmlns:p14="http://schemas.microsoft.com/office/powerpoint/2010/main" val="157272379"/>
      </p:ext>
    </p:extLst>
  </p:cSld>
  <p:clrMapOvr>
    <a:masterClrMapping/>
  </p:clrMapOvr>
  <p:transition>
    <p:fade/>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B86C4C6B-17E4-5E4A-BC92-8B92DEE0657E}" type="datetime4">
              <a:rPr lang="en-US"/>
              <a:pPr>
                <a:defRPr/>
              </a:pPr>
              <a:t>January 20, 2019</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5C70958B-B2F6-234D-99D8-095BD5C0DE50}" type="slidenum">
              <a:rPr lang="en-US" altLang="en-US"/>
              <a:pPr>
                <a:defRPr/>
              </a:pPr>
              <a:t>‹#›</a:t>
            </a:fld>
            <a:endParaRPr lang="en-US" altLang="en-US"/>
          </a:p>
        </p:txBody>
      </p:sp>
    </p:spTree>
    <p:extLst>
      <p:ext uri="{BB962C8B-B14F-4D97-AF65-F5344CB8AC3E}">
        <p14:creationId xmlns:p14="http://schemas.microsoft.com/office/powerpoint/2010/main" val="1104627321"/>
      </p:ext>
    </p:extLst>
  </p:cSld>
  <p:clrMapOvr>
    <a:masterClrMapping/>
  </p:clrMapOvr>
  <p:transition>
    <p:fade/>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140A80F-C08A-BF41-BDD6-C34CE7B5B6AD}" type="datetime4">
              <a:rPr lang="en-US"/>
              <a:pPr>
                <a:defRPr/>
              </a:pPr>
              <a:t>January 20, 2019</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D804055F-D0B4-A547-ABA6-C302480134E5}" type="slidenum">
              <a:rPr lang="en-US" altLang="en-US"/>
              <a:pPr>
                <a:defRPr/>
              </a:pPr>
              <a:t>‹#›</a:t>
            </a:fld>
            <a:endParaRPr lang="en-US" altLang="en-US"/>
          </a:p>
        </p:txBody>
      </p:sp>
    </p:spTree>
    <p:extLst>
      <p:ext uri="{BB962C8B-B14F-4D97-AF65-F5344CB8AC3E}">
        <p14:creationId xmlns:p14="http://schemas.microsoft.com/office/powerpoint/2010/main" val="1910858270"/>
      </p:ext>
    </p:extLst>
  </p:cSld>
  <p:clrMapOvr>
    <a:masterClrMapping/>
  </p:clrMapOvr>
  <p:transition>
    <p:fade/>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Title 7"/>
          <p:cNvSpPr>
            <a:spLocks noGrp="1"/>
          </p:cNvSpPr>
          <p:nvPr>
            <p:ph type="title"/>
          </p:nvPr>
        </p:nvSpPr>
        <p:spPr/>
        <p:txBody>
          <a:bodyPr/>
          <a:lstStyle/>
          <a:p>
            <a:r>
              <a:rPr lang="en-US"/>
              <a:t>Click to edit Master title style</a:t>
            </a:r>
          </a:p>
        </p:txBody>
      </p:sp>
      <p:sp>
        <p:nvSpPr>
          <p:cNvPr id="5" name="Date Placeholder 3"/>
          <p:cNvSpPr>
            <a:spLocks noGrp="1"/>
          </p:cNvSpPr>
          <p:nvPr>
            <p:ph type="dt" sz="half" idx="10"/>
          </p:nvPr>
        </p:nvSpPr>
        <p:spPr/>
        <p:txBody>
          <a:bodyPr/>
          <a:lstStyle>
            <a:lvl1pPr>
              <a:defRPr/>
            </a:lvl1pPr>
          </a:lstStyle>
          <a:p>
            <a:pPr>
              <a:defRPr/>
            </a:pPr>
            <a:fld id="{B45D2BF6-19F7-FA44-B212-780165731A4E}" type="datetime4">
              <a:rPr lang="en-US"/>
              <a:pPr>
                <a:defRPr/>
              </a:pPr>
              <a:t>January 20, 2019</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117FB5F-D56E-BC4D-995A-9FC29A0F3876}" type="slidenum">
              <a:rPr lang="en-US" altLang="en-US"/>
              <a:pPr>
                <a:defRPr/>
              </a:pPr>
              <a:t>‹#›</a:t>
            </a:fld>
            <a:endParaRPr lang="en-US" altLang="en-US"/>
          </a:p>
        </p:txBody>
      </p:sp>
    </p:spTree>
    <p:extLst>
      <p:ext uri="{BB962C8B-B14F-4D97-AF65-F5344CB8AC3E}">
        <p14:creationId xmlns:p14="http://schemas.microsoft.com/office/powerpoint/2010/main" val="131299498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ectangle 4"/>
          <p:cNvSpPr/>
          <p:nvPr/>
        </p:nvSpPr>
        <p:spPr>
          <a:xfrm>
            <a:off x="9001125" y="4846638"/>
            <a:ext cx="142875" cy="201136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ectangle 5"/>
          <p:cNvSpPr/>
          <p:nvPr/>
        </p:nvSpPr>
        <p:spPr>
          <a:xfrm>
            <a:off x="9001125" y="0"/>
            <a:ext cx="142875" cy="484663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 name="Picture Placeholder 2"/>
          <p:cNvSpPr>
            <a:spLocks noGrp="1"/>
          </p:cNvSpPr>
          <p:nvPr>
            <p:ph type="pic" idx="1"/>
          </p:nvPr>
        </p:nvSpPr>
        <p:spPr>
          <a:xfrm>
            <a:off x="-1" y="0"/>
            <a:ext cx="9000877" cy="4846320"/>
          </a:xfrm>
          <a:solidFill>
            <a:schemeClr val="bg1">
              <a:lumMod val="75000"/>
            </a:schemeClr>
          </a:solidFill>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457200" y="5715000"/>
            <a:ext cx="8153400" cy="457200"/>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Title 7"/>
          <p:cNvSpPr>
            <a:spLocks noGrp="1"/>
          </p:cNvSpPr>
          <p:nvPr>
            <p:ph type="title"/>
          </p:nvPr>
        </p:nvSpPr>
        <p:spPr>
          <a:xfrm>
            <a:off x="457200" y="4953000"/>
            <a:ext cx="8153400" cy="762000"/>
          </a:xfrm>
        </p:spPr>
        <p:txBody>
          <a:bodyPr anchor="t"/>
          <a:lstStyle>
            <a:lvl1pPr>
              <a:defRPr sz="3200"/>
            </a:lvl1pPr>
          </a:lstStyle>
          <a:p>
            <a:r>
              <a:rPr lang="en-US"/>
              <a:t>Click to edit Master title style</a:t>
            </a:r>
            <a:endParaRPr lang="en-US" dirty="0"/>
          </a:p>
        </p:txBody>
      </p:sp>
      <p:sp>
        <p:nvSpPr>
          <p:cNvPr id="7" name="Date Placeholder 4"/>
          <p:cNvSpPr>
            <a:spLocks noGrp="1"/>
          </p:cNvSpPr>
          <p:nvPr>
            <p:ph type="dt" sz="half" idx="10"/>
          </p:nvPr>
        </p:nvSpPr>
        <p:spPr/>
        <p:txBody>
          <a:bodyPr/>
          <a:lstStyle>
            <a:lvl1pPr>
              <a:defRPr/>
            </a:lvl1pPr>
          </a:lstStyle>
          <a:p>
            <a:pPr>
              <a:defRPr/>
            </a:pPr>
            <a:fld id="{885C906D-B0D3-FE4F-A5CD-4E1F9B11E556}" type="datetime4">
              <a:rPr lang="en-US"/>
              <a:pPr>
                <a:defRPr/>
              </a:pPr>
              <a:t>January 20, 2019</a:t>
            </a:fld>
            <a:endParaRPr lang="en-US"/>
          </a:p>
        </p:txBody>
      </p:sp>
      <p:sp>
        <p:nvSpPr>
          <p:cNvPr id="9" name="Footer Placeholder 5"/>
          <p:cNvSpPr>
            <a:spLocks noGrp="1"/>
          </p:cNvSpPr>
          <p:nvPr>
            <p:ph type="ftr" sz="quarter" idx="11"/>
          </p:nvPr>
        </p:nvSpPr>
        <p:spPr/>
        <p:txBody>
          <a:bodyPr/>
          <a:lstStyle>
            <a:lvl1pPr>
              <a:defRPr/>
            </a:lvl1pPr>
          </a:lstStyle>
          <a:p>
            <a:pPr>
              <a:defRPr/>
            </a:pPr>
            <a:endParaRPr lang="en-US"/>
          </a:p>
        </p:txBody>
      </p:sp>
      <p:sp>
        <p:nvSpPr>
          <p:cNvPr id="10" name="Slide Number Placeholder 6"/>
          <p:cNvSpPr>
            <a:spLocks noGrp="1"/>
          </p:cNvSpPr>
          <p:nvPr>
            <p:ph type="sldNum" sz="quarter" idx="12"/>
          </p:nvPr>
        </p:nvSpPr>
        <p:spPr/>
        <p:txBody>
          <a:bodyPr/>
          <a:lstStyle>
            <a:lvl1pPr>
              <a:defRPr smtClean="0">
                <a:solidFill>
                  <a:schemeClr val="tx1"/>
                </a:solidFill>
              </a:defRPr>
            </a:lvl1pPr>
          </a:lstStyle>
          <a:p>
            <a:pPr>
              <a:defRPr/>
            </a:pPr>
            <a:fld id="{61B0B1E9-C673-414B-A0E9-662AAAD5146A}" type="slidenum">
              <a:rPr lang="en-US" altLang="en-US"/>
              <a:pPr>
                <a:defRPr/>
              </a:pPr>
              <a:t>‹#›</a:t>
            </a:fld>
            <a:endParaRPr lang="en-US" altLang="en-US"/>
          </a:p>
        </p:txBody>
      </p:sp>
    </p:spTree>
    <p:extLst>
      <p:ext uri="{BB962C8B-B14F-4D97-AF65-F5344CB8AC3E}">
        <p14:creationId xmlns:p14="http://schemas.microsoft.com/office/powerpoint/2010/main" val="9318943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D572281E-F924-2E42-9670-AF860AD5FCE3}" type="datetime4">
              <a:rPr lang="en-US"/>
              <a:pPr>
                <a:defRPr/>
              </a:pPr>
              <a:t>January 20, 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0EB7AD1-3DE7-E448-968D-62F4DB0DA796}" type="slidenum">
              <a:rPr lang="en-US" altLang="en-US"/>
              <a:pPr>
                <a:defRPr/>
              </a:pPr>
              <a:t>‹#›</a:t>
            </a:fld>
            <a:endParaRPr lang="en-US" altLang="en-US"/>
          </a:p>
        </p:txBody>
      </p:sp>
    </p:spTree>
    <p:extLst>
      <p:ext uri="{BB962C8B-B14F-4D97-AF65-F5344CB8AC3E}">
        <p14:creationId xmlns:p14="http://schemas.microsoft.com/office/powerpoint/2010/main" val="114038417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78B8BE99-EAB6-9242-878B-C5DA1773AA01}" type="datetime4">
              <a:rPr lang="en-US"/>
              <a:pPr>
                <a:defRPr/>
              </a:pPr>
              <a:t>January 20, 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EC5639C-E31F-094C-80F3-26D150F4B3D8}" type="slidenum">
              <a:rPr lang="en-US" altLang="en-US"/>
              <a:pPr>
                <a:defRPr/>
              </a:pPr>
              <a:t>‹#›</a:t>
            </a:fld>
            <a:endParaRPr lang="en-US" altLang="en-US"/>
          </a:p>
        </p:txBody>
      </p:sp>
    </p:spTree>
    <p:extLst>
      <p:ext uri="{BB962C8B-B14F-4D97-AF65-F5344CB8AC3E}">
        <p14:creationId xmlns:p14="http://schemas.microsoft.com/office/powerpoint/2010/main" val="17637944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10300925"/>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WALKIN - Prints in GRAYSCALE">
    <p:spTree>
      <p:nvGrpSpPr>
        <p:cNvPr id="1" name=""/>
        <p:cNvGrpSpPr/>
        <p:nvPr/>
      </p:nvGrpSpPr>
      <p:grpSpPr>
        <a:xfrm>
          <a:off x="0" y="0"/>
          <a:ext cx="0" cy="0"/>
          <a:chOff x="0" y="0"/>
          <a:chExt cx="0" cy="0"/>
        </a:xfrm>
      </p:grpSpPr>
    </p:spTree>
    <p:extLst>
      <p:ext uri="{BB962C8B-B14F-4D97-AF65-F5344CB8AC3E}">
        <p14:creationId xmlns:p14="http://schemas.microsoft.com/office/powerpoint/2010/main" val="2030449291"/>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4.png"/><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0.xml"/><Relationship Id="rId1" Type="http://schemas.openxmlformats.org/officeDocument/2006/relationships/slideLayout" Target="../slideLayouts/slideLayout65.xml"/><Relationship Id="rId4" Type="http://schemas.openxmlformats.org/officeDocument/2006/relationships/image" Target="../media/image6.png"/></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73.xml"/><Relationship Id="rId3" Type="http://schemas.openxmlformats.org/officeDocument/2006/relationships/slideLayout" Target="../slideLayouts/slideLayout68.xml"/><Relationship Id="rId7" Type="http://schemas.openxmlformats.org/officeDocument/2006/relationships/slideLayout" Target="../slideLayouts/slideLayout72.xml"/><Relationship Id="rId12" Type="http://schemas.openxmlformats.org/officeDocument/2006/relationships/theme" Target="../theme/theme11.xml"/><Relationship Id="rId2" Type="http://schemas.openxmlformats.org/officeDocument/2006/relationships/slideLayout" Target="../slideLayouts/slideLayout67.xml"/><Relationship Id="rId1" Type="http://schemas.openxmlformats.org/officeDocument/2006/relationships/slideLayout" Target="../slideLayouts/slideLayout66.xml"/><Relationship Id="rId6" Type="http://schemas.openxmlformats.org/officeDocument/2006/relationships/slideLayout" Target="../slideLayouts/slideLayout71.xml"/><Relationship Id="rId11" Type="http://schemas.openxmlformats.org/officeDocument/2006/relationships/slideLayout" Target="../slideLayouts/slideLayout76.xml"/><Relationship Id="rId5" Type="http://schemas.openxmlformats.org/officeDocument/2006/relationships/slideLayout" Target="../slideLayouts/slideLayout70.xml"/><Relationship Id="rId10" Type="http://schemas.openxmlformats.org/officeDocument/2006/relationships/slideLayout" Target="../slideLayouts/slideLayout75.xml"/><Relationship Id="rId4" Type="http://schemas.openxmlformats.org/officeDocument/2006/relationships/slideLayout" Target="../slideLayouts/slideLayout69.xml"/><Relationship Id="rId9" Type="http://schemas.openxmlformats.org/officeDocument/2006/relationships/slideLayout" Target="../slideLayouts/slideLayout7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13.xml"/><Relationship Id="rId4" Type="http://schemas.openxmlformats.org/officeDocument/2006/relationships/image" Target="../media/image6.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3.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6" Type="http://schemas.openxmlformats.org/officeDocument/2006/relationships/image" Target="../media/image9.png"/><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image" Target="../media/image8.png"/><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image" Target="../media/image7.jpe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theme" Target="../theme/theme4.xml"/><Relationship Id="rId1" Type="http://schemas.openxmlformats.org/officeDocument/2006/relationships/slideLayout" Target="../slideLayouts/slideLayout26.xml"/><Relationship Id="rId4" Type="http://schemas.openxmlformats.org/officeDocument/2006/relationships/image" Target="../media/image6.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theme" Target="../theme/theme5.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2" Type="http://schemas.openxmlformats.org/officeDocument/2006/relationships/slideLayout" Target="../slideLayouts/slideLayout28.xml"/><Relationship Id="rId16" Type="http://schemas.openxmlformats.org/officeDocument/2006/relationships/image" Target="../media/image11.png"/><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5" Type="http://schemas.openxmlformats.org/officeDocument/2006/relationships/image" Target="../media/image8.png"/><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image" Target="../media/image10.jpeg"/></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theme" Target="../theme/theme6.xml"/><Relationship Id="rId1" Type="http://schemas.openxmlformats.org/officeDocument/2006/relationships/slideLayout" Target="../slideLayouts/slideLayout39.xml"/><Relationship Id="rId4" Type="http://schemas.openxmlformats.org/officeDocument/2006/relationships/image" Target="../media/image6.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theme" Target="../theme/theme7.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2" Type="http://schemas.openxmlformats.org/officeDocument/2006/relationships/slideLayout" Target="../slideLayouts/slideLayout41.xml"/><Relationship Id="rId16" Type="http://schemas.openxmlformats.org/officeDocument/2006/relationships/image" Target="../media/image9.png"/><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5" Type="http://schemas.openxmlformats.org/officeDocument/2006/relationships/image" Target="../media/image8.png"/><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image" Target="../media/image12.jpeg"/></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theme" Target="../theme/theme8.xml"/><Relationship Id="rId1" Type="http://schemas.openxmlformats.org/officeDocument/2006/relationships/slideLayout" Target="../slideLayouts/slideLayout52.xml"/><Relationship Id="rId4" Type="http://schemas.openxmlformats.org/officeDocument/2006/relationships/image" Target="../media/image6.pn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60.xml"/><Relationship Id="rId13" Type="http://schemas.openxmlformats.org/officeDocument/2006/relationships/theme" Target="../theme/theme9.xml"/><Relationship Id="rId3" Type="http://schemas.openxmlformats.org/officeDocument/2006/relationships/slideLayout" Target="../slideLayouts/slideLayout55.xml"/><Relationship Id="rId7" Type="http://schemas.openxmlformats.org/officeDocument/2006/relationships/slideLayout" Target="../slideLayouts/slideLayout59.xml"/><Relationship Id="rId12" Type="http://schemas.openxmlformats.org/officeDocument/2006/relationships/slideLayout" Target="../slideLayouts/slideLayout64.xml"/><Relationship Id="rId17" Type="http://schemas.openxmlformats.org/officeDocument/2006/relationships/image" Target="../media/image4.png"/><Relationship Id="rId2" Type="http://schemas.openxmlformats.org/officeDocument/2006/relationships/slideLayout" Target="../slideLayouts/slideLayout54.xml"/><Relationship Id="rId16" Type="http://schemas.openxmlformats.org/officeDocument/2006/relationships/image" Target="../media/image3.png"/><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slideLayout" Target="../slideLayouts/slideLayout63.xml"/><Relationship Id="rId5" Type="http://schemas.openxmlformats.org/officeDocument/2006/relationships/slideLayout" Target="../slideLayouts/slideLayout57.xml"/><Relationship Id="rId15" Type="http://schemas.openxmlformats.org/officeDocument/2006/relationships/image" Target="../media/image2.png"/><Relationship Id="rId10" Type="http://schemas.openxmlformats.org/officeDocument/2006/relationships/slideLayout" Target="../slideLayouts/slideLayout62.xml"/><Relationship Id="rId4" Type="http://schemas.openxmlformats.org/officeDocument/2006/relationships/slideLayout" Target="../slideLayouts/slideLayout56.xml"/><Relationship Id="rId9" Type="http://schemas.openxmlformats.org/officeDocument/2006/relationships/slideLayout" Target="../slideLayouts/slideLayout61.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5162"/>
          </a:xfrm>
          <a:prstGeom prst="rect">
            <a:avLst/>
          </a:prstGeom>
        </p:spPr>
        <p:txBody>
          <a:bodyPr vert="horz" wrap="square" lIns="0" tIns="0" rIns="0" bIns="0" rtlCol="0" anchor="t">
            <a:spAutoFit/>
          </a:bodyPr>
          <a:lstStyle/>
          <a:p>
            <a:r>
              <a:rPr lang="en-US"/>
              <a:t>Click to edit Master title style</a:t>
            </a:r>
            <a:endParaRPr lang="en-US" dirty="0"/>
          </a:p>
        </p:txBody>
      </p:sp>
      <p:sp>
        <p:nvSpPr>
          <p:cNvPr id="1027" name="Text Placeholder 2"/>
          <p:cNvSpPr>
            <a:spLocks noGrp="1"/>
          </p:cNvSpPr>
          <p:nvPr>
            <p:ph type="body" idx="1"/>
          </p:nvPr>
        </p:nvSpPr>
        <p:spPr bwMode="auto">
          <a:xfrm>
            <a:off x="381000" y="1412875"/>
            <a:ext cx="8382000" cy="213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spAutoFit/>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pic>
        <p:nvPicPr>
          <p:cNvPr id="1028" name="Picture 3" descr="bottombar.png"/>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0" y="6299200"/>
            <a:ext cx="9144000" cy="55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5970" r:id="rId1"/>
    <p:sldLayoutId id="2147486028" r:id="rId2"/>
    <p:sldLayoutId id="2147485971" r:id="rId3"/>
    <p:sldLayoutId id="2147485972" r:id="rId4"/>
    <p:sldLayoutId id="2147485973" r:id="rId5"/>
    <p:sldLayoutId id="2147485974" r:id="rId6"/>
    <p:sldLayoutId id="2147485975" r:id="rId7"/>
    <p:sldLayoutId id="2147485976" r:id="rId8"/>
    <p:sldLayoutId id="2147485977" r:id="rId9"/>
    <p:sldLayoutId id="2147486029" r:id="rId10"/>
    <p:sldLayoutId id="2147486030" r:id="rId11"/>
    <p:sldLayoutId id="2147486031" r:id="rId12"/>
  </p:sldLayoutIdLst>
  <p:transition>
    <p:fade/>
  </p:transition>
  <p:txStyles>
    <p:titleStyle>
      <a:lvl1pPr algn="l" defTabSz="912813" rtl="0" eaLnBrk="0" fontAlgn="base" hangingPunct="0">
        <a:lnSpc>
          <a:spcPct val="90000"/>
        </a:lnSpc>
        <a:spcBef>
          <a:spcPct val="0"/>
        </a:spcBef>
        <a:spcAft>
          <a:spcPct val="0"/>
        </a:spcAft>
        <a:defRPr lang="en-US" sz="4800" spc="-150" dirty="0">
          <a:ln w="3175">
            <a:noFill/>
          </a:ln>
          <a:solidFill>
            <a:srgbClr val="005825"/>
          </a:solidFill>
          <a:latin typeface="+mj-lt"/>
          <a:ea typeface="MS PGothic" pitchFamily="34" charset="-128"/>
          <a:cs typeface="Arial" pitchFamily="34" charset="0"/>
        </a:defRPr>
      </a:lvl1pPr>
      <a:lvl2pPr algn="l" defTabSz="912813" rtl="0" eaLnBrk="0" fontAlgn="base" hangingPunct="0">
        <a:lnSpc>
          <a:spcPct val="90000"/>
        </a:lnSpc>
        <a:spcBef>
          <a:spcPct val="0"/>
        </a:spcBef>
        <a:spcAft>
          <a:spcPct val="0"/>
        </a:spcAft>
        <a:defRPr sz="4800">
          <a:solidFill>
            <a:srgbClr val="005825"/>
          </a:solidFill>
          <a:latin typeface="Calibri" pitchFamily="34" charset="0"/>
          <a:ea typeface="MS PGothic" pitchFamily="34" charset="-128"/>
          <a:cs typeface="Arial" charset="0"/>
        </a:defRPr>
      </a:lvl2pPr>
      <a:lvl3pPr algn="l" defTabSz="912813" rtl="0" eaLnBrk="0" fontAlgn="base" hangingPunct="0">
        <a:lnSpc>
          <a:spcPct val="90000"/>
        </a:lnSpc>
        <a:spcBef>
          <a:spcPct val="0"/>
        </a:spcBef>
        <a:spcAft>
          <a:spcPct val="0"/>
        </a:spcAft>
        <a:defRPr sz="4800">
          <a:solidFill>
            <a:srgbClr val="005825"/>
          </a:solidFill>
          <a:latin typeface="Calibri" pitchFamily="34" charset="0"/>
          <a:ea typeface="MS PGothic" pitchFamily="34" charset="-128"/>
          <a:cs typeface="Arial" charset="0"/>
        </a:defRPr>
      </a:lvl3pPr>
      <a:lvl4pPr algn="l" defTabSz="912813" rtl="0" eaLnBrk="0" fontAlgn="base" hangingPunct="0">
        <a:lnSpc>
          <a:spcPct val="90000"/>
        </a:lnSpc>
        <a:spcBef>
          <a:spcPct val="0"/>
        </a:spcBef>
        <a:spcAft>
          <a:spcPct val="0"/>
        </a:spcAft>
        <a:defRPr sz="4800">
          <a:solidFill>
            <a:srgbClr val="005825"/>
          </a:solidFill>
          <a:latin typeface="Calibri" pitchFamily="34" charset="0"/>
          <a:ea typeface="MS PGothic" pitchFamily="34" charset="-128"/>
          <a:cs typeface="Arial" charset="0"/>
        </a:defRPr>
      </a:lvl4pPr>
      <a:lvl5pPr algn="l" defTabSz="912813" rtl="0" eaLnBrk="0" fontAlgn="base" hangingPunct="0">
        <a:lnSpc>
          <a:spcPct val="90000"/>
        </a:lnSpc>
        <a:spcBef>
          <a:spcPct val="0"/>
        </a:spcBef>
        <a:spcAft>
          <a:spcPct val="0"/>
        </a:spcAft>
        <a:defRPr sz="4800">
          <a:solidFill>
            <a:srgbClr val="005825"/>
          </a:solidFill>
          <a:latin typeface="Calibri" pitchFamily="34" charset="0"/>
          <a:ea typeface="MS PGothic" pitchFamily="34" charset="-128"/>
          <a:cs typeface="Arial" charset="0"/>
        </a:defRPr>
      </a:lvl5pPr>
      <a:lvl6pPr marL="457200" algn="l" defTabSz="912813" rtl="0" fontAlgn="base">
        <a:lnSpc>
          <a:spcPct val="90000"/>
        </a:lnSpc>
        <a:spcBef>
          <a:spcPct val="0"/>
        </a:spcBef>
        <a:spcAft>
          <a:spcPct val="0"/>
        </a:spcAft>
        <a:defRPr sz="4800">
          <a:solidFill>
            <a:srgbClr val="005825"/>
          </a:solidFill>
          <a:latin typeface="Calibri" pitchFamily="34" charset="0"/>
          <a:cs typeface="Arial" charset="0"/>
        </a:defRPr>
      </a:lvl6pPr>
      <a:lvl7pPr marL="914400" algn="l" defTabSz="912813" rtl="0" fontAlgn="base">
        <a:lnSpc>
          <a:spcPct val="90000"/>
        </a:lnSpc>
        <a:spcBef>
          <a:spcPct val="0"/>
        </a:spcBef>
        <a:spcAft>
          <a:spcPct val="0"/>
        </a:spcAft>
        <a:defRPr sz="4800">
          <a:solidFill>
            <a:srgbClr val="005825"/>
          </a:solidFill>
          <a:latin typeface="Calibri" pitchFamily="34" charset="0"/>
          <a:cs typeface="Arial" charset="0"/>
        </a:defRPr>
      </a:lvl7pPr>
      <a:lvl8pPr marL="1371600" algn="l" defTabSz="912813" rtl="0" fontAlgn="base">
        <a:lnSpc>
          <a:spcPct val="90000"/>
        </a:lnSpc>
        <a:spcBef>
          <a:spcPct val="0"/>
        </a:spcBef>
        <a:spcAft>
          <a:spcPct val="0"/>
        </a:spcAft>
        <a:defRPr sz="4800">
          <a:solidFill>
            <a:srgbClr val="005825"/>
          </a:solidFill>
          <a:latin typeface="Calibri" pitchFamily="34" charset="0"/>
          <a:cs typeface="Arial" charset="0"/>
        </a:defRPr>
      </a:lvl8pPr>
      <a:lvl9pPr marL="1828800" algn="l" defTabSz="912813" rtl="0" fontAlgn="base">
        <a:lnSpc>
          <a:spcPct val="90000"/>
        </a:lnSpc>
        <a:spcBef>
          <a:spcPct val="0"/>
        </a:spcBef>
        <a:spcAft>
          <a:spcPct val="0"/>
        </a:spcAft>
        <a:defRPr sz="4800">
          <a:solidFill>
            <a:srgbClr val="005825"/>
          </a:solidFill>
          <a:latin typeface="Calibri" pitchFamily="34" charset="0"/>
          <a:cs typeface="Arial" charset="0"/>
        </a:defRPr>
      </a:lvl9pPr>
    </p:titleStyle>
    <p:bodyStyle>
      <a:lvl1pPr marL="396875" indent="-396875" algn="l" defTabSz="912813" rtl="0" eaLnBrk="0" fontAlgn="base" hangingPunct="0">
        <a:lnSpc>
          <a:spcPct val="90000"/>
        </a:lnSpc>
        <a:spcBef>
          <a:spcPct val="20000"/>
        </a:spcBef>
        <a:spcAft>
          <a:spcPct val="0"/>
        </a:spcAft>
        <a:buBlip>
          <a:blip r:embed="rId16"/>
        </a:buBlip>
        <a:defRPr sz="3200" kern="1200">
          <a:solidFill>
            <a:schemeClr val="tx1"/>
          </a:solidFill>
          <a:latin typeface="+mn-lt"/>
          <a:ea typeface="MS PGothic" pitchFamily="34" charset="-128"/>
          <a:cs typeface="ＭＳ Ｐゴシック" charset="0"/>
        </a:defRPr>
      </a:lvl1pPr>
      <a:lvl2pPr marL="914400" indent="-396875" algn="l" defTabSz="912813" rtl="0" eaLnBrk="0" fontAlgn="base" hangingPunct="0">
        <a:lnSpc>
          <a:spcPct val="90000"/>
        </a:lnSpc>
        <a:spcBef>
          <a:spcPct val="20000"/>
        </a:spcBef>
        <a:spcAft>
          <a:spcPct val="0"/>
        </a:spcAft>
        <a:buBlip>
          <a:blip r:embed="rId17"/>
        </a:buBlip>
        <a:defRPr sz="2800" kern="1200">
          <a:solidFill>
            <a:schemeClr val="tx1"/>
          </a:solidFill>
          <a:latin typeface="+mn-lt"/>
          <a:ea typeface="MS PGothic" pitchFamily="34" charset="-128"/>
          <a:cs typeface="+mn-cs"/>
        </a:defRPr>
      </a:lvl2pPr>
      <a:lvl3pPr marL="1258888" indent="-344488" algn="l" defTabSz="912813" rtl="0" eaLnBrk="0" fontAlgn="base" hangingPunct="0">
        <a:lnSpc>
          <a:spcPct val="90000"/>
        </a:lnSpc>
        <a:spcBef>
          <a:spcPct val="20000"/>
        </a:spcBef>
        <a:spcAft>
          <a:spcPct val="0"/>
        </a:spcAft>
        <a:buBlip>
          <a:blip r:embed="rId17"/>
        </a:buBlip>
        <a:defRPr sz="2400" kern="1200">
          <a:solidFill>
            <a:schemeClr val="tx1"/>
          </a:solidFill>
          <a:latin typeface="+mn-lt"/>
          <a:ea typeface="MS PGothic" pitchFamily="34" charset="-128"/>
          <a:cs typeface="+mn-cs"/>
        </a:defRPr>
      </a:lvl3pPr>
      <a:lvl4pPr marL="1604963" indent="-346075" algn="l" defTabSz="912813" rtl="0" eaLnBrk="0" fontAlgn="base" hangingPunct="0">
        <a:lnSpc>
          <a:spcPct val="90000"/>
        </a:lnSpc>
        <a:spcBef>
          <a:spcPct val="20000"/>
        </a:spcBef>
        <a:spcAft>
          <a:spcPct val="0"/>
        </a:spcAft>
        <a:buBlip>
          <a:blip r:embed="rId17"/>
        </a:buBlip>
        <a:defRPr sz="2400" kern="1200">
          <a:solidFill>
            <a:schemeClr val="tx1"/>
          </a:solidFill>
          <a:latin typeface="+mn-lt"/>
          <a:ea typeface="MS PGothic" pitchFamily="34" charset="-128"/>
          <a:cs typeface="+mn-cs"/>
        </a:defRPr>
      </a:lvl4pPr>
      <a:lvl5pPr marL="1941513" indent="-336550" algn="l" defTabSz="912813" rtl="0" eaLnBrk="0" fontAlgn="base" hangingPunct="0">
        <a:lnSpc>
          <a:spcPct val="90000"/>
        </a:lnSpc>
        <a:spcBef>
          <a:spcPct val="20000"/>
        </a:spcBef>
        <a:spcAft>
          <a:spcPct val="0"/>
        </a:spcAft>
        <a:buBlip>
          <a:blip r:embed="rId17"/>
        </a:buBlip>
        <a:defRPr sz="2400" kern="1200">
          <a:solidFill>
            <a:schemeClr val="tx1"/>
          </a:solidFill>
          <a:latin typeface="+mn-lt"/>
          <a:ea typeface="MS PGothic" pitchFamily="34" charset="-128"/>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17410" name="Picture 3" descr="white rectangle.png"/>
          <p:cNvPicPr>
            <a:picLocks noChangeAspect="1"/>
          </p:cNvPicPr>
          <p:nvPr/>
        </p:nvPicPr>
        <p:blipFill>
          <a:blip r:embed="rId4">
            <a:extLst>
              <a:ext uri="{28A0092B-C50C-407E-A947-70E740481C1C}">
                <a14:useLocalDpi xmlns:a14="http://schemas.microsoft.com/office/drawing/2010/main" val="0"/>
              </a:ext>
            </a:extLst>
          </a:blip>
          <a:srcRect b="10452"/>
          <a:stretch>
            <a:fillRect/>
          </a:stretch>
        </p:blipFill>
        <p:spPr bwMode="auto">
          <a:xfrm>
            <a:off x="0" y="1300163"/>
            <a:ext cx="9144000" cy="555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Placeholder 1"/>
          <p:cNvSpPr>
            <a:spLocks noGrp="1"/>
          </p:cNvSpPr>
          <p:nvPr>
            <p:ph type="title"/>
          </p:nvPr>
        </p:nvSpPr>
        <p:spPr>
          <a:xfrm>
            <a:off x="381000" y="230188"/>
            <a:ext cx="8382000" cy="665162"/>
          </a:xfrm>
          <a:prstGeom prst="rect">
            <a:avLst/>
          </a:prstGeom>
        </p:spPr>
        <p:txBody>
          <a:bodyPr vert="horz" wrap="square" lIns="0" tIns="0" rIns="0" bIns="0" rtlCol="0" anchor="t">
            <a:spAutoFit/>
          </a:bodyPr>
          <a:lstStyle/>
          <a:p>
            <a:r>
              <a:rPr lang="en-US"/>
              <a:t>Click to edit Master title style</a:t>
            </a:r>
            <a:endParaRPr lang="en-US" dirty="0"/>
          </a:p>
        </p:txBody>
      </p:sp>
      <p:sp>
        <p:nvSpPr>
          <p:cNvPr id="17412" name="Text Placeholder 2"/>
          <p:cNvSpPr>
            <a:spLocks noGrp="1"/>
          </p:cNvSpPr>
          <p:nvPr>
            <p:ph type="body" idx="1"/>
          </p:nvPr>
        </p:nvSpPr>
        <p:spPr bwMode="auto">
          <a:xfrm>
            <a:off x="722313" y="1905000"/>
            <a:ext cx="8040687" cy="210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spAutoFit/>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lt1" tx1="dk1" bg2="lt2" tx2="dk2" accent1="accent1" accent2="accent2" accent3="accent3" accent4="accent4" accent5="accent5" accent6="accent6" hlink="hlink" folHlink="folHlink"/>
  <p:sldLayoutIdLst>
    <p:sldLayoutId id="2147486019" r:id="rId1"/>
  </p:sldLayoutIdLst>
  <p:transition>
    <p:fade/>
  </p:transition>
  <p:txStyles>
    <p:titleStyle>
      <a:lvl1pPr algn="l" defTabSz="912813" rtl="0" eaLnBrk="0" fontAlgn="base" hangingPunct="0">
        <a:lnSpc>
          <a:spcPct val="90000"/>
        </a:lnSpc>
        <a:spcBef>
          <a:spcPct val="0"/>
        </a:spcBef>
        <a:spcAft>
          <a:spcPct val="0"/>
        </a:spcAft>
        <a:defRPr lang="en-US" sz="4800" spc="-150" dirty="0">
          <a:ln w="3175">
            <a:noFill/>
          </a:ln>
          <a:solidFill>
            <a:srgbClr val="005825"/>
          </a:solidFill>
          <a:latin typeface="+mj-lt"/>
          <a:ea typeface="MS PGothic" pitchFamily="34" charset="-128"/>
          <a:cs typeface="Arial" pitchFamily="34" charset="0"/>
        </a:defRPr>
      </a:lvl1pPr>
      <a:lvl2pPr algn="l" defTabSz="912813" rtl="0" eaLnBrk="0" fontAlgn="base" hangingPunct="0">
        <a:lnSpc>
          <a:spcPct val="90000"/>
        </a:lnSpc>
        <a:spcBef>
          <a:spcPct val="0"/>
        </a:spcBef>
        <a:spcAft>
          <a:spcPct val="0"/>
        </a:spcAft>
        <a:defRPr sz="4800">
          <a:solidFill>
            <a:srgbClr val="005825"/>
          </a:solidFill>
          <a:latin typeface="Calibri" pitchFamily="34" charset="0"/>
          <a:ea typeface="MS PGothic" pitchFamily="34" charset="-128"/>
          <a:cs typeface="Arial" charset="0"/>
        </a:defRPr>
      </a:lvl2pPr>
      <a:lvl3pPr algn="l" defTabSz="912813" rtl="0" eaLnBrk="0" fontAlgn="base" hangingPunct="0">
        <a:lnSpc>
          <a:spcPct val="90000"/>
        </a:lnSpc>
        <a:spcBef>
          <a:spcPct val="0"/>
        </a:spcBef>
        <a:spcAft>
          <a:spcPct val="0"/>
        </a:spcAft>
        <a:defRPr sz="4800">
          <a:solidFill>
            <a:srgbClr val="005825"/>
          </a:solidFill>
          <a:latin typeface="Calibri" pitchFamily="34" charset="0"/>
          <a:ea typeface="MS PGothic" pitchFamily="34" charset="-128"/>
          <a:cs typeface="Arial" charset="0"/>
        </a:defRPr>
      </a:lvl3pPr>
      <a:lvl4pPr algn="l" defTabSz="912813" rtl="0" eaLnBrk="0" fontAlgn="base" hangingPunct="0">
        <a:lnSpc>
          <a:spcPct val="90000"/>
        </a:lnSpc>
        <a:spcBef>
          <a:spcPct val="0"/>
        </a:spcBef>
        <a:spcAft>
          <a:spcPct val="0"/>
        </a:spcAft>
        <a:defRPr sz="4800">
          <a:solidFill>
            <a:srgbClr val="005825"/>
          </a:solidFill>
          <a:latin typeface="Calibri" pitchFamily="34" charset="0"/>
          <a:ea typeface="MS PGothic" pitchFamily="34" charset="-128"/>
          <a:cs typeface="Arial" charset="0"/>
        </a:defRPr>
      </a:lvl4pPr>
      <a:lvl5pPr algn="l" defTabSz="912813" rtl="0" eaLnBrk="0" fontAlgn="base" hangingPunct="0">
        <a:lnSpc>
          <a:spcPct val="90000"/>
        </a:lnSpc>
        <a:spcBef>
          <a:spcPct val="0"/>
        </a:spcBef>
        <a:spcAft>
          <a:spcPct val="0"/>
        </a:spcAft>
        <a:defRPr sz="4800">
          <a:solidFill>
            <a:srgbClr val="005825"/>
          </a:solidFill>
          <a:latin typeface="Calibri" pitchFamily="34" charset="0"/>
          <a:ea typeface="MS PGothic" pitchFamily="34" charset="-128"/>
          <a:cs typeface="Arial" charset="0"/>
        </a:defRPr>
      </a:lvl5pPr>
      <a:lvl6pPr marL="457200" algn="l" defTabSz="912813" rtl="0" fontAlgn="base">
        <a:lnSpc>
          <a:spcPct val="90000"/>
        </a:lnSpc>
        <a:spcBef>
          <a:spcPct val="0"/>
        </a:spcBef>
        <a:spcAft>
          <a:spcPct val="0"/>
        </a:spcAft>
        <a:defRPr sz="4800">
          <a:solidFill>
            <a:srgbClr val="005825"/>
          </a:solidFill>
          <a:latin typeface="Calibri" pitchFamily="34" charset="0"/>
          <a:cs typeface="Arial" charset="0"/>
        </a:defRPr>
      </a:lvl6pPr>
      <a:lvl7pPr marL="914400" algn="l" defTabSz="912813" rtl="0" fontAlgn="base">
        <a:lnSpc>
          <a:spcPct val="90000"/>
        </a:lnSpc>
        <a:spcBef>
          <a:spcPct val="0"/>
        </a:spcBef>
        <a:spcAft>
          <a:spcPct val="0"/>
        </a:spcAft>
        <a:defRPr sz="4800">
          <a:solidFill>
            <a:srgbClr val="005825"/>
          </a:solidFill>
          <a:latin typeface="Calibri" pitchFamily="34" charset="0"/>
          <a:cs typeface="Arial" charset="0"/>
        </a:defRPr>
      </a:lvl7pPr>
      <a:lvl8pPr marL="1371600" algn="l" defTabSz="912813" rtl="0" fontAlgn="base">
        <a:lnSpc>
          <a:spcPct val="90000"/>
        </a:lnSpc>
        <a:spcBef>
          <a:spcPct val="0"/>
        </a:spcBef>
        <a:spcAft>
          <a:spcPct val="0"/>
        </a:spcAft>
        <a:defRPr sz="4800">
          <a:solidFill>
            <a:srgbClr val="005825"/>
          </a:solidFill>
          <a:latin typeface="Calibri" pitchFamily="34" charset="0"/>
          <a:cs typeface="Arial" charset="0"/>
        </a:defRPr>
      </a:lvl8pPr>
      <a:lvl9pPr marL="1828800" algn="l" defTabSz="912813" rtl="0" fontAlgn="base">
        <a:lnSpc>
          <a:spcPct val="90000"/>
        </a:lnSpc>
        <a:spcBef>
          <a:spcPct val="0"/>
        </a:spcBef>
        <a:spcAft>
          <a:spcPct val="0"/>
        </a:spcAft>
        <a:defRPr sz="4800">
          <a:solidFill>
            <a:srgbClr val="005825"/>
          </a:solidFill>
          <a:latin typeface="Calibri" pitchFamily="34" charset="0"/>
          <a:cs typeface="Arial" charset="0"/>
        </a:defRPr>
      </a:lvl9pPr>
    </p:titleStyle>
    <p:bodyStyle>
      <a:lvl1pPr marL="342900" indent="-342900" algn="l" defTabSz="912813" rtl="0" eaLnBrk="0" fontAlgn="base" hangingPunct="0">
        <a:lnSpc>
          <a:spcPct val="90000"/>
        </a:lnSpc>
        <a:spcBef>
          <a:spcPct val="20000"/>
        </a:spcBef>
        <a:spcAft>
          <a:spcPct val="0"/>
        </a:spcAft>
        <a:buFont typeface="Arial" charset="0"/>
        <a:defRPr sz="3000" b="1" kern="1200">
          <a:solidFill>
            <a:schemeClr val="tx1"/>
          </a:solidFill>
          <a:latin typeface="Courier New" pitchFamily="49" charset="0"/>
          <a:ea typeface="MS PGothic" pitchFamily="34" charset="-128"/>
          <a:cs typeface="Courier New" pitchFamily="49" charset="0"/>
        </a:defRPr>
      </a:lvl1pPr>
      <a:lvl2pPr marL="384175" indent="-6350" algn="l" defTabSz="912813" rtl="0" eaLnBrk="0" fontAlgn="base" hangingPunct="0">
        <a:lnSpc>
          <a:spcPct val="90000"/>
        </a:lnSpc>
        <a:spcBef>
          <a:spcPct val="20000"/>
        </a:spcBef>
        <a:spcAft>
          <a:spcPct val="0"/>
        </a:spcAft>
        <a:buFont typeface="Arial" charset="0"/>
        <a:defRPr sz="2800" b="1" kern="1200">
          <a:solidFill>
            <a:schemeClr val="tx1"/>
          </a:solidFill>
          <a:latin typeface="Courier New" pitchFamily="49" charset="0"/>
          <a:ea typeface="Courier New" charset="0"/>
          <a:cs typeface="Courier New" pitchFamily="49" charset="0"/>
        </a:defRPr>
      </a:lvl2pPr>
      <a:lvl3pPr marL="760413" indent="-6350" algn="l" defTabSz="912813" rtl="0" eaLnBrk="0" fontAlgn="base" hangingPunct="0">
        <a:lnSpc>
          <a:spcPct val="90000"/>
        </a:lnSpc>
        <a:spcBef>
          <a:spcPct val="20000"/>
        </a:spcBef>
        <a:spcAft>
          <a:spcPct val="0"/>
        </a:spcAft>
        <a:buFont typeface="Arial" charset="0"/>
        <a:defRPr sz="2400" b="1" kern="1200">
          <a:solidFill>
            <a:schemeClr val="tx1"/>
          </a:solidFill>
          <a:latin typeface="Courier New" pitchFamily="49" charset="0"/>
          <a:ea typeface="Courier New" charset="0"/>
          <a:cs typeface="Courier New" pitchFamily="49" charset="0"/>
        </a:defRPr>
      </a:lvl3pPr>
      <a:lvl4pPr marL="1093788" indent="6350" algn="l" defTabSz="912813" rtl="0" eaLnBrk="0" fontAlgn="base" hangingPunct="0">
        <a:lnSpc>
          <a:spcPct val="90000"/>
        </a:lnSpc>
        <a:spcBef>
          <a:spcPct val="20000"/>
        </a:spcBef>
        <a:spcAft>
          <a:spcPct val="0"/>
        </a:spcAft>
        <a:buFont typeface="Arial" charset="0"/>
        <a:defRPr sz="2400" b="1" kern="1200">
          <a:solidFill>
            <a:schemeClr val="tx1"/>
          </a:solidFill>
          <a:latin typeface="Courier New" pitchFamily="49" charset="0"/>
          <a:ea typeface="Courier New" charset="0"/>
          <a:cs typeface="Courier New" pitchFamily="49" charset="0"/>
        </a:defRPr>
      </a:lvl4pPr>
      <a:lvl5pPr marL="1425575" indent="403225" algn="l" defTabSz="912813" rtl="0" eaLnBrk="0" fontAlgn="base" hangingPunct="0">
        <a:lnSpc>
          <a:spcPct val="90000"/>
        </a:lnSpc>
        <a:spcBef>
          <a:spcPct val="20000"/>
        </a:spcBef>
        <a:spcAft>
          <a:spcPct val="0"/>
        </a:spcAft>
        <a:buFont typeface="Arial" charset="0"/>
        <a:defRPr sz="2400" b="1" kern="1200">
          <a:solidFill>
            <a:schemeClr val="tx1"/>
          </a:solidFill>
          <a:latin typeface="Courier New" pitchFamily="49" charset="0"/>
          <a:ea typeface="Courier New" charset="0"/>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400"/>
            <a:ext cx="5791200" cy="1371600"/>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18435" name="Text Placeholder 2"/>
          <p:cNvSpPr>
            <a:spLocks noGrp="1"/>
          </p:cNvSpPr>
          <p:nvPr>
            <p:ph type="body" idx="1"/>
          </p:nvPr>
        </p:nvSpPr>
        <p:spPr bwMode="auto">
          <a:xfrm>
            <a:off x="457200" y="1752600"/>
            <a:ext cx="7620000" cy="437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172200"/>
            <a:ext cx="3429000" cy="304800"/>
          </a:xfrm>
          <a:prstGeom prst="rect">
            <a:avLst/>
          </a:prstGeom>
        </p:spPr>
        <p:txBody>
          <a:bodyPr vert="horz" lIns="91440" tIns="45720" rIns="91440" bIns="0" rtlCol="0" anchor="b"/>
          <a:lstStyle>
            <a:lvl1pPr algn="l">
              <a:defRPr sz="1000">
                <a:solidFill>
                  <a:schemeClr val="tx1"/>
                </a:solidFill>
                <a:latin typeface="Times New Roman" pitchFamily="18" charset="0"/>
                <a:ea typeface="MS PGothic" pitchFamily="34" charset="-128"/>
              </a:defRPr>
            </a:lvl1pPr>
          </a:lstStyle>
          <a:p>
            <a:pPr>
              <a:defRPr/>
            </a:pPr>
            <a:fld id="{4E931A11-95E0-E143-9D55-D2B570F33AD6}" type="datetime4">
              <a:rPr lang="en-US"/>
              <a:pPr>
                <a:defRPr/>
              </a:pPr>
              <a:t>January 20, 2019</a:t>
            </a:fld>
            <a:endParaRPr lang="en-US" dirty="0"/>
          </a:p>
        </p:txBody>
      </p:sp>
      <p:sp>
        <p:nvSpPr>
          <p:cNvPr id="5" name="Footer Placeholder 4"/>
          <p:cNvSpPr>
            <a:spLocks noGrp="1"/>
          </p:cNvSpPr>
          <p:nvPr>
            <p:ph type="ftr" sz="quarter" idx="3"/>
          </p:nvPr>
        </p:nvSpPr>
        <p:spPr>
          <a:xfrm>
            <a:off x="457200" y="6492875"/>
            <a:ext cx="3429000" cy="284163"/>
          </a:xfrm>
          <a:prstGeom prst="rect">
            <a:avLst/>
          </a:prstGeom>
        </p:spPr>
        <p:txBody>
          <a:bodyPr vert="horz" lIns="91440" tIns="45720" rIns="91440" bIns="45720" rtlCol="0" anchor="t"/>
          <a:lstStyle>
            <a:lvl1pPr algn="l">
              <a:defRPr sz="1000">
                <a:solidFill>
                  <a:schemeClr val="tx1"/>
                </a:solidFill>
                <a:latin typeface="Times New Roman" pitchFamily="18" charset="0"/>
                <a:ea typeface="MS PGothic" pitchFamily="34" charset="-128"/>
              </a:defRPr>
            </a:lvl1pPr>
          </a:lstStyle>
          <a:p>
            <a:pPr>
              <a:defRPr/>
            </a:pPr>
            <a:endParaRPr lang="en-US"/>
          </a:p>
        </p:txBody>
      </p:sp>
      <p:sp>
        <p:nvSpPr>
          <p:cNvPr id="6" name="Slide Number Placeholder 5"/>
          <p:cNvSpPr>
            <a:spLocks noGrp="1"/>
          </p:cNvSpPr>
          <p:nvPr>
            <p:ph type="sldNum" sz="quarter" idx="4"/>
          </p:nvPr>
        </p:nvSpPr>
        <p:spPr>
          <a:xfrm rot="16200000">
            <a:off x="8227219" y="5885656"/>
            <a:ext cx="1316038" cy="365125"/>
          </a:xfrm>
          <a:prstGeom prst="rect">
            <a:avLst/>
          </a:prstGeom>
        </p:spPr>
        <p:txBody>
          <a:bodyPr vert="horz" wrap="square" lIns="91440" tIns="45720" rIns="91440" bIns="45720" numCol="1" anchor="ctr" anchorCtr="0" compatLnSpc="1">
            <a:prstTxWarp prst="textNoShape">
              <a:avLst/>
            </a:prstTxWarp>
          </a:bodyPr>
          <a:lstStyle>
            <a:lvl1pPr>
              <a:defRPr b="1" smtClean="0">
                <a:solidFill>
                  <a:schemeClr val="tx2"/>
                </a:solidFill>
              </a:defRPr>
            </a:lvl1pPr>
          </a:lstStyle>
          <a:p>
            <a:pPr>
              <a:defRPr/>
            </a:pPr>
            <a:fld id="{A82322AF-D7F3-7948-9613-3351FC483FF6}" type="slidenum">
              <a:rPr lang="en-US" altLang="en-US"/>
              <a:pPr>
                <a:defRPr/>
              </a:pPr>
              <a:t>‹#›</a:t>
            </a:fld>
            <a:endParaRPr lang="en-US" altLang="en-US"/>
          </a:p>
        </p:txBody>
      </p:sp>
      <p:sp>
        <p:nvSpPr>
          <p:cNvPr id="7" name="Rectangle 6"/>
          <p:cNvSpPr/>
          <p:nvPr/>
        </p:nvSpPr>
        <p:spPr>
          <a:xfrm>
            <a:off x="9001125" y="0"/>
            <a:ext cx="142875" cy="137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Rectangle 7"/>
          <p:cNvSpPr/>
          <p:nvPr/>
        </p:nvSpPr>
        <p:spPr>
          <a:xfrm>
            <a:off x="9001125" y="1371600"/>
            <a:ext cx="142875" cy="5486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 bg1="lt1" tx1="dk1" bg2="lt2" tx2="dk2" accent1="accent1" accent2="accent2" accent3="accent3" accent4="accent4" accent5="accent5" accent6="accent6" hlink="hlink" folHlink="folHlink"/>
  <p:sldLayoutIdLst>
    <p:sldLayoutId id="2147486043" r:id="rId1"/>
    <p:sldLayoutId id="2147486044" r:id="rId2"/>
    <p:sldLayoutId id="2147486020" r:id="rId3"/>
    <p:sldLayoutId id="2147486021" r:id="rId4"/>
    <p:sldLayoutId id="2147486022" r:id="rId5"/>
    <p:sldLayoutId id="2147486023" r:id="rId6"/>
    <p:sldLayoutId id="2147486024" r:id="rId7"/>
    <p:sldLayoutId id="2147486025" r:id="rId8"/>
    <p:sldLayoutId id="2147486045" r:id="rId9"/>
    <p:sldLayoutId id="2147486026" r:id="rId10"/>
    <p:sldLayoutId id="2147486027" r:id="rId11"/>
  </p:sldLayoutIdLst>
  <p:transition>
    <p:fade/>
  </p:transition>
  <p:txStyles>
    <p:titleStyle>
      <a:lvl1pPr algn="l" rtl="0" eaLnBrk="0" fontAlgn="base" hangingPunct="0">
        <a:spcBef>
          <a:spcPct val="0"/>
        </a:spcBef>
        <a:spcAft>
          <a:spcPct val="0"/>
        </a:spcAft>
        <a:defRPr sz="3600" kern="1200" cap="all" spc="-60">
          <a:solidFill>
            <a:schemeClr val="tx2"/>
          </a:solidFill>
          <a:latin typeface="+mj-lt"/>
          <a:ea typeface="+mj-ea"/>
          <a:cs typeface="+mj-cs"/>
        </a:defRPr>
      </a:lvl1pPr>
      <a:lvl2pPr algn="l" rtl="0" eaLnBrk="0" fontAlgn="base" hangingPunct="0">
        <a:spcBef>
          <a:spcPct val="0"/>
        </a:spcBef>
        <a:spcAft>
          <a:spcPct val="0"/>
        </a:spcAft>
        <a:defRPr sz="3600">
          <a:solidFill>
            <a:schemeClr val="tx2"/>
          </a:solidFill>
          <a:latin typeface="Arial Black" charset="0"/>
        </a:defRPr>
      </a:lvl2pPr>
      <a:lvl3pPr algn="l" rtl="0" eaLnBrk="0" fontAlgn="base" hangingPunct="0">
        <a:spcBef>
          <a:spcPct val="0"/>
        </a:spcBef>
        <a:spcAft>
          <a:spcPct val="0"/>
        </a:spcAft>
        <a:defRPr sz="3600">
          <a:solidFill>
            <a:schemeClr val="tx2"/>
          </a:solidFill>
          <a:latin typeface="Arial Black" charset="0"/>
        </a:defRPr>
      </a:lvl3pPr>
      <a:lvl4pPr algn="l" rtl="0" eaLnBrk="0" fontAlgn="base" hangingPunct="0">
        <a:spcBef>
          <a:spcPct val="0"/>
        </a:spcBef>
        <a:spcAft>
          <a:spcPct val="0"/>
        </a:spcAft>
        <a:defRPr sz="3600">
          <a:solidFill>
            <a:schemeClr val="tx2"/>
          </a:solidFill>
          <a:latin typeface="Arial Black" charset="0"/>
        </a:defRPr>
      </a:lvl4pPr>
      <a:lvl5pPr algn="l" rtl="0" eaLnBrk="0" fontAlgn="base" hangingPunct="0">
        <a:spcBef>
          <a:spcPct val="0"/>
        </a:spcBef>
        <a:spcAft>
          <a:spcPct val="0"/>
        </a:spcAft>
        <a:defRPr sz="3600">
          <a:solidFill>
            <a:schemeClr val="tx2"/>
          </a:solidFill>
          <a:latin typeface="Arial Black" charset="0"/>
        </a:defRPr>
      </a:lvl5pPr>
      <a:lvl6pPr marL="457200" algn="l" rtl="0" fontAlgn="base">
        <a:spcBef>
          <a:spcPct val="0"/>
        </a:spcBef>
        <a:spcAft>
          <a:spcPct val="0"/>
        </a:spcAft>
        <a:defRPr sz="3600">
          <a:solidFill>
            <a:schemeClr val="tx2"/>
          </a:solidFill>
          <a:latin typeface="Arial Black" charset="0"/>
        </a:defRPr>
      </a:lvl6pPr>
      <a:lvl7pPr marL="914400" algn="l" rtl="0" fontAlgn="base">
        <a:spcBef>
          <a:spcPct val="0"/>
        </a:spcBef>
        <a:spcAft>
          <a:spcPct val="0"/>
        </a:spcAft>
        <a:defRPr sz="3600">
          <a:solidFill>
            <a:schemeClr val="tx2"/>
          </a:solidFill>
          <a:latin typeface="Arial Black" charset="0"/>
        </a:defRPr>
      </a:lvl7pPr>
      <a:lvl8pPr marL="1371600" algn="l" rtl="0" fontAlgn="base">
        <a:spcBef>
          <a:spcPct val="0"/>
        </a:spcBef>
        <a:spcAft>
          <a:spcPct val="0"/>
        </a:spcAft>
        <a:defRPr sz="3600">
          <a:solidFill>
            <a:schemeClr val="tx2"/>
          </a:solidFill>
          <a:latin typeface="Arial Black" charset="0"/>
        </a:defRPr>
      </a:lvl8pPr>
      <a:lvl9pPr marL="1828800" algn="l" rtl="0" fontAlgn="base">
        <a:spcBef>
          <a:spcPct val="0"/>
        </a:spcBef>
        <a:spcAft>
          <a:spcPct val="0"/>
        </a:spcAft>
        <a:defRPr sz="3600">
          <a:solidFill>
            <a:schemeClr val="tx2"/>
          </a:solidFill>
          <a:latin typeface="Arial Black" charset="0"/>
        </a:defRPr>
      </a:lvl9pPr>
    </p:titleStyle>
    <p:bodyStyle>
      <a:lvl1pPr algn="l" rtl="0" eaLnBrk="0" fontAlgn="base" hangingPunct="0">
        <a:spcBef>
          <a:spcPct val="20000"/>
        </a:spcBef>
        <a:spcAft>
          <a:spcPts val="600"/>
        </a:spcAft>
        <a:buFont typeface="Arial" charset="0"/>
        <a:defRPr sz="2000" b="1" kern="1200">
          <a:solidFill>
            <a:schemeClr val="tx1"/>
          </a:solidFill>
          <a:latin typeface="+mn-lt"/>
          <a:ea typeface="+mn-ea"/>
          <a:cs typeface="+mn-cs"/>
        </a:defRPr>
      </a:lvl1pPr>
      <a:lvl2pPr marL="457200" indent="-182563" algn="l" rtl="0" eaLnBrk="0" fontAlgn="base" hangingPunct="0">
        <a:spcBef>
          <a:spcPct val="20000"/>
        </a:spcBef>
        <a:spcAft>
          <a:spcPct val="0"/>
        </a:spcAft>
        <a:buClr>
          <a:schemeClr val="tx2"/>
        </a:buClr>
        <a:buFont typeface="Arial" charset="0"/>
        <a:buChar char="•"/>
        <a:defRPr sz="20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2"/>
        </a:buClr>
        <a:buFont typeface="Arial" charset="0"/>
        <a:buChar char="•"/>
        <a:defRPr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2"/>
        </a:buClr>
        <a:buFont typeface="Arial" charset="0"/>
        <a:buChar char="•"/>
        <a:defRPr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Font typeface="Arial" charset="0"/>
        <a:buChar char="•"/>
        <a:defRPr kern="120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4098" name="Picture 3" descr="white rectangle.png"/>
          <p:cNvPicPr>
            <a:picLocks noChangeAspect="1"/>
          </p:cNvPicPr>
          <p:nvPr/>
        </p:nvPicPr>
        <p:blipFill>
          <a:blip r:embed="rId4">
            <a:extLst>
              <a:ext uri="{28A0092B-C50C-407E-A947-70E740481C1C}">
                <a14:useLocalDpi xmlns:a14="http://schemas.microsoft.com/office/drawing/2010/main" val="0"/>
              </a:ext>
            </a:extLst>
          </a:blip>
          <a:srcRect b="10452"/>
          <a:stretch>
            <a:fillRect/>
          </a:stretch>
        </p:blipFill>
        <p:spPr bwMode="auto">
          <a:xfrm>
            <a:off x="0" y="1300163"/>
            <a:ext cx="9144000" cy="555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Placeholder 1"/>
          <p:cNvSpPr>
            <a:spLocks noGrp="1"/>
          </p:cNvSpPr>
          <p:nvPr>
            <p:ph type="title"/>
          </p:nvPr>
        </p:nvSpPr>
        <p:spPr>
          <a:xfrm>
            <a:off x="381000" y="230188"/>
            <a:ext cx="8382000" cy="665162"/>
          </a:xfrm>
          <a:prstGeom prst="rect">
            <a:avLst/>
          </a:prstGeom>
        </p:spPr>
        <p:txBody>
          <a:bodyPr vert="horz" wrap="square" lIns="0" tIns="0" rIns="0" bIns="0" rtlCol="0" anchor="t">
            <a:spAutoFit/>
          </a:bodyPr>
          <a:lstStyle/>
          <a:p>
            <a:r>
              <a:rPr lang="en-US"/>
              <a:t>Click to edit Master title style</a:t>
            </a:r>
            <a:endParaRPr lang="en-US" dirty="0"/>
          </a:p>
        </p:txBody>
      </p:sp>
      <p:sp>
        <p:nvSpPr>
          <p:cNvPr id="4100" name="Text Placeholder 2"/>
          <p:cNvSpPr>
            <a:spLocks noGrp="1"/>
          </p:cNvSpPr>
          <p:nvPr>
            <p:ph type="body" idx="1"/>
          </p:nvPr>
        </p:nvSpPr>
        <p:spPr bwMode="auto">
          <a:xfrm>
            <a:off x="722313" y="1905000"/>
            <a:ext cx="8040687" cy="210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spAutoFit/>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lt1" tx1="dk1" bg2="lt2" tx2="dk2" accent1="accent1" accent2="accent2" accent3="accent3" accent4="accent4" accent5="accent5" accent6="accent6" hlink="hlink" folHlink="folHlink"/>
  <p:sldLayoutIdLst>
    <p:sldLayoutId id="2147485978" r:id="rId1"/>
  </p:sldLayoutIdLst>
  <p:transition>
    <p:fade/>
  </p:transition>
  <p:txStyles>
    <p:titleStyle>
      <a:lvl1pPr algn="l" defTabSz="912813" rtl="0" eaLnBrk="0" fontAlgn="base" hangingPunct="0">
        <a:lnSpc>
          <a:spcPct val="90000"/>
        </a:lnSpc>
        <a:spcBef>
          <a:spcPct val="0"/>
        </a:spcBef>
        <a:spcAft>
          <a:spcPct val="0"/>
        </a:spcAft>
        <a:defRPr lang="en-US" sz="4800" spc="-150" dirty="0">
          <a:ln w="3175">
            <a:noFill/>
          </a:ln>
          <a:solidFill>
            <a:srgbClr val="005825"/>
          </a:solidFill>
          <a:latin typeface="+mj-lt"/>
          <a:ea typeface="MS PGothic" pitchFamily="34" charset="-128"/>
          <a:cs typeface="Arial" pitchFamily="34" charset="0"/>
        </a:defRPr>
      </a:lvl1pPr>
      <a:lvl2pPr algn="l" defTabSz="912813" rtl="0" eaLnBrk="0" fontAlgn="base" hangingPunct="0">
        <a:lnSpc>
          <a:spcPct val="90000"/>
        </a:lnSpc>
        <a:spcBef>
          <a:spcPct val="0"/>
        </a:spcBef>
        <a:spcAft>
          <a:spcPct val="0"/>
        </a:spcAft>
        <a:defRPr sz="4800">
          <a:solidFill>
            <a:srgbClr val="005825"/>
          </a:solidFill>
          <a:latin typeface="Calibri" pitchFamily="34" charset="0"/>
          <a:ea typeface="MS PGothic" pitchFamily="34" charset="-128"/>
          <a:cs typeface="Arial" charset="0"/>
        </a:defRPr>
      </a:lvl2pPr>
      <a:lvl3pPr algn="l" defTabSz="912813" rtl="0" eaLnBrk="0" fontAlgn="base" hangingPunct="0">
        <a:lnSpc>
          <a:spcPct val="90000"/>
        </a:lnSpc>
        <a:spcBef>
          <a:spcPct val="0"/>
        </a:spcBef>
        <a:spcAft>
          <a:spcPct val="0"/>
        </a:spcAft>
        <a:defRPr sz="4800">
          <a:solidFill>
            <a:srgbClr val="005825"/>
          </a:solidFill>
          <a:latin typeface="Calibri" pitchFamily="34" charset="0"/>
          <a:ea typeface="MS PGothic" pitchFamily="34" charset="-128"/>
          <a:cs typeface="Arial" charset="0"/>
        </a:defRPr>
      </a:lvl3pPr>
      <a:lvl4pPr algn="l" defTabSz="912813" rtl="0" eaLnBrk="0" fontAlgn="base" hangingPunct="0">
        <a:lnSpc>
          <a:spcPct val="90000"/>
        </a:lnSpc>
        <a:spcBef>
          <a:spcPct val="0"/>
        </a:spcBef>
        <a:spcAft>
          <a:spcPct val="0"/>
        </a:spcAft>
        <a:defRPr sz="4800">
          <a:solidFill>
            <a:srgbClr val="005825"/>
          </a:solidFill>
          <a:latin typeface="Calibri" pitchFamily="34" charset="0"/>
          <a:ea typeface="MS PGothic" pitchFamily="34" charset="-128"/>
          <a:cs typeface="Arial" charset="0"/>
        </a:defRPr>
      </a:lvl4pPr>
      <a:lvl5pPr algn="l" defTabSz="912813" rtl="0" eaLnBrk="0" fontAlgn="base" hangingPunct="0">
        <a:lnSpc>
          <a:spcPct val="90000"/>
        </a:lnSpc>
        <a:spcBef>
          <a:spcPct val="0"/>
        </a:spcBef>
        <a:spcAft>
          <a:spcPct val="0"/>
        </a:spcAft>
        <a:defRPr sz="4800">
          <a:solidFill>
            <a:srgbClr val="005825"/>
          </a:solidFill>
          <a:latin typeface="Calibri" pitchFamily="34" charset="0"/>
          <a:ea typeface="MS PGothic" pitchFamily="34" charset="-128"/>
          <a:cs typeface="Arial" charset="0"/>
        </a:defRPr>
      </a:lvl5pPr>
      <a:lvl6pPr marL="457200" algn="l" defTabSz="912813" rtl="0" fontAlgn="base">
        <a:lnSpc>
          <a:spcPct val="90000"/>
        </a:lnSpc>
        <a:spcBef>
          <a:spcPct val="0"/>
        </a:spcBef>
        <a:spcAft>
          <a:spcPct val="0"/>
        </a:spcAft>
        <a:defRPr sz="4800">
          <a:solidFill>
            <a:srgbClr val="005825"/>
          </a:solidFill>
          <a:latin typeface="Calibri" pitchFamily="34" charset="0"/>
          <a:cs typeface="Arial" charset="0"/>
        </a:defRPr>
      </a:lvl6pPr>
      <a:lvl7pPr marL="914400" algn="l" defTabSz="912813" rtl="0" fontAlgn="base">
        <a:lnSpc>
          <a:spcPct val="90000"/>
        </a:lnSpc>
        <a:spcBef>
          <a:spcPct val="0"/>
        </a:spcBef>
        <a:spcAft>
          <a:spcPct val="0"/>
        </a:spcAft>
        <a:defRPr sz="4800">
          <a:solidFill>
            <a:srgbClr val="005825"/>
          </a:solidFill>
          <a:latin typeface="Calibri" pitchFamily="34" charset="0"/>
          <a:cs typeface="Arial" charset="0"/>
        </a:defRPr>
      </a:lvl7pPr>
      <a:lvl8pPr marL="1371600" algn="l" defTabSz="912813" rtl="0" fontAlgn="base">
        <a:lnSpc>
          <a:spcPct val="90000"/>
        </a:lnSpc>
        <a:spcBef>
          <a:spcPct val="0"/>
        </a:spcBef>
        <a:spcAft>
          <a:spcPct val="0"/>
        </a:spcAft>
        <a:defRPr sz="4800">
          <a:solidFill>
            <a:srgbClr val="005825"/>
          </a:solidFill>
          <a:latin typeface="Calibri" pitchFamily="34" charset="0"/>
          <a:cs typeface="Arial" charset="0"/>
        </a:defRPr>
      </a:lvl8pPr>
      <a:lvl9pPr marL="1828800" algn="l" defTabSz="912813" rtl="0" fontAlgn="base">
        <a:lnSpc>
          <a:spcPct val="90000"/>
        </a:lnSpc>
        <a:spcBef>
          <a:spcPct val="0"/>
        </a:spcBef>
        <a:spcAft>
          <a:spcPct val="0"/>
        </a:spcAft>
        <a:defRPr sz="4800">
          <a:solidFill>
            <a:srgbClr val="005825"/>
          </a:solidFill>
          <a:latin typeface="Calibri" pitchFamily="34" charset="0"/>
          <a:cs typeface="Arial" charset="0"/>
        </a:defRPr>
      </a:lvl9pPr>
    </p:titleStyle>
    <p:bodyStyle>
      <a:lvl1pPr marL="342900" indent="-342900" algn="l" defTabSz="912813" rtl="0" eaLnBrk="0" fontAlgn="base" hangingPunct="0">
        <a:lnSpc>
          <a:spcPct val="90000"/>
        </a:lnSpc>
        <a:spcBef>
          <a:spcPct val="20000"/>
        </a:spcBef>
        <a:spcAft>
          <a:spcPct val="0"/>
        </a:spcAft>
        <a:buFont typeface="Arial" charset="0"/>
        <a:defRPr sz="3000" b="1" kern="1200">
          <a:solidFill>
            <a:schemeClr val="tx1"/>
          </a:solidFill>
          <a:latin typeface="Courier New" pitchFamily="49" charset="0"/>
          <a:ea typeface="MS PGothic" pitchFamily="34" charset="-128"/>
          <a:cs typeface="Courier New" pitchFamily="49" charset="0"/>
        </a:defRPr>
      </a:lvl1pPr>
      <a:lvl2pPr marL="384175" indent="-6350" algn="l" defTabSz="912813" rtl="0" eaLnBrk="0" fontAlgn="base" hangingPunct="0">
        <a:lnSpc>
          <a:spcPct val="90000"/>
        </a:lnSpc>
        <a:spcBef>
          <a:spcPct val="20000"/>
        </a:spcBef>
        <a:spcAft>
          <a:spcPct val="0"/>
        </a:spcAft>
        <a:buFont typeface="Arial" charset="0"/>
        <a:defRPr sz="2800" b="1" kern="1200">
          <a:solidFill>
            <a:schemeClr val="tx1"/>
          </a:solidFill>
          <a:latin typeface="Courier New" pitchFamily="49" charset="0"/>
          <a:ea typeface="Courier New" charset="0"/>
          <a:cs typeface="Courier New" pitchFamily="49" charset="0"/>
        </a:defRPr>
      </a:lvl2pPr>
      <a:lvl3pPr marL="760413" indent="-6350" algn="l" defTabSz="912813" rtl="0" eaLnBrk="0" fontAlgn="base" hangingPunct="0">
        <a:lnSpc>
          <a:spcPct val="90000"/>
        </a:lnSpc>
        <a:spcBef>
          <a:spcPct val="20000"/>
        </a:spcBef>
        <a:spcAft>
          <a:spcPct val="0"/>
        </a:spcAft>
        <a:buFont typeface="Arial" charset="0"/>
        <a:defRPr sz="2400" b="1" kern="1200">
          <a:solidFill>
            <a:schemeClr val="tx1"/>
          </a:solidFill>
          <a:latin typeface="Courier New" pitchFamily="49" charset="0"/>
          <a:ea typeface="Courier New" charset="0"/>
          <a:cs typeface="Courier New" pitchFamily="49" charset="0"/>
        </a:defRPr>
      </a:lvl3pPr>
      <a:lvl4pPr marL="1093788" indent="6350" algn="l" defTabSz="912813" rtl="0" eaLnBrk="0" fontAlgn="base" hangingPunct="0">
        <a:lnSpc>
          <a:spcPct val="90000"/>
        </a:lnSpc>
        <a:spcBef>
          <a:spcPct val="20000"/>
        </a:spcBef>
        <a:spcAft>
          <a:spcPct val="0"/>
        </a:spcAft>
        <a:buFont typeface="Arial" charset="0"/>
        <a:defRPr sz="2400" b="1" kern="1200">
          <a:solidFill>
            <a:schemeClr val="tx1"/>
          </a:solidFill>
          <a:latin typeface="Courier New" pitchFamily="49" charset="0"/>
          <a:ea typeface="Courier New" charset="0"/>
          <a:cs typeface="Courier New" pitchFamily="49" charset="0"/>
        </a:defRPr>
      </a:lvl4pPr>
      <a:lvl5pPr marL="1425575" indent="403225" algn="l" defTabSz="912813" rtl="0" eaLnBrk="0" fontAlgn="base" hangingPunct="0">
        <a:lnSpc>
          <a:spcPct val="90000"/>
        </a:lnSpc>
        <a:spcBef>
          <a:spcPct val="20000"/>
        </a:spcBef>
        <a:spcAft>
          <a:spcPct val="0"/>
        </a:spcAft>
        <a:buFont typeface="Arial" charset="0"/>
        <a:defRPr sz="2400" b="1" kern="1200">
          <a:solidFill>
            <a:schemeClr val="tx1"/>
          </a:solidFill>
          <a:latin typeface="Courier New" pitchFamily="49" charset="0"/>
          <a:ea typeface="Courier New" charset="0"/>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5162"/>
          </a:xfrm>
          <a:prstGeom prst="rect">
            <a:avLst/>
          </a:prstGeom>
        </p:spPr>
        <p:txBody>
          <a:bodyPr vert="horz" wrap="square" lIns="0" tIns="0" rIns="0" bIns="0" rtlCol="0" anchor="t">
            <a:spAutoFit/>
          </a:bodyPr>
          <a:lstStyle/>
          <a:p>
            <a:r>
              <a:rPr lang="en-US"/>
              <a:t>Click to edit Master title style</a:t>
            </a:r>
            <a:endParaRPr lang="en-US" dirty="0"/>
          </a:p>
        </p:txBody>
      </p:sp>
      <p:sp>
        <p:nvSpPr>
          <p:cNvPr id="5123" name="Text Placeholder 2"/>
          <p:cNvSpPr>
            <a:spLocks noGrp="1"/>
          </p:cNvSpPr>
          <p:nvPr>
            <p:ph type="body" idx="1"/>
          </p:nvPr>
        </p:nvSpPr>
        <p:spPr bwMode="auto">
          <a:xfrm>
            <a:off x="381000" y="1412875"/>
            <a:ext cx="8382000" cy="213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spAutoFit/>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dk1" tx1="lt1" bg2="dk2" tx2="lt2" accent1="accent1" accent2="accent2" accent3="accent3" accent4="accent4" accent5="accent5" accent6="accent6" hlink="hlink" folHlink="folHlink"/>
  <p:sldLayoutIdLst>
    <p:sldLayoutId id="2147485979" r:id="rId1"/>
    <p:sldLayoutId id="2147485980" r:id="rId2"/>
    <p:sldLayoutId id="2147485981" r:id="rId3"/>
    <p:sldLayoutId id="2147485982" r:id="rId4"/>
    <p:sldLayoutId id="2147485983" r:id="rId5"/>
    <p:sldLayoutId id="2147485984" r:id="rId6"/>
    <p:sldLayoutId id="2147485985" r:id="rId7"/>
    <p:sldLayoutId id="2147485986" r:id="rId8"/>
    <p:sldLayoutId id="2147485987" r:id="rId9"/>
    <p:sldLayoutId id="2147486032" r:id="rId10"/>
    <p:sldLayoutId id="2147486033" r:id="rId11"/>
    <p:sldLayoutId id="2147485988" r:id="rId12"/>
  </p:sldLayoutIdLst>
  <p:transition>
    <p:fade/>
  </p:transition>
  <p:txStyles>
    <p:titleStyle>
      <a:lvl1pPr algn="l" defTabSz="912813" rtl="0" eaLnBrk="0" fontAlgn="base" hangingPunct="0">
        <a:lnSpc>
          <a:spcPct val="90000"/>
        </a:lnSpc>
        <a:spcBef>
          <a:spcPct val="0"/>
        </a:spcBef>
        <a:spcAft>
          <a:spcPct val="0"/>
        </a:spcAft>
        <a:defRPr lang="en-US" sz="4800" kern="1200" spc="-15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S PGothic" pitchFamily="34" charset="-128"/>
          <a:cs typeface="Arial" charset="0"/>
        </a:defRPr>
      </a:lvl1pPr>
      <a:lvl2pPr algn="l" defTabSz="912813" rtl="0" eaLnBrk="0" fontAlgn="base" hangingPunct="0">
        <a:lnSpc>
          <a:spcPct val="90000"/>
        </a:lnSpc>
        <a:spcBef>
          <a:spcPct val="0"/>
        </a:spcBef>
        <a:spcAft>
          <a:spcPct val="0"/>
        </a:spcAft>
        <a:defRPr sz="4800">
          <a:solidFill>
            <a:schemeClr val="tx1"/>
          </a:solidFill>
          <a:latin typeface="Calibri" pitchFamily="34" charset="0"/>
          <a:ea typeface="MS PGothic" pitchFamily="34" charset="-128"/>
          <a:cs typeface="Arial" charset="0"/>
        </a:defRPr>
      </a:lvl2pPr>
      <a:lvl3pPr algn="l" defTabSz="912813" rtl="0" eaLnBrk="0" fontAlgn="base" hangingPunct="0">
        <a:lnSpc>
          <a:spcPct val="90000"/>
        </a:lnSpc>
        <a:spcBef>
          <a:spcPct val="0"/>
        </a:spcBef>
        <a:spcAft>
          <a:spcPct val="0"/>
        </a:spcAft>
        <a:defRPr sz="4800">
          <a:solidFill>
            <a:schemeClr val="tx1"/>
          </a:solidFill>
          <a:latin typeface="Calibri" pitchFamily="34" charset="0"/>
          <a:ea typeface="MS PGothic" pitchFamily="34" charset="-128"/>
          <a:cs typeface="Arial" charset="0"/>
        </a:defRPr>
      </a:lvl3pPr>
      <a:lvl4pPr algn="l" defTabSz="912813" rtl="0" eaLnBrk="0" fontAlgn="base" hangingPunct="0">
        <a:lnSpc>
          <a:spcPct val="90000"/>
        </a:lnSpc>
        <a:spcBef>
          <a:spcPct val="0"/>
        </a:spcBef>
        <a:spcAft>
          <a:spcPct val="0"/>
        </a:spcAft>
        <a:defRPr sz="4800">
          <a:solidFill>
            <a:schemeClr val="tx1"/>
          </a:solidFill>
          <a:latin typeface="Calibri" pitchFamily="34" charset="0"/>
          <a:ea typeface="MS PGothic" pitchFamily="34" charset="-128"/>
          <a:cs typeface="Arial" charset="0"/>
        </a:defRPr>
      </a:lvl4pPr>
      <a:lvl5pPr algn="l" defTabSz="912813" rtl="0" eaLnBrk="0" fontAlgn="base" hangingPunct="0">
        <a:lnSpc>
          <a:spcPct val="90000"/>
        </a:lnSpc>
        <a:spcBef>
          <a:spcPct val="0"/>
        </a:spcBef>
        <a:spcAft>
          <a:spcPct val="0"/>
        </a:spcAft>
        <a:defRPr sz="4800">
          <a:solidFill>
            <a:schemeClr val="tx1"/>
          </a:solidFill>
          <a:latin typeface="Calibri" pitchFamily="34" charset="0"/>
          <a:ea typeface="MS PGothic" pitchFamily="34" charset="-128"/>
          <a:cs typeface="Arial" charset="0"/>
        </a:defRPr>
      </a:lvl5pPr>
      <a:lvl6pPr marL="457200" algn="l" defTabSz="912813" rtl="0" fontAlgn="base">
        <a:lnSpc>
          <a:spcPct val="90000"/>
        </a:lnSpc>
        <a:spcBef>
          <a:spcPct val="0"/>
        </a:spcBef>
        <a:spcAft>
          <a:spcPct val="0"/>
        </a:spcAft>
        <a:defRPr sz="4800">
          <a:solidFill>
            <a:schemeClr val="tx1"/>
          </a:solidFill>
          <a:latin typeface="Calibri" pitchFamily="34" charset="0"/>
          <a:cs typeface="Arial" charset="0"/>
        </a:defRPr>
      </a:lvl6pPr>
      <a:lvl7pPr marL="914400" algn="l" defTabSz="912813" rtl="0" fontAlgn="base">
        <a:lnSpc>
          <a:spcPct val="90000"/>
        </a:lnSpc>
        <a:spcBef>
          <a:spcPct val="0"/>
        </a:spcBef>
        <a:spcAft>
          <a:spcPct val="0"/>
        </a:spcAft>
        <a:defRPr sz="4800">
          <a:solidFill>
            <a:schemeClr val="tx1"/>
          </a:solidFill>
          <a:latin typeface="Calibri" pitchFamily="34" charset="0"/>
          <a:cs typeface="Arial" charset="0"/>
        </a:defRPr>
      </a:lvl7pPr>
      <a:lvl8pPr marL="1371600" algn="l" defTabSz="912813" rtl="0" fontAlgn="base">
        <a:lnSpc>
          <a:spcPct val="90000"/>
        </a:lnSpc>
        <a:spcBef>
          <a:spcPct val="0"/>
        </a:spcBef>
        <a:spcAft>
          <a:spcPct val="0"/>
        </a:spcAft>
        <a:defRPr sz="4800">
          <a:solidFill>
            <a:schemeClr val="tx1"/>
          </a:solidFill>
          <a:latin typeface="Calibri" pitchFamily="34" charset="0"/>
          <a:cs typeface="Arial" charset="0"/>
        </a:defRPr>
      </a:lvl8pPr>
      <a:lvl9pPr marL="1828800" algn="l" defTabSz="912813" rtl="0" fontAlgn="base">
        <a:lnSpc>
          <a:spcPct val="90000"/>
        </a:lnSpc>
        <a:spcBef>
          <a:spcPct val="0"/>
        </a:spcBef>
        <a:spcAft>
          <a:spcPct val="0"/>
        </a:spcAft>
        <a:defRPr sz="4800">
          <a:solidFill>
            <a:schemeClr val="tx1"/>
          </a:solidFill>
          <a:latin typeface="Calibri" pitchFamily="34" charset="0"/>
          <a:cs typeface="Arial" charset="0"/>
        </a:defRPr>
      </a:lvl9pPr>
    </p:titleStyle>
    <p:bodyStyle>
      <a:lvl1pPr marL="396875" indent="-396875" algn="l" defTabSz="912813" rtl="0" eaLnBrk="0" fontAlgn="base" hangingPunct="0">
        <a:lnSpc>
          <a:spcPct val="90000"/>
        </a:lnSpc>
        <a:spcBef>
          <a:spcPct val="20000"/>
        </a:spcBef>
        <a:spcAft>
          <a:spcPct val="0"/>
        </a:spcAft>
        <a:buBlip>
          <a:blip r:embed="rId15"/>
        </a:buBlip>
        <a:defRPr sz="3200" kern="1200">
          <a:solidFill>
            <a:schemeClr val="tx1"/>
          </a:solidFill>
          <a:latin typeface="+mn-lt"/>
          <a:ea typeface="MS PGothic" pitchFamily="34" charset="-128"/>
          <a:cs typeface="ＭＳ Ｐゴシック" charset="0"/>
        </a:defRPr>
      </a:lvl1pPr>
      <a:lvl2pPr marL="914400" indent="-396875" algn="l" defTabSz="912813" rtl="0" eaLnBrk="0" fontAlgn="base" hangingPunct="0">
        <a:lnSpc>
          <a:spcPct val="90000"/>
        </a:lnSpc>
        <a:spcBef>
          <a:spcPct val="20000"/>
        </a:spcBef>
        <a:spcAft>
          <a:spcPct val="0"/>
        </a:spcAft>
        <a:buBlip>
          <a:blip r:embed="rId16"/>
        </a:buBlip>
        <a:defRPr sz="2800" kern="1200">
          <a:solidFill>
            <a:schemeClr val="tx1"/>
          </a:solidFill>
          <a:latin typeface="+mn-lt"/>
          <a:ea typeface="MS PGothic" pitchFamily="34" charset="-128"/>
          <a:cs typeface="+mn-cs"/>
        </a:defRPr>
      </a:lvl2pPr>
      <a:lvl3pPr marL="1258888" indent="-344488" algn="l" defTabSz="912813" rtl="0" eaLnBrk="0" fontAlgn="base" hangingPunct="0">
        <a:lnSpc>
          <a:spcPct val="90000"/>
        </a:lnSpc>
        <a:spcBef>
          <a:spcPct val="20000"/>
        </a:spcBef>
        <a:spcAft>
          <a:spcPct val="0"/>
        </a:spcAft>
        <a:buBlip>
          <a:blip r:embed="rId16"/>
        </a:buBlip>
        <a:defRPr sz="2400" kern="1200">
          <a:solidFill>
            <a:schemeClr val="tx1"/>
          </a:solidFill>
          <a:latin typeface="+mn-lt"/>
          <a:ea typeface="MS PGothic" pitchFamily="34" charset="-128"/>
          <a:cs typeface="+mn-cs"/>
        </a:defRPr>
      </a:lvl3pPr>
      <a:lvl4pPr marL="1604963" indent="-346075" algn="l" defTabSz="912813" rtl="0" eaLnBrk="0" fontAlgn="base" hangingPunct="0">
        <a:lnSpc>
          <a:spcPct val="90000"/>
        </a:lnSpc>
        <a:spcBef>
          <a:spcPct val="20000"/>
        </a:spcBef>
        <a:spcAft>
          <a:spcPct val="0"/>
        </a:spcAft>
        <a:buBlip>
          <a:blip r:embed="rId16"/>
        </a:buBlip>
        <a:defRPr sz="2400" kern="1200">
          <a:solidFill>
            <a:schemeClr val="tx1"/>
          </a:solidFill>
          <a:latin typeface="+mn-lt"/>
          <a:ea typeface="MS PGothic" pitchFamily="34" charset="-128"/>
          <a:cs typeface="+mn-cs"/>
        </a:defRPr>
      </a:lvl4pPr>
      <a:lvl5pPr marL="1941513" indent="-336550" algn="l" defTabSz="912813" rtl="0" eaLnBrk="0" fontAlgn="base" hangingPunct="0">
        <a:lnSpc>
          <a:spcPct val="90000"/>
        </a:lnSpc>
        <a:spcBef>
          <a:spcPct val="20000"/>
        </a:spcBef>
        <a:spcAft>
          <a:spcPct val="0"/>
        </a:spcAft>
        <a:buBlip>
          <a:blip r:embed="rId16"/>
        </a:buBlip>
        <a:defRPr sz="2400" kern="1200">
          <a:solidFill>
            <a:schemeClr val="tx1"/>
          </a:solidFill>
          <a:latin typeface="+mn-lt"/>
          <a:ea typeface="MS PGothic" pitchFamily="34" charset="-128"/>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6146" name="Picture 3" descr="white rectangle.png"/>
          <p:cNvPicPr>
            <a:picLocks noChangeAspect="1"/>
          </p:cNvPicPr>
          <p:nvPr/>
        </p:nvPicPr>
        <p:blipFill>
          <a:blip r:embed="rId4">
            <a:extLst>
              <a:ext uri="{28A0092B-C50C-407E-A947-70E740481C1C}">
                <a14:useLocalDpi xmlns:a14="http://schemas.microsoft.com/office/drawing/2010/main" val="0"/>
              </a:ext>
            </a:extLst>
          </a:blip>
          <a:srcRect b="10452"/>
          <a:stretch>
            <a:fillRect/>
          </a:stretch>
        </p:blipFill>
        <p:spPr bwMode="auto">
          <a:xfrm>
            <a:off x="0" y="1300163"/>
            <a:ext cx="9144000" cy="555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Placeholder 1"/>
          <p:cNvSpPr>
            <a:spLocks noGrp="1"/>
          </p:cNvSpPr>
          <p:nvPr>
            <p:ph type="title"/>
          </p:nvPr>
        </p:nvSpPr>
        <p:spPr>
          <a:xfrm>
            <a:off x="381000" y="230188"/>
            <a:ext cx="8382000" cy="665162"/>
          </a:xfrm>
          <a:prstGeom prst="rect">
            <a:avLst/>
          </a:prstGeom>
        </p:spPr>
        <p:txBody>
          <a:bodyPr vert="horz" wrap="square" lIns="0" tIns="0" rIns="0" bIns="0" rtlCol="0" anchor="t">
            <a:spAutoFit/>
          </a:bodyPr>
          <a:lstStyle/>
          <a:p>
            <a:r>
              <a:rPr lang="en-US"/>
              <a:t>Click to edit Master title style</a:t>
            </a:r>
            <a:endParaRPr lang="en-US" dirty="0"/>
          </a:p>
        </p:txBody>
      </p:sp>
      <p:sp>
        <p:nvSpPr>
          <p:cNvPr id="6148" name="Text Placeholder 2"/>
          <p:cNvSpPr>
            <a:spLocks noGrp="1"/>
          </p:cNvSpPr>
          <p:nvPr>
            <p:ph type="body" idx="1"/>
          </p:nvPr>
        </p:nvSpPr>
        <p:spPr bwMode="auto">
          <a:xfrm>
            <a:off x="722313" y="1905000"/>
            <a:ext cx="8040687" cy="210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spAutoFit/>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lt1" tx1="dk1" bg2="lt2" tx2="dk2" accent1="accent1" accent2="accent2" accent3="accent3" accent4="accent4" accent5="accent5" accent6="accent6" hlink="hlink" folHlink="folHlink"/>
  <p:sldLayoutIdLst>
    <p:sldLayoutId id="2147485989" r:id="rId1"/>
  </p:sldLayoutIdLst>
  <p:transition>
    <p:fade/>
  </p:transition>
  <p:txStyles>
    <p:titleStyle>
      <a:lvl1pPr algn="l" defTabSz="912813" rtl="0" eaLnBrk="0" fontAlgn="base" hangingPunct="0">
        <a:lnSpc>
          <a:spcPct val="90000"/>
        </a:lnSpc>
        <a:spcBef>
          <a:spcPct val="0"/>
        </a:spcBef>
        <a:spcAft>
          <a:spcPct val="0"/>
        </a:spcAft>
        <a:defRPr lang="en-US" sz="4800" kern="1200" spc="-125"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S PGothic" pitchFamily="34" charset="-128"/>
          <a:cs typeface="Arial" charset="0"/>
        </a:defRPr>
      </a:lvl1pPr>
      <a:lvl2pPr algn="l" defTabSz="912813" rtl="0" eaLnBrk="0" fontAlgn="base" hangingPunct="0">
        <a:lnSpc>
          <a:spcPct val="90000"/>
        </a:lnSpc>
        <a:spcBef>
          <a:spcPct val="0"/>
        </a:spcBef>
        <a:spcAft>
          <a:spcPct val="0"/>
        </a:spcAft>
        <a:defRPr sz="4800">
          <a:solidFill>
            <a:schemeClr val="tx1"/>
          </a:solidFill>
          <a:latin typeface="Calibri" pitchFamily="34" charset="0"/>
          <a:ea typeface="MS PGothic" pitchFamily="34" charset="-128"/>
          <a:cs typeface="Arial" charset="0"/>
        </a:defRPr>
      </a:lvl2pPr>
      <a:lvl3pPr algn="l" defTabSz="912813" rtl="0" eaLnBrk="0" fontAlgn="base" hangingPunct="0">
        <a:lnSpc>
          <a:spcPct val="90000"/>
        </a:lnSpc>
        <a:spcBef>
          <a:spcPct val="0"/>
        </a:spcBef>
        <a:spcAft>
          <a:spcPct val="0"/>
        </a:spcAft>
        <a:defRPr sz="4800">
          <a:solidFill>
            <a:schemeClr val="tx1"/>
          </a:solidFill>
          <a:latin typeface="Calibri" pitchFamily="34" charset="0"/>
          <a:ea typeface="MS PGothic" pitchFamily="34" charset="-128"/>
          <a:cs typeface="Arial" charset="0"/>
        </a:defRPr>
      </a:lvl3pPr>
      <a:lvl4pPr algn="l" defTabSz="912813" rtl="0" eaLnBrk="0" fontAlgn="base" hangingPunct="0">
        <a:lnSpc>
          <a:spcPct val="90000"/>
        </a:lnSpc>
        <a:spcBef>
          <a:spcPct val="0"/>
        </a:spcBef>
        <a:spcAft>
          <a:spcPct val="0"/>
        </a:spcAft>
        <a:defRPr sz="4800">
          <a:solidFill>
            <a:schemeClr val="tx1"/>
          </a:solidFill>
          <a:latin typeface="Calibri" pitchFamily="34" charset="0"/>
          <a:ea typeface="MS PGothic" pitchFamily="34" charset="-128"/>
          <a:cs typeface="Arial" charset="0"/>
        </a:defRPr>
      </a:lvl4pPr>
      <a:lvl5pPr algn="l" defTabSz="912813" rtl="0" eaLnBrk="0" fontAlgn="base" hangingPunct="0">
        <a:lnSpc>
          <a:spcPct val="90000"/>
        </a:lnSpc>
        <a:spcBef>
          <a:spcPct val="0"/>
        </a:spcBef>
        <a:spcAft>
          <a:spcPct val="0"/>
        </a:spcAft>
        <a:defRPr sz="4800">
          <a:solidFill>
            <a:schemeClr val="tx1"/>
          </a:solidFill>
          <a:latin typeface="Calibri" pitchFamily="34" charset="0"/>
          <a:ea typeface="MS PGothic" pitchFamily="34" charset="-128"/>
          <a:cs typeface="Arial" charset="0"/>
        </a:defRPr>
      </a:lvl5pPr>
      <a:lvl6pPr marL="457200" algn="l" defTabSz="912813" rtl="0" fontAlgn="base">
        <a:lnSpc>
          <a:spcPct val="90000"/>
        </a:lnSpc>
        <a:spcBef>
          <a:spcPct val="0"/>
        </a:spcBef>
        <a:spcAft>
          <a:spcPct val="0"/>
        </a:spcAft>
        <a:defRPr sz="4800">
          <a:solidFill>
            <a:schemeClr val="tx1"/>
          </a:solidFill>
          <a:latin typeface="Calibri" pitchFamily="34" charset="0"/>
          <a:cs typeface="Arial" charset="0"/>
        </a:defRPr>
      </a:lvl6pPr>
      <a:lvl7pPr marL="914400" algn="l" defTabSz="912813" rtl="0" fontAlgn="base">
        <a:lnSpc>
          <a:spcPct val="90000"/>
        </a:lnSpc>
        <a:spcBef>
          <a:spcPct val="0"/>
        </a:spcBef>
        <a:spcAft>
          <a:spcPct val="0"/>
        </a:spcAft>
        <a:defRPr sz="4800">
          <a:solidFill>
            <a:schemeClr val="tx1"/>
          </a:solidFill>
          <a:latin typeface="Calibri" pitchFamily="34" charset="0"/>
          <a:cs typeface="Arial" charset="0"/>
        </a:defRPr>
      </a:lvl7pPr>
      <a:lvl8pPr marL="1371600" algn="l" defTabSz="912813" rtl="0" fontAlgn="base">
        <a:lnSpc>
          <a:spcPct val="90000"/>
        </a:lnSpc>
        <a:spcBef>
          <a:spcPct val="0"/>
        </a:spcBef>
        <a:spcAft>
          <a:spcPct val="0"/>
        </a:spcAft>
        <a:defRPr sz="4800">
          <a:solidFill>
            <a:schemeClr val="tx1"/>
          </a:solidFill>
          <a:latin typeface="Calibri" pitchFamily="34" charset="0"/>
          <a:cs typeface="Arial" charset="0"/>
        </a:defRPr>
      </a:lvl8pPr>
      <a:lvl9pPr marL="1828800" algn="l" defTabSz="912813" rtl="0" fontAlgn="base">
        <a:lnSpc>
          <a:spcPct val="90000"/>
        </a:lnSpc>
        <a:spcBef>
          <a:spcPct val="0"/>
        </a:spcBef>
        <a:spcAft>
          <a:spcPct val="0"/>
        </a:spcAft>
        <a:defRPr sz="4800">
          <a:solidFill>
            <a:schemeClr val="tx1"/>
          </a:solidFill>
          <a:latin typeface="Calibri" pitchFamily="34" charset="0"/>
          <a:cs typeface="Arial" charset="0"/>
        </a:defRPr>
      </a:lvl9pPr>
    </p:titleStyle>
    <p:bodyStyle>
      <a:lvl1pPr marL="342900" indent="-342900" algn="l" defTabSz="912813" rtl="0" eaLnBrk="0" fontAlgn="base" hangingPunct="0">
        <a:lnSpc>
          <a:spcPct val="90000"/>
        </a:lnSpc>
        <a:spcBef>
          <a:spcPct val="20000"/>
        </a:spcBef>
        <a:spcAft>
          <a:spcPct val="0"/>
        </a:spcAft>
        <a:buFont typeface="Arial" charset="0"/>
        <a:defRPr sz="3000" b="1" kern="1200">
          <a:solidFill>
            <a:schemeClr val="tx1"/>
          </a:solidFill>
          <a:latin typeface="Courier New" pitchFamily="49" charset="0"/>
          <a:ea typeface="MS PGothic" pitchFamily="34" charset="-128"/>
          <a:cs typeface="Courier New" pitchFamily="49" charset="0"/>
        </a:defRPr>
      </a:lvl1pPr>
      <a:lvl2pPr marL="384175" indent="-6350" algn="l" defTabSz="912813" rtl="0" eaLnBrk="0" fontAlgn="base" hangingPunct="0">
        <a:lnSpc>
          <a:spcPct val="90000"/>
        </a:lnSpc>
        <a:spcBef>
          <a:spcPct val="20000"/>
        </a:spcBef>
        <a:spcAft>
          <a:spcPct val="0"/>
        </a:spcAft>
        <a:buFont typeface="Arial" charset="0"/>
        <a:defRPr sz="2800" b="1" kern="1200">
          <a:solidFill>
            <a:schemeClr val="tx1"/>
          </a:solidFill>
          <a:latin typeface="Courier New" pitchFamily="49" charset="0"/>
          <a:ea typeface="Courier New" charset="0"/>
          <a:cs typeface="Courier New" pitchFamily="49" charset="0"/>
        </a:defRPr>
      </a:lvl2pPr>
      <a:lvl3pPr marL="760413" indent="-6350" algn="l" defTabSz="912813" rtl="0" eaLnBrk="0" fontAlgn="base" hangingPunct="0">
        <a:lnSpc>
          <a:spcPct val="90000"/>
        </a:lnSpc>
        <a:spcBef>
          <a:spcPct val="20000"/>
        </a:spcBef>
        <a:spcAft>
          <a:spcPct val="0"/>
        </a:spcAft>
        <a:buFont typeface="Arial" charset="0"/>
        <a:defRPr sz="2400" b="1" kern="1200">
          <a:solidFill>
            <a:schemeClr val="tx1"/>
          </a:solidFill>
          <a:latin typeface="Courier New" pitchFamily="49" charset="0"/>
          <a:ea typeface="Courier New" charset="0"/>
          <a:cs typeface="Courier New" pitchFamily="49" charset="0"/>
        </a:defRPr>
      </a:lvl3pPr>
      <a:lvl4pPr marL="1093788" indent="6350" algn="l" defTabSz="912813" rtl="0" eaLnBrk="0" fontAlgn="base" hangingPunct="0">
        <a:lnSpc>
          <a:spcPct val="90000"/>
        </a:lnSpc>
        <a:spcBef>
          <a:spcPct val="20000"/>
        </a:spcBef>
        <a:spcAft>
          <a:spcPct val="0"/>
        </a:spcAft>
        <a:buFont typeface="Arial" charset="0"/>
        <a:defRPr sz="2400" b="1" kern="1200">
          <a:solidFill>
            <a:schemeClr val="tx1"/>
          </a:solidFill>
          <a:latin typeface="Courier New" pitchFamily="49" charset="0"/>
          <a:ea typeface="Courier New" charset="0"/>
          <a:cs typeface="Courier New" pitchFamily="49" charset="0"/>
        </a:defRPr>
      </a:lvl4pPr>
      <a:lvl5pPr marL="1425575" indent="403225" algn="l" defTabSz="912813" rtl="0" eaLnBrk="0" fontAlgn="base" hangingPunct="0">
        <a:lnSpc>
          <a:spcPct val="90000"/>
        </a:lnSpc>
        <a:spcBef>
          <a:spcPct val="20000"/>
        </a:spcBef>
        <a:spcAft>
          <a:spcPct val="0"/>
        </a:spcAft>
        <a:buFont typeface="Arial" charset="0"/>
        <a:defRPr sz="2400" b="1" kern="1200">
          <a:solidFill>
            <a:schemeClr val="tx1"/>
          </a:solidFill>
          <a:latin typeface="Courier New" pitchFamily="49" charset="0"/>
          <a:ea typeface="Courier New" charset="0"/>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5162"/>
          </a:xfrm>
          <a:prstGeom prst="rect">
            <a:avLst/>
          </a:prstGeom>
        </p:spPr>
        <p:txBody>
          <a:bodyPr vert="horz" wrap="square" lIns="0" tIns="0" rIns="0" bIns="0" rtlCol="0" anchor="t">
            <a:spAutoFit/>
          </a:bodyPr>
          <a:lstStyle/>
          <a:p>
            <a:r>
              <a:rPr lang="en-US"/>
              <a:t>Click to edit Master title style</a:t>
            </a:r>
            <a:endParaRPr lang="en-US" dirty="0"/>
          </a:p>
        </p:txBody>
      </p:sp>
      <p:sp>
        <p:nvSpPr>
          <p:cNvPr id="7171" name="Text Placeholder 2"/>
          <p:cNvSpPr>
            <a:spLocks noGrp="1"/>
          </p:cNvSpPr>
          <p:nvPr>
            <p:ph type="body" idx="1"/>
          </p:nvPr>
        </p:nvSpPr>
        <p:spPr bwMode="auto">
          <a:xfrm>
            <a:off x="381000" y="1412875"/>
            <a:ext cx="8382000" cy="213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spAutoFit/>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dk1" tx1="lt1" bg2="dk2" tx2="lt2" accent1="accent1" accent2="accent2" accent3="accent3" accent4="accent4" accent5="accent5" accent6="accent6" hlink="hlink" folHlink="folHlink"/>
  <p:sldLayoutIdLst>
    <p:sldLayoutId id="2147485990" r:id="rId1"/>
    <p:sldLayoutId id="2147485991" r:id="rId2"/>
    <p:sldLayoutId id="2147485992" r:id="rId3"/>
    <p:sldLayoutId id="2147485993" r:id="rId4"/>
    <p:sldLayoutId id="2147485994" r:id="rId5"/>
    <p:sldLayoutId id="2147485995" r:id="rId6"/>
    <p:sldLayoutId id="2147485996" r:id="rId7"/>
    <p:sldLayoutId id="2147485997" r:id="rId8"/>
    <p:sldLayoutId id="2147485998" r:id="rId9"/>
    <p:sldLayoutId id="2147486034" r:id="rId10"/>
    <p:sldLayoutId id="2147486035" r:id="rId11"/>
    <p:sldLayoutId id="2147485999" r:id="rId12"/>
  </p:sldLayoutIdLst>
  <p:transition>
    <p:fade/>
  </p:transition>
  <p:txStyles>
    <p:titleStyle>
      <a:lvl1pPr algn="l" defTabSz="912813" rtl="0" eaLnBrk="0" fontAlgn="base" hangingPunct="0">
        <a:lnSpc>
          <a:spcPct val="90000"/>
        </a:lnSpc>
        <a:spcBef>
          <a:spcPct val="0"/>
        </a:spcBef>
        <a:spcAft>
          <a:spcPct val="0"/>
        </a:spcAft>
        <a:defRPr lang="en-US" sz="4800" kern="1200" spc="-15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S PGothic" pitchFamily="34" charset="-128"/>
          <a:cs typeface="Arial" charset="0"/>
        </a:defRPr>
      </a:lvl1pPr>
      <a:lvl2pPr algn="l" defTabSz="912813" rtl="0" eaLnBrk="0" fontAlgn="base" hangingPunct="0">
        <a:lnSpc>
          <a:spcPct val="90000"/>
        </a:lnSpc>
        <a:spcBef>
          <a:spcPct val="0"/>
        </a:spcBef>
        <a:spcAft>
          <a:spcPct val="0"/>
        </a:spcAft>
        <a:defRPr sz="4800">
          <a:solidFill>
            <a:schemeClr val="tx1"/>
          </a:solidFill>
          <a:latin typeface="Calibri" pitchFamily="34" charset="0"/>
          <a:ea typeface="MS PGothic" pitchFamily="34" charset="-128"/>
          <a:cs typeface="Arial" charset="0"/>
        </a:defRPr>
      </a:lvl2pPr>
      <a:lvl3pPr algn="l" defTabSz="912813" rtl="0" eaLnBrk="0" fontAlgn="base" hangingPunct="0">
        <a:lnSpc>
          <a:spcPct val="90000"/>
        </a:lnSpc>
        <a:spcBef>
          <a:spcPct val="0"/>
        </a:spcBef>
        <a:spcAft>
          <a:spcPct val="0"/>
        </a:spcAft>
        <a:defRPr sz="4800">
          <a:solidFill>
            <a:schemeClr val="tx1"/>
          </a:solidFill>
          <a:latin typeface="Calibri" pitchFamily="34" charset="0"/>
          <a:ea typeface="MS PGothic" pitchFamily="34" charset="-128"/>
          <a:cs typeface="Arial" charset="0"/>
        </a:defRPr>
      </a:lvl3pPr>
      <a:lvl4pPr algn="l" defTabSz="912813" rtl="0" eaLnBrk="0" fontAlgn="base" hangingPunct="0">
        <a:lnSpc>
          <a:spcPct val="90000"/>
        </a:lnSpc>
        <a:spcBef>
          <a:spcPct val="0"/>
        </a:spcBef>
        <a:spcAft>
          <a:spcPct val="0"/>
        </a:spcAft>
        <a:defRPr sz="4800">
          <a:solidFill>
            <a:schemeClr val="tx1"/>
          </a:solidFill>
          <a:latin typeface="Calibri" pitchFamily="34" charset="0"/>
          <a:ea typeface="MS PGothic" pitchFamily="34" charset="-128"/>
          <a:cs typeface="Arial" charset="0"/>
        </a:defRPr>
      </a:lvl4pPr>
      <a:lvl5pPr algn="l" defTabSz="912813" rtl="0" eaLnBrk="0" fontAlgn="base" hangingPunct="0">
        <a:lnSpc>
          <a:spcPct val="90000"/>
        </a:lnSpc>
        <a:spcBef>
          <a:spcPct val="0"/>
        </a:spcBef>
        <a:spcAft>
          <a:spcPct val="0"/>
        </a:spcAft>
        <a:defRPr sz="4800">
          <a:solidFill>
            <a:schemeClr val="tx1"/>
          </a:solidFill>
          <a:latin typeface="Calibri" pitchFamily="34" charset="0"/>
          <a:ea typeface="MS PGothic" pitchFamily="34" charset="-128"/>
          <a:cs typeface="Arial" charset="0"/>
        </a:defRPr>
      </a:lvl5pPr>
      <a:lvl6pPr marL="457200" algn="l" defTabSz="912813" rtl="0" fontAlgn="base">
        <a:lnSpc>
          <a:spcPct val="90000"/>
        </a:lnSpc>
        <a:spcBef>
          <a:spcPct val="0"/>
        </a:spcBef>
        <a:spcAft>
          <a:spcPct val="0"/>
        </a:spcAft>
        <a:defRPr sz="4800">
          <a:solidFill>
            <a:schemeClr val="tx1"/>
          </a:solidFill>
          <a:latin typeface="Calibri" pitchFamily="34" charset="0"/>
          <a:cs typeface="Arial" charset="0"/>
        </a:defRPr>
      </a:lvl6pPr>
      <a:lvl7pPr marL="914400" algn="l" defTabSz="912813" rtl="0" fontAlgn="base">
        <a:lnSpc>
          <a:spcPct val="90000"/>
        </a:lnSpc>
        <a:spcBef>
          <a:spcPct val="0"/>
        </a:spcBef>
        <a:spcAft>
          <a:spcPct val="0"/>
        </a:spcAft>
        <a:defRPr sz="4800">
          <a:solidFill>
            <a:schemeClr val="tx1"/>
          </a:solidFill>
          <a:latin typeface="Calibri" pitchFamily="34" charset="0"/>
          <a:cs typeface="Arial" charset="0"/>
        </a:defRPr>
      </a:lvl7pPr>
      <a:lvl8pPr marL="1371600" algn="l" defTabSz="912813" rtl="0" fontAlgn="base">
        <a:lnSpc>
          <a:spcPct val="90000"/>
        </a:lnSpc>
        <a:spcBef>
          <a:spcPct val="0"/>
        </a:spcBef>
        <a:spcAft>
          <a:spcPct val="0"/>
        </a:spcAft>
        <a:defRPr sz="4800">
          <a:solidFill>
            <a:schemeClr val="tx1"/>
          </a:solidFill>
          <a:latin typeface="Calibri" pitchFamily="34" charset="0"/>
          <a:cs typeface="Arial" charset="0"/>
        </a:defRPr>
      </a:lvl8pPr>
      <a:lvl9pPr marL="1828800" algn="l" defTabSz="912813" rtl="0" fontAlgn="base">
        <a:lnSpc>
          <a:spcPct val="90000"/>
        </a:lnSpc>
        <a:spcBef>
          <a:spcPct val="0"/>
        </a:spcBef>
        <a:spcAft>
          <a:spcPct val="0"/>
        </a:spcAft>
        <a:defRPr sz="4800">
          <a:solidFill>
            <a:schemeClr val="tx1"/>
          </a:solidFill>
          <a:latin typeface="Calibri" pitchFamily="34" charset="0"/>
          <a:cs typeface="Arial" charset="0"/>
        </a:defRPr>
      </a:lvl9pPr>
    </p:titleStyle>
    <p:bodyStyle>
      <a:lvl1pPr marL="396875" indent="-396875" algn="l" defTabSz="912813" rtl="0" eaLnBrk="0" fontAlgn="base" hangingPunct="0">
        <a:lnSpc>
          <a:spcPct val="90000"/>
        </a:lnSpc>
        <a:spcBef>
          <a:spcPct val="20000"/>
        </a:spcBef>
        <a:spcAft>
          <a:spcPct val="0"/>
        </a:spcAft>
        <a:buBlip>
          <a:blip r:embed="rId15"/>
        </a:buBlip>
        <a:defRPr sz="3200" kern="1200">
          <a:solidFill>
            <a:schemeClr val="tx1"/>
          </a:solidFill>
          <a:latin typeface="+mn-lt"/>
          <a:ea typeface="MS PGothic" pitchFamily="34" charset="-128"/>
          <a:cs typeface="ＭＳ Ｐゴシック" charset="0"/>
        </a:defRPr>
      </a:lvl1pPr>
      <a:lvl2pPr marL="914400" indent="-396875" algn="l" defTabSz="912813" rtl="0" eaLnBrk="0" fontAlgn="base" hangingPunct="0">
        <a:lnSpc>
          <a:spcPct val="90000"/>
        </a:lnSpc>
        <a:spcBef>
          <a:spcPct val="20000"/>
        </a:spcBef>
        <a:spcAft>
          <a:spcPct val="0"/>
        </a:spcAft>
        <a:buBlip>
          <a:blip r:embed="rId16"/>
        </a:buBlip>
        <a:defRPr sz="2800" kern="1200">
          <a:solidFill>
            <a:schemeClr val="tx1"/>
          </a:solidFill>
          <a:latin typeface="+mn-lt"/>
          <a:ea typeface="MS PGothic" pitchFamily="34" charset="-128"/>
          <a:cs typeface="+mn-cs"/>
        </a:defRPr>
      </a:lvl2pPr>
      <a:lvl3pPr marL="1258888" indent="-344488" algn="l" defTabSz="912813" rtl="0" eaLnBrk="0" fontAlgn="base" hangingPunct="0">
        <a:lnSpc>
          <a:spcPct val="90000"/>
        </a:lnSpc>
        <a:spcBef>
          <a:spcPct val="20000"/>
        </a:spcBef>
        <a:spcAft>
          <a:spcPct val="0"/>
        </a:spcAft>
        <a:buBlip>
          <a:blip r:embed="rId16"/>
        </a:buBlip>
        <a:defRPr sz="2400" kern="1200">
          <a:solidFill>
            <a:schemeClr val="tx1"/>
          </a:solidFill>
          <a:latin typeface="+mn-lt"/>
          <a:ea typeface="MS PGothic" pitchFamily="34" charset="-128"/>
          <a:cs typeface="+mn-cs"/>
        </a:defRPr>
      </a:lvl3pPr>
      <a:lvl4pPr marL="1604963" indent="-346075" algn="l" defTabSz="912813" rtl="0" eaLnBrk="0" fontAlgn="base" hangingPunct="0">
        <a:lnSpc>
          <a:spcPct val="90000"/>
        </a:lnSpc>
        <a:spcBef>
          <a:spcPct val="20000"/>
        </a:spcBef>
        <a:spcAft>
          <a:spcPct val="0"/>
        </a:spcAft>
        <a:buBlip>
          <a:blip r:embed="rId16"/>
        </a:buBlip>
        <a:defRPr sz="2400" kern="1200">
          <a:solidFill>
            <a:schemeClr val="tx1"/>
          </a:solidFill>
          <a:latin typeface="+mn-lt"/>
          <a:ea typeface="MS PGothic" pitchFamily="34" charset="-128"/>
          <a:cs typeface="+mn-cs"/>
        </a:defRPr>
      </a:lvl4pPr>
      <a:lvl5pPr marL="1941513" indent="-336550" algn="l" defTabSz="912813" rtl="0" eaLnBrk="0" fontAlgn="base" hangingPunct="0">
        <a:lnSpc>
          <a:spcPct val="90000"/>
        </a:lnSpc>
        <a:spcBef>
          <a:spcPct val="20000"/>
        </a:spcBef>
        <a:spcAft>
          <a:spcPct val="0"/>
        </a:spcAft>
        <a:buBlip>
          <a:blip r:embed="rId16"/>
        </a:buBlip>
        <a:defRPr sz="2400" kern="1200">
          <a:solidFill>
            <a:schemeClr val="tx1"/>
          </a:solidFill>
          <a:latin typeface="+mn-lt"/>
          <a:ea typeface="MS PGothic" pitchFamily="34" charset="-128"/>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8194" name="Picture 3" descr="white rectangle.png"/>
          <p:cNvPicPr>
            <a:picLocks noChangeAspect="1"/>
          </p:cNvPicPr>
          <p:nvPr/>
        </p:nvPicPr>
        <p:blipFill>
          <a:blip r:embed="rId4">
            <a:extLst>
              <a:ext uri="{28A0092B-C50C-407E-A947-70E740481C1C}">
                <a14:useLocalDpi xmlns:a14="http://schemas.microsoft.com/office/drawing/2010/main" val="0"/>
              </a:ext>
            </a:extLst>
          </a:blip>
          <a:srcRect b="10452"/>
          <a:stretch>
            <a:fillRect/>
          </a:stretch>
        </p:blipFill>
        <p:spPr bwMode="auto">
          <a:xfrm>
            <a:off x="0" y="1300163"/>
            <a:ext cx="9144000" cy="555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Placeholder 1"/>
          <p:cNvSpPr>
            <a:spLocks noGrp="1"/>
          </p:cNvSpPr>
          <p:nvPr>
            <p:ph type="title"/>
          </p:nvPr>
        </p:nvSpPr>
        <p:spPr>
          <a:xfrm>
            <a:off x="381000" y="230188"/>
            <a:ext cx="8382000" cy="665162"/>
          </a:xfrm>
          <a:prstGeom prst="rect">
            <a:avLst/>
          </a:prstGeom>
        </p:spPr>
        <p:txBody>
          <a:bodyPr vert="horz" wrap="square" lIns="0" tIns="0" rIns="0" bIns="0" rtlCol="0" anchor="t">
            <a:spAutoFit/>
          </a:bodyPr>
          <a:lstStyle/>
          <a:p>
            <a:r>
              <a:rPr lang="en-US"/>
              <a:t>Click to edit Master title style</a:t>
            </a:r>
            <a:endParaRPr lang="en-US" dirty="0"/>
          </a:p>
        </p:txBody>
      </p:sp>
      <p:sp>
        <p:nvSpPr>
          <p:cNvPr id="8196" name="Text Placeholder 2"/>
          <p:cNvSpPr>
            <a:spLocks noGrp="1"/>
          </p:cNvSpPr>
          <p:nvPr>
            <p:ph type="body" idx="1"/>
          </p:nvPr>
        </p:nvSpPr>
        <p:spPr bwMode="auto">
          <a:xfrm>
            <a:off x="722313" y="1905000"/>
            <a:ext cx="8040687" cy="210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spAutoFit/>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lt1" tx1="dk1" bg2="lt2" tx2="dk2" accent1="accent1" accent2="accent2" accent3="accent3" accent4="accent4" accent5="accent5" accent6="accent6" hlink="hlink" folHlink="folHlink"/>
  <p:sldLayoutIdLst>
    <p:sldLayoutId id="2147486000" r:id="rId1"/>
  </p:sldLayoutIdLst>
  <p:transition>
    <p:fade/>
  </p:transition>
  <p:txStyles>
    <p:titleStyle>
      <a:lvl1pPr algn="l" defTabSz="912813" rtl="0" eaLnBrk="0" fontAlgn="base" hangingPunct="0">
        <a:lnSpc>
          <a:spcPct val="90000"/>
        </a:lnSpc>
        <a:spcBef>
          <a:spcPct val="0"/>
        </a:spcBef>
        <a:spcAft>
          <a:spcPct val="0"/>
        </a:spcAft>
        <a:defRPr lang="en-US" sz="4800" kern="1200" spc="-125"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S PGothic" pitchFamily="34" charset="-128"/>
          <a:cs typeface="Arial" charset="0"/>
        </a:defRPr>
      </a:lvl1pPr>
      <a:lvl2pPr algn="l" defTabSz="912813" rtl="0" eaLnBrk="0" fontAlgn="base" hangingPunct="0">
        <a:lnSpc>
          <a:spcPct val="90000"/>
        </a:lnSpc>
        <a:spcBef>
          <a:spcPct val="0"/>
        </a:spcBef>
        <a:spcAft>
          <a:spcPct val="0"/>
        </a:spcAft>
        <a:defRPr sz="4800">
          <a:solidFill>
            <a:schemeClr val="tx1"/>
          </a:solidFill>
          <a:latin typeface="Calibri" pitchFamily="34" charset="0"/>
          <a:ea typeface="MS PGothic" pitchFamily="34" charset="-128"/>
          <a:cs typeface="Arial" charset="0"/>
        </a:defRPr>
      </a:lvl2pPr>
      <a:lvl3pPr algn="l" defTabSz="912813" rtl="0" eaLnBrk="0" fontAlgn="base" hangingPunct="0">
        <a:lnSpc>
          <a:spcPct val="90000"/>
        </a:lnSpc>
        <a:spcBef>
          <a:spcPct val="0"/>
        </a:spcBef>
        <a:spcAft>
          <a:spcPct val="0"/>
        </a:spcAft>
        <a:defRPr sz="4800">
          <a:solidFill>
            <a:schemeClr val="tx1"/>
          </a:solidFill>
          <a:latin typeface="Calibri" pitchFamily="34" charset="0"/>
          <a:ea typeface="MS PGothic" pitchFamily="34" charset="-128"/>
          <a:cs typeface="Arial" charset="0"/>
        </a:defRPr>
      </a:lvl3pPr>
      <a:lvl4pPr algn="l" defTabSz="912813" rtl="0" eaLnBrk="0" fontAlgn="base" hangingPunct="0">
        <a:lnSpc>
          <a:spcPct val="90000"/>
        </a:lnSpc>
        <a:spcBef>
          <a:spcPct val="0"/>
        </a:spcBef>
        <a:spcAft>
          <a:spcPct val="0"/>
        </a:spcAft>
        <a:defRPr sz="4800">
          <a:solidFill>
            <a:schemeClr val="tx1"/>
          </a:solidFill>
          <a:latin typeface="Calibri" pitchFamily="34" charset="0"/>
          <a:ea typeface="MS PGothic" pitchFamily="34" charset="-128"/>
          <a:cs typeface="Arial" charset="0"/>
        </a:defRPr>
      </a:lvl4pPr>
      <a:lvl5pPr algn="l" defTabSz="912813" rtl="0" eaLnBrk="0" fontAlgn="base" hangingPunct="0">
        <a:lnSpc>
          <a:spcPct val="90000"/>
        </a:lnSpc>
        <a:spcBef>
          <a:spcPct val="0"/>
        </a:spcBef>
        <a:spcAft>
          <a:spcPct val="0"/>
        </a:spcAft>
        <a:defRPr sz="4800">
          <a:solidFill>
            <a:schemeClr val="tx1"/>
          </a:solidFill>
          <a:latin typeface="Calibri" pitchFamily="34" charset="0"/>
          <a:ea typeface="MS PGothic" pitchFamily="34" charset="-128"/>
          <a:cs typeface="Arial" charset="0"/>
        </a:defRPr>
      </a:lvl5pPr>
      <a:lvl6pPr marL="457200" algn="l" defTabSz="912813" rtl="0" fontAlgn="base">
        <a:lnSpc>
          <a:spcPct val="90000"/>
        </a:lnSpc>
        <a:spcBef>
          <a:spcPct val="0"/>
        </a:spcBef>
        <a:spcAft>
          <a:spcPct val="0"/>
        </a:spcAft>
        <a:defRPr sz="4800">
          <a:solidFill>
            <a:schemeClr val="tx1"/>
          </a:solidFill>
          <a:latin typeface="Calibri" pitchFamily="34" charset="0"/>
          <a:cs typeface="Arial" charset="0"/>
        </a:defRPr>
      </a:lvl6pPr>
      <a:lvl7pPr marL="914400" algn="l" defTabSz="912813" rtl="0" fontAlgn="base">
        <a:lnSpc>
          <a:spcPct val="90000"/>
        </a:lnSpc>
        <a:spcBef>
          <a:spcPct val="0"/>
        </a:spcBef>
        <a:spcAft>
          <a:spcPct val="0"/>
        </a:spcAft>
        <a:defRPr sz="4800">
          <a:solidFill>
            <a:schemeClr val="tx1"/>
          </a:solidFill>
          <a:latin typeface="Calibri" pitchFamily="34" charset="0"/>
          <a:cs typeface="Arial" charset="0"/>
        </a:defRPr>
      </a:lvl7pPr>
      <a:lvl8pPr marL="1371600" algn="l" defTabSz="912813" rtl="0" fontAlgn="base">
        <a:lnSpc>
          <a:spcPct val="90000"/>
        </a:lnSpc>
        <a:spcBef>
          <a:spcPct val="0"/>
        </a:spcBef>
        <a:spcAft>
          <a:spcPct val="0"/>
        </a:spcAft>
        <a:defRPr sz="4800">
          <a:solidFill>
            <a:schemeClr val="tx1"/>
          </a:solidFill>
          <a:latin typeface="Calibri" pitchFamily="34" charset="0"/>
          <a:cs typeface="Arial" charset="0"/>
        </a:defRPr>
      </a:lvl8pPr>
      <a:lvl9pPr marL="1828800" algn="l" defTabSz="912813" rtl="0" fontAlgn="base">
        <a:lnSpc>
          <a:spcPct val="90000"/>
        </a:lnSpc>
        <a:spcBef>
          <a:spcPct val="0"/>
        </a:spcBef>
        <a:spcAft>
          <a:spcPct val="0"/>
        </a:spcAft>
        <a:defRPr sz="4800">
          <a:solidFill>
            <a:schemeClr val="tx1"/>
          </a:solidFill>
          <a:latin typeface="Calibri" pitchFamily="34" charset="0"/>
          <a:cs typeface="Arial" charset="0"/>
        </a:defRPr>
      </a:lvl9pPr>
    </p:titleStyle>
    <p:bodyStyle>
      <a:lvl1pPr marL="342900" indent="-342900" algn="l" defTabSz="912813" rtl="0" eaLnBrk="0" fontAlgn="base" hangingPunct="0">
        <a:lnSpc>
          <a:spcPct val="90000"/>
        </a:lnSpc>
        <a:spcBef>
          <a:spcPct val="20000"/>
        </a:spcBef>
        <a:spcAft>
          <a:spcPct val="0"/>
        </a:spcAft>
        <a:buFont typeface="Arial" charset="0"/>
        <a:defRPr sz="3000" b="1" kern="1200">
          <a:solidFill>
            <a:schemeClr val="tx1"/>
          </a:solidFill>
          <a:latin typeface="Courier New" pitchFamily="49" charset="0"/>
          <a:ea typeface="MS PGothic" pitchFamily="34" charset="-128"/>
          <a:cs typeface="Courier New" pitchFamily="49" charset="0"/>
        </a:defRPr>
      </a:lvl1pPr>
      <a:lvl2pPr marL="384175" indent="-6350" algn="l" defTabSz="912813" rtl="0" eaLnBrk="0" fontAlgn="base" hangingPunct="0">
        <a:lnSpc>
          <a:spcPct val="90000"/>
        </a:lnSpc>
        <a:spcBef>
          <a:spcPct val="20000"/>
        </a:spcBef>
        <a:spcAft>
          <a:spcPct val="0"/>
        </a:spcAft>
        <a:buFont typeface="Arial" charset="0"/>
        <a:defRPr sz="2800" b="1" kern="1200">
          <a:solidFill>
            <a:schemeClr val="tx1"/>
          </a:solidFill>
          <a:latin typeface="Courier New" pitchFamily="49" charset="0"/>
          <a:ea typeface="Courier New" charset="0"/>
          <a:cs typeface="Courier New" pitchFamily="49" charset="0"/>
        </a:defRPr>
      </a:lvl2pPr>
      <a:lvl3pPr marL="760413" indent="-6350" algn="l" defTabSz="912813" rtl="0" eaLnBrk="0" fontAlgn="base" hangingPunct="0">
        <a:lnSpc>
          <a:spcPct val="90000"/>
        </a:lnSpc>
        <a:spcBef>
          <a:spcPct val="20000"/>
        </a:spcBef>
        <a:spcAft>
          <a:spcPct val="0"/>
        </a:spcAft>
        <a:buFont typeface="Arial" charset="0"/>
        <a:defRPr sz="2400" b="1" kern="1200">
          <a:solidFill>
            <a:schemeClr val="tx1"/>
          </a:solidFill>
          <a:latin typeface="Courier New" pitchFamily="49" charset="0"/>
          <a:ea typeface="Courier New" charset="0"/>
          <a:cs typeface="Courier New" pitchFamily="49" charset="0"/>
        </a:defRPr>
      </a:lvl3pPr>
      <a:lvl4pPr marL="1093788" indent="6350" algn="l" defTabSz="912813" rtl="0" eaLnBrk="0" fontAlgn="base" hangingPunct="0">
        <a:lnSpc>
          <a:spcPct val="90000"/>
        </a:lnSpc>
        <a:spcBef>
          <a:spcPct val="20000"/>
        </a:spcBef>
        <a:spcAft>
          <a:spcPct val="0"/>
        </a:spcAft>
        <a:buFont typeface="Arial" charset="0"/>
        <a:defRPr sz="2400" b="1" kern="1200">
          <a:solidFill>
            <a:schemeClr val="tx1"/>
          </a:solidFill>
          <a:latin typeface="Courier New" pitchFamily="49" charset="0"/>
          <a:ea typeface="Courier New" charset="0"/>
          <a:cs typeface="Courier New" pitchFamily="49" charset="0"/>
        </a:defRPr>
      </a:lvl4pPr>
      <a:lvl5pPr marL="1425575" indent="403225" algn="l" defTabSz="912813" rtl="0" eaLnBrk="0" fontAlgn="base" hangingPunct="0">
        <a:lnSpc>
          <a:spcPct val="90000"/>
        </a:lnSpc>
        <a:spcBef>
          <a:spcPct val="20000"/>
        </a:spcBef>
        <a:spcAft>
          <a:spcPct val="0"/>
        </a:spcAft>
        <a:buFont typeface="Arial" charset="0"/>
        <a:defRPr sz="2400" b="1" kern="1200">
          <a:solidFill>
            <a:schemeClr val="tx1"/>
          </a:solidFill>
          <a:latin typeface="Courier New" pitchFamily="49" charset="0"/>
          <a:ea typeface="Courier New" charset="0"/>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5162"/>
          </a:xfrm>
          <a:prstGeom prst="rect">
            <a:avLst/>
          </a:prstGeom>
        </p:spPr>
        <p:txBody>
          <a:bodyPr vert="horz" wrap="square" lIns="0" tIns="0" rIns="0" bIns="0" rtlCol="0" anchor="t">
            <a:spAutoFit/>
          </a:bodyPr>
          <a:lstStyle/>
          <a:p>
            <a:r>
              <a:rPr lang="en-US"/>
              <a:t>Click to edit Master title style</a:t>
            </a:r>
            <a:endParaRPr lang="en-US" dirty="0"/>
          </a:p>
        </p:txBody>
      </p:sp>
      <p:sp>
        <p:nvSpPr>
          <p:cNvPr id="9219" name="Text Placeholder 2"/>
          <p:cNvSpPr>
            <a:spLocks noGrp="1"/>
          </p:cNvSpPr>
          <p:nvPr>
            <p:ph type="body" idx="1"/>
          </p:nvPr>
        </p:nvSpPr>
        <p:spPr bwMode="auto">
          <a:xfrm>
            <a:off x="381000" y="1412875"/>
            <a:ext cx="8382000" cy="213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spAutoFit/>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lt1" tx1="dk1" bg2="lt2" tx2="dk2" accent1="accent1" accent2="accent2" accent3="accent3" accent4="accent4" accent5="accent5" accent6="accent6" hlink="hlink" folHlink="folHlink"/>
  <p:sldLayoutIdLst>
    <p:sldLayoutId id="2147486001" r:id="rId1"/>
    <p:sldLayoutId id="2147486002" r:id="rId2"/>
    <p:sldLayoutId id="2147486003" r:id="rId3"/>
    <p:sldLayoutId id="2147486004" r:id="rId4"/>
    <p:sldLayoutId id="2147486005" r:id="rId5"/>
    <p:sldLayoutId id="2147486006" r:id="rId6"/>
    <p:sldLayoutId id="2147486007" r:id="rId7"/>
    <p:sldLayoutId id="2147486008" r:id="rId8"/>
    <p:sldLayoutId id="2147486009" r:id="rId9"/>
    <p:sldLayoutId id="2147486010" r:id="rId10"/>
    <p:sldLayoutId id="2147486011" r:id="rId11"/>
    <p:sldLayoutId id="2147486012" r:id="rId12"/>
  </p:sldLayoutIdLst>
  <p:transition>
    <p:fade/>
  </p:transition>
  <p:txStyles>
    <p:titleStyle>
      <a:lvl1pPr algn="l" defTabSz="912813" rtl="0" eaLnBrk="0" fontAlgn="base" hangingPunct="0">
        <a:lnSpc>
          <a:spcPct val="90000"/>
        </a:lnSpc>
        <a:spcBef>
          <a:spcPct val="0"/>
        </a:spcBef>
        <a:spcAft>
          <a:spcPct val="0"/>
        </a:spcAft>
        <a:defRPr lang="en-US" sz="4800" kern="1200" spc="-15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S PGothic" pitchFamily="34" charset="-128"/>
          <a:cs typeface="Arial" charset="0"/>
        </a:defRPr>
      </a:lvl1pPr>
      <a:lvl2pPr algn="l" defTabSz="912813" rtl="0" eaLnBrk="0" fontAlgn="base" hangingPunct="0">
        <a:lnSpc>
          <a:spcPct val="90000"/>
        </a:lnSpc>
        <a:spcBef>
          <a:spcPct val="0"/>
        </a:spcBef>
        <a:spcAft>
          <a:spcPct val="0"/>
        </a:spcAft>
        <a:defRPr sz="4800">
          <a:solidFill>
            <a:schemeClr val="tx1"/>
          </a:solidFill>
          <a:latin typeface="Calibri" pitchFamily="34" charset="0"/>
          <a:ea typeface="MS PGothic" pitchFamily="34" charset="-128"/>
          <a:cs typeface="Arial" charset="0"/>
        </a:defRPr>
      </a:lvl2pPr>
      <a:lvl3pPr algn="l" defTabSz="912813" rtl="0" eaLnBrk="0" fontAlgn="base" hangingPunct="0">
        <a:lnSpc>
          <a:spcPct val="90000"/>
        </a:lnSpc>
        <a:spcBef>
          <a:spcPct val="0"/>
        </a:spcBef>
        <a:spcAft>
          <a:spcPct val="0"/>
        </a:spcAft>
        <a:defRPr sz="4800">
          <a:solidFill>
            <a:schemeClr val="tx1"/>
          </a:solidFill>
          <a:latin typeface="Calibri" pitchFamily="34" charset="0"/>
          <a:ea typeface="MS PGothic" pitchFamily="34" charset="-128"/>
          <a:cs typeface="Arial" charset="0"/>
        </a:defRPr>
      </a:lvl3pPr>
      <a:lvl4pPr algn="l" defTabSz="912813" rtl="0" eaLnBrk="0" fontAlgn="base" hangingPunct="0">
        <a:lnSpc>
          <a:spcPct val="90000"/>
        </a:lnSpc>
        <a:spcBef>
          <a:spcPct val="0"/>
        </a:spcBef>
        <a:spcAft>
          <a:spcPct val="0"/>
        </a:spcAft>
        <a:defRPr sz="4800">
          <a:solidFill>
            <a:schemeClr val="tx1"/>
          </a:solidFill>
          <a:latin typeface="Calibri" pitchFamily="34" charset="0"/>
          <a:ea typeface="MS PGothic" pitchFamily="34" charset="-128"/>
          <a:cs typeface="Arial" charset="0"/>
        </a:defRPr>
      </a:lvl4pPr>
      <a:lvl5pPr algn="l" defTabSz="912813" rtl="0" eaLnBrk="0" fontAlgn="base" hangingPunct="0">
        <a:lnSpc>
          <a:spcPct val="90000"/>
        </a:lnSpc>
        <a:spcBef>
          <a:spcPct val="0"/>
        </a:spcBef>
        <a:spcAft>
          <a:spcPct val="0"/>
        </a:spcAft>
        <a:defRPr sz="4800">
          <a:solidFill>
            <a:schemeClr val="tx1"/>
          </a:solidFill>
          <a:latin typeface="Calibri" pitchFamily="34" charset="0"/>
          <a:ea typeface="MS PGothic" pitchFamily="34" charset="-128"/>
          <a:cs typeface="Arial" charset="0"/>
        </a:defRPr>
      </a:lvl5pPr>
      <a:lvl6pPr marL="457200" algn="l" defTabSz="912813" rtl="0" fontAlgn="base">
        <a:lnSpc>
          <a:spcPct val="90000"/>
        </a:lnSpc>
        <a:spcBef>
          <a:spcPct val="0"/>
        </a:spcBef>
        <a:spcAft>
          <a:spcPct val="0"/>
        </a:spcAft>
        <a:defRPr sz="4800">
          <a:solidFill>
            <a:schemeClr val="tx1"/>
          </a:solidFill>
          <a:latin typeface="Calibri" pitchFamily="34" charset="0"/>
          <a:cs typeface="Arial" charset="0"/>
        </a:defRPr>
      </a:lvl6pPr>
      <a:lvl7pPr marL="914400" algn="l" defTabSz="912813" rtl="0" fontAlgn="base">
        <a:lnSpc>
          <a:spcPct val="90000"/>
        </a:lnSpc>
        <a:spcBef>
          <a:spcPct val="0"/>
        </a:spcBef>
        <a:spcAft>
          <a:spcPct val="0"/>
        </a:spcAft>
        <a:defRPr sz="4800">
          <a:solidFill>
            <a:schemeClr val="tx1"/>
          </a:solidFill>
          <a:latin typeface="Calibri" pitchFamily="34" charset="0"/>
          <a:cs typeface="Arial" charset="0"/>
        </a:defRPr>
      </a:lvl7pPr>
      <a:lvl8pPr marL="1371600" algn="l" defTabSz="912813" rtl="0" fontAlgn="base">
        <a:lnSpc>
          <a:spcPct val="90000"/>
        </a:lnSpc>
        <a:spcBef>
          <a:spcPct val="0"/>
        </a:spcBef>
        <a:spcAft>
          <a:spcPct val="0"/>
        </a:spcAft>
        <a:defRPr sz="4800">
          <a:solidFill>
            <a:schemeClr val="tx1"/>
          </a:solidFill>
          <a:latin typeface="Calibri" pitchFamily="34" charset="0"/>
          <a:cs typeface="Arial" charset="0"/>
        </a:defRPr>
      </a:lvl8pPr>
      <a:lvl9pPr marL="1828800" algn="l" defTabSz="912813" rtl="0" fontAlgn="base">
        <a:lnSpc>
          <a:spcPct val="90000"/>
        </a:lnSpc>
        <a:spcBef>
          <a:spcPct val="0"/>
        </a:spcBef>
        <a:spcAft>
          <a:spcPct val="0"/>
        </a:spcAft>
        <a:defRPr sz="4800">
          <a:solidFill>
            <a:schemeClr val="tx1"/>
          </a:solidFill>
          <a:latin typeface="Calibri" pitchFamily="34" charset="0"/>
          <a:cs typeface="Arial" charset="0"/>
        </a:defRPr>
      </a:lvl9pPr>
    </p:titleStyle>
    <p:bodyStyle>
      <a:lvl1pPr marL="396875" indent="-396875" algn="l" defTabSz="912813" rtl="0" eaLnBrk="0" fontAlgn="base" hangingPunct="0">
        <a:lnSpc>
          <a:spcPct val="90000"/>
        </a:lnSpc>
        <a:spcBef>
          <a:spcPct val="20000"/>
        </a:spcBef>
        <a:spcAft>
          <a:spcPct val="0"/>
        </a:spcAft>
        <a:buBlip>
          <a:blip r:embed="rId15"/>
        </a:buBlip>
        <a:defRPr sz="3200" kern="1200">
          <a:solidFill>
            <a:schemeClr val="tx1"/>
          </a:solidFill>
          <a:latin typeface="+mn-lt"/>
          <a:ea typeface="MS PGothic" pitchFamily="34" charset="-128"/>
          <a:cs typeface="ＭＳ Ｐゴシック" charset="0"/>
        </a:defRPr>
      </a:lvl1pPr>
      <a:lvl2pPr marL="914400" indent="-396875" algn="l" defTabSz="912813" rtl="0" eaLnBrk="0" fontAlgn="base" hangingPunct="0">
        <a:lnSpc>
          <a:spcPct val="90000"/>
        </a:lnSpc>
        <a:spcBef>
          <a:spcPct val="20000"/>
        </a:spcBef>
        <a:spcAft>
          <a:spcPct val="0"/>
        </a:spcAft>
        <a:buBlip>
          <a:blip r:embed="rId16"/>
        </a:buBlip>
        <a:defRPr sz="2800" kern="1200">
          <a:solidFill>
            <a:schemeClr val="tx1"/>
          </a:solidFill>
          <a:latin typeface="+mn-lt"/>
          <a:ea typeface="MS PGothic" pitchFamily="34" charset="-128"/>
          <a:cs typeface="+mn-cs"/>
        </a:defRPr>
      </a:lvl2pPr>
      <a:lvl3pPr marL="1258888" indent="-344488" algn="l" defTabSz="912813" rtl="0" eaLnBrk="0" fontAlgn="base" hangingPunct="0">
        <a:lnSpc>
          <a:spcPct val="90000"/>
        </a:lnSpc>
        <a:spcBef>
          <a:spcPct val="20000"/>
        </a:spcBef>
        <a:spcAft>
          <a:spcPct val="0"/>
        </a:spcAft>
        <a:buBlip>
          <a:blip r:embed="rId16"/>
        </a:buBlip>
        <a:defRPr sz="2400" kern="1200">
          <a:solidFill>
            <a:schemeClr val="tx1"/>
          </a:solidFill>
          <a:latin typeface="+mn-lt"/>
          <a:ea typeface="MS PGothic" pitchFamily="34" charset="-128"/>
          <a:cs typeface="+mn-cs"/>
        </a:defRPr>
      </a:lvl3pPr>
      <a:lvl4pPr marL="1604963" indent="-346075" algn="l" defTabSz="912813" rtl="0" eaLnBrk="0" fontAlgn="base" hangingPunct="0">
        <a:lnSpc>
          <a:spcPct val="90000"/>
        </a:lnSpc>
        <a:spcBef>
          <a:spcPct val="20000"/>
        </a:spcBef>
        <a:spcAft>
          <a:spcPct val="0"/>
        </a:spcAft>
        <a:buBlip>
          <a:blip r:embed="rId16"/>
        </a:buBlip>
        <a:defRPr sz="2400" kern="1200">
          <a:solidFill>
            <a:schemeClr val="tx1"/>
          </a:solidFill>
          <a:latin typeface="+mn-lt"/>
          <a:ea typeface="MS PGothic" pitchFamily="34" charset="-128"/>
          <a:cs typeface="+mn-cs"/>
        </a:defRPr>
      </a:lvl4pPr>
      <a:lvl5pPr marL="1941513" indent="-336550" algn="l" defTabSz="912813" rtl="0" eaLnBrk="0" fontAlgn="base" hangingPunct="0">
        <a:lnSpc>
          <a:spcPct val="90000"/>
        </a:lnSpc>
        <a:spcBef>
          <a:spcPct val="20000"/>
        </a:spcBef>
        <a:spcAft>
          <a:spcPct val="0"/>
        </a:spcAft>
        <a:buBlip>
          <a:blip r:embed="rId16"/>
        </a:buBlip>
        <a:defRPr sz="2400" kern="1200">
          <a:solidFill>
            <a:schemeClr val="tx1"/>
          </a:solidFill>
          <a:latin typeface="+mn-lt"/>
          <a:ea typeface="MS PGothic" pitchFamily="34" charset="-128"/>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10242" name="Picture 3" descr="white rectangle.png"/>
          <p:cNvPicPr>
            <a:picLocks noChangeAspect="1"/>
          </p:cNvPicPr>
          <p:nvPr/>
        </p:nvPicPr>
        <p:blipFill>
          <a:blip r:embed="rId4">
            <a:extLst>
              <a:ext uri="{28A0092B-C50C-407E-A947-70E740481C1C}">
                <a14:useLocalDpi xmlns:a14="http://schemas.microsoft.com/office/drawing/2010/main" val="0"/>
              </a:ext>
            </a:extLst>
          </a:blip>
          <a:srcRect b="10452"/>
          <a:stretch>
            <a:fillRect/>
          </a:stretch>
        </p:blipFill>
        <p:spPr bwMode="auto">
          <a:xfrm>
            <a:off x="0" y="1300163"/>
            <a:ext cx="9144000" cy="555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Placeholder 1"/>
          <p:cNvSpPr>
            <a:spLocks noGrp="1"/>
          </p:cNvSpPr>
          <p:nvPr>
            <p:ph type="title"/>
          </p:nvPr>
        </p:nvSpPr>
        <p:spPr>
          <a:xfrm>
            <a:off x="381000" y="230188"/>
            <a:ext cx="8382000" cy="665162"/>
          </a:xfrm>
          <a:prstGeom prst="rect">
            <a:avLst/>
          </a:prstGeom>
        </p:spPr>
        <p:txBody>
          <a:bodyPr vert="horz" wrap="square" lIns="0" tIns="0" rIns="0" bIns="0" rtlCol="0" anchor="t">
            <a:spAutoFit/>
          </a:bodyPr>
          <a:lstStyle/>
          <a:p>
            <a:r>
              <a:rPr lang="en-US"/>
              <a:t>Click to edit Master title style</a:t>
            </a:r>
            <a:endParaRPr lang="en-US" dirty="0"/>
          </a:p>
        </p:txBody>
      </p:sp>
      <p:sp>
        <p:nvSpPr>
          <p:cNvPr id="10244" name="Text Placeholder 2"/>
          <p:cNvSpPr>
            <a:spLocks noGrp="1"/>
          </p:cNvSpPr>
          <p:nvPr>
            <p:ph type="body" idx="1"/>
          </p:nvPr>
        </p:nvSpPr>
        <p:spPr bwMode="auto">
          <a:xfrm>
            <a:off x="722313" y="1905000"/>
            <a:ext cx="8040687" cy="210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spAutoFit/>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lt1" tx1="dk1" bg2="lt2" tx2="dk2" accent1="accent1" accent2="accent2" accent3="accent3" accent4="accent4" accent5="accent5" accent6="accent6" hlink="hlink" folHlink="folHlink"/>
  <p:sldLayoutIdLst>
    <p:sldLayoutId id="2147486013" r:id="rId1"/>
  </p:sldLayoutIdLst>
  <p:transition>
    <p:fade/>
  </p:transition>
  <p:txStyles>
    <p:titleStyle>
      <a:lvl1pPr algn="l" defTabSz="912813" rtl="0" eaLnBrk="0" fontAlgn="base" hangingPunct="0">
        <a:lnSpc>
          <a:spcPct val="90000"/>
        </a:lnSpc>
        <a:spcBef>
          <a:spcPct val="0"/>
        </a:spcBef>
        <a:spcAft>
          <a:spcPct val="0"/>
        </a:spcAft>
        <a:defRPr lang="en-US" sz="4800" kern="1200" spc="-125"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S PGothic" pitchFamily="34" charset="-128"/>
          <a:cs typeface="Arial" charset="0"/>
        </a:defRPr>
      </a:lvl1pPr>
      <a:lvl2pPr algn="l" defTabSz="912813" rtl="0" eaLnBrk="0" fontAlgn="base" hangingPunct="0">
        <a:lnSpc>
          <a:spcPct val="90000"/>
        </a:lnSpc>
        <a:spcBef>
          <a:spcPct val="0"/>
        </a:spcBef>
        <a:spcAft>
          <a:spcPct val="0"/>
        </a:spcAft>
        <a:defRPr sz="4800">
          <a:solidFill>
            <a:schemeClr val="tx1"/>
          </a:solidFill>
          <a:latin typeface="Calibri" pitchFamily="34" charset="0"/>
          <a:ea typeface="MS PGothic" pitchFamily="34" charset="-128"/>
          <a:cs typeface="Arial" charset="0"/>
        </a:defRPr>
      </a:lvl2pPr>
      <a:lvl3pPr algn="l" defTabSz="912813" rtl="0" eaLnBrk="0" fontAlgn="base" hangingPunct="0">
        <a:lnSpc>
          <a:spcPct val="90000"/>
        </a:lnSpc>
        <a:spcBef>
          <a:spcPct val="0"/>
        </a:spcBef>
        <a:spcAft>
          <a:spcPct val="0"/>
        </a:spcAft>
        <a:defRPr sz="4800">
          <a:solidFill>
            <a:schemeClr val="tx1"/>
          </a:solidFill>
          <a:latin typeface="Calibri" pitchFamily="34" charset="0"/>
          <a:ea typeface="MS PGothic" pitchFamily="34" charset="-128"/>
          <a:cs typeface="Arial" charset="0"/>
        </a:defRPr>
      </a:lvl3pPr>
      <a:lvl4pPr algn="l" defTabSz="912813" rtl="0" eaLnBrk="0" fontAlgn="base" hangingPunct="0">
        <a:lnSpc>
          <a:spcPct val="90000"/>
        </a:lnSpc>
        <a:spcBef>
          <a:spcPct val="0"/>
        </a:spcBef>
        <a:spcAft>
          <a:spcPct val="0"/>
        </a:spcAft>
        <a:defRPr sz="4800">
          <a:solidFill>
            <a:schemeClr val="tx1"/>
          </a:solidFill>
          <a:latin typeface="Calibri" pitchFamily="34" charset="0"/>
          <a:ea typeface="MS PGothic" pitchFamily="34" charset="-128"/>
          <a:cs typeface="Arial" charset="0"/>
        </a:defRPr>
      </a:lvl4pPr>
      <a:lvl5pPr algn="l" defTabSz="912813" rtl="0" eaLnBrk="0" fontAlgn="base" hangingPunct="0">
        <a:lnSpc>
          <a:spcPct val="90000"/>
        </a:lnSpc>
        <a:spcBef>
          <a:spcPct val="0"/>
        </a:spcBef>
        <a:spcAft>
          <a:spcPct val="0"/>
        </a:spcAft>
        <a:defRPr sz="4800">
          <a:solidFill>
            <a:schemeClr val="tx1"/>
          </a:solidFill>
          <a:latin typeface="Calibri" pitchFamily="34" charset="0"/>
          <a:ea typeface="MS PGothic" pitchFamily="34" charset="-128"/>
          <a:cs typeface="Arial" charset="0"/>
        </a:defRPr>
      </a:lvl5pPr>
      <a:lvl6pPr marL="457200" algn="l" defTabSz="912813" rtl="0" fontAlgn="base">
        <a:lnSpc>
          <a:spcPct val="90000"/>
        </a:lnSpc>
        <a:spcBef>
          <a:spcPct val="0"/>
        </a:spcBef>
        <a:spcAft>
          <a:spcPct val="0"/>
        </a:spcAft>
        <a:defRPr sz="4800">
          <a:solidFill>
            <a:schemeClr val="tx1"/>
          </a:solidFill>
          <a:latin typeface="Calibri" pitchFamily="34" charset="0"/>
          <a:cs typeface="Arial" charset="0"/>
        </a:defRPr>
      </a:lvl6pPr>
      <a:lvl7pPr marL="914400" algn="l" defTabSz="912813" rtl="0" fontAlgn="base">
        <a:lnSpc>
          <a:spcPct val="90000"/>
        </a:lnSpc>
        <a:spcBef>
          <a:spcPct val="0"/>
        </a:spcBef>
        <a:spcAft>
          <a:spcPct val="0"/>
        </a:spcAft>
        <a:defRPr sz="4800">
          <a:solidFill>
            <a:schemeClr val="tx1"/>
          </a:solidFill>
          <a:latin typeface="Calibri" pitchFamily="34" charset="0"/>
          <a:cs typeface="Arial" charset="0"/>
        </a:defRPr>
      </a:lvl7pPr>
      <a:lvl8pPr marL="1371600" algn="l" defTabSz="912813" rtl="0" fontAlgn="base">
        <a:lnSpc>
          <a:spcPct val="90000"/>
        </a:lnSpc>
        <a:spcBef>
          <a:spcPct val="0"/>
        </a:spcBef>
        <a:spcAft>
          <a:spcPct val="0"/>
        </a:spcAft>
        <a:defRPr sz="4800">
          <a:solidFill>
            <a:schemeClr val="tx1"/>
          </a:solidFill>
          <a:latin typeface="Calibri" pitchFamily="34" charset="0"/>
          <a:cs typeface="Arial" charset="0"/>
        </a:defRPr>
      </a:lvl8pPr>
      <a:lvl9pPr marL="1828800" algn="l" defTabSz="912813" rtl="0" fontAlgn="base">
        <a:lnSpc>
          <a:spcPct val="90000"/>
        </a:lnSpc>
        <a:spcBef>
          <a:spcPct val="0"/>
        </a:spcBef>
        <a:spcAft>
          <a:spcPct val="0"/>
        </a:spcAft>
        <a:defRPr sz="4800">
          <a:solidFill>
            <a:schemeClr val="tx1"/>
          </a:solidFill>
          <a:latin typeface="Calibri" pitchFamily="34" charset="0"/>
          <a:cs typeface="Arial" charset="0"/>
        </a:defRPr>
      </a:lvl9pPr>
    </p:titleStyle>
    <p:bodyStyle>
      <a:lvl1pPr marL="342900" indent="-342900" algn="l" defTabSz="912813" rtl="0" eaLnBrk="0" fontAlgn="base" hangingPunct="0">
        <a:lnSpc>
          <a:spcPct val="90000"/>
        </a:lnSpc>
        <a:spcBef>
          <a:spcPct val="20000"/>
        </a:spcBef>
        <a:spcAft>
          <a:spcPct val="0"/>
        </a:spcAft>
        <a:buFont typeface="Arial" charset="0"/>
        <a:defRPr sz="3000" b="1" kern="1200">
          <a:solidFill>
            <a:schemeClr val="tx1"/>
          </a:solidFill>
          <a:latin typeface="Courier New" pitchFamily="49" charset="0"/>
          <a:ea typeface="MS PGothic" pitchFamily="34" charset="-128"/>
          <a:cs typeface="Courier New" pitchFamily="49" charset="0"/>
        </a:defRPr>
      </a:lvl1pPr>
      <a:lvl2pPr marL="384175" indent="-6350" algn="l" defTabSz="912813" rtl="0" eaLnBrk="0" fontAlgn="base" hangingPunct="0">
        <a:lnSpc>
          <a:spcPct val="90000"/>
        </a:lnSpc>
        <a:spcBef>
          <a:spcPct val="20000"/>
        </a:spcBef>
        <a:spcAft>
          <a:spcPct val="0"/>
        </a:spcAft>
        <a:buFont typeface="Arial" charset="0"/>
        <a:defRPr sz="2800" b="1" kern="1200">
          <a:solidFill>
            <a:schemeClr val="tx1"/>
          </a:solidFill>
          <a:latin typeface="Courier New" pitchFamily="49" charset="0"/>
          <a:ea typeface="Courier New" charset="0"/>
          <a:cs typeface="Courier New" pitchFamily="49" charset="0"/>
        </a:defRPr>
      </a:lvl2pPr>
      <a:lvl3pPr marL="760413" indent="-6350" algn="l" defTabSz="912813" rtl="0" eaLnBrk="0" fontAlgn="base" hangingPunct="0">
        <a:lnSpc>
          <a:spcPct val="90000"/>
        </a:lnSpc>
        <a:spcBef>
          <a:spcPct val="20000"/>
        </a:spcBef>
        <a:spcAft>
          <a:spcPct val="0"/>
        </a:spcAft>
        <a:buFont typeface="Arial" charset="0"/>
        <a:defRPr sz="2400" b="1" kern="1200">
          <a:solidFill>
            <a:schemeClr val="tx1"/>
          </a:solidFill>
          <a:latin typeface="Courier New" pitchFamily="49" charset="0"/>
          <a:ea typeface="Courier New" charset="0"/>
          <a:cs typeface="Courier New" pitchFamily="49" charset="0"/>
        </a:defRPr>
      </a:lvl3pPr>
      <a:lvl4pPr marL="1093788" indent="6350" algn="l" defTabSz="912813" rtl="0" eaLnBrk="0" fontAlgn="base" hangingPunct="0">
        <a:lnSpc>
          <a:spcPct val="90000"/>
        </a:lnSpc>
        <a:spcBef>
          <a:spcPct val="20000"/>
        </a:spcBef>
        <a:spcAft>
          <a:spcPct val="0"/>
        </a:spcAft>
        <a:buFont typeface="Arial" charset="0"/>
        <a:defRPr sz="2400" b="1" kern="1200">
          <a:solidFill>
            <a:schemeClr val="tx1"/>
          </a:solidFill>
          <a:latin typeface="Courier New" pitchFamily="49" charset="0"/>
          <a:ea typeface="Courier New" charset="0"/>
          <a:cs typeface="Courier New" pitchFamily="49" charset="0"/>
        </a:defRPr>
      </a:lvl4pPr>
      <a:lvl5pPr marL="1425575" indent="403225" algn="l" defTabSz="912813" rtl="0" eaLnBrk="0" fontAlgn="base" hangingPunct="0">
        <a:lnSpc>
          <a:spcPct val="90000"/>
        </a:lnSpc>
        <a:spcBef>
          <a:spcPct val="20000"/>
        </a:spcBef>
        <a:spcAft>
          <a:spcPct val="0"/>
        </a:spcAft>
        <a:buFont typeface="Arial" charset="0"/>
        <a:defRPr sz="2400" b="1" kern="1200">
          <a:solidFill>
            <a:schemeClr val="tx1"/>
          </a:solidFill>
          <a:latin typeface="Courier New" pitchFamily="49" charset="0"/>
          <a:ea typeface="Courier New" charset="0"/>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5162"/>
          </a:xfrm>
          <a:prstGeom prst="rect">
            <a:avLst/>
          </a:prstGeom>
        </p:spPr>
        <p:txBody>
          <a:bodyPr vert="horz" wrap="square" lIns="0" tIns="0" rIns="0" bIns="0" rtlCol="0" anchor="t">
            <a:spAutoFit/>
          </a:bodyPr>
          <a:lstStyle/>
          <a:p>
            <a:r>
              <a:rPr lang="en-US"/>
              <a:t>Click to edit Master title style</a:t>
            </a:r>
            <a:endParaRPr lang="en-US" dirty="0"/>
          </a:p>
        </p:txBody>
      </p:sp>
      <p:sp>
        <p:nvSpPr>
          <p:cNvPr id="11267" name="Text Placeholder 2"/>
          <p:cNvSpPr>
            <a:spLocks noGrp="1"/>
          </p:cNvSpPr>
          <p:nvPr>
            <p:ph type="body" idx="1"/>
          </p:nvPr>
        </p:nvSpPr>
        <p:spPr bwMode="auto">
          <a:xfrm>
            <a:off x="381000" y="1412875"/>
            <a:ext cx="8382000" cy="213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spAutoFit/>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pic>
        <p:nvPicPr>
          <p:cNvPr id="11268" name="Picture 3" descr="bottombar.png"/>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0" y="6299200"/>
            <a:ext cx="9144000" cy="55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6036" r:id="rId1"/>
    <p:sldLayoutId id="2147486037" r:id="rId2"/>
    <p:sldLayoutId id="2147486038" r:id="rId3"/>
    <p:sldLayoutId id="2147486039" r:id="rId4"/>
    <p:sldLayoutId id="2147486014" r:id="rId5"/>
    <p:sldLayoutId id="2147486015" r:id="rId6"/>
    <p:sldLayoutId id="2147486016" r:id="rId7"/>
    <p:sldLayoutId id="2147486017" r:id="rId8"/>
    <p:sldLayoutId id="2147486018" r:id="rId9"/>
    <p:sldLayoutId id="2147486040" r:id="rId10"/>
    <p:sldLayoutId id="2147486041" r:id="rId11"/>
    <p:sldLayoutId id="2147486042" r:id="rId12"/>
  </p:sldLayoutIdLst>
  <p:transition>
    <p:fade/>
  </p:transition>
  <p:txStyles>
    <p:titleStyle>
      <a:lvl1pPr algn="l" defTabSz="912813" rtl="0" eaLnBrk="0" fontAlgn="base" hangingPunct="0">
        <a:lnSpc>
          <a:spcPct val="90000"/>
        </a:lnSpc>
        <a:spcBef>
          <a:spcPct val="0"/>
        </a:spcBef>
        <a:spcAft>
          <a:spcPct val="0"/>
        </a:spcAft>
        <a:defRPr lang="en-US" sz="4800" spc="-150" dirty="0">
          <a:ln w="3175">
            <a:noFill/>
          </a:ln>
          <a:solidFill>
            <a:srgbClr val="005825"/>
          </a:solidFill>
          <a:latin typeface="+mj-lt"/>
          <a:ea typeface="MS PGothic" pitchFamily="34" charset="-128"/>
          <a:cs typeface="Arial" pitchFamily="34" charset="0"/>
        </a:defRPr>
      </a:lvl1pPr>
      <a:lvl2pPr algn="l" defTabSz="912813" rtl="0" eaLnBrk="0" fontAlgn="base" hangingPunct="0">
        <a:lnSpc>
          <a:spcPct val="90000"/>
        </a:lnSpc>
        <a:spcBef>
          <a:spcPct val="0"/>
        </a:spcBef>
        <a:spcAft>
          <a:spcPct val="0"/>
        </a:spcAft>
        <a:defRPr sz="4800">
          <a:solidFill>
            <a:srgbClr val="005825"/>
          </a:solidFill>
          <a:latin typeface="Calibri" pitchFamily="34" charset="0"/>
          <a:ea typeface="MS PGothic" pitchFamily="34" charset="-128"/>
          <a:cs typeface="Arial" charset="0"/>
        </a:defRPr>
      </a:lvl2pPr>
      <a:lvl3pPr algn="l" defTabSz="912813" rtl="0" eaLnBrk="0" fontAlgn="base" hangingPunct="0">
        <a:lnSpc>
          <a:spcPct val="90000"/>
        </a:lnSpc>
        <a:spcBef>
          <a:spcPct val="0"/>
        </a:spcBef>
        <a:spcAft>
          <a:spcPct val="0"/>
        </a:spcAft>
        <a:defRPr sz="4800">
          <a:solidFill>
            <a:srgbClr val="005825"/>
          </a:solidFill>
          <a:latin typeface="Calibri" pitchFamily="34" charset="0"/>
          <a:ea typeface="MS PGothic" pitchFamily="34" charset="-128"/>
          <a:cs typeface="Arial" charset="0"/>
        </a:defRPr>
      </a:lvl3pPr>
      <a:lvl4pPr algn="l" defTabSz="912813" rtl="0" eaLnBrk="0" fontAlgn="base" hangingPunct="0">
        <a:lnSpc>
          <a:spcPct val="90000"/>
        </a:lnSpc>
        <a:spcBef>
          <a:spcPct val="0"/>
        </a:spcBef>
        <a:spcAft>
          <a:spcPct val="0"/>
        </a:spcAft>
        <a:defRPr sz="4800">
          <a:solidFill>
            <a:srgbClr val="005825"/>
          </a:solidFill>
          <a:latin typeface="Calibri" pitchFamily="34" charset="0"/>
          <a:ea typeface="MS PGothic" pitchFamily="34" charset="-128"/>
          <a:cs typeface="Arial" charset="0"/>
        </a:defRPr>
      </a:lvl4pPr>
      <a:lvl5pPr algn="l" defTabSz="912813" rtl="0" eaLnBrk="0" fontAlgn="base" hangingPunct="0">
        <a:lnSpc>
          <a:spcPct val="90000"/>
        </a:lnSpc>
        <a:spcBef>
          <a:spcPct val="0"/>
        </a:spcBef>
        <a:spcAft>
          <a:spcPct val="0"/>
        </a:spcAft>
        <a:defRPr sz="4800">
          <a:solidFill>
            <a:srgbClr val="005825"/>
          </a:solidFill>
          <a:latin typeface="Calibri" pitchFamily="34" charset="0"/>
          <a:ea typeface="MS PGothic" pitchFamily="34" charset="-128"/>
          <a:cs typeface="Arial" charset="0"/>
        </a:defRPr>
      </a:lvl5pPr>
      <a:lvl6pPr marL="457200" algn="l" defTabSz="912813" rtl="0" fontAlgn="base">
        <a:lnSpc>
          <a:spcPct val="90000"/>
        </a:lnSpc>
        <a:spcBef>
          <a:spcPct val="0"/>
        </a:spcBef>
        <a:spcAft>
          <a:spcPct val="0"/>
        </a:spcAft>
        <a:defRPr sz="4800">
          <a:solidFill>
            <a:srgbClr val="005825"/>
          </a:solidFill>
          <a:latin typeface="Calibri" pitchFamily="34" charset="0"/>
          <a:cs typeface="Arial" charset="0"/>
        </a:defRPr>
      </a:lvl6pPr>
      <a:lvl7pPr marL="914400" algn="l" defTabSz="912813" rtl="0" fontAlgn="base">
        <a:lnSpc>
          <a:spcPct val="90000"/>
        </a:lnSpc>
        <a:spcBef>
          <a:spcPct val="0"/>
        </a:spcBef>
        <a:spcAft>
          <a:spcPct val="0"/>
        </a:spcAft>
        <a:defRPr sz="4800">
          <a:solidFill>
            <a:srgbClr val="005825"/>
          </a:solidFill>
          <a:latin typeface="Calibri" pitchFamily="34" charset="0"/>
          <a:cs typeface="Arial" charset="0"/>
        </a:defRPr>
      </a:lvl7pPr>
      <a:lvl8pPr marL="1371600" algn="l" defTabSz="912813" rtl="0" fontAlgn="base">
        <a:lnSpc>
          <a:spcPct val="90000"/>
        </a:lnSpc>
        <a:spcBef>
          <a:spcPct val="0"/>
        </a:spcBef>
        <a:spcAft>
          <a:spcPct val="0"/>
        </a:spcAft>
        <a:defRPr sz="4800">
          <a:solidFill>
            <a:srgbClr val="005825"/>
          </a:solidFill>
          <a:latin typeface="Calibri" pitchFamily="34" charset="0"/>
          <a:cs typeface="Arial" charset="0"/>
        </a:defRPr>
      </a:lvl8pPr>
      <a:lvl9pPr marL="1828800" algn="l" defTabSz="912813" rtl="0" fontAlgn="base">
        <a:lnSpc>
          <a:spcPct val="90000"/>
        </a:lnSpc>
        <a:spcBef>
          <a:spcPct val="0"/>
        </a:spcBef>
        <a:spcAft>
          <a:spcPct val="0"/>
        </a:spcAft>
        <a:defRPr sz="4800">
          <a:solidFill>
            <a:srgbClr val="005825"/>
          </a:solidFill>
          <a:latin typeface="Calibri" pitchFamily="34" charset="0"/>
          <a:cs typeface="Arial" charset="0"/>
        </a:defRPr>
      </a:lvl9pPr>
    </p:titleStyle>
    <p:bodyStyle>
      <a:lvl1pPr marL="396875" indent="-396875" algn="l" defTabSz="912813" rtl="0" eaLnBrk="0" fontAlgn="base" hangingPunct="0">
        <a:lnSpc>
          <a:spcPct val="90000"/>
        </a:lnSpc>
        <a:spcBef>
          <a:spcPct val="20000"/>
        </a:spcBef>
        <a:spcAft>
          <a:spcPct val="0"/>
        </a:spcAft>
        <a:buBlip>
          <a:blip r:embed="rId16"/>
        </a:buBlip>
        <a:defRPr sz="3200" kern="1200">
          <a:solidFill>
            <a:schemeClr val="tx1"/>
          </a:solidFill>
          <a:latin typeface="+mn-lt"/>
          <a:ea typeface="MS PGothic" pitchFamily="34" charset="-128"/>
          <a:cs typeface="ＭＳ Ｐゴシック" charset="0"/>
        </a:defRPr>
      </a:lvl1pPr>
      <a:lvl2pPr marL="914400" indent="-396875" algn="l" defTabSz="912813" rtl="0" eaLnBrk="0" fontAlgn="base" hangingPunct="0">
        <a:lnSpc>
          <a:spcPct val="90000"/>
        </a:lnSpc>
        <a:spcBef>
          <a:spcPct val="20000"/>
        </a:spcBef>
        <a:spcAft>
          <a:spcPct val="0"/>
        </a:spcAft>
        <a:buBlip>
          <a:blip r:embed="rId17"/>
        </a:buBlip>
        <a:defRPr sz="2800" kern="1200">
          <a:solidFill>
            <a:schemeClr val="tx1"/>
          </a:solidFill>
          <a:latin typeface="+mn-lt"/>
          <a:ea typeface="MS PGothic" pitchFamily="34" charset="-128"/>
          <a:cs typeface="+mn-cs"/>
        </a:defRPr>
      </a:lvl2pPr>
      <a:lvl3pPr marL="1258888" indent="-344488" algn="l" defTabSz="912813" rtl="0" eaLnBrk="0" fontAlgn="base" hangingPunct="0">
        <a:lnSpc>
          <a:spcPct val="90000"/>
        </a:lnSpc>
        <a:spcBef>
          <a:spcPct val="20000"/>
        </a:spcBef>
        <a:spcAft>
          <a:spcPct val="0"/>
        </a:spcAft>
        <a:buBlip>
          <a:blip r:embed="rId17"/>
        </a:buBlip>
        <a:defRPr sz="2400" kern="1200">
          <a:solidFill>
            <a:schemeClr val="tx1"/>
          </a:solidFill>
          <a:latin typeface="+mn-lt"/>
          <a:ea typeface="MS PGothic" pitchFamily="34" charset="-128"/>
          <a:cs typeface="+mn-cs"/>
        </a:defRPr>
      </a:lvl3pPr>
      <a:lvl4pPr marL="1604963" indent="-346075" algn="l" defTabSz="912813" rtl="0" eaLnBrk="0" fontAlgn="base" hangingPunct="0">
        <a:lnSpc>
          <a:spcPct val="90000"/>
        </a:lnSpc>
        <a:spcBef>
          <a:spcPct val="20000"/>
        </a:spcBef>
        <a:spcAft>
          <a:spcPct val="0"/>
        </a:spcAft>
        <a:buBlip>
          <a:blip r:embed="rId17"/>
        </a:buBlip>
        <a:defRPr sz="2400" kern="1200">
          <a:solidFill>
            <a:schemeClr val="tx1"/>
          </a:solidFill>
          <a:latin typeface="+mn-lt"/>
          <a:ea typeface="MS PGothic" pitchFamily="34" charset="-128"/>
          <a:cs typeface="+mn-cs"/>
        </a:defRPr>
      </a:lvl4pPr>
      <a:lvl5pPr marL="1941513" indent="-336550" algn="l" defTabSz="912813" rtl="0" eaLnBrk="0" fontAlgn="base" hangingPunct="0">
        <a:lnSpc>
          <a:spcPct val="90000"/>
        </a:lnSpc>
        <a:spcBef>
          <a:spcPct val="20000"/>
        </a:spcBef>
        <a:spcAft>
          <a:spcPct val="0"/>
        </a:spcAft>
        <a:buBlip>
          <a:blip r:embed="rId17"/>
        </a:buBlip>
        <a:defRPr sz="2400" kern="1200">
          <a:solidFill>
            <a:schemeClr val="tx1"/>
          </a:solidFill>
          <a:latin typeface="+mn-lt"/>
          <a:ea typeface="MS PGothic" pitchFamily="34" charset="-128"/>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xml"/><Relationship Id="rId1" Type="http://schemas.openxmlformats.org/officeDocument/2006/relationships/slideLayout" Target="../slideLayouts/slideLayout6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7.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6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6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7.xml"/></Relationships>
</file>

<file path=ppt/slides/_rels/slide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7.xml"/></Relationships>
</file>

<file path=ppt/slides/_rels/slide2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7.xml"/></Relationships>
</file>

<file path=ppt/slides/_rels/slide2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7.xml"/></Relationships>
</file>

<file path=ppt/slides/_rels/slide3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7.xml"/></Relationships>
</file>

<file path=ppt/slides/_rels/slide3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7.xml"/></Relationships>
</file>

<file path=ppt/slides/_rels/slide3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7.xml"/></Relationships>
</file>

<file path=ppt/slides/_rels/slide3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4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67.xml"/><Relationship Id="rId4" Type="http://schemas.openxmlformats.org/officeDocument/2006/relationships/image" Target="../media/image27.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4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7.xml"/></Relationships>
</file>

<file path=ppt/slides/_rels/slide4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7.xml"/></Relationships>
</file>

<file path=ppt/slides/_rels/slide4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7.xml"/></Relationships>
</file>

<file path=ppt/slides/_rels/slide4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67.xml"/></Relationships>
</file>

<file path=ppt/slides/_rels/slide4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67.xml"/></Relationships>
</file>

<file path=ppt/slides/_rels/slide4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67.xml"/></Relationships>
</file>

<file path=ppt/slides/_rels/slide4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6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5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6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7.xml"/></Relationships>
</file>

<file path=ppt/slides/_rels/slide5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9.xml"/><Relationship Id="rId1" Type="http://schemas.openxmlformats.org/officeDocument/2006/relationships/slideLayout" Target="../slideLayouts/slideLayout67.xml"/><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6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0.xml"/><Relationship Id="rId1" Type="http://schemas.openxmlformats.org/officeDocument/2006/relationships/slideLayout" Target="../slideLayouts/slideLayout67.xml"/></Relationships>
</file>

<file path=ppt/slides/_rels/slide6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1.xml"/><Relationship Id="rId1" Type="http://schemas.openxmlformats.org/officeDocument/2006/relationships/slideLayout" Target="../slideLayouts/slideLayout67.xml"/></Relationships>
</file>

<file path=ppt/slides/_rels/slide6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2.xml"/><Relationship Id="rId1" Type="http://schemas.openxmlformats.org/officeDocument/2006/relationships/slideLayout" Target="../slideLayouts/slideLayout67.xml"/></Relationships>
</file>

<file path=ppt/slides/_rels/slide6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3.xml"/><Relationship Id="rId1" Type="http://schemas.openxmlformats.org/officeDocument/2006/relationships/slideLayout" Target="../slideLayouts/slideLayout67.xml"/><Relationship Id="rId5" Type="http://schemas.openxmlformats.org/officeDocument/2006/relationships/image" Target="../media/image4.png"/><Relationship Id="rId4" Type="http://schemas.openxmlformats.org/officeDocument/2006/relationships/image" Target="../media/image3.png"/></Relationships>
</file>

<file path=ppt/slides/_rels/slide6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4.xml"/><Relationship Id="rId1" Type="http://schemas.openxmlformats.org/officeDocument/2006/relationships/slideLayout" Target="../slideLayouts/slideLayout67.xml"/></Relationships>
</file>

<file path=ppt/slides/_rels/slide6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5.xml"/><Relationship Id="rId1" Type="http://schemas.openxmlformats.org/officeDocument/2006/relationships/slideLayout" Target="../slideLayouts/slideLayout67.xml"/></Relationships>
</file>

<file path=ppt/slides/_rels/slide6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6.xml"/><Relationship Id="rId1" Type="http://schemas.openxmlformats.org/officeDocument/2006/relationships/slideLayout" Target="../slideLayouts/slideLayout67.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67.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67.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6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7.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67.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67.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67.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67.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67.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6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67.xml"/></Relationships>
</file>

<file path=ppt/slides/_rels/slide84.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67.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67.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67.xml"/></Relationships>
</file>

<file path=ppt/slides/_rels/slide8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9.xml"/><Relationship Id="rId1" Type="http://schemas.openxmlformats.org/officeDocument/2006/relationships/slideLayout" Target="../slideLayouts/slideLayout7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Line 2"/>
          <p:cNvSpPr>
            <a:spLocks noChangeShapeType="1"/>
          </p:cNvSpPr>
          <p:nvPr/>
        </p:nvSpPr>
        <p:spPr bwMode="auto">
          <a:xfrm>
            <a:off x="26988" y="3429000"/>
            <a:ext cx="7974012" cy="0"/>
          </a:xfrm>
          <a:prstGeom prst="line">
            <a:avLst/>
          </a:prstGeom>
          <a:noFill/>
          <a:ln w="508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en-US"/>
          </a:p>
        </p:txBody>
      </p:sp>
      <p:sp>
        <p:nvSpPr>
          <p:cNvPr id="4099" name="Rectangle 3"/>
          <p:cNvSpPr>
            <a:spLocks noGrp="1" noChangeArrowheads="1"/>
          </p:cNvSpPr>
          <p:nvPr>
            <p:ph type="ctrTitle"/>
          </p:nvPr>
        </p:nvSpPr>
        <p:spPr>
          <a:xfrm>
            <a:off x="250825" y="228600"/>
            <a:ext cx="9145588" cy="4572000"/>
          </a:xfrm>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eaLnBrk="1" fontAlgn="auto" hangingPunct="1">
              <a:spcAft>
                <a:spcPts val="0"/>
              </a:spcAft>
              <a:defRPr/>
            </a:pPr>
            <a:r>
              <a:rPr lang="en-GB" b="1" dirty="0">
                <a:latin typeface="Times" pitchFamily="18" charset="0"/>
                <a:ea typeface="+mn-ea"/>
              </a:rPr>
              <a:t>Chapter 12+13</a:t>
            </a:r>
          </a:p>
        </p:txBody>
      </p:sp>
      <p:pic>
        <p:nvPicPr>
          <p:cNvPr id="32771" name="Picture 1"/>
          <p:cNvPicPr>
            <a:picLocks noChangeAspect="1"/>
          </p:cNvPicPr>
          <p:nvPr/>
        </p:nvPicPr>
        <p:blipFill>
          <a:blip r:embed="rId3">
            <a:extLst>
              <a:ext uri="{28A0092B-C50C-407E-A947-70E740481C1C}">
                <a14:useLocalDpi xmlns:a14="http://schemas.microsoft.com/office/drawing/2010/main" val="0"/>
              </a:ext>
            </a:extLst>
          </a:blip>
          <a:srcRect b="8884"/>
          <a:stretch>
            <a:fillRect/>
          </a:stretch>
        </p:blipFill>
        <p:spPr bwMode="auto">
          <a:xfrm>
            <a:off x="5580063" y="3716338"/>
            <a:ext cx="2946400" cy="223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3"/>
          <p:cNvSpPr txBox="1">
            <a:spLocks noChangeArrowheads="1"/>
          </p:cNvSpPr>
          <p:nvPr/>
        </p:nvSpPr>
        <p:spPr>
          <a:xfrm>
            <a:off x="457200" y="4800600"/>
            <a:ext cx="5051425" cy="914400"/>
          </a:xfrm>
          <a:prstGeom prst="rect">
            <a:avLst/>
          </a:prstGeom>
        </p:spPr>
        <p:txBody>
          <a:bodyPr>
            <a:normAutofit lnSpcReduction="10000"/>
          </a:bodyPr>
          <a:lstStyle>
            <a:lvl1pPr marL="0" indent="0" algn="l" defTabSz="914400" rtl="0" eaLnBrk="1" latinLnBrk="0" hangingPunct="1">
              <a:spcBef>
                <a:spcPct val="20000"/>
              </a:spcBef>
              <a:spcAft>
                <a:spcPts val="600"/>
              </a:spcAft>
              <a:buFont typeface="Arial" pitchFamily="34" charset="0"/>
              <a:buNone/>
              <a:defRPr sz="2000" b="0" kern="1200" cap="all" spc="120" baseline="0">
                <a:solidFill>
                  <a:schemeClr val="tx2"/>
                </a:solidFill>
                <a:latin typeface="+mj-lt"/>
                <a:ea typeface="+mn-ea"/>
                <a:cs typeface="+mn-cs"/>
              </a:defRPr>
            </a:lvl1pPr>
            <a:lvl2pPr marL="457200" indent="0" algn="ctr" defTabSz="914400" rtl="0" eaLnBrk="1" latinLnBrk="0" hangingPunct="1">
              <a:spcBef>
                <a:spcPct val="20000"/>
              </a:spcBef>
              <a:buClr>
                <a:schemeClr val="tx2"/>
              </a:buClr>
              <a:buFont typeface="Arial" pitchFamily="34" charset="0"/>
              <a:buNone/>
              <a:defRPr sz="20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tx2"/>
              </a:buClr>
              <a:buFont typeface="Arial" pitchFamily="34" charset="0"/>
              <a:buNone/>
              <a:defRPr sz="18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tx2"/>
              </a:buClr>
              <a:buFont typeface="Arial" pitchFamily="34" charset="0"/>
              <a:buNone/>
              <a:defRPr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tx2"/>
              </a:buClr>
              <a:buFont typeface="Arial" pitchFamily="34" charset="0"/>
              <a:buNone/>
              <a:defRPr sz="1800" kern="1200" baseline="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tx2"/>
              </a:buClr>
              <a:buFont typeface="Arial" pitchFamily="34" charset="0"/>
              <a:buNone/>
              <a:defRPr sz="1600" kern="120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tx2"/>
              </a:buClr>
              <a:buFont typeface="Arial" pitchFamily="34" charset="0"/>
              <a:buNone/>
              <a:defRPr sz="16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tx2"/>
              </a:buClr>
              <a:buFont typeface="Arial" pitchFamily="34" charset="0"/>
              <a:buNone/>
              <a:defRPr sz="16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tx2"/>
              </a:buClr>
              <a:buFont typeface="Arial" pitchFamily="34" charset="0"/>
              <a:buNone/>
              <a:defRPr sz="1600" kern="1200">
                <a:solidFill>
                  <a:schemeClr val="tx1">
                    <a:tint val="75000"/>
                  </a:schemeClr>
                </a:solidFill>
                <a:latin typeface="+mn-lt"/>
                <a:ea typeface="+mn-ea"/>
                <a:cs typeface="+mn-cs"/>
              </a:defRPr>
            </a:lvl9pPr>
          </a:lstStyle>
          <a:p>
            <a:pPr>
              <a:spcBef>
                <a:spcPct val="0"/>
              </a:spcBef>
              <a:defRPr/>
            </a:pPr>
            <a:r>
              <a:rPr lang="en-GB" altLang="en-US" b="1" dirty="0">
                <a:solidFill>
                  <a:schemeClr val="tx1"/>
                </a:solidFill>
                <a:latin typeface="Times" charset="0"/>
              </a:rPr>
              <a:t>Entity-Relationship </a:t>
            </a:r>
            <a:r>
              <a:rPr lang="en-GB" altLang="en-US" b="1" dirty="0" err="1">
                <a:solidFill>
                  <a:schemeClr val="tx1"/>
                </a:solidFill>
                <a:latin typeface="Times" charset="0"/>
              </a:rPr>
              <a:t>Modeling</a:t>
            </a:r>
            <a:r>
              <a:rPr lang="en-GB" altLang="en-US" b="1" dirty="0">
                <a:solidFill>
                  <a:schemeClr val="tx1"/>
                </a:solidFill>
                <a:latin typeface="Times" charset="0"/>
              </a:rPr>
              <a:t> &amp; Enhanced Entity-Relationship </a:t>
            </a:r>
            <a:r>
              <a:rPr lang="en-GB" altLang="en-US" b="1" dirty="0" err="1">
                <a:solidFill>
                  <a:schemeClr val="tx1"/>
                </a:solidFill>
                <a:latin typeface="Times" charset="0"/>
              </a:rPr>
              <a:t>Modeling</a:t>
            </a:r>
            <a:endParaRPr lang="en-GB" altLang="en-US" b="1" dirty="0">
              <a:solidFill>
                <a:schemeClr val="tx1"/>
              </a:solidFill>
              <a:latin typeface="Times" charset="0"/>
            </a:endParaRPr>
          </a:p>
        </p:txBody>
      </p:sp>
      <p:sp>
        <p:nvSpPr>
          <p:cNvPr id="2" name="Subtitle 1"/>
          <p:cNvSpPr>
            <a:spLocks noGrp="1"/>
          </p:cNvSpPr>
          <p:nvPr>
            <p:ph type="subTitle" idx="1"/>
          </p:nvPr>
        </p:nvSpPr>
        <p:spPr/>
        <p:txBody>
          <a:bodyPr rtlCol="0">
            <a:normAutofit/>
          </a:bodyPr>
          <a:lstStyle/>
          <a:p>
            <a:pPr eaLnBrk="1" fontAlgn="auto" hangingPunct="1">
              <a:buFont typeface="Arial" pitchFamily="34" charset="0"/>
              <a:buNone/>
              <a:defRPr/>
            </a:pPr>
            <a:r>
              <a:rPr lang="en-US" dirty="0"/>
              <a:t> </a:t>
            </a:r>
          </a:p>
        </p:txBody>
      </p:sp>
    </p:spTree>
  </p:cSld>
  <p:clrMapOvr>
    <a:masterClrMapping/>
  </p:clrMapOvr>
  <p:transition>
    <p:wipe dir="d"/>
  </p:transition>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381000" y="501998"/>
            <a:ext cx="8382000" cy="766762"/>
          </a:xfrm>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normAutofit fontScale="90000"/>
          </a:bodyPr>
          <a:lstStyle/>
          <a:p>
            <a:pPr eaLnBrk="1" fontAlgn="auto" hangingPunct="1">
              <a:spcAft>
                <a:spcPts val="0"/>
              </a:spcAft>
              <a:defRPr/>
            </a:pPr>
            <a:r>
              <a:rPr lang="en-GB" b="1" dirty="0">
                <a:latin typeface="Times" pitchFamily="18" charset="0"/>
                <a:ea typeface="+mn-ea"/>
              </a:rPr>
              <a:t>Entity ,Entity Type and entity occurrence </a:t>
            </a:r>
          </a:p>
        </p:txBody>
      </p:sp>
      <p:sp>
        <p:nvSpPr>
          <p:cNvPr id="15363" name="Rectangle 3"/>
          <p:cNvSpPr>
            <a:spLocks noGrp="1" noChangeArrowheads="1"/>
          </p:cNvSpPr>
          <p:nvPr>
            <p:ph idx="1"/>
          </p:nvPr>
        </p:nvSpPr>
        <p:spPr>
          <a:xfrm>
            <a:off x="457200" y="1600200"/>
            <a:ext cx="7924800" cy="3629025"/>
          </a:xfrm>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rtlCol="0">
            <a:normAutofit/>
          </a:bodyPr>
          <a:lstStyle/>
          <a:p>
            <a:pPr eaLnBrk="1" fontAlgn="auto" hangingPunct="1">
              <a:buFont typeface="Arial" pitchFamily="34" charset="0"/>
              <a:buNone/>
              <a:defRPr/>
            </a:pPr>
            <a:r>
              <a:rPr lang="en-GB" sz="2400" dirty="0">
                <a:latin typeface="Times New Roman" panose="02020603050405020304" pitchFamily="18" charset="0"/>
                <a:ea typeface="ＭＳ Ｐゴシック" charset="0"/>
                <a:cs typeface="Times New Roman" panose="02020603050405020304" pitchFamily="18" charset="0"/>
              </a:rPr>
              <a:t>Entity type</a:t>
            </a:r>
            <a:r>
              <a:rPr lang="en-GB" sz="2400" b="0" dirty="0">
                <a:latin typeface="Times New Roman" panose="02020603050405020304" pitchFamily="18" charset="0"/>
                <a:ea typeface="ＭＳ Ｐゴシック" charset="0"/>
                <a:cs typeface="Times New Roman" panose="02020603050405020304" pitchFamily="18" charset="0"/>
              </a:rPr>
              <a:t> is a </a:t>
            </a:r>
            <a:r>
              <a:rPr lang="en-AU" sz="2400" b="0" dirty="0">
                <a:latin typeface="Times New Roman" panose="02020603050405020304" pitchFamily="18" charset="0"/>
                <a:ea typeface="ＭＳ Ｐゴシック" charset="0"/>
                <a:cs typeface="Times New Roman" panose="02020603050405020304" pitchFamily="18" charset="0"/>
              </a:rPr>
              <a:t>group of objects with same properties,  identified by enterprise as having an independent existence.</a:t>
            </a:r>
            <a:r>
              <a:rPr lang="en-GB" sz="2400" b="0" dirty="0">
                <a:latin typeface="Times New Roman" panose="02020603050405020304" pitchFamily="18" charset="0"/>
                <a:ea typeface="ＭＳ Ｐゴシック" charset="0"/>
                <a:cs typeface="Times New Roman" panose="02020603050405020304" pitchFamily="18" charset="0"/>
              </a:rPr>
              <a:t> </a:t>
            </a:r>
          </a:p>
          <a:p>
            <a:pPr lvl="2" eaLnBrk="1" fontAlgn="auto" hangingPunct="1">
              <a:spcAft>
                <a:spcPts val="0"/>
              </a:spcAft>
              <a:buFont typeface="Arial" pitchFamily="34" charset="0"/>
              <a:buChar char="•"/>
              <a:defRPr/>
            </a:pPr>
            <a:r>
              <a:rPr lang="en-GB" sz="2400" dirty="0">
                <a:latin typeface="Times New Roman" panose="02020603050405020304" pitchFamily="18" charset="0"/>
                <a:ea typeface="ＭＳ Ｐゴシック" charset="0"/>
                <a:cs typeface="Times New Roman" panose="02020603050405020304" pitchFamily="18" charset="0"/>
              </a:rPr>
              <a:t>e.g. set of all persons, companies, courses</a:t>
            </a:r>
          </a:p>
          <a:p>
            <a:pPr marL="914400" lvl="2" indent="-914400" eaLnBrk="1" fontAlgn="auto" hangingPunct="1">
              <a:spcAft>
                <a:spcPts val="0"/>
              </a:spcAft>
              <a:buNone/>
              <a:defRPr/>
            </a:pPr>
            <a:r>
              <a:rPr lang="en-GB" sz="2400" b="1" dirty="0">
                <a:latin typeface="Times New Roman" panose="02020603050405020304" pitchFamily="18" charset="0"/>
                <a:ea typeface="ＭＳ Ｐゴシック" charset="0"/>
                <a:cs typeface="Times New Roman" panose="02020603050405020304" pitchFamily="18" charset="0"/>
              </a:rPr>
              <a:t>Entity occurrence</a:t>
            </a:r>
            <a:r>
              <a:rPr lang="en-GB" sz="2400" dirty="0">
                <a:latin typeface="Times New Roman" panose="02020603050405020304" pitchFamily="18" charset="0"/>
                <a:ea typeface="ＭＳ Ｐゴシック" charset="0"/>
                <a:cs typeface="Times New Roman" panose="02020603050405020304" pitchFamily="18" charset="0"/>
              </a:rPr>
              <a:t>:  a uniquely identifiable object of an entity type. </a:t>
            </a:r>
          </a:p>
        </p:txBody>
      </p:sp>
      <p:sp>
        <p:nvSpPr>
          <p:cNvPr id="45059" name="Slide Number Placeholder 3"/>
          <p:cNvSpPr>
            <a:spLocks noGrp="1"/>
          </p:cNvSpPr>
          <p:nvPr>
            <p:ph type="sldNum" sz="quarter" idx="12"/>
          </p:nvPr>
        </p:nvSpPr>
        <p:spPr bwMode="auto">
          <a:xfrm>
            <a:off x="6858000" y="6172200"/>
            <a:ext cx="19050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ts val="600"/>
              </a:spcAft>
              <a:buFont typeface="Arial" charset="0"/>
              <a:defRPr sz="2000" b="1">
                <a:solidFill>
                  <a:schemeClr val="tx1"/>
                </a:solidFill>
                <a:latin typeface="Arial" charset="0"/>
              </a:defRPr>
            </a:lvl1pPr>
            <a:lvl2pPr marL="742950" indent="-285750">
              <a:spcBef>
                <a:spcPct val="20000"/>
              </a:spcBef>
              <a:buClr>
                <a:schemeClr val="tx2"/>
              </a:buClr>
              <a:buFont typeface="Arial" charset="0"/>
              <a:buChar char="•"/>
              <a:defRPr sz="2000">
                <a:solidFill>
                  <a:schemeClr val="tx1"/>
                </a:solidFill>
                <a:latin typeface="Arial" charset="0"/>
              </a:defRPr>
            </a:lvl2pPr>
            <a:lvl3pPr marL="1143000" indent="-228600">
              <a:spcBef>
                <a:spcPct val="20000"/>
              </a:spcBef>
              <a:buClr>
                <a:schemeClr val="tx2"/>
              </a:buClr>
              <a:buFont typeface="Arial" charset="0"/>
              <a:buChar char="•"/>
              <a:defRPr>
                <a:solidFill>
                  <a:schemeClr val="tx1"/>
                </a:solidFill>
                <a:latin typeface="Arial" charset="0"/>
              </a:defRPr>
            </a:lvl3pPr>
            <a:lvl4pPr marL="1600200" indent="-228600">
              <a:spcBef>
                <a:spcPct val="20000"/>
              </a:spcBef>
              <a:buClr>
                <a:schemeClr val="tx2"/>
              </a:buClr>
              <a:buFont typeface="Arial" charset="0"/>
              <a:buChar char="•"/>
              <a:defRPr>
                <a:solidFill>
                  <a:schemeClr val="tx1"/>
                </a:solidFill>
                <a:latin typeface="Arial" charset="0"/>
              </a:defRPr>
            </a:lvl4pPr>
            <a:lvl5pPr marL="2057400" indent="-228600">
              <a:spcBef>
                <a:spcPct val="20000"/>
              </a:spcBef>
              <a:buClr>
                <a:schemeClr val="tx2"/>
              </a:buClr>
              <a:buFont typeface="Arial" charset="0"/>
              <a:buChar char="•"/>
              <a:defRPr>
                <a:solidFill>
                  <a:schemeClr val="tx1"/>
                </a:solidFill>
                <a:latin typeface="Arial" charset="0"/>
              </a:defRPr>
            </a:lvl5pPr>
            <a:lvl6pPr marL="25146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6pPr>
            <a:lvl7pPr marL="29718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7pPr>
            <a:lvl8pPr marL="34290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8pPr>
            <a:lvl9pPr marL="38862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9pPr>
          </a:lstStyle>
          <a:p>
            <a:pPr>
              <a:spcBef>
                <a:spcPct val="0"/>
              </a:spcBef>
              <a:spcAft>
                <a:spcPct val="0"/>
              </a:spcAft>
              <a:buFontTx/>
              <a:buNone/>
            </a:pPr>
            <a:fld id="{125EFD1A-B745-6543-9730-5E65687C9514}" type="slidenum">
              <a:rPr lang="en-GB" altLang="en-US" sz="2400">
                <a:latin typeface="Times New Roman" charset="0"/>
              </a:rPr>
              <a:pPr>
                <a:spcBef>
                  <a:spcPct val="0"/>
                </a:spcBef>
                <a:spcAft>
                  <a:spcPct val="0"/>
                </a:spcAft>
                <a:buFontTx/>
                <a:buNone/>
              </a:pPr>
              <a:t>10</a:t>
            </a:fld>
            <a:endParaRPr lang="en-GB" altLang="en-US" sz="2400">
              <a:latin typeface="Times New Roman" charset="0"/>
            </a:endParaRPr>
          </a:p>
        </p:txBody>
      </p:sp>
      <p:grpSp>
        <p:nvGrpSpPr>
          <p:cNvPr id="11" name="Group 18"/>
          <p:cNvGrpSpPr>
            <a:grpSpLocks/>
          </p:cNvGrpSpPr>
          <p:nvPr/>
        </p:nvGrpSpPr>
        <p:grpSpPr bwMode="auto">
          <a:xfrm>
            <a:off x="5796138" y="4869160"/>
            <a:ext cx="1579240" cy="720080"/>
            <a:chOff x="2648" y="2304"/>
            <a:chExt cx="768" cy="288"/>
          </a:xfrm>
          <a:solidFill>
            <a:srgbClr val="FFFFFF"/>
          </a:solidFill>
        </p:grpSpPr>
        <p:sp>
          <p:nvSpPr>
            <p:cNvPr id="12" name="Rectangle 7"/>
            <p:cNvSpPr>
              <a:spLocks noChangeArrowheads="1"/>
            </p:cNvSpPr>
            <p:nvPr/>
          </p:nvSpPr>
          <p:spPr bwMode="auto">
            <a:xfrm>
              <a:off x="2648" y="2304"/>
              <a:ext cx="768" cy="288"/>
            </a:xfrm>
            <a:prstGeom prst="rect">
              <a:avLst/>
            </a:prstGeom>
            <a:grpFill/>
            <a:ln w="9525">
              <a:solidFill>
                <a:schemeClr val="tx2">
                  <a:lumMod val="75000"/>
                </a:schemeClr>
              </a:solidFill>
              <a:miter lim="800000"/>
              <a:headEnd/>
              <a:tailEnd/>
            </a:ln>
          </p:spPr>
          <p:txBody>
            <a:bodyPr wrap="none" anchor="ctr"/>
            <a:lstStyle/>
            <a:p>
              <a:pPr>
                <a:defRPr/>
              </a:pPr>
              <a:endParaRPr lang="en-US">
                <a:ea typeface="ＭＳ Ｐゴシック" charset="0"/>
              </a:endParaRPr>
            </a:p>
          </p:txBody>
        </p:sp>
        <p:sp>
          <p:nvSpPr>
            <p:cNvPr id="13" name="Text Box 9"/>
            <p:cNvSpPr txBox="1">
              <a:spLocks noChangeArrowheads="1"/>
            </p:cNvSpPr>
            <p:nvPr/>
          </p:nvSpPr>
          <p:spPr bwMode="auto">
            <a:xfrm>
              <a:off x="2683" y="2362"/>
              <a:ext cx="680" cy="185"/>
            </a:xfrm>
            <a:prstGeom prst="rect">
              <a:avLst/>
            </a:prstGeom>
            <a:grpFill/>
            <a:ln w="9525">
              <a:noFill/>
              <a:miter lim="800000"/>
              <a:headEnd/>
              <a:tailEnd/>
            </a:ln>
          </p:spPr>
          <p:txBody>
            <a:bodyPr>
              <a:spAutoFit/>
            </a:bodyPr>
            <a:lstStyle>
              <a:defPPr>
                <a:defRPr lang="en-GB"/>
              </a:defPPr>
              <a:lvl1pPr>
                <a:defRPr sz="2300">
                  <a:solidFill>
                    <a:schemeClr val="tx2">
                      <a:lumMod val="75000"/>
                    </a:schemeClr>
                  </a:solidFill>
                  <a:ea typeface="ＭＳ Ｐゴシック" charset="0"/>
                </a:defRPr>
              </a:lvl1pPr>
            </a:lstStyle>
            <a:p>
              <a:pPr>
                <a:defRPr/>
              </a:pPr>
              <a:r>
                <a:rPr lang="en-US" dirty="0"/>
                <a:t>COURSE</a:t>
              </a:r>
            </a:p>
          </p:txBody>
        </p:sp>
      </p:grpSp>
      <p:grpSp>
        <p:nvGrpSpPr>
          <p:cNvPr id="14" name="Group 18"/>
          <p:cNvGrpSpPr>
            <a:grpSpLocks/>
          </p:cNvGrpSpPr>
          <p:nvPr/>
        </p:nvGrpSpPr>
        <p:grpSpPr bwMode="auto">
          <a:xfrm>
            <a:off x="1979712" y="4869160"/>
            <a:ext cx="1723705" cy="720080"/>
            <a:chOff x="2648" y="2304"/>
            <a:chExt cx="770" cy="288"/>
          </a:xfrm>
          <a:solidFill>
            <a:srgbClr val="FFFFFF"/>
          </a:solidFill>
        </p:grpSpPr>
        <p:sp>
          <p:nvSpPr>
            <p:cNvPr id="15" name="Rectangle 7"/>
            <p:cNvSpPr>
              <a:spLocks noChangeArrowheads="1"/>
            </p:cNvSpPr>
            <p:nvPr/>
          </p:nvSpPr>
          <p:spPr bwMode="auto">
            <a:xfrm>
              <a:off x="2648" y="2304"/>
              <a:ext cx="768" cy="288"/>
            </a:xfrm>
            <a:prstGeom prst="rect">
              <a:avLst/>
            </a:prstGeom>
            <a:grpFill/>
            <a:ln w="9525">
              <a:solidFill>
                <a:schemeClr val="tx2">
                  <a:lumMod val="75000"/>
                </a:schemeClr>
              </a:solidFill>
              <a:miter lim="800000"/>
              <a:headEnd/>
              <a:tailEnd/>
            </a:ln>
          </p:spPr>
          <p:txBody>
            <a:bodyPr wrap="none" anchor="ctr"/>
            <a:lstStyle/>
            <a:p>
              <a:pPr>
                <a:defRPr/>
              </a:pPr>
              <a:endParaRPr lang="en-US">
                <a:ea typeface="ＭＳ Ｐゴシック" charset="0"/>
              </a:endParaRPr>
            </a:p>
          </p:txBody>
        </p:sp>
        <p:sp>
          <p:nvSpPr>
            <p:cNvPr id="16" name="Text Box 9"/>
            <p:cNvSpPr txBox="1">
              <a:spLocks noChangeArrowheads="1"/>
            </p:cNvSpPr>
            <p:nvPr/>
          </p:nvSpPr>
          <p:spPr bwMode="auto">
            <a:xfrm>
              <a:off x="2683" y="2362"/>
              <a:ext cx="735" cy="185"/>
            </a:xfrm>
            <a:prstGeom prst="rect">
              <a:avLst/>
            </a:prstGeom>
            <a:grpFill/>
            <a:ln w="9525">
              <a:noFill/>
              <a:miter lim="800000"/>
              <a:headEnd/>
              <a:tailEnd/>
            </a:ln>
          </p:spPr>
          <p:txBody>
            <a:bodyPr>
              <a:spAutoFit/>
            </a:bodyPr>
            <a:lstStyle/>
            <a:p>
              <a:pPr>
                <a:defRPr/>
              </a:pPr>
              <a:r>
                <a:rPr lang="en-US" dirty="0">
                  <a:solidFill>
                    <a:schemeClr val="tx2">
                      <a:lumMod val="75000"/>
                    </a:schemeClr>
                  </a:solidFill>
                  <a:ea typeface="ＭＳ Ｐゴシック" charset="0"/>
                </a:rPr>
                <a:t>STUDENT</a:t>
              </a:r>
            </a:p>
          </p:txBody>
        </p:sp>
      </p:grpSp>
    </p:spTree>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536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1536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1536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381000" y="266700"/>
            <a:ext cx="8305800" cy="1104900"/>
          </a:xfrm>
          <a:extLst>
            <a:ext uri="{91240B29-F687-4F45-9708-019B960494DF}">
              <a14:hiddenLine xmlns:a14="http://schemas.microsoft.com/office/drawing/2010/main" w="12700">
                <a:solidFill>
                  <a:schemeClr val="tx1"/>
                </a:solidFill>
                <a:miter lim="800000"/>
                <a:headEnd/>
                <a:tailEnd/>
              </a14:hiddenLine>
            </a:ext>
          </a:extLst>
        </p:spPr>
        <p:txBody>
          <a:bodyPr wrap="square" lIns="90488" tIns="44450" rIns="90488" bIns="44450" numCol="1" anchorCtr="0" compatLnSpc="1">
            <a:prstTxWarp prst="textNoShape">
              <a:avLst/>
            </a:prstTxWarp>
          </a:bodyPr>
          <a:lstStyle/>
          <a:p>
            <a:pPr eaLnBrk="1" hangingPunct="1"/>
            <a:r>
              <a:rPr lang="en-GB" altLang="en-US" sz="3200" b="1" cap="none">
                <a:latin typeface="Times" charset="0"/>
              </a:rPr>
              <a:t>ER </a:t>
            </a:r>
            <a:r>
              <a:rPr lang="en-AU" altLang="en-US" sz="3200" b="1" cap="none">
                <a:latin typeface="Times" charset="0"/>
                <a:ea typeface="Times New Roman" charset="0"/>
                <a:cs typeface="Times New Roman" charset="0"/>
              </a:rPr>
              <a:t>diagram of </a:t>
            </a:r>
            <a:r>
              <a:rPr lang="en-AU" altLang="en-US" sz="3200" b="1" cap="none">
                <a:latin typeface="Times" charset="0"/>
                <a:ea typeface="Arial" charset="0"/>
                <a:cs typeface="Arial" charset="0"/>
              </a:rPr>
              <a:t>Staff </a:t>
            </a:r>
            <a:r>
              <a:rPr lang="en-AU" altLang="en-US" sz="3200" b="1" cap="none">
                <a:latin typeface="Times" charset="0"/>
                <a:ea typeface="Times New Roman" charset="0"/>
                <a:cs typeface="Times New Roman" charset="0"/>
              </a:rPr>
              <a:t>and</a:t>
            </a:r>
            <a:r>
              <a:rPr lang="en-AU" altLang="en-US" sz="3200" b="1" cap="none">
                <a:latin typeface="Times" charset="0"/>
                <a:ea typeface="Arial" charset="0"/>
                <a:cs typeface="Arial" charset="0"/>
              </a:rPr>
              <a:t> Branch </a:t>
            </a:r>
            <a:r>
              <a:rPr lang="en-AU" altLang="en-US" sz="3200" b="1" cap="none">
                <a:latin typeface="Times" charset="0"/>
                <a:ea typeface="Times New Roman" charset="0"/>
                <a:cs typeface="Times New Roman" charset="0"/>
              </a:rPr>
              <a:t>entity types</a:t>
            </a:r>
            <a:endParaRPr lang="en-GB" altLang="en-US" sz="3200" b="1" cap="none">
              <a:latin typeface="Times" charset="0"/>
              <a:ea typeface="Times New Roman" charset="0"/>
              <a:cs typeface="Times New Roman" charset="0"/>
            </a:endParaRPr>
          </a:p>
        </p:txBody>
      </p:sp>
      <p:sp>
        <p:nvSpPr>
          <p:cNvPr id="47106" name="Slide Number Placeholder 3"/>
          <p:cNvSpPr>
            <a:spLocks noGrp="1"/>
          </p:cNvSpPr>
          <p:nvPr>
            <p:ph type="sldNum" sz="quarter" idx="12"/>
          </p:nvPr>
        </p:nvSpPr>
        <p:spPr bwMode="auto">
          <a:xfrm>
            <a:off x="6858000" y="6172200"/>
            <a:ext cx="19050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ts val="600"/>
              </a:spcAft>
              <a:buFont typeface="Arial" charset="0"/>
              <a:defRPr sz="2000" b="1">
                <a:solidFill>
                  <a:schemeClr val="tx1"/>
                </a:solidFill>
                <a:latin typeface="Arial" charset="0"/>
              </a:defRPr>
            </a:lvl1pPr>
            <a:lvl2pPr marL="742950" indent="-285750">
              <a:spcBef>
                <a:spcPct val="20000"/>
              </a:spcBef>
              <a:buClr>
                <a:schemeClr val="tx2"/>
              </a:buClr>
              <a:buFont typeface="Arial" charset="0"/>
              <a:buChar char="•"/>
              <a:defRPr sz="2000">
                <a:solidFill>
                  <a:schemeClr val="tx1"/>
                </a:solidFill>
                <a:latin typeface="Arial" charset="0"/>
              </a:defRPr>
            </a:lvl2pPr>
            <a:lvl3pPr marL="1143000" indent="-228600">
              <a:spcBef>
                <a:spcPct val="20000"/>
              </a:spcBef>
              <a:buClr>
                <a:schemeClr val="tx2"/>
              </a:buClr>
              <a:buFont typeface="Arial" charset="0"/>
              <a:buChar char="•"/>
              <a:defRPr>
                <a:solidFill>
                  <a:schemeClr val="tx1"/>
                </a:solidFill>
                <a:latin typeface="Arial" charset="0"/>
              </a:defRPr>
            </a:lvl3pPr>
            <a:lvl4pPr marL="1600200" indent="-228600">
              <a:spcBef>
                <a:spcPct val="20000"/>
              </a:spcBef>
              <a:buClr>
                <a:schemeClr val="tx2"/>
              </a:buClr>
              <a:buFont typeface="Arial" charset="0"/>
              <a:buChar char="•"/>
              <a:defRPr>
                <a:solidFill>
                  <a:schemeClr val="tx1"/>
                </a:solidFill>
                <a:latin typeface="Arial" charset="0"/>
              </a:defRPr>
            </a:lvl4pPr>
            <a:lvl5pPr marL="2057400" indent="-228600">
              <a:spcBef>
                <a:spcPct val="20000"/>
              </a:spcBef>
              <a:buClr>
                <a:schemeClr val="tx2"/>
              </a:buClr>
              <a:buFont typeface="Arial" charset="0"/>
              <a:buChar char="•"/>
              <a:defRPr>
                <a:solidFill>
                  <a:schemeClr val="tx1"/>
                </a:solidFill>
                <a:latin typeface="Arial" charset="0"/>
              </a:defRPr>
            </a:lvl5pPr>
            <a:lvl6pPr marL="25146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6pPr>
            <a:lvl7pPr marL="29718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7pPr>
            <a:lvl8pPr marL="34290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8pPr>
            <a:lvl9pPr marL="38862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9pPr>
          </a:lstStyle>
          <a:p>
            <a:pPr>
              <a:spcBef>
                <a:spcPct val="0"/>
              </a:spcBef>
              <a:spcAft>
                <a:spcPct val="0"/>
              </a:spcAft>
              <a:buFontTx/>
              <a:buNone/>
            </a:pPr>
            <a:fld id="{E3C68906-D9E5-A74E-8B2D-51BED720C9A8}" type="slidenum">
              <a:rPr lang="en-GB" altLang="en-US" sz="2400">
                <a:latin typeface="Times New Roman" charset="0"/>
              </a:rPr>
              <a:pPr>
                <a:spcBef>
                  <a:spcPct val="0"/>
                </a:spcBef>
                <a:spcAft>
                  <a:spcPct val="0"/>
                </a:spcAft>
                <a:buFontTx/>
                <a:buNone/>
              </a:pPr>
              <a:t>11</a:t>
            </a:fld>
            <a:endParaRPr lang="en-GB" altLang="en-US" sz="2400">
              <a:latin typeface="Times New Roman" charset="0"/>
            </a:endParaRPr>
          </a:p>
        </p:txBody>
      </p:sp>
      <p:pic>
        <p:nvPicPr>
          <p:cNvPr id="18440" name="Picture 8" descr="DS3-Figure 11-0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95400" y="2360613"/>
            <a:ext cx="5105400" cy="294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184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457200" y="-100013"/>
            <a:ext cx="5791200" cy="1371601"/>
          </a:xfrm>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eaLnBrk="1" fontAlgn="auto" hangingPunct="1">
              <a:spcAft>
                <a:spcPts val="0"/>
              </a:spcAft>
              <a:defRPr/>
            </a:pPr>
            <a:r>
              <a:rPr lang="en-GB" b="1" dirty="0">
                <a:latin typeface="Times" pitchFamily="18" charset="0"/>
                <a:ea typeface="+mn-ea"/>
              </a:rPr>
              <a:t>Entity Type</a:t>
            </a:r>
          </a:p>
        </p:txBody>
      </p:sp>
      <p:sp>
        <p:nvSpPr>
          <p:cNvPr id="17411" name="Rectangle 3"/>
          <p:cNvSpPr>
            <a:spLocks noGrp="1" noChangeArrowheads="1"/>
          </p:cNvSpPr>
          <p:nvPr>
            <p:ph idx="1"/>
          </p:nvPr>
        </p:nvSpPr>
        <p:spPr>
          <a:xfrm>
            <a:off x="381000" y="1600200"/>
            <a:ext cx="7727950" cy="4114800"/>
          </a:xfrm>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eaLnBrk="1" hangingPunct="1"/>
            <a:r>
              <a:rPr lang="en-GB" altLang="en-US" sz="2400" dirty="0">
                <a:latin typeface="Times New Roman" panose="02020603050405020304" pitchFamily="18" charset="0"/>
                <a:cs typeface="Times New Roman" panose="02020603050405020304" pitchFamily="18" charset="0"/>
              </a:rPr>
              <a:t>Strong Entity Type</a:t>
            </a:r>
          </a:p>
          <a:p>
            <a:pPr lvl="1" eaLnBrk="1" hangingPunct="1"/>
            <a:r>
              <a:rPr lang="en-AU" altLang="en-US" sz="2400" dirty="0">
                <a:latin typeface="Times New Roman" panose="02020603050405020304" pitchFamily="18" charset="0"/>
                <a:ea typeface="Times New Roman" charset="0"/>
                <a:cs typeface="Times New Roman" panose="02020603050405020304" pitchFamily="18" charset="0"/>
              </a:rPr>
              <a:t>Entity type that is </a:t>
            </a:r>
            <a:r>
              <a:rPr lang="en-AU" altLang="en-US" sz="2400" b="1" i="1" dirty="0">
                <a:latin typeface="Times New Roman" panose="02020603050405020304" pitchFamily="18" charset="0"/>
                <a:ea typeface="Times New Roman" charset="0"/>
                <a:cs typeface="Times New Roman" panose="02020603050405020304" pitchFamily="18" charset="0"/>
              </a:rPr>
              <a:t>not</a:t>
            </a:r>
            <a:r>
              <a:rPr lang="en-AU" altLang="en-US" sz="2400" dirty="0">
                <a:latin typeface="Times New Roman" panose="02020603050405020304" pitchFamily="18" charset="0"/>
                <a:ea typeface="Times New Roman" charset="0"/>
                <a:cs typeface="Times New Roman" panose="02020603050405020304" pitchFamily="18" charset="0"/>
              </a:rPr>
              <a:t> existence-dependent on some other entity type.</a:t>
            </a:r>
            <a:r>
              <a:rPr lang="en-GB" altLang="en-US" sz="2400" dirty="0">
                <a:latin typeface="Times New Roman" panose="02020603050405020304" pitchFamily="18" charset="0"/>
                <a:cs typeface="Times New Roman" panose="02020603050405020304" pitchFamily="18" charset="0"/>
              </a:rPr>
              <a:t> </a:t>
            </a:r>
          </a:p>
          <a:p>
            <a:pPr lvl="1" eaLnBrk="1" hangingPunct="1">
              <a:lnSpc>
                <a:spcPct val="40000"/>
              </a:lnSpc>
            </a:pPr>
            <a:endParaRPr lang="en-GB" altLang="en-US" sz="2400" b="1" dirty="0">
              <a:latin typeface="Times New Roman" panose="02020603050405020304" pitchFamily="18" charset="0"/>
              <a:cs typeface="Times New Roman" panose="02020603050405020304" pitchFamily="18" charset="0"/>
            </a:endParaRPr>
          </a:p>
          <a:p>
            <a:pPr eaLnBrk="1" hangingPunct="1"/>
            <a:r>
              <a:rPr lang="en-GB" altLang="en-US" sz="2400" dirty="0">
                <a:latin typeface="Times New Roman" panose="02020603050405020304" pitchFamily="18" charset="0"/>
                <a:cs typeface="Times New Roman" panose="02020603050405020304" pitchFamily="18" charset="0"/>
              </a:rPr>
              <a:t>Weak Entity Type</a:t>
            </a:r>
          </a:p>
          <a:p>
            <a:pPr lvl="1" eaLnBrk="1" hangingPunct="1"/>
            <a:r>
              <a:rPr lang="en-AU" altLang="en-US" sz="2400" dirty="0">
                <a:latin typeface="Times New Roman" panose="02020603050405020304" pitchFamily="18" charset="0"/>
                <a:ea typeface="Times New Roman" charset="0"/>
                <a:cs typeface="Times New Roman" panose="02020603050405020304" pitchFamily="18" charset="0"/>
              </a:rPr>
              <a:t>Entity type that is existence-dependent on some other entity type.</a:t>
            </a:r>
            <a:r>
              <a:rPr lang="en-GB" altLang="en-US" sz="2400" dirty="0">
                <a:latin typeface="Times New Roman" panose="02020603050405020304" pitchFamily="18" charset="0"/>
                <a:cs typeface="Times New Roman" panose="02020603050405020304" pitchFamily="18" charset="0"/>
              </a:rPr>
              <a:t> </a:t>
            </a:r>
          </a:p>
          <a:p>
            <a:pPr eaLnBrk="1" hangingPunct="1"/>
            <a:endParaRPr lang="en-GB" altLang="en-US" sz="2400" dirty="0">
              <a:latin typeface="Times New Roman" panose="02020603050405020304" pitchFamily="18" charset="0"/>
              <a:cs typeface="Times New Roman" panose="02020603050405020304" pitchFamily="18" charset="0"/>
            </a:endParaRPr>
          </a:p>
        </p:txBody>
      </p:sp>
      <p:sp>
        <p:nvSpPr>
          <p:cNvPr id="78851" name="Slide Number Placeholder 3"/>
          <p:cNvSpPr>
            <a:spLocks noGrp="1"/>
          </p:cNvSpPr>
          <p:nvPr>
            <p:ph type="sldNum" sz="quarter" idx="12"/>
          </p:nvPr>
        </p:nvSpPr>
        <p:spPr bwMode="auto">
          <a:xfrm>
            <a:off x="6858000" y="6172200"/>
            <a:ext cx="19050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ts val="600"/>
              </a:spcAft>
              <a:buFont typeface="Arial" charset="0"/>
              <a:defRPr sz="2000" b="1">
                <a:solidFill>
                  <a:schemeClr val="tx1"/>
                </a:solidFill>
                <a:latin typeface="Arial" charset="0"/>
              </a:defRPr>
            </a:lvl1pPr>
            <a:lvl2pPr marL="742950" indent="-285750">
              <a:spcBef>
                <a:spcPct val="20000"/>
              </a:spcBef>
              <a:buClr>
                <a:schemeClr val="tx2"/>
              </a:buClr>
              <a:buFont typeface="Arial" charset="0"/>
              <a:buChar char="•"/>
              <a:defRPr sz="2000">
                <a:solidFill>
                  <a:schemeClr val="tx1"/>
                </a:solidFill>
                <a:latin typeface="Arial" charset="0"/>
              </a:defRPr>
            </a:lvl2pPr>
            <a:lvl3pPr marL="1143000" indent="-228600">
              <a:spcBef>
                <a:spcPct val="20000"/>
              </a:spcBef>
              <a:buClr>
                <a:schemeClr val="tx2"/>
              </a:buClr>
              <a:buFont typeface="Arial" charset="0"/>
              <a:buChar char="•"/>
              <a:defRPr>
                <a:solidFill>
                  <a:schemeClr val="tx1"/>
                </a:solidFill>
                <a:latin typeface="Arial" charset="0"/>
              </a:defRPr>
            </a:lvl3pPr>
            <a:lvl4pPr marL="1600200" indent="-228600">
              <a:spcBef>
                <a:spcPct val="20000"/>
              </a:spcBef>
              <a:buClr>
                <a:schemeClr val="tx2"/>
              </a:buClr>
              <a:buFont typeface="Arial" charset="0"/>
              <a:buChar char="•"/>
              <a:defRPr>
                <a:solidFill>
                  <a:schemeClr val="tx1"/>
                </a:solidFill>
                <a:latin typeface="Arial" charset="0"/>
              </a:defRPr>
            </a:lvl4pPr>
            <a:lvl5pPr marL="2057400" indent="-228600">
              <a:spcBef>
                <a:spcPct val="20000"/>
              </a:spcBef>
              <a:buClr>
                <a:schemeClr val="tx2"/>
              </a:buClr>
              <a:buFont typeface="Arial" charset="0"/>
              <a:buChar char="•"/>
              <a:defRPr>
                <a:solidFill>
                  <a:schemeClr val="tx1"/>
                </a:solidFill>
                <a:latin typeface="Arial" charset="0"/>
              </a:defRPr>
            </a:lvl5pPr>
            <a:lvl6pPr marL="25146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6pPr>
            <a:lvl7pPr marL="29718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7pPr>
            <a:lvl8pPr marL="34290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8pPr>
            <a:lvl9pPr marL="38862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9pPr>
          </a:lstStyle>
          <a:p>
            <a:pPr>
              <a:spcBef>
                <a:spcPct val="0"/>
              </a:spcBef>
              <a:spcAft>
                <a:spcPct val="0"/>
              </a:spcAft>
              <a:buFontTx/>
              <a:buNone/>
            </a:pPr>
            <a:fld id="{B04C0BB7-B97D-9248-8B9F-9C6A3D469C1A}" type="slidenum">
              <a:rPr lang="en-GB" altLang="en-US" sz="2400">
                <a:latin typeface="Times New Roman" charset="0"/>
              </a:rPr>
              <a:pPr>
                <a:spcBef>
                  <a:spcPct val="0"/>
                </a:spcBef>
                <a:spcAft>
                  <a:spcPct val="0"/>
                </a:spcAft>
                <a:buFontTx/>
                <a:buNone/>
              </a:pPr>
              <a:t>12</a:t>
            </a:fld>
            <a:endParaRPr lang="en-GB" altLang="en-US" sz="2400">
              <a:latin typeface="Times New Roman" charset="0"/>
            </a:endParaRPr>
          </a:p>
        </p:txBody>
      </p:sp>
    </p:spTree>
    <p:extLst>
      <p:ext uri="{BB962C8B-B14F-4D97-AF65-F5344CB8AC3E}">
        <p14:creationId xmlns:p14="http://schemas.microsoft.com/office/powerpoint/2010/main" val="2665994030"/>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741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17411">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499"/>
                                          </p:stCondLst>
                                        </p:cTn>
                                        <p:tgtEl>
                                          <p:spTgt spid="17411">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1741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build="p"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381000" y="230188"/>
            <a:ext cx="8382000" cy="766762"/>
          </a:xfrm>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eaLnBrk="1" fontAlgn="auto" hangingPunct="1">
              <a:spcAft>
                <a:spcPts val="0"/>
              </a:spcAft>
              <a:defRPr/>
            </a:pPr>
            <a:r>
              <a:rPr lang="en-GB" b="1">
                <a:latin typeface="Times" pitchFamily="18" charset="0"/>
                <a:ea typeface="+mn-ea"/>
              </a:rPr>
              <a:t>Weak Entity Type</a:t>
            </a:r>
          </a:p>
        </p:txBody>
      </p:sp>
      <p:sp>
        <p:nvSpPr>
          <p:cNvPr id="17411" name="Rectangle 3"/>
          <p:cNvSpPr>
            <a:spLocks noGrp="1" noChangeArrowheads="1"/>
          </p:cNvSpPr>
          <p:nvPr>
            <p:ph idx="1"/>
          </p:nvPr>
        </p:nvSpPr>
        <p:spPr>
          <a:xfrm>
            <a:off x="381000" y="1600200"/>
            <a:ext cx="7727950" cy="3440113"/>
          </a:xfrm>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rtlCol="0">
            <a:normAutofit/>
          </a:bodyPr>
          <a:lstStyle/>
          <a:p>
            <a:pPr marL="342900" indent="-342900" eaLnBrk="1" fontAlgn="auto" hangingPunct="1">
              <a:buClr>
                <a:schemeClr val="tx2"/>
              </a:buClr>
              <a:buFont typeface="Arial" panose="020B0604020202020204" pitchFamily="34" charset="0"/>
              <a:buChar char="•"/>
              <a:defRPr/>
            </a:pPr>
            <a:r>
              <a:rPr lang="en-US" altLang="en-US" sz="2400" b="0" dirty="0">
                <a:latin typeface="Times" charset="0"/>
              </a:rPr>
              <a:t>The existence of a weak entity type depends on the existence of a strong entity set; it must relate to the strong entity type via a relationship type called identifying relationship.</a:t>
            </a:r>
          </a:p>
          <a:p>
            <a:pPr marL="342900" indent="-342900" eaLnBrk="1" fontAlgn="auto" hangingPunct="1">
              <a:buClr>
                <a:schemeClr val="tx2"/>
              </a:buClr>
              <a:buFont typeface="Arial" panose="020B0604020202020204" pitchFamily="34" charset="0"/>
              <a:buChar char="•"/>
              <a:defRPr/>
            </a:pPr>
            <a:r>
              <a:rPr lang="en-US" altLang="en-US" sz="2400" b="0" i="1" dirty="0">
                <a:latin typeface="Times" charset="0"/>
              </a:rPr>
              <a:t> </a:t>
            </a:r>
            <a:r>
              <a:rPr lang="en-US" altLang="en-US" sz="2400" b="0" dirty="0">
                <a:latin typeface="Times" charset="0"/>
              </a:rPr>
              <a:t>The PK of a weak entity set is formed by the PK of its strong entity type, plus a weak entity type discriminator attribute.</a:t>
            </a:r>
          </a:p>
          <a:p>
            <a:pPr eaLnBrk="1" fontAlgn="auto" hangingPunct="1">
              <a:buFont typeface="Arial" pitchFamily="34" charset="0"/>
              <a:buNone/>
              <a:defRPr/>
            </a:pPr>
            <a:endParaRPr lang="en-GB" altLang="en-US" sz="2400" dirty="0">
              <a:latin typeface="Times" charset="0"/>
            </a:endParaRPr>
          </a:p>
        </p:txBody>
      </p:sp>
      <p:sp>
        <p:nvSpPr>
          <p:cNvPr id="79875" name="Slide Number Placeholder 3"/>
          <p:cNvSpPr>
            <a:spLocks noGrp="1"/>
          </p:cNvSpPr>
          <p:nvPr>
            <p:ph type="sldNum" sz="quarter" idx="12"/>
          </p:nvPr>
        </p:nvSpPr>
        <p:spPr bwMode="auto">
          <a:xfrm>
            <a:off x="6858000" y="6172200"/>
            <a:ext cx="19050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ts val="600"/>
              </a:spcAft>
              <a:buFont typeface="Arial" charset="0"/>
              <a:defRPr sz="2000" b="1">
                <a:solidFill>
                  <a:schemeClr val="tx1"/>
                </a:solidFill>
                <a:latin typeface="Arial" charset="0"/>
              </a:defRPr>
            </a:lvl1pPr>
            <a:lvl2pPr marL="742950" indent="-285750">
              <a:spcBef>
                <a:spcPct val="20000"/>
              </a:spcBef>
              <a:buClr>
                <a:schemeClr val="tx2"/>
              </a:buClr>
              <a:buFont typeface="Arial" charset="0"/>
              <a:buChar char="•"/>
              <a:defRPr sz="2000">
                <a:solidFill>
                  <a:schemeClr val="tx1"/>
                </a:solidFill>
                <a:latin typeface="Arial" charset="0"/>
              </a:defRPr>
            </a:lvl2pPr>
            <a:lvl3pPr marL="1143000" indent="-228600">
              <a:spcBef>
                <a:spcPct val="20000"/>
              </a:spcBef>
              <a:buClr>
                <a:schemeClr val="tx2"/>
              </a:buClr>
              <a:buFont typeface="Arial" charset="0"/>
              <a:buChar char="•"/>
              <a:defRPr>
                <a:solidFill>
                  <a:schemeClr val="tx1"/>
                </a:solidFill>
                <a:latin typeface="Arial" charset="0"/>
              </a:defRPr>
            </a:lvl3pPr>
            <a:lvl4pPr marL="1600200" indent="-228600">
              <a:spcBef>
                <a:spcPct val="20000"/>
              </a:spcBef>
              <a:buClr>
                <a:schemeClr val="tx2"/>
              </a:buClr>
              <a:buFont typeface="Arial" charset="0"/>
              <a:buChar char="•"/>
              <a:defRPr>
                <a:solidFill>
                  <a:schemeClr val="tx1"/>
                </a:solidFill>
                <a:latin typeface="Arial" charset="0"/>
              </a:defRPr>
            </a:lvl4pPr>
            <a:lvl5pPr marL="2057400" indent="-228600">
              <a:spcBef>
                <a:spcPct val="20000"/>
              </a:spcBef>
              <a:buClr>
                <a:schemeClr val="tx2"/>
              </a:buClr>
              <a:buFont typeface="Arial" charset="0"/>
              <a:buChar char="•"/>
              <a:defRPr>
                <a:solidFill>
                  <a:schemeClr val="tx1"/>
                </a:solidFill>
                <a:latin typeface="Arial" charset="0"/>
              </a:defRPr>
            </a:lvl5pPr>
            <a:lvl6pPr marL="25146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6pPr>
            <a:lvl7pPr marL="29718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7pPr>
            <a:lvl8pPr marL="34290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8pPr>
            <a:lvl9pPr marL="38862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9pPr>
          </a:lstStyle>
          <a:p>
            <a:pPr>
              <a:spcBef>
                <a:spcPct val="0"/>
              </a:spcBef>
              <a:spcAft>
                <a:spcPct val="0"/>
              </a:spcAft>
              <a:buFontTx/>
              <a:buNone/>
            </a:pPr>
            <a:fld id="{EF23263E-E08C-4D45-99E5-97C9F9F42A7D}" type="slidenum">
              <a:rPr lang="en-GB" altLang="en-US" sz="2400">
                <a:latin typeface="Times New Roman" charset="0"/>
              </a:rPr>
              <a:pPr>
                <a:spcBef>
                  <a:spcPct val="0"/>
                </a:spcBef>
                <a:spcAft>
                  <a:spcPct val="0"/>
                </a:spcAft>
                <a:buFontTx/>
                <a:buNone/>
              </a:pPr>
              <a:t>13</a:t>
            </a:fld>
            <a:endParaRPr lang="en-GB" altLang="en-US" sz="2400">
              <a:latin typeface="Times New Roman" charset="0"/>
            </a:endParaRPr>
          </a:p>
        </p:txBody>
      </p:sp>
      <p:grpSp>
        <p:nvGrpSpPr>
          <p:cNvPr id="3" name="مجموعة 2">
            <a:extLst>
              <a:ext uri="{FF2B5EF4-FFF2-40B4-BE49-F238E27FC236}">
                <a16:creationId xmlns:a16="http://schemas.microsoft.com/office/drawing/2014/main" xmlns="" id="{91196127-50FF-423E-9340-FCA958D9B70D}"/>
              </a:ext>
            </a:extLst>
          </p:cNvPr>
          <p:cNvGrpSpPr/>
          <p:nvPr/>
        </p:nvGrpSpPr>
        <p:grpSpPr>
          <a:xfrm>
            <a:off x="468313" y="4472136"/>
            <a:ext cx="7391400" cy="1981200"/>
            <a:chOff x="468313" y="4437112"/>
            <a:chExt cx="7391400" cy="1981200"/>
          </a:xfrm>
        </p:grpSpPr>
        <p:sp>
          <p:nvSpPr>
            <p:cNvPr id="8" name="Line 7"/>
            <p:cNvSpPr>
              <a:spLocks noChangeShapeType="1"/>
            </p:cNvSpPr>
            <p:nvPr/>
          </p:nvSpPr>
          <p:spPr bwMode="auto">
            <a:xfrm>
              <a:off x="5573713" y="5919936"/>
              <a:ext cx="457200" cy="0"/>
            </a:xfrm>
            <a:prstGeom prst="line">
              <a:avLst/>
            </a:prstGeom>
            <a:noFill/>
            <a:ln w="9525">
              <a:solidFill>
                <a:schemeClr val="tx2">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en-US">
                <a:solidFill>
                  <a:schemeClr val="tx2">
                    <a:lumMod val="75000"/>
                  </a:schemeClr>
                </a:solidFill>
              </a:endParaRPr>
            </a:p>
          </p:txBody>
        </p:sp>
        <p:grpSp>
          <p:nvGrpSpPr>
            <p:cNvPr id="2" name="مجموعة 1">
              <a:extLst>
                <a:ext uri="{FF2B5EF4-FFF2-40B4-BE49-F238E27FC236}">
                  <a16:creationId xmlns:a16="http://schemas.microsoft.com/office/drawing/2014/main" xmlns="" id="{F051C53D-C166-4105-AA0D-7DF87BB88949}"/>
                </a:ext>
              </a:extLst>
            </p:cNvPr>
            <p:cNvGrpSpPr/>
            <p:nvPr/>
          </p:nvGrpSpPr>
          <p:grpSpPr>
            <a:xfrm>
              <a:off x="468313" y="4437112"/>
              <a:ext cx="7391400" cy="1981200"/>
              <a:chOff x="468313" y="4149725"/>
              <a:chExt cx="7391400" cy="1981200"/>
            </a:xfrm>
          </p:grpSpPr>
          <p:sp>
            <p:nvSpPr>
              <p:cNvPr id="59397" name="Rectangle 4"/>
              <p:cNvSpPr>
                <a:spLocks noChangeArrowheads="1"/>
              </p:cNvSpPr>
              <p:nvPr/>
            </p:nvSpPr>
            <p:spPr bwMode="auto">
              <a:xfrm>
                <a:off x="5954713" y="5292725"/>
                <a:ext cx="1600200" cy="685800"/>
              </a:xfrm>
              <a:prstGeom prst="rect">
                <a:avLst/>
              </a:prstGeom>
              <a:solidFill>
                <a:srgbClr val="FFFFFF"/>
              </a:solidFill>
              <a:ln w="9525">
                <a:solidFill>
                  <a:schemeClr val="tx2">
                    <a:lumMod val="75000"/>
                  </a:schemeClr>
                </a:solidFill>
                <a:miter lim="800000"/>
                <a:headEnd/>
                <a:tailEnd/>
              </a:ln>
            </p:spPr>
            <p:txBody>
              <a:bodyPr wrap="none" anchor="ctr"/>
              <a:lstStyle>
                <a:lvl1pPr>
                  <a:spcBef>
                    <a:spcPct val="20000"/>
                  </a:spcBef>
                  <a:spcAft>
                    <a:spcPts val="600"/>
                  </a:spcAft>
                  <a:buFont typeface="Arial" charset="0"/>
                  <a:defRPr sz="2000" b="1">
                    <a:solidFill>
                      <a:schemeClr val="tx1"/>
                    </a:solidFill>
                    <a:latin typeface="Arial" charset="0"/>
                  </a:defRPr>
                </a:lvl1pPr>
                <a:lvl2pPr marL="742950" indent="-285750">
                  <a:spcBef>
                    <a:spcPct val="20000"/>
                  </a:spcBef>
                  <a:buClr>
                    <a:schemeClr val="tx2"/>
                  </a:buClr>
                  <a:buFont typeface="Arial" charset="0"/>
                  <a:buChar char="•"/>
                  <a:defRPr sz="2000">
                    <a:solidFill>
                      <a:schemeClr val="tx1"/>
                    </a:solidFill>
                    <a:latin typeface="Arial" charset="0"/>
                  </a:defRPr>
                </a:lvl2pPr>
                <a:lvl3pPr marL="1143000" indent="-228600">
                  <a:spcBef>
                    <a:spcPct val="20000"/>
                  </a:spcBef>
                  <a:buClr>
                    <a:schemeClr val="tx2"/>
                  </a:buClr>
                  <a:buFont typeface="Arial" charset="0"/>
                  <a:buChar char="•"/>
                  <a:defRPr>
                    <a:solidFill>
                      <a:schemeClr val="tx1"/>
                    </a:solidFill>
                    <a:latin typeface="Arial" charset="0"/>
                  </a:defRPr>
                </a:lvl3pPr>
                <a:lvl4pPr marL="1600200" indent="-228600">
                  <a:spcBef>
                    <a:spcPct val="20000"/>
                  </a:spcBef>
                  <a:buClr>
                    <a:schemeClr val="tx2"/>
                  </a:buClr>
                  <a:buFont typeface="Arial" charset="0"/>
                  <a:buChar char="•"/>
                  <a:defRPr>
                    <a:solidFill>
                      <a:schemeClr val="tx1"/>
                    </a:solidFill>
                    <a:latin typeface="Arial" charset="0"/>
                  </a:defRPr>
                </a:lvl4pPr>
                <a:lvl5pPr marL="2057400" indent="-228600">
                  <a:spcBef>
                    <a:spcPct val="20000"/>
                  </a:spcBef>
                  <a:buClr>
                    <a:schemeClr val="tx2"/>
                  </a:buClr>
                  <a:buFont typeface="Arial" charset="0"/>
                  <a:buChar char="•"/>
                  <a:defRPr>
                    <a:solidFill>
                      <a:schemeClr val="tx1"/>
                    </a:solidFill>
                    <a:latin typeface="Arial" charset="0"/>
                  </a:defRPr>
                </a:lvl5pPr>
                <a:lvl6pPr marL="2514600" indent="-228600" fontAlgn="base">
                  <a:spcBef>
                    <a:spcPct val="20000"/>
                  </a:spcBef>
                  <a:spcAft>
                    <a:spcPct val="0"/>
                  </a:spcAft>
                  <a:buClr>
                    <a:schemeClr val="tx2"/>
                  </a:buClr>
                  <a:buFont typeface="Arial" charset="0"/>
                  <a:buChar char="•"/>
                  <a:defRPr>
                    <a:solidFill>
                      <a:schemeClr val="tx1"/>
                    </a:solidFill>
                    <a:latin typeface="Arial" charset="0"/>
                  </a:defRPr>
                </a:lvl6pPr>
                <a:lvl7pPr marL="2971800" indent="-228600" fontAlgn="base">
                  <a:spcBef>
                    <a:spcPct val="20000"/>
                  </a:spcBef>
                  <a:spcAft>
                    <a:spcPct val="0"/>
                  </a:spcAft>
                  <a:buClr>
                    <a:schemeClr val="tx2"/>
                  </a:buClr>
                  <a:buFont typeface="Arial" charset="0"/>
                  <a:buChar char="•"/>
                  <a:defRPr>
                    <a:solidFill>
                      <a:schemeClr val="tx1"/>
                    </a:solidFill>
                    <a:latin typeface="Arial" charset="0"/>
                  </a:defRPr>
                </a:lvl7pPr>
                <a:lvl8pPr marL="3429000" indent="-228600" fontAlgn="base">
                  <a:spcBef>
                    <a:spcPct val="20000"/>
                  </a:spcBef>
                  <a:spcAft>
                    <a:spcPct val="0"/>
                  </a:spcAft>
                  <a:buClr>
                    <a:schemeClr val="tx2"/>
                  </a:buClr>
                  <a:buFont typeface="Arial" charset="0"/>
                  <a:buChar char="•"/>
                  <a:defRPr>
                    <a:solidFill>
                      <a:schemeClr val="tx1"/>
                    </a:solidFill>
                    <a:latin typeface="Arial" charset="0"/>
                  </a:defRPr>
                </a:lvl8pPr>
                <a:lvl9pPr marL="3886200" indent="-228600" fontAlgn="base">
                  <a:spcBef>
                    <a:spcPct val="20000"/>
                  </a:spcBef>
                  <a:spcAft>
                    <a:spcPct val="0"/>
                  </a:spcAft>
                  <a:buClr>
                    <a:schemeClr val="tx2"/>
                  </a:buClr>
                  <a:buFont typeface="Arial" charset="0"/>
                  <a:buChar char="•"/>
                  <a:defRPr>
                    <a:solidFill>
                      <a:schemeClr val="tx1"/>
                    </a:solidFill>
                    <a:latin typeface="Arial" charset="0"/>
                  </a:defRPr>
                </a:lvl9pPr>
              </a:lstStyle>
              <a:p>
                <a:pPr>
                  <a:spcBef>
                    <a:spcPct val="0"/>
                  </a:spcBef>
                  <a:spcAft>
                    <a:spcPct val="0"/>
                  </a:spcAft>
                  <a:buFontTx/>
                  <a:buNone/>
                  <a:defRPr/>
                </a:pPr>
                <a:endParaRPr lang="en-US" altLang="en-US" sz="2400" b="0">
                  <a:solidFill>
                    <a:schemeClr val="tx2">
                      <a:lumMod val="75000"/>
                    </a:schemeClr>
                  </a:solidFill>
                  <a:latin typeface="Times New Roman" charset="0"/>
                </a:endParaRPr>
              </a:p>
            </p:txBody>
          </p:sp>
          <p:sp>
            <p:nvSpPr>
              <p:cNvPr id="59398" name="AutoShape 5"/>
              <p:cNvSpPr>
                <a:spLocks noChangeArrowheads="1"/>
              </p:cNvSpPr>
              <p:nvPr/>
            </p:nvSpPr>
            <p:spPr bwMode="auto">
              <a:xfrm>
                <a:off x="3592513" y="5140325"/>
                <a:ext cx="1981200" cy="990600"/>
              </a:xfrm>
              <a:prstGeom prst="flowChartDecision">
                <a:avLst/>
              </a:prstGeom>
              <a:solidFill>
                <a:srgbClr val="FFFFFF"/>
              </a:solidFill>
              <a:ln w="9525">
                <a:solidFill>
                  <a:schemeClr val="tx2">
                    <a:lumMod val="75000"/>
                  </a:schemeClr>
                </a:solidFill>
                <a:miter lim="800000"/>
                <a:headEnd/>
                <a:tailEnd/>
              </a:ln>
            </p:spPr>
            <p:txBody>
              <a:bodyPr wrap="none" anchor="ctr"/>
              <a:lstStyle>
                <a:lvl1pPr>
                  <a:spcBef>
                    <a:spcPct val="20000"/>
                  </a:spcBef>
                  <a:spcAft>
                    <a:spcPts val="600"/>
                  </a:spcAft>
                  <a:buFont typeface="Arial" charset="0"/>
                  <a:defRPr sz="2000" b="1">
                    <a:solidFill>
                      <a:schemeClr val="tx1"/>
                    </a:solidFill>
                    <a:latin typeface="Arial" charset="0"/>
                  </a:defRPr>
                </a:lvl1pPr>
                <a:lvl2pPr marL="742950" indent="-285750">
                  <a:spcBef>
                    <a:spcPct val="20000"/>
                  </a:spcBef>
                  <a:buClr>
                    <a:schemeClr val="tx2"/>
                  </a:buClr>
                  <a:buFont typeface="Arial" charset="0"/>
                  <a:buChar char="•"/>
                  <a:defRPr sz="2000">
                    <a:solidFill>
                      <a:schemeClr val="tx1"/>
                    </a:solidFill>
                    <a:latin typeface="Arial" charset="0"/>
                  </a:defRPr>
                </a:lvl2pPr>
                <a:lvl3pPr marL="1143000" indent="-228600">
                  <a:spcBef>
                    <a:spcPct val="20000"/>
                  </a:spcBef>
                  <a:buClr>
                    <a:schemeClr val="tx2"/>
                  </a:buClr>
                  <a:buFont typeface="Arial" charset="0"/>
                  <a:buChar char="•"/>
                  <a:defRPr>
                    <a:solidFill>
                      <a:schemeClr val="tx1"/>
                    </a:solidFill>
                    <a:latin typeface="Arial" charset="0"/>
                  </a:defRPr>
                </a:lvl3pPr>
                <a:lvl4pPr marL="1600200" indent="-228600">
                  <a:spcBef>
                    <a:spcPct val="20000"/>
                  </a:spcBef>
                  <a:buClr>
                    <a:schemeClr val="tx2"/>
                  </a:buClr>
                  <a:buFont typeface="Arial" charset="0"/>
                  <a:buChar char="•"/>
                  <a:defRPr>
                    <a:solidFill>
                      <a:schemeClr val="tx1"/>
                    </a:solidFill>
                    <a:latin typeface="Arial" charset="0"/>
                  </a:defRPr>
                </a:lvl4pPr>
                <a:lvl5pPr marL="2057400" indent="-228600">
                  <a:spcBef>
                    <a:spcPct val="20000"/>
                  </a:spcBef>
                  <a:buClr>
                    <a:schemeClr val="tx2"/>
                  </a:buClr>
                  <a:buFont typeface="Arial" charset="0"/>
                  <a:buChar char="•"/>
                  <a:defRPr>
                    <a:solidFill>
                      <a:schemeClr val="tx1"/>
                    </a:solidFill>
                    <a:latin typeface="Arial" charset="0"/>
                  </a:defRPr>
                </a:lvl5pPr>
                <a:lvl6pPr marL="2514600" indent="-228600" fontAlgn="base">
                  <a:spcBef>
                    <a:spcPct val="20000"/>
                  </a:spcBef>
                  <a:spcAft>
                    <a:spcPct val="0"/>
                  </a:spcAft>
                  <a:buClr>
                    <a:schemeClr val="tx2"/>
                  </a:buClr>
                  <a:buFont typeface="Arial" charset="0"/>
                  <a:buChar char="•"/>
                  <a:defRPr>
                    <a:solidFill>
                      <a:schemeClr val="tx1"/>
                    </a:solidFill>
                    <a:latin typeface="Arial" charset="0"/>
                  </a:defRPr>
                </a:lvl6pPr>
                <a:lvl7pPr marL="2971800" indent="-228600" fontAlgn="base">
                  <a:spcBef>
                    <a:spcPct val="20000"/>
                  </a:spcBef>
                  <a:spcAft>
                    <a:spcPct val="0"/>
                  </a:spcAft>
                  <a:buClr>
                    <a:schemeClr val="tx2"/>
                  </a:buClr>
                  <a:buFont typeface="Arial" charset="0"/>
                  <a:buChar char="•"/>
                  <a:defRPr>
                    <a:solidFill>
                      <a:schemeClr val="tx1"/>
                    </a:solidFill>
                    <a:latin typeface="Arial" charset="0"/>
                  </a:defRPr>
                </a:lvl7pPr>
                <a:lvl8pPr marL="3429000" indent="-228600" fontAlgn="base">
                  <a:spcBef>
                    <a:spcPct val="20000"/>
                  </a:spcBef>
                  <a:spcAft>
                    <a:spcPct val="0"/>
                  </a:spcAft>
                  <a:buClr>
                    <a:schemeClr val="tx2"/>
                  </a:buClr>
                  <a:buFont typeface="Arial" charset="0"/>
                  <a:buChar char="•"/>
                  <a:defRPr>
                    <a:solidFill>
                      <a:schemeClr val="tx1"/>
                    </a:solidFill>
                    <a:latin typeface="Arial" charset="0"/>
                  </a:defRPr>
                </a:lvl8pPr>
                <a:lvl9pPr marL="3886200" indent="-228600" fontAlgn="base">
                  <a:spcBef>
                    <a:spcPct val="20000"/>
                  </a:spcBef>
                  <a:spcAft>
                    <a:spcPct val="0"/>
                  </a:spcAft>
                  <a:buClr>
                    <a:schemeClr val="tx2"/>
                  </a:buClr>
                  <a:buFont typeface="Arial" charset="0"/>
                  <a:buChar char="•"/>
                  <a:defRPr>
                    <a:solidFill>
                      <a:schemeClr val="tx1"/>
                    </a:solidFill>
                    <a:latin typeface="Arial" charset="0"/>
                  </a:defRPr>
                </a:lvl9pPr>
              </a:lstStyle>
              <a:p>
                <a:pPr algn="ctr">
                  <a:spcBef>
                    <a:spcPct val="0"/>
                  </a:spcBef>
                  <a:spcAft>
                    <a:spcPct val="0"/>
                  </a:spcAft>
                  <a:buFontTx/>
                  <a:buNone/>
                  <a:defRPr/>
                </a:pPr>
                <a:endParaRPr lang="en-US" altLang="en-US" sz="2400" b="0">
                  <a:solidFill>
                    <a:schemeClr val="tx2">
                      <a:lumMod val="75000"/>
                    </a:schemeClr>
                  </a:solidFill>
                  <a:latin typeface="Times New Roman" charset="0"/>
                </a:endParaRPr>
              </a:p>
            </p:txBody>
          </p:sp>
          <p:sp>
            <p:nvSpPr>
              <p:cNvPr id="59399" name="Rectangle 6"/>
              <p:cNvSpPr>
                <a:spLocks noChangeArrowheads="1"/>
              </p:cNvSpPr>
              <p:nvPr/>
            </p:nvSpPr>
            <p:spPr bwMode="auto">
              <a:xfrm>
                <a:off x="1611313" y="5292725"/>
                <a:ext cx="1371600" cy="685800"/>
              </a:xfrm>
              <a:prstGeom prst="rect">
                <a:avLst/>
              </a:prstGeom>
              <a:solidFill>
                <a:srgbClr val="FFFFFF"/>
              </a:solidFill>
              <a:ln w="9525">
                <a:solidFill>
                  <a:schemeClr val="tx2">
                    <a:lumMod val="75000"/>
                  </a:schemeClr>
                </a:solidFill>
                <a:miter lim="800000"/>
                <a:headEnd/>
                <a:tailEnd/>
              </a:ln>
            </p:spPr>
            <p:txBody>
              <a:bodyPr wrap="none" anchor="ctr"/>
              <a:lstStyle>
                <a:lvl1pPr>
                  <a:spcBef>
                    <a:spcPct val="20000"/>
                  </a:spcBef>
                  <a:spcAft>
                    <a:spcPts val="600"/>
                  </a:spcAft>
                  <a:buFont typeface="Arial" charset="0"/>
                  <a:defRPr sz="2000" b="1">
                    <a:solidFill>
                      <a:schemeClr val="tx1"/>
                    </a:solidFill>
                    <a:latin typeface="Arial" charset="0"/>
                  </a:defRPr>
                </a:lvl1pPr>
                <a:lvl2pPr marL="742950" indent="-285750">
                  <a:spcBef>
                    <a:spcPct val="20000"/>
                  </a:spcBef>
                  <a:buClr>
                    <a:schemeClr val="tx2"/>
                  </a:buClr>
                  <a:buFont typeface="Arial" charset="0"/>
                  <a:buChar char="•"/>
                  <a:defRPr sz="2000">
                    <a:solidFill>
                      <a:schemeClr val="tx1"/>
                    </a:solidFill>
                    <a:latin typeface="Arial" charset="0"/>
                  </a:defRPr>
                </a:lvl2pPr>
                <a:lvl3pPr marL="1143000" indent="-228600">
                  <a:spcBef>
                    <a:spcPct val="20000"/>
                  </a:spcBef>
                  <a:buClr>
                    <a:schemeClr val="tx2"/>
                  </a:buClr>
                  <a:buFont typeface="Arial" charset="0"/>
                  <a:buChar char="•"/>
                  <a:defRPr>
                    <a:solidFill>
                      <a:schemeClr val="tx1"/>
                    </a:solidFill>
                    <a:latin typeface="Arial" charset="0"/>
                  </a:defRPr>
                </a:lvl3pPr>
                <a:lvl4pPr marL="1600200" indent="-228600">
                  <a:spcBef>
                    <a:spcPct val="20000"/>
                  </a:spcBef>
                  <a:buClr>
                    <a:schemeClr val="tx2"/>
                  </a:buClr>
                  <a:buFont typeface="Arial" charset="0"/>
                  <a:buChar char="•"/>
                  <a:defRPr>
                    <a:solidFill>
                      <a:schemeClr val="tx1"/>
                    </a:solidFill>
                    <a:latin typeface="Arial" charset="0"/>
                  </a:defRPr>
                </a:lvl4pPr>
                <a:lvl5pPr marL="2057400" indent="-228600">
                  <a:spcBef>
                    <a:spcPct val="20000"/>
                  </a:spcBef>
                  <a:buClr>
                    <a:schemeClr val="tx2"/>
                  </a:buClr>
                  <a:buFont typeface="Arial" charset="0"/>
                  <a:buChar char="•"/>
                  <a:defRPr>
                    <a:solidFill>
                      <a:schemeClr val="tx1"/>
                    </a:solidFill>
                    <a:latin typeface="Arial" charset="0"/>
                  </a:defRPr>
                </a:lvl5pPr>
                <a:lvl6pPr marL="2514600" indent="-228600" fontAlgn="base">
                  <a:spcBef>
                    <a:spcPct val="20000"/>
                  </a:spcBef>
                  <a:spcAft>
                    <a:spcPct val="0"/>
                  </a:spcAft>
                  <a:buClr>
                    <a:schemeClr val="tx2"/>
                  </a:buClr>
                  <a:buFont typeface="Arial" charset="0"/>
                  <a:buChar char="•"/>
                  <a:defRPr>
                    <a:solidFill>
                      <a:schemeClr val="tx1"/>
                    </a:solidFill>
                    <a:latin typeface="Arial" charset="0"/>
                  </a:defRPr>
                </a:lvl6pPr>
                <a:lvl7pPr marL="2971800" indent="-228600" fontAlgn="base">
                  <a:spcBef>
                    <a:spcPct val="20000"/>
                  </a:spcBef>
                  <a:spcAft>
                    <a:spcPct val="0"/>
                  </a:spcAft>
                  <a:buClr>
                    <a:schemeClr val="tx2"/>
                  </a:buClr>
                  <a:buFont typeface="Arial" charset="0"/>
                  <a:buChar char="•"/>
                  <a:defRPr>
                    <a:solidFill>
                      <a:schemeClr val="tx1"/>
                    </a:solidFill>
                    <a:latin typeface="Arial" charset="0"/>
                  </a:defRPr>
                </a:lvl7pPr>
                <a:lvl8pPr marL="3429000" indent="-228600" fontAlgn="base">
                  <a:spcBef>
                    <a:spcPct val="20000"/>
                  </a:spcBef>
                  <a:spcAft>
                    <a:spcPct val="0"/>
                  </a:spcAft>
                  <a:buClr>
                    <a:schemeClr val="tx2"/>
                  </a:buClr>
                  <a:buFont typeface="Arial" charset="0"/>
                  <a:buChar char="•"/>
                  <a:defRPr>
                    <a:solidFill>
                      <a:schemeClr val="tx1"/>
                    </a:solidFill>
                    <a:latin typeface="Arial" charset="0"/>
                  </a:defRPr>
                </a:lvl8pPr>
                <a:lvl9pPr marL="3886200" indent="-228600" fontAlgn="base">
                  <a:spcBef>
                    <a:spcPct val="20000"/>
                  </a:spcBef>
                  <a:spcAft>
                    <a:spcPct val="0"/>
                  </a:spcAft>
                  <a:buClr>
                    <a:schemeClr val="tx2"/>
                  </a:buClr>
                  <a:buFont typeface="Arial" charset="0"/>
                  <a:buChar char="•"/>
                  <a:defRPr>
                    <a:solidFill>
                      <a:schemeClr val="tx1"/>
                    </a:solidFill>
                    <a:latin typeface="Arial" charset="0"/>
                  </a:defRPr>
                </a:lvl9pPr>
              </a:lstStyle>
              <a:p>
                <a:pPr algn="ctr">
                  <a:spcBef>
                    <a:spcPct val="0"/>
                  </a:spcBef>
                  <a:spcAft>
                    <a:spcPct val="0"/>
                  </a:spcAft>
                  <a:buFontTx/>
                  <a:buNone/>
                  <a:defRPr/>
                </a:pPr>
                <a:r>
                  <a:rPr lang="en-US" altLang="en-US" b="0">
                    <a:solidFill>
                      <a:schemeClr val="tx2">
                        <a:lumMod val="75000"/>
                      </a:schemeClr>
                    </a:solidFill>
                    <a:latin typeface="Times New Roman" charset="0"/>
                  </a:rPr>
                  <a:t>EMPLOYEE</a:t>
                </a:r>
              </a:p>
            </p:txBody>
          </p:sp>
          <p:sp>
            <p:nvSpPr>
              <p:cNvPr id="9" name="Line 8"/>
              <p:cNvSpPr>
                <a:spLocks noChangeShapeType="1"/>
              </p:cNvSpPr>
              <p:nvPr/>
            </p:nvSpPr>
            <p:spPr bwMode="auto">
              <a:xfrm>
                <a:off x="2982913" y="5597525"/>
                <a:ext cx="609600" cy="0"/>
              </a:xfrm>
              <a:prstGeom prst="line">
                <a:avLst/>
              </a:prstGeom>
              <a:noFill/>
              <a:ln w="9525">
                <a:solidFill>
                  <a:schemeClr val="tx2">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en-US">
                  <a:solidFill>
                    <a:schemeClr val="tx2">
                      <a:lumMod val="75000"/>
                    </a:schemeClr>
                  </a:solidFill>
                </a:endParaRPr>
              </a:p>
            </p:txBody>
          </p:sp>
          <p:sp>
            <p:nvSpPr>
              <p:cNvPr id="59402" name="Oval 9"/>
              <p:cNvSpPr>
                <a:spLocks noChangeArrowheads="1"/>
              </p:cNvSpPr>
              <p:nvPr/>
            </p:nvSpPr>
            <p:spPr bwMode="auto">
              <a:xfrm>
                <a:off x="468313" y="4530725"/>
                <a:ext cx="838200" cy="457200"/>
              </a:xfrm>
              <a:prstGeom prst="ellipse">
                <a:avLst/>
              </a:prstGeom>
              <a:solidFill>
                <a:srgbClr val="FFFFFF"/>
              </a:solidFill>
              <a:ln w="9525">
                <a:solidFill>
                  <a:schemeClr val="tx2">
                    <a:lumMod val="75000"/>
                  </a:schemeClr>
                </a:solidFill>
                <a:round/>
                <a:headEnd/>
                <a:tailEnd/>
              </a:ln>
            </p:spPr>
            <p:txBody>
              <a:bodyPr wrap="none" anchor="ctr"/>
              <a:lstStyle>
                <a:lvl1pPr>
                  <a:spcBef>
                    <a:spcPct val="20000"/>
                  </a:spcBef>
                  <a:spcAft>
                    <a:spcPts val="600"/>
                  </a:spcAft>
                  <a:buFont typeface="Arial" charset="0"/>
                  <a:defRPr sz="2000" b="1">
                    <a:solidFill>
                      <a:schemeClr val="tx1"/>
                    </a:solidFill>
                    <a:latin typeface="Arial" charset="0"/>
                  </a:defRPr>
                </a:lvl1pPr>
                <a:lvl2pPr marL="742950" indent="-285750">
                  <a:spcBef>
                    <a:spcPct val="20000"/>
                  </a:spcBef>
                  <a:buClr>
                    <a:schemeClr val="tx2"/>
                  </a:buClr>
                  <a:buFont typeface="Arial" charset="0"/>
                  <a:buChar char="•"/>
                  <a:defRPr sz="2000">
                    <a:solidFill>
                      <a:schemeClr val="tx1"/>
                    </a:solidFill>
                    <a:latin typeface="Arial" charset="0"/>
                  </a:defRPr>
                </a:lvl2pPr>
                <a:lvl3pPr marL="1143000" indent="-228600">
                  <a:spcBef>
                    <a:spcPct val="20000"/>
                  </a:spcBef>
                  <a:buClr>
                    <a:schemeClr val="tx2"/>
                  </a:buClr>
                  <a:buFont typeface="Arial" charset="0"/>
                  <a:buChar char="•"/>
                  <a:defRPr>
                    <a:solidFill>
                      <a:schemeClr val="tx1"/>
                    </a:solidFill>
                    <a:latin typeface="Arial" charset="0"/>
                  </a:defRPr>
                </a:lvl3pPr>
                <a:lvl4pPr marL="1600200" indent="-228600">
                  <a:spcBef>
                    <a:spcPct val="20000"/>
                  </a:spcBef>
                  <a:buClr>
                    <a:schemeClr val="tx2"/>
                  </a:buClr>
                  <a:buFont typeface="Arial" charset="0"/>
                  <a:buChar char="•"/>
                  <a:defRPr>
                    <a:solidFill>
                      <a:schemeClr val="tx1"/>
                    </a:solidFill>
                    <a:latin typeface="Arial" charset="0"/>
                  </a:defRPr>
                </a:lvl4pPr>
                <a:lvl5pPr marL="2057400" indent="-228600">
                  <a:spcBef>
                    <a:spcPct val="20000"/>
                  </a:spcBef>
                  <a:buClr>
                    <a:schemeClr val="tx2"/>
                  </a:buClr>
                  <a:buFont typeface="Arial" charset="0"/>
                  <a:buChar char="•"/>
                  <a:defRPr>
                    <a:solidFill>
                      <a:schemeClr val="tx1"/>
                    </a:solidFill>
                    <a:latin typeface="Arial" charset="0"/>
                  </a:defRPr>
                </a:lvl5pPr>
                <a:lvl6pPr marL="2514600" indent="-228600" fontAlgn="base">
                  <a:spcBef>
                    <a:spcPct val="20000"/>
                  </a:spcBef>
                  <a:spcAft>
                    <a:spcPct val="0"/>
                  </a:spcAft>
                  <a:buClr>
                    <a:schemeClr val="tx2"/>
                  </a:buClr>
                  <a:buFont typeface="Arial" charset="0"/>
                  <a:buChar char="•"/>
                  <a:defRPr>
                    <a:solidFill>
                      <a:schemeClr val="tx1"/>
                    </a:solidFill>
                    <a:latin typeface="Arial" charset="0"/>
                  </a:defRPr>
                </a:lvl6pPr>
                <a:lvl7pPr marL="2971800" indent="-228600" fontAlgn="base">
                  <a:spcBef>
                    <a:spcPct val="20000"/>
                  </a:spcBef>
                  <a:spcAft>
                    <a:spcPct val="0"/>
                  </a:spcAft>
                  <a:buClr>
                    <a:schemeClr val="tx2"/>
                  </a:buClr>
                  <a:buFont typeface="Arial" charset="0"/>
                  <a:buChar char="•"/>
                  <a:defRPr>
                    <a:solidFill>
                      <a:schemeClr val="tx1"/>
                    </a:solidFill>
                    <a:latin typeface="Arial" charset="0"/>
                  </a:defRPr>
                </a:lvl7pPr>
                <a:lvl8pPr marL="3429000" indent="-228600" fontAlgn="base">
                  <a:spcBef>
                    <a:spcPct val="20000"/>
                  </a:spcBef>
                  <a:spcAft>
                    <a:spcPct val="0"/>
                  </a:spcAft>
                  <a:buClr>
                    <a:schemeClr val="tx2"/>
                  </a:buClr>
                  <a:buFont typeface="Arial" charset="0"/>
                  <a:buChar char="•"/>
                  <a:defRPr>
                    <a:solidFill>
                      <a:schemeClr val="tx1"/>
                    </a:solidFill>
                    <a:latin typeface="Arial" charset="0"/>
                  </a:defRPr>
                </a:lvl8pPr>
                <a:lvl9pPr marL="3886200" indent="-228600" fontAlgn="base">
                  <a:spcBef>
                    <a:spcPct val="20000"/>
                  </a:spcBef>
                  <a:spcAft>
                    <a:spcPct val="0"/>
                  </a:spcAft>
                  <a:buClr>
                    <a:schemeClr val="tx2"/>
                  </a:buClr>
                  <a:buFont typeface="Arial" charset="0"/>
                  <a:buChar char="•"/>
                  <a:defRPr>
                    <a:solidFill>
                      <a:schemeClr val="tx1"/>
                    </a:solidFill>
                    <a:latin typeface="Arial" charset="0"/>
                  </a:defRPr>
                </a:lvl9pPr>
              </a:lstStyle>
              <a:p>
                <a:pPr algn="ctr">
                  <a:spcBef>
                    <a:spcPct val="0"/>
                  </a:spcBef>
                  <a:spcAft>
                    <a:spcPct val="0"/>
                  </a:spcAft>
                  <a:buFontTx/>
                  <a:buNone/>
                  <a:defRPr/>
                </a:pPr>
                <a:r>
                  <a:rPr lang="en-US" altLang="en-US" b="0" u="sng">
                    <a:solidFill>
                      <a:schemeClr val="tx2">
                        <a:lumMod val="75000"/>
                      </a:schemeClr>
                    </a:solidFill>
                    <a:latin typeface="Times New Roman" charset="0"/>
                  </a:rPr>
                  <a:t>emp_no</a:t>
                </a:r>
                <a:endParaRPr lang="en-US" altLang="en-US" b="0">
                  <a:solidFill>
                    <a:schemeClr val="tx2">
                      <a:lumMod val="75000"/>
                    </a:schemeClr>
                  </a:solidFill>
                  <a:latin typeface="Times New Roman" charset="0"/>
                </a:endParaRPr>
              </a:p>
            </p:txBody>
          </p:sp>
          <p:sp>
            <p:nvSpPr>
              <p:cNvPr id="59403" name="Oval 10"/>
              <p:cNvSpPr>
                <a:spLocks noChangeArrowheads="1"/>
              </p:cNvSpPr>
              <p:nvPr/>
            </p:nvSpPr>
            <p:spPr bwMode="auto">
              <a:xfrm>
                <a:off x="1382713" y="4149725"/>
                <a:ext cx="838200" cy="457200"/>
              </a:xfrm>
              <a:prstGeom prst="ellipse">
                <a:avLst/>
              </a:prstGeom>
              <a:solidFill>
                <a:srgbClr val="FFFFFF"/>
              </a:solidFill>
              <a:ln w="9525">
                <a:solidFill>
                  <a:schemeClr val="tx2">
                    <a:lumMod val="75000"/>
                  </a:schemeClr>
                </a:solidFill>
                <a:round/>
                <a:headEnd/>
                <a:tailEnd/>
              </a:ln>
            </p:spPr>
            <p:txBody>
              <a:bodyPr wrap="none" anchor="ctr"/>
              <a:lstStyle>
                <a:lvl1pPr>
                  <a:spcBef>
                    <a:spcPct val="20000"/>
                  </a:spcBef>
                  <a:spcAft>
                    <a:spcPts val="600"/>
                  </a:spcAft>
                  <a:buFont typeface="Arial" charset="0"/>
                  <a:defRPr sz="2000" b="1">
                    <a:solidFill>
                      <a:schemeClr val="tx1"/>
                    </a:solidFill>
                    <a:latin typeface="Arial" charset="0"/>
                  </a:defRPr>
                </a:lvl1pPr>
                <a:lvl2pPr marL="742950" indent="-285750">
                  <a:spcBef>
                    <a:spcPct val="20000"/>
                  </a:spcBef>
                  <a:buClr>
                    <a:schemeClr val="tx2"/>
                  </a:buClr>
                  <a:buFont typeface="Arial" charset="0"/>
                  <a:buChar char="•"/>
                  <a:defRPr sz="2000">
                    <a:solidFill>
                      <a:schemeClr val="tx1"/>
                    </a:solidFill>
                    <a:latin typeface="Arial" charset="0"/>
                  </a:defRPr>
                </a:lvl2pPr>
                <a:lvl3pPr marL="1143000" indent="-228600">
                  <a:spcBef>
                    <a:spcPct val="20000"/>
                  </a:spcBef>
                  <a:buClr>
                    <a:schemeClr val="tx2"/>
                  </a:buClr>
                  <a:buFont typeface="Arial" charset="0"/>
                  <a:buChar char="•"/>
                  <a:defRPr>
                    <a:solidFill>
                      <a:schemeClr val="tx1"/>
                    </a:solidFill>
                    <a:latin typeface="Arial" charset="0"/>
                  </a:defRPr>
                </a:lvl3pPr>
                <a:lvl4pPr marL="1600200" indent="-228600">
                  <a:spcBef>
                    <a:spcPct val="20000"/>
                  </a:spcBef>
                  <a:buClr>
                    <a:schemeClr val="tx2"/>
                  </a:buClr>
                  <a:buFont typeface="Arial" charset="0"/>
                  <a:buChar char="•"/>
                  <a:defRPr>
                    <a:solidFill>
                      <a:schemeClr val="tx1"/>
                    </a:solidFill>
                    <a:latin typeface="Arial" charset="0"/>
                  </a:defRPr>
                </a:lvl4pPr>
                <a:lvl5pPr marL="2057400" indent="-228600">
                  <a:spcBef>
                    <a:spcPct val="20000"/>
                  </a:spcBef>
                  <a:buClr>
                    <a:schemeClr val="tx2"/>
                  </a:buClr>
                  <a:buFont typeface="Arial" charset="0"/>
                  <a:buChar char="•"/>
                  <a:defRPr>
                    <a:solidFill>
                      <a:schemeClr val="tx1"/>
                    </a:solidFill>
                    <a:latin typeface="Arial" charset="0"/>
                  </a:defRPr>
                </a:lvl5pPr>
                <a:lvl6pPr marL="2514600" indent="-228600" fontAlgn="base">
                  <a:spcBef>
                    <a:spcPct val="20000"/>
                  </a:spcBef>
                  <a:spcAft>
                    <a:spcPct val="0"/>
                  </a:spcAft>
                  <a:buClr>
                    <a:schemeClr val="tx2"/>
                  </a:buClr>
                  <a:buFont typeface="Arial" charset="0"/>
                  <a:buChar char="•"/>
                  <a:defRPr>
                    <a:solidFill>
                      <a:schemeClr val="tx1"/>
                    </a:solidFill>
                    <a:latin typeface="Arial" charset="0"/>
                  </a:defRPr>
                </a:lvl6pPr>
                <a:lvl7pPr marL="2971800" indent="-228600" fontAlgn="base">
                  <a:spcBef>
                    <a:spcPct val="20000"/>
                  </a:spcBef>
                  <a:spcAft>
                    <a:spcPct val="0"/>
                  </a:spcAft>
                  <a:buClr>
                    <a:schemeClr val="tx2"/>
                  </a:buClr>
                  <a:buFont typeface="Arial" charset="0"/>
                  <a:buChar char="•"/>
                  <a:defRPr>
                    <a:solidFill>
                      <a:schemeClr val="tx1"/>
                    </a:solidFill>
                    <a:latin typeface="Arial" charset="0"/>
                  </a:defRPr>
                </a:lvl7pPr>
                <a:lvl8pPr marL="3429000" indent="-228600" fontAlgn="base">
                  <a:spcBef>
                    <a:spcPct val="20000"/>
                  </a:spcBef>
                  <a:spcAft>
                    <a:spcPct val="0"/>
                  </a:spcAft>
                  <a:buClr>
                    <a:schemeClr val="tx2"/>
                  </a:buClr>
                  <a:buFont typeface="Arial" charset="0"/>
                  <a:buChar char="•"/>
                  <a:defRPr>
                    <a:solidFill>
                      <a:schemeClr val="tx1"/>
                    </a:solidFill>
                    <a:latin typeface="Arial" charset="0"/>
                  </a:defRPr>
                </a:lvl8pPr>
                <a:lvl9pPr marL="3886200" indent="-228600" fontAlgn="base">
                  <a:spcBef>
                    <a:spcPct val="20000"/>
                  </a:spcBef>
                  <a:spcAft>
                    <a:spcPct val="0"/>
                  </a:spcAft>
                  <a:buClr>
                    <a:schemeClr val="tx2"/>
                  </a:buClr>
                  <a:buFont typeface="Arial" charset="0"/>
                  <a:buChar char="•"/>
                  <a:defRPr>
                    <a:solidFill>
                      <a:schemeClr val="tx1"/>
                    </a:solidFill>
                    <a:latin typeface="Arial" charset="0"/>
                  </a:defRPr>
                </a:lvl9pPr>
              </a:lstStyle>
              <a:p>
                <a:pPr algn="ctr">
                  <a:spcBef>
                    <a:spcPct val="0"/>
                  </a:spcBef>
                  <a:spcAft>
                    <a:spcPct val="0"/>
                  </a:spcAft>
                  <a:buFontTx/>
                  <a:buNone/>
                  <a:defRPr/>
                </a:pPr>
                <a:r>
                  <a:rPr lang="en-US" altLang="en-US" b="0">
                    <a:solidFill>
                      <a:schemeClr val="tx2">
                        <a:lumMod val="75000"/>
                      </a:schemeClr>
                    </a:solidFill>
                    <a:latin typeface="Times New Roman" charset="0"/>
                  </a:rPr>
                  <a:t>LName</a:t>
                </a:r>
              </a:p>
            </p:txBody>
          </p:sp>
          <p:sp>
            <p:nvSpPr>
              <p:cNvPr id="59404" name="Oval 11"/>
              <p:cNvSpPr>
                <a:spLocks noChangeArrowheads="1"/>
              </p:cNvSpPr>
              <p:nvPr/>
            </p:nvSpPr>
            <p:spPr bwMode="auto">
              <a:xfrm>
                <a:off x="2449513" y="4149725"/>
                <a:ext cx="762000" cy="457200"/>
              </a:xfrm>
              <a:prstGeom prst="ellipse">
                <a:avLst/>
              </a:prstGeom>
              <a:solidFill>
                <a:srgbClr val="FFFFFF"/>
              </a:solidFill>
              <a:ln w="9525">
                <a:solidFill>
                  <a:schemeClr val="tx2">
                    <a:lumMod val="75000"/>
                  </a:schemeClr>
                </a:solidFill>
                <a:round/>
                <a:headEnd/>
                <a:tailEnd/>
              </a:ln>
            </p:spPr>
            <p:txBody>
              <a:bodyPr wrap="none" anchor="ctr"/>
              <a:lstStyle>
                <a:lvl1pPr>
                  <a:spcBef>
                    <a:spcPct val="20000"/>
                  </a:spcBef>
                  <a:spcAft>
                    <a:spcPts val="600"/>
                  </a:spcAft>
                  <a:buFont typeface="Arial" charset="0"/>
                  <a:defRPr sz="2000" b="1">
                    <a:solidFill>
                      <a:schemeClr val="tx1"/>
                    </a:solidFill>
                    <a:latin typeface="Arial" charset="0"/>
                  </a:defRPr>
                </a:lvl1pPr>
                <a:lvl2pPr marL="742950" indent="-285750">
                  <a:spcBef>
                    <a:spcPct val="20000"/>
                  </a:spcBef>
                  <a:buClr>
                    <a:schemeClr val="tx2"/>
                  </a:buClr>
                  <a:buFont typeface="Arial" charset="0"/>
                  <a:buChar char="•"/>
                  <a:defRPr sz="2000">
                    <a:solidFill>
                      <a:schemeClr val="tx1"/>
                    </a:solidFill>
                    <a:latin typeface="Arial" charset="0"/>
                  </a:defRPr>
                </a:lvl2pPr>
                <a:lvl3pPr marL="1143000" indent="-228600">
                  <a:spcBef>
                    <a:spcPct val="20000"/>
                  </a:spcBef>
                  <a:buClr>
                    <a:schemeClr val="tx2"/>
                  </a:buClr>
                  <a:buFont typeface="Arial" charset="0"/>
                  <a:buChar char="•"/>
                  <a:defRPr>
                    <a:solidFill>
                      <a:schemeClr val="tx1"/>
                    </a:solidFill>
                    <a:latin typeface="Arial" charset="0"/>
                  </a:defRPr>
                </a:lvl3pPr>
                <a:lvl4pPr marL="1600200" indent="-228600">
                  <a:spcBef>
                    <a:spcPct val="20000"/>
                  </a:spcBef>
                  <a:buClr>
                    <a:schemeClr val="tx2"/>
                  </a:buClr>
                  <a:buFont typeface="Arial" charset="0"/>
                  <a:buChar char="•"/>
                  <a:defRPr>
                    <a:solidFill>
                      <a:schemeClr val="tx1"/>
                    </a:solidFill>
                    <a:latin typeface="Arial" charset="0"/>
                  </a:defRPr>
                </a:lvl4pPr>
                <a:lvl5pPr marL="2057400" indent="-228600">
                  <a:spcBef>
                    <a:spcPct val="20000"/>
                  </a:spcBef>
                  <a:buClr>
                    <a:schemeClr val="tx2"/>
                  </a:buClr>
                  <a:buFont typeface="Arial" charset="0"/>
                  <a:buChar char="•"/>
                  <a:defRPr>
                    <a:solidFill>
                      <a:schemeClr val="tx1"/>
                    </a:solidFill>
                    <a:latin typeface="Arial" charset="0"/>
                  </a:defRPr>
                </a:lvl5pPr>
                <a:lvl6pPr marL="2514600" indent="-228600" fontAlgn="base">
                  <a:spcBef>
                    <a:spcPct val="20000"/>
                  </a:spcBef>
                  <a:spcAft>
                    <a:spcPct val="0"/>
                  </a:spcAft>
                  <a:buClr>
                    <a:schemeClr val="tx2"/>
                  </a:buClr>
                  <a:buFont typeface="Arial" charset="0"/>
                  <a:buChar char="•"/>
                  <a:defRPr>
                    <a:solidFill>
                      <a:schemeClr val="tx1"/>
                    </a:solidFill>
                    <a:latin typeface="Arial" charset="0"/>
                  </a:defRPr>
                </a:lvl6pPr>
                <a:lvl7pPr marL="2971800" indent="-228600" fontAlgn="base">
                  <a:spcBef>
                    <a:spcPct val="20000"/>
                  </a:spcBef>
                  <a:spcAft>
                    <a:spcPct val="0"/>
                  </a:spcAft>
                  <a:buClr>
                    <a:schemeClr val="tx2"/>
                  </a:buClr>
                  <a:buFont typeface="Arial" charset="0"/>
                  <a:buChar char="•"/>
                  <a:defRPr>
                    <a:solidFill>
                      <a:schemeClr val="tx1"/>
                    </a:solidFill>
                    <a:latin typeface="Arial" charset="0"/>
                  </a:defRPr>
                </a:lvl7pPr>
                <a:lvl8pPr marL="3429000" indent="-228600" fontAlgn="base">
                  <a:spcBef>
                    <a:spcPct val="20000"/>
                  </a:spcBef>
                  <a:spcAft>
                    <a:spcPct val="0"/>
                  </a:spcAft>
                  <a:buClr>
                    <a:schemeClr val="tx2"/>
                  </a:buClr>
                  <a:buFont typeface="Arial" charset="0"/>
                  <a:buChar char="•"/>
                  <a:defRPr>
                    <a:solidFill>
                      <a:schemeClr val="tx1"/>
                    </a:solidFill>
                    <a:latin typeface="Arial" charset="0"/>
                  </a:defRPr>
                </a:lvl8pPr>
                <a:lvl9pPr marL="3886200" indent="-228600" fontAlgn="base">
                  <a:spcBef>
                    <a:spcPct val="20000"/>
                  </a:spcBef>
                  <a:spcAft>
                    <a:spcPct val="0"/>
                  </a:spcAft>
                  <a:buClr>
                    <a:schemeClr val="tx2"/>
                  </a:buClr>
                  <a:buFont typeface="Arial" charset="0"/>
                  <a:buChar char="•"/>
                  <a:defRPr>
                    <a:solidFill>
                      <a:schemeClr val="tx1"/>
                    </a:solidFill>
                    <a:latin typeface="Arial" charset="0"/>
                  </a:defRPr>
                </a:lvl9pPr>
              </a:lstStyle>
              <a:p>
                <a:pPr algn="ctr">
                  <a:spcBef>
                    <a:spcPct val="0"/>
                  </a:spcBef>
                  <a:spcAft>
                    <a:spcPct val="0"/>
                  </a:spcAft>
                  <a:buFontTx/>
                  <a:buNone/>
                  <a:defRPr/>
                </a:pPr>
                <a:r>
                  <a:rPr lang="en-US" altLang="en-US" b="0">
                    <a:solidFill>
                      <a:schemeClr val="tx2">
                        <a:lumMod val="75000"/>
                      </a:schemeClr>
                    </a:solidFill>
                    <a:latin typeface="Times New Roman" charset="0"/>
                  </a:rPr>
                  <a:t>FName</a:t>
                </a:r>
              </a:p>
            </p:txBody>
          </p:sp>
          <p:sp>
            <p:nvSpPr>
              <p:cNvPr id="59405" name="Oval 12"/>
              <p:cNvSpPr>
                <a:spLocks noChangeArrowheads="1"/>
              </p:cNvSpPr>
              <p:nvPr/>
            </p:nvSpPr>
            <p:spPr bwMode="auto">
              <a:xfrm>
                <a:off x="3135313" y="4606925"/>
                <a:ext cx="762000" cy="457200"/>
              </a:xfrm>
              <a:prstGeom prst="ellipse">
                <a:avLst/>
              </a:prstGeom>
              <a:solidFill>
                <a:srgbClr val="FFFFFF"/>
              </a:solidFill>
              <a:ln w="9525">
                <a:solidFill>
                  <a:schemeClr val="tx2">
                    <a:lumMod val="75000"/>
                  </a:schemeClr>
                </a:solidFill>
                <a:round/>
                <a:headEnd/>
                <a:tailEnd/>
              </a:ln>
            </p:spPr>
            <p:txBody>
              <a:bodyPr wrap="none" anchor="ctr"/>
              <a:lstStyle>
                <a:lvl1pPr>
                  <a:spcBef>
                    <a:spcPct val="20000"/>
                  </a:spcBef>
                  <a:spcAft>
                    <a:spcPts val="600"/>
                  </a:spcAft>
                  <a:buFont typeface="Arial" charset="0"/>
                  <a:defRPr sz="2000" b="1">
                    <a:solidFill>
                      <a:schemeClr val="tx1"/>
                    </a:solidFill>
                    <a:latin typeface="Arial" charset="0"/>
                  </a:defRPr>
                </a:lvl1pPr>
                <a:lvl2pPr marL="742950" indent="-285750">
                  <a:spcBef>
                    <a:spcPct val="20000"/>
                  </a:spcBef>
                  <a:buClr>
                    <a:schemeClr val="tx2"/>
                  </a:buClr>
                  <a:buFont typeface="Arial" charset="0"/>
                  <a:buChar char="•"/>
                  <a:defRPr sz="2000">
                    <a:solidFill>
                      <a:schemeClr val="tx1"/>
                    </a:solidFill>
                    <a:latin typeface="Arial" charset="0"/>
                  </a:defRPr>
                </a:lvl2pPr>
                <a:lvl3pPr marL="1143000" indent="-228600">
                  <a:spcBef>
                    <a:spcPct val="20000"/>
                  </a:spcBef>
                  <a:buClr>
                    <a:schemeClr val="tx2"/>
                  </a:buClr>
                  <a:buFont typeface="Arial" charset="0"/>
                  <a:buChar char="•"/>
                  <a:defRPr>
                    <a:solidFill>
                      <a:schemeClr val="tx1"/>
                    </a:solidFill>
                    <a:latin typeface="Arial" charset="0"/>
                  </a:defRPr>
                </a:lvl3pPr>
                <a:lvl4pPr marL="1600200" indent="-228600">
                  <a:spcBef>
                    <a:spcPct val="20000"/>
                  </a:spcBef>
                  <a:buClr>
                    <a:schemeClr val="tx2"/>
                  </a:buClr>
                  <a:buFont typeface="Arial" charset="0"/>
                  <a:buChar char="•"/>
                  <a:defRPr>
                    <a:solidFill>
                      <a:schemeClr val="tx1"/>
                    </a:solidFill>
                    <a:latin typeface="Arial" charset="0"/>
                  </a:defRPr>
                </a:lvl4pPr>
                <a:lvl5pPr marL="2057400" indent="-228600">
                  <a:spcBef>
                    <a:spcPct val="20000"/>
                  </a:spcBef>
                  <a:buClr>
                    <a:schemeClr val="tx2"/>
                  </a:buClr>
                  <a:buFont typeface="Arial" charset="0"/>
                  <a:buChar char="•"/>
                  <a:defRPr>
                    <a:solidFill>
                      <a:schemeClr val="tx1"/>
                    </a:solidFill>
                    <a:latin typeface="Arial" charset="0"/>
                  </a:defRPr>
                </a:lvl5pPr>
                <a:lvl6pPr marL="2514600" indent="-228600" fontAlgn="base">
                  <a:spcBef>
                    <a:spcPct val="20000"/>
                  </a:spcBef>
                  <a:spcAft>
                    <a:spcPct val="0"/>
                  </a:spcAft>
                  <a:buClr>
                    <a:schemeClr val="tx2"/>
                  </a:buClr>
                  <a:buFont typeface="Arial" charset="0"/>
                  <a:buChar char="•"/>
                  <a:defRPr>
                    <a:solidFill>
                      <a:schemeClr val="tx1"/>
                    </a:solidFill>
                    <a:latin typeface="Arial" charset="0"/>
                  </a:defRPr>
                </a:lvl6pPr>
                <a:lvl7pPr marL="2971800" indent="-228600" fontAlgn="base">
                  <a:spcBef>
                    <a:spcPct val="20000"/>
                  </a:spcBef>
                  <a:spcAft>
                    <a:spcPct val="0"/>
                  </a:spcAft>
                  <a:buClr>
                    <a:schemeClr val="tx2"/>
                  </a:buClr>
                  <a:buFont typeface="Arial" charset="0"/>
                  <a:buChar char="•"/>
                  <a:defRPr>
                    <a:solidFill>
                      <a:schemeClr val="tx1"/>
                    </a:solidFill>
                    <a:latin typeface="Arial" charset="0"/>
                  </a:defRPr>
                </a:lvl7pPr>
                <a:lvl8pPr marL="3429000" indent="-228600" fontAlgn="base">
                  <a:spcBef>
                    <a:spcPct val="20000"/>
                  </a:spcBef>
                  <a:spcAft>
                    <a:spcPct val="0"/>
                  </a:spcAft>
                  <a:buClr>
                    <a:schemeClr val="tx2"/>
                  </a:buClr>
                  <a:buFont typeface="Arial" charset="0"/>
                  <a:buChar char="•"/>
                  <a:defRPr>
                    <a:solidFill>
                      <a:schemeClr val="tx1"/>
                    </a:solidFill>
                    <a:latin typeface="Arial" charset="0"/>
                  </a:defRPr>
                </a:lvl8pPr>
                <a:lvl9pPr marL="3886200" indent="-228600" fontAlgn="base">
                  <a:spcBef>
                    <a:spcPct val="20000"/>
                  </a:spcBef>
                  <a:spcAft>
                    <a:spcPct val="0"/>
                  </a:spcAft>
                  <a:buClr>
                    <a:schemeClr val="tx2"/>
                  </a:buClr>
                  <a:buFont typeface="Arial" charset="0"/>
                  <a:buChar char="•"/>
                  <a:defRPr>
                    <a:solidFill>
                      <a:schemeClr val="tx1"/>
                    </a:solidFill>
                    <a:latin typeface="Arial" charset="0"/>
                  </a:defRPr>
                </a:lvl9pPr>
              </a:lstStyle>
              <a:p>
                <a:pPr algn="ctr">
                  <a:spcBef>
                    <a:spcPct val="0"/>
                  </a:spcBef>
                  <a:spcAft>
                    <a:spcPct val="0"/>
                  </a:spcAft>
                  <a:buFontTx/>
                  <a:buNone/>
                  <a:defRPr/>
                </a:pPr>
                <a:r>
                  <a:rPr lang="en-US" altLang="en-US" b="0">
                    <a:solidFill>
                      <a:schemeClr val="tx2">
                        <a:lumMod val="75000"/>
                      </a:schemeClr>
                    </a:solidFill>
                    <a:latin typeface="Times New Roman" charset="0"/>
                  </a:rPr>
                  <a:t>DOB</a:t>
                </a:r>
              </a:p>
            </p:txBody>
          </p:sp>
          <p:sp>
            <p:nvSpPr>
              <p:cNvPr id="59406" name="Oval 13"/>
              <p:cNvSpPr>
                <a:spLocks noChangeArrowheads="1"/>
              </p:cNvSpPr>
              <p:nvPr/>
            </p:nvSpPr>
            <p:spPr bwMode="auto">
              <a:xfrm>
                <a:off x="5649913" y="4302125"/>
                <a:ext cx="914400" cy="457200"/>
              </a:xfrm>
              <a:prstGeom prst="ellipse">
                <a:avLst/>
              </a:prstGeom>
              <a:solidFill>
                <a:srgbClr val="FFFFFF"/>
              </a:solidFill>
              <a:ln w="9525">
                <a:solidFill>
                  <a:schemeClr val="tx2">
                    <a:lumMod val="75000"/>
                  </a:schemeClr>
                </a:solidFill>
                <a:round/>
                <a:headEnd/>
                <a:tailEnd/>
              </a:ln>
            </p:spPr>
            <p:txBody>
              <a:bodyPr wrap="none" anchor="ctr"/>
              <a:lstStyle>
                <a:lvl1pPr>
                  <a:spcBef>
                    <a:spcPct val="20000"/>
                  </a:spcBef>
                  <a:spcAft>
                    <a:spcPts val="600"/>
                  </a:spcAft>
                  <a:buFont typeface="Arial" charset="0"/>
                  <a:defRPr sz="2000" b="1">
                    <a:solidFill>
                      <a:schemeClr val="tx1"/>
                    </a:solidFill>
                    <a:latin typeface="Arial" charset="0"/>
                  </a:defRPr>
                </a:lvl1pPr>
                <a:lvl2pPr marL="742950" indent="-285750">
                  <a:spcBef>
                    <a:spcPct val="20000"/>
                  </a:spcBef>
                  <a:buClr>
                    <a:schemeClr val="tx2"/>
                  </a:buClr>
                  <a:buFont typeface="Arial" charset="0"/>
                  <a:buChar char="•"/>
                  <a:defRPr sz="2000">
                    <a:solidFill>
                      <a:schemeClr val="tx1"/>
                    </a:solidFill>
                    <a:latin typeface="Arial" charset="0"/>
                  </a:defRPr>
                </a:lvl2pPr>
                <a:lvl3pPr marL="1143000" indent="-228600">
                  <a:spcBef>
                    <a:spcPct val="20000"/>
                  </a:spcBef>
                  <a:buClr>
                    <a:schemeClr val="tx2"/>
                  </a:buClr>
                  <a:buFont typeface="Arial" charset="0"/>
                  <a:buChar char="•"/>
                  <a:defRPr>
                    <a:solidFill>
                      <a:schemeClr val="tx1"/>
                    </a:solidFill>
                    <a:latin typeface="Arial" charset="0"/>
                  </a:defRPr>
                </a:lvl3pPr>
                <a:lvl4pPr marL="1600200" indent="-228600">
                  <a:spcBef>
                    <a:spcPct val="20000"/>
                  </a:spcBef>
                  <a:buClr>
                    <a:schemeClr val="tx2"/>
                  </a:buClr>
                  <a:buFont typeface="Arial" charset="0"/>
                  <a:buChar char="•"/>
                  <a:defRPr>
                    <a:solidFill>
                      <a:schemeClr val="tx1"/>
                    </a:solidFill>
                    <a:latin typeface="Arial" charset="0"/>
                  </a:defRPr>
                </a:lvl4pPr>
                <a:lvl5pPr marL="2057400" indent="-228600">
                  <a:spcBef>
                    <a:spcPct val="20000"/>
                  </a:spcBef>
                  <a:buClr>
                    <a:schemeClr val="tx2"/>
                  </a:buClr>
                  <a:buFont typeface="Arial" charset="0"/>
                  <a:buChar char="•"/>
                  <a:defRPr>
                    <a:solidFill>
                      <a:schemeClr val="tx1"/>
                    </a:solidFill>
                    <a:latin typeface="Arial" charset="0"/>
                  </a:defRPr>
                </a:lvl5pPr>
                <a:lvl6pPr marL="2514600" indent="-228600" fontAlgn="base">
                  <a:spcBef>
                    <a:spcPct val="20000"/>
                  </a:spcBef>
                  <a:spcAft>
                    <a:spcPct val="0"/>
                  </a:spcAft>
                  <a:buClr>
                    <a:schemeClr val="tx2"/>
                  </a:buClr>
                  <a:buFont typeface="Arial" charset="0"/>
                  <a:buChar char="•"/>
                  <a:defRPr>
                    <a:solidFill>
                      <a:schemeClr val="tx1"/>
                    </a:solidFill>
                    <a:latin typeface="Arial" charset="0"/>
                  </a:defRPr>
                </a:lvl6pPr>
                <a:lvl7pPr marL="2971800" indent="-228600" fontAlgn="base">
                  <a:spcBef>
                    <a:spcPct val="20000"/>
                  </a:spcBef>
                  <a:spcAft>
                    <a:spcPct val="0"/>
                  </a:spcAft>
                  <a:buClr>
                    <a:schemeClr val="tx2"/>
                  </a:buClr>
                  <a:buFont typeface="Arial" charset="0"/>
                  <a:buChar char="•"/>
                  <a:defRPr>
                    <a:solidFill>
                      <a:schemeClr val="tx1"/>
                    </a:solidFill>
                    <a:latin typeface="Arial" charset="0"/>
                  </a:defRPr>
                </a:lvl7pPr>
                <a:lvl8pPr marL="3429000" indent="-228600" fontAlgn="base">
                  <a:spcBef>
                    <a:spcPct val="20000"/>
                  </a:spcBef>
                  <a:spcAft>
                    <a:spcPct val="0"/>
                  </a:spcAft>
                  <a:buClr>
                    <a:schemeClr val="tx2"/>
                  </a:buClr>
                  <a:buFont typeface="Arial" charset="0"/>
                  <a:buChar char="•"/>
                  <a:defRPr>
                    <a:solidFill>
                      <a:schemeClr val="tx1"/>
                    </a:solidFill>
                    <a:latin typeface="Arial" charset="0"/>
                  </a:defRPr>
                </a:lvl8pPr>
                <a:lvl9pPr marL="3886200" indent="-228600" fontAlgn="base">
                  <a:spcBef>
                    <a:spcPct val="20000"/>
                  </a:spcBef>
                  <a:spcAft>
                    <a:spcPct val="0"/>
                  </a:spcAft>
                  <a:buClr>
                    <a:schemeClr val="tx2"/>
                  </a:buClr>
                  <a:buFont typeface="Arial" charset="0"/>
                  <a:buChar char="•"/>
                  <a:defRPr>
                    <a:solidFill>
                      <a:schemeClr val="tx1"/>
                    </a:solidFill>
                    <a:latin typeface="Arial" charset="0"/>
                  </a:defRPr>
                </a:lvl9pPr>
              </a:lstStyle>
              <a:p>
                <a:pPr algn="ctr">
                  <a:spcBef>
                    <a:spcPct val="0"/>
                  </a:spcBef>
                  <a:spcAft>
                    <a:spcPct val="0"/>
                  </a:spcAft>
                  <a:buFontTx/>
                  <a:buNone/>
                  <a:defRPr/>
                </a:pPr>
                <a:r>
                  <a:rPr lang="en-US" altLang="en-US" b="0" u="sng">
                    <a:solidFill>
                      <a:schemeClr val="tx2">
                        <a:lumMod val="75000"/>
                      </a:schemeClr>
                    </a:solidFill>
                    <a:latin typeface="Times New Roman" charset="0"/>
                  </a:rPr>
                  <a:t>dep_no</a:t>
                </a:r>
                <a:endParaRPr lang="en-US" altLang="en-US" b="0">
                  <a:solidFill>
                    <a:schemeClr val="tx2">
                      <a:lumMod val="75000"/>
                    </a:schemeClr>
                  </a:solidFill>
                  <a:latin typeface="Times New Roman" charset="0"/>
                </a:endParaRPr>
              </a:p>
            </p:txBody>
          </p:sp>
          <p:sp>
            <p:nvSpPr>
              <p:cNvPr id="59407" name="Oval 14"/>
              <p:cNvSpPr>
                <a:spLocks noChangeArrowheads="1"/>
              </p:cNvSpPr>
              <p:nvPr/>
            </p:nvSpPr>
            <p:spPr bwMode="auto">
              <a:xfrm>
                <a:off x="7021513" y="4378325"/>
                <a:ext cx="838200" cy="381000"/>
              </a:xfrm>
              <a:prstGeom prst="ellipse">
                <a:avLst/>
              </a:prstGeom>
              <a:solidFill>
                <a:srgbClr val="FFFFFF"/>
              </a:solidFill>
              <a:ln w="9525">
                <a:solidFill>
                  <a:schemeClr val="tx2">
                    <a:lumMod val="75000"/>
                  </a:schemeClr>
                </a:solidFill>
                <a:round/>
                <a:headEnd/>
                <a:tailEnd/>
              </a:ln>
            </p:spPr>
            <p:txBody>
              <a:bodyPr wrap="none" anchor="ctr"/>
              <a:lstStyle>
                <a:lvl1pPr>
                  <a:spcBef>
                    <a:spcPct val="20000"/>
                  </a:spcBef>
                  <a:spcAft>
                    <a:spcPts val="600"/>
                  </a:spcAft>
                  <a:buFont typeface="Arial" charset="0"/>
                  <a:defRPr sz="2000" b="1">
                    <a:solidFill>
                      <a:schemeClr val="tx1"/>
                    </a:solidFill>
                    <a:latin typeface="Arial" charset="0"/>
                  </a:defRPr>
                </a:lvl1pPr>
                <a:lvl2pPr marL="742950" indent="-285750">
                  <a:spcBef>
                    <a:spcPct val="20000"/>
                  </a:spcBef>
                  <a:buClr>
                    <a:schemeClr val="tx2"/>
                  </a:buClr>
                  <a:buFont typeface="Arial" charset="0"/>
                  <a:buChar char="•"/>
                  <a:defRPr sz="2000">
                    <a:solidFill>
                      <a:schemeClr val="tx1"/>
                    </a:solidFill>
                    <a:latin typeface="Arial" charset="0"/>
                  </a:defRPr>
                </a:lvl2pPr>
                <a:lvl3pPr marL="1143000" indent="-228600">
                  <a:spcBef>
                    <a:spcPct val="20000"/>
                  </a:spcBef>
                  <a:buClr>
                    <a:schemeClr val="tx2"/>
                  </a:buClr>
                  <a:buFont typeface="Arial" charset="0"/>
                  <a:buChar char="•"/>
                  <a:defRPr>
                    <a:solidFill>
                      <a:schemeClr val="tx1"/>
                    </a:solidFill>
                    <a:latin typeface="Arial" charset="0"/>
                  </a:defRPr>
                </a:lvl3pPr>
                <a:lvl4pPr marL="1600200" indent="-228600">
                  <a:spcBef>
                    <a:spcPct val="20000"/>
                  </a:spcBef>
                  <a:buClr>
                    <a:schemeClr val="tx2"/>
                  </a:buClr>
                  <a:buFont typeface="Arial" charset="0"/>
                  <a:buChar char="•"/>
                  <a:defRPr>
                    <a:solidFill>
                      <a:schemeClr val="tx1"/>
                    </a:solidFill>
                    <a:latin typeface="Arial" charset="0"/>
                  </a:defRPr>
                </a:lvl4pPr>
                <a:lvl5pPr marL="2057400" indent="-228600">
                  <a:spcBef>
                    <a:spcPct val="20000"/>
                  </a:spcBef>
                  <a:buClr>
                    <a:schemeClr val="tx2"/>
                  </a:buClr>
                  <a:buFont typeface="Arial" charset="0"/>
                  <a:buChar char="•"/>
                  <a:defRPr>
                    <a:solidFill>
                      <a:schemeClr val="tx1"/>
                    </a:solidFill>
                    <a:latin typeface="Arial" charset="0"/>
                  </a:defRPr>
                </a:lvl5pPr>
                <a:lvl6pPr marL="2514600" indent="-228600" fontAlgn="base">
                  <a:spcBef>
                    <a:spcPct val="20000"/>
                  </a:spcBef>
                  <a:spcAft>
                    <a:spcPct val="0"/>
                  </a:spcAft>
                  <a:buClr>
                    <a:schemeClr val="tx2"/>
                  </a:buClr>
                  <a:buFont typeface="Arial" charset="0"/>
                  <a:buChar char="•"/>
                  <a:defRPr>
                    <a:solidFill>
                      <a:schemeClr val="tx1"/>
                    </a:solidFill>
                    <a:latin typeface="Arial" charset="0"/>
                  </a:defRPr>
                </a:lvl6pPr>
                <a:lvl7pPr marL="2971800" indent="-228600" fontAlgn="base">
                  <a:spcBef>
                    <a:spcPct val="20000"/>
                  </a:spcBef>
                  <a:spcAft>
                    <a:spcPct val="0"/>
                  </a:spcAft>
                  <a:buClr>
                    <a:schemeClr val="tx2"/>
                  </a:buClr>
                  <a:buFont typeface="Arial" charset="0"/>
                  <a:buChar char="•"/>
                  <a:defRPr>
                    <a:solidFill>
                      <a:schemeClr val="tx1"/>
                    </a:solidFill>
                    <a:latin typeface="Arial" charset="0"/>
                  </a:defRPr>
                </a:lvl7pPr>
                <a:lvl8pPr marL="3429000" indent="-228600" fontAlgn="base">
                  <a:spcBef>
                    <a:spcPct val="20000"/>
                  </a:spcBef>
                  <a:spcAft>
                    <a:spcPct val="0"/>
                  </a:spcAft>
                  <a:buClr>
                    <a:schemeClr val="tx2"/>
                  </a:buClr>
                  <a:buFont typeface="Arial" charset="0"/>
                  <a:buChar char="•"/>
                  <a:defRPr>
                    <a:solidFill>
                      <a:schemeClr val="tx1"/>
                    </a:solidFill>
                    <a:latin typeface="Arial" charset="0"/>
                  </a:defRPr>
                </a:lvl8pPr>
                <a:lvl9pPr marL="3886200" indent="-228600" fontAlgn="base">
                  <a:spcBef>
                    <a:spcPct val="20000"/>
                  </a:spcBef>
                  <a:spcAft>
                    <a:spcPct val="0"/>
                  </a:spcAft>
                  <a:buClr>
                    <a:schemeClr val="tx2"/>
                  </a:buClr>
                  <a:buFont typeface="Arial" charset="0"/>
                  <a:buChar char="•"/>
                  <a:defRPr>
                    <a:solidFill>
                      <a:schemeClr val="tx1"/>
                    </a:solidFill>
                    <a:latin typeface="Arial" charset="0"/>
                  </a:defRPr>
                </a:lvl9pPr>
              </a:lstStyle>
              <a:p>
                <a:pPr algn="ctr">
                  <a:spcBef>
                    <a:spcPct val="0"/>
                  </a:spcBef>
                  <a:spcAft>
                    <a:spcPct val="0"/>
                  </a:spcAft>
                  <a:buFontTx/>
                  <a:buNone/>
                  <a:defRPr/>
                </a:pPr>
                <a:r>
                  <a:rPr lang="en-US" altLang="en-US" b="0">
                    <a:solidFill>
                      <a:schemeClr val="tx2">
                        <a:lumMod val="75000"/>
                      </a:schemeClr>
                    </a:solidFill>
                    <a:latin typeface="Times New Roman" charset="0"/>
                  </a:rPr>
                  <a:t>FName</a:t>
                </a:r>
              </a:p>
            </p:txBody>
          </p:sp>
          <p:sp>
            <p:nvSpPr>
              <p:cNvPr id="16" name="Line 15"/>
              <p:cNvSpPr>
                <a:spLocks noChangeShapeType="1"/>
              </p:cNvSpPr>
              <p:nvPr/>
            </p:nvSpPr>
            <p:spPr bwMode="auto">
              <a:xfrm flipH="1">
                <a:off x="7097713" y="4759325"/>
                <a:ext cx="304800" cy="533400"/>
              </a:xfrm>
              <a:prstGeom prst="line">
                <a:avLst/>
              </a:prstGeom>
              <a:noFill/>
              <a:ln w="9525">
                <a:solidFill>
                  <a:schemeClr val="tx2">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en-US">
                  <a:solidFill>
                    <a:schemeClr val="tx2">
                      <a:lumMod val="75000"/>
                    </a:schemeClr>
                  </a:solidFill>
                </a:endParaRPr>
              </a:p>
            </p:txBody>
          </p:sp>
          <p:sp>
            <p:nvSpPr>
              <p:cNvPr id="17" name="Line 16"/>
              <p:cNvSpPr>
                <a:spLocks noChangeShapeType="1"/>
              </p:cNvSpPr>
              <p:nvPr/>
            </p:nvSpPr>
            <p:spPr bwMode="auto">
              <a:xfrm>
                <a:off x="6183313" y="4759325"/>
                <a:ext cx="304800" cy="533400"/>
              </a:xfrm>
              <a:prstGeom prst="line">
                <a:avLst/>
              </a:prstGeom>
              <a:noFill/>
              <a:ln w="9525">
                <a:solidFill>
                  <a:schemeClr val="tx2">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en-US">
                  <a:solidFill>
                    <a:schemeClr val="tx2">
                      <a:lumMod val="75000"/>
                    </a:schemeClr>
                  </a:solidFill>
                </a:endParaRPr>
              </a:p>
            </p:txBody>
          </p:sp>
          <p:sp>
            <p:nvSpPr>
              <p:cNvPr id="18" name="Line 17"/>
              <p:cNvSpPr>
                <a:spLocks noChangeShapeType="1"/>
              </p:cNvSpPr>
              <p:nvPr/>
            </p:nvSpPr>
            <p:spPr bwMode="auto">
              <a:xfrm flipH="1">
                <a:off x="2678113" y="4911725"/>
                <a:ext cx="457200" cy="381000"/>
              </a:xfrm>
              <a:prstGeom prst="line">
                <a:avLst/>
              </a:prstGeom>
              <a:noFill/>
              <a:ln w="9525">
                <a:solidFill>
                  <a:schemeClr val="tx2">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en-US">
                  <a:solidFill>
                    <a:schemeClr val="tx2">
                      <a:lumMod val="75000"/>
                    </a:schemeClr>
                  </a:solidFill>
                </a:endParaRPr>
              </a:p>
            </p:txBody>
          </p:sp>
          <p:sp>
            <p:nvSpPr>
              <p:cNvPr id="19" name="Line 18"/>
              <p:cNvSpPr>
                <a:spLocks noChangeShapeType="1"/>
              </p:cNvSpPr>
              <p:nvPr/>
            </p:nvSpPr>
            <p:spPr bwMode="auto">
              <a:xfrm flipH="1">
                <a:off x="2373313" y="4606925"/>
                <a:ext cx="304800" cy="685800"/>
              </a:xfrm>
              <a:prstGeom prst="line">
                <a:avLst/>
              </a:prstGeom>
              <a:noFill/>
              <a:ln w="9525">
                <a:solidFill>
                  <a:schemeClr val="tx2">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en-US">
                  <a:solidFill>
                    <a:schemeClr val="tx2">
                      <a:lumMod val="75000"/>
                    </a:schemeClr>
                  </a:solidFill>
                </a:endParaRPr>
              </a:p>
            </p:txBody>
          </p:sp>
          <p:sp>
            <p:nvSpPr>
              <p:cNvPr id="20" name="Line 19"/>
              <p:cNvSpPr>
                <a:spLocks noChangeShapeType="1"/>
              </p:cNvSpPr>
              <p:nvPr/>
            </p:nvSpPr>
            <p:spPr bwMode="auto">
              <a:xfrm>
                <a:off x="1839913" y="4606925"/>
                <a:ext cx="228600" cy="685800"/>
              </a:xfrm>
              <a:prstGeom prst="line">
                <a:avLst/>
              </a:prstGeom>
              <a:noFill/>
              <a:ln w="9525">
                <a:solidFill>
                  <a:schemeClr val="tx2">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en-US">
                  <a:solidFill>
                    <a:schemeClr val="tx2">
                      <a:lumMod val="75000"/>
                    </a:schemeClr>
                  </a:solidFill>
                </a:endParaRPr>
              </a:p>
            </p:txBody>
          </p:sp>
          <p:sp>
            <p:nvSpPr>
              <p:cNvPr id="21" name="Line 20"/>
              <p:cNvSpPr>
                <a:spLocks noChangeShapeType="1"/>
              </p:cNvSpPr>
              <p:nvPr/>
            </p:nvSpPr>
            <p:spPr bwMode="auto">
              <a:xfrm>
                <a:off x="1154113" y="4911725"/>
                <a:ext cx="609600" cy="381000"/>
              </a:xfrm>
              <a:prstGeom prst="line">
                <a:avLst/>
              </a:prstGeom>
              <a:noFill/>
              <a:ln w="9525">
                <a:solidFill>
                  <a:schemeClr val="tx2">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en-US">
                  <a:solidFill>
                    <a:schemeClr val="tx2">
                      <a:lumMod val="75000"/>
                    </a:schemeClr>
                  </a:solidFill>
                </a:endParaRPr>
              </a:p>
            </p:txBody>
          </p:sp>
          <p:sp>
            <p:nvSpPr>
              <p:cNvPr id="59414" name="Rectangle 21"/>
              <p:cNvSpPr>
                <a:spLocks noChangeArrowheads="1"/>
              </p:cNvSpPr>
              <p:nvPr/>
            </p:nvSpPr>
            <p:spPr bwMode="auto">
              <a:xfrm>
                <a:off x="6030913" y="5368925"/>
                <a:ext cx="1447800" cy="533400"/>
              </a:xfrm>
              <a:prstGeom prst="rect">
                <a:avLst/>
              </a:prstGeom>
              <a:solidFill>
                <a:srgbClr val="FFFFFF"/>
              </a:solidFill>
              <a:ln w="9525">
                <a:solidFill>
                  <a:schemeClr val="tx2">
                    <a:lumMod val="75000"/>
                  </a:schemeClr>
                </a:solidFill>
                <a:miter lim="800000"/>
                <a:headEnd/>
                <a:tailEnd/>
              </a:ln>
            </p:spPr>
            <p:txBody>
              <a:bodyPr wrap="none" anchor="ctr"/>
              <a:lstStyle>
                <a:lvl1pPr>
                  <a:spcBef>
                    <a:spcPct val="20000"/>
                  </a:spcBef>
                  <a:spcAft>
                    <a:spcPts val="600"/>
                  </a:spcAft>
                  <a:buFont typeface="Arial" charset="0"/>
                  <a:defRPr sz="2000" b="1">
                    <a:solidFill>
                      <a:schemeClr val="tx1"/>
                    </a:solidFill>
                    <a:latin typeface="Arial" charset="0"/>
                  </a:defRPr>
                </a:lvl1pPr>
                <a:lvl2pPr marL="742950" indent="-285750">
                  <a:spcBef>
                    <a:spcPct val="20000"/>
                  </a:spcBef>
                  <a:buClr>
                    <a:schemeClr val="tx2"/>
                  </a:buClr>
                  <a:buFont typeface="Arial" charset="0"/>
                  <a:buChar char="•"/>
                  <a:defRPr sz="2000">
                    <a:solidFill>
                      <a:schemeClr val="tx1"/>
                    </a:solidFill>
                    <a:latin typeface="Arial" charset="0"/>
                  </a:defRPr>
                </a:lvl2pPr>
                <a:lvl3pPr marL="1143000" indent="-228600">
                  <a:spcBef>
                    <a:spcPct val="20000"/>
                  </a:spcBef>
                  <a:buClr>
                    <a:schemeClr val="tx2"/>
                  </a:buClr>
                  <a:buFont typeface="Arial" charset="0"/>
                  <a:buChar char="•"/>
                  <a:defRPr>
                    <a:solidFill>
                      <a:schemeClr val="tx1"/>
                    </a:solidFill>
                    <a:latin typeface="Arial" charset="0"/>
                  </a:defRPr>
                </a:lvl3pPr>
                <a:lvl4pPr marL="1600200" indent="-228600">
                  <a:spcBef>
                    <a:spcPct val="20000"/>
                  </a:spcBef>
                  <a:buClr>
                    <a:schemeClr val="tx2"/>
                  </a:buClr>
                  <a:buFont typeface="Arial" charset="0"/>
                  <a:buChar char="•"/>
                  <a:defRPr>
                    <a:solidFill>
                      <a:schemeClr val="tx1"/>
                    </a:solidFill>
                    <a:latin typeface="Arial" charset="0"/>
                  </a:defRPr>
                </a:lvl4pPr>
                <a:lvl5pPr marL="2057400" indent="-228600">
                  <a:spcBef>
                    <a:spcPct val="20000"/>
                  </a:spcBef>
                  <a:buClr>
                    <a:schemeClr val="tx2"/>
                  </a:buClr>
                  <a:buFont typeface="Arial" charset="0"/>
                  <a:buChar char="•"/>
                  <a:defRPr>
                    <a:solidFill>
                      <a:schemeClr val="tx1"/>
                    </a:solidFill>
                    <a:latin typeface="Arial" charset="0"/>
                  </a:defRPr>
                </a:lvl5pPr>
                <a:lvl6pPr marL="2514600" indent="-228600" fontAlgn="base">
                  <a:spcBef>
                    <a:spcPct val="20000"/>
                  </a:spcBef>
                  <a:spcAft>
                    <a:spcPct val="0"/>
                  </a:spcAft>
                  <a:buClr>
                    <a:schemeClr val="tx2"/>
                  </a:buClr>
                  <a:buFont typeface="Arial" charset="0"/>
                  <a:buChar char="•"/>
                  <a:defRPr>
                    <a:solidFill>
                      <a:schemeClr val="tx1"/>
                    </a:solidFill>
                    <a:latin typeface="Arial" charset="0"/>
                  </a:defRPr>
                </a:lvl6pPr>
                <a:lvl7pPr marL="2971800" indent="-228600" fontAlgn="base">
                  <a:spcBef>
                    <a:spcPct val="20000"/>
                  </a:spcBef>
                  <a:spcAft>
                    <a:spcPct val="0"/>
                  </a:spcAft>
                  <a:buClr>
                    <a:schemeClr val="tx2"/>
                  </a:buClr>
                  <a:buFont typeface="Arial" charset="0"/>
                  <a:buChar char="•"/>
                  <a:defRPr>
                    <a:solidFill>
                      <a:schemeClr val="tx1"/>
                    </a:solidFill>
                    <a:latin typeface="Arial" charset="0"/>
                  </a:defRPr>
                </a:lvl7pPr>
                <a:lvl8pPr marL="3429000" indent="-228600" fontAlgn="base">
                  <a:spcBef>
                    <a:spcPct val="20000"/>
                  </a:spcBef>
                  <a:spcAft>
                    <a:spcPct val="0"/>
                  </a:spcAft>
                  <a:buClr>
                    <a:schemeClr val="tx2"/>
                  </a:buClr>
                  <a:buFont typeface="Arial" charset="0"/>
                  <a:buChar char="•"/>
                  <a:defRPr>
                    <a:solidFill>
                      <a:schemeClr val="tx1"/>
                    </a:solidFill>
                    <a:latin typeface="Arial" charset="0"/>
                  </a:defRPr>
                </a:lvl8pPr>
                <a:lvl9pPr marL="3886200" indent="-228600" fontAlgn="base">
                  <a:spcBef>
                    <a:spcPct val="20000"/>
                  </a:spcBef>
                  <a:spcAft>
                    <a:spcPct val="0"/>
                  </a:spcAft>
                  <a:buClr>
                    <a:schemeClr val="tx2"/>
                  </a:buClr>
                  <a:buFont typeface="Arial" charset="0"/>
                  <a:buChar char="•"/>
                  <a:defRPr>
                    <a:solidFill>
                      <a:schemeClr val="tx1"/>
                    </a:solidFill>
                    <a:latin typeface="Arial" charset="0"/>
                  </a:defRPr>
                </a:lvl9pPr>
              </a:lstStyle>
              <a:p>
                <a:pPr algn="ctr">
                  <a:spcBef>
                    <a:spcPct val="0"/>
                  </a:spcBef>
                  <a:spcAft>
                    <a:spcPct val="0"/>
                  </a:spcAft>
                  <a:buFontTx/>
                  <a:buNone/>
                  <a:defRPr/>
                </a:pPr>
                <a:r>
                  <a:rPr lang="en-US" altLang="en-US" b="0">
                    <a:solidFill>
                      <a:schemeClr val="tx2">
                        <a:lumMod val="75000"/>
                      </a:schemeClr>
                    </a:solidFill>
                    <a:latin typeface="Times New Roman" charset="0"/>
                  </a:rPr>
                  <a:t>DEPENDENT</a:t>
                </a:r>
                <a:endParaRPr lang="en-US" altLang="en-US" sz="2400" b="0">
                  <a:solidFill>
                    <a:schemeClr val="tx2">
                      <a:lumMod val="75000"/>
                    </a:schemeClr>
                  </a:solidFill>
                  <a:latin typeface="Times New Roman" charset="0"/>
                </a:endParaRPr>
              </a:p>
            </p:txBody>
          </p:sp>
          <p:sp>
            <p:nvSpPr>
              <p:cNvPr id="59415" name="AutoShape 22"/>
              <p:cNvSpPr>
                <a:spLocks noChangeArrowheads="1"/>
              </p:cNvSpPr>
              <p:nvPr/>
            </p:nvSpPr>
            <p:spPr bwMode="auto">
              <a:xfrm>
                <a:off x="3744913" y="5216525"/>
                <a:ext cx="1676400" cy="838200"/>
              </a:xfrm>
              <a:prstGeom prst="flowChartDecision">
                <a:avLst/>
              </a:prstGeom>
              <a:solidFill>
                <a:srgbClr val="FFFFFF"/>
              </a:solidFill>
              <a:ln w="9525">
                <a:solidFill>
                  <a:schemeClr val="tx2">
                    <a:lumMod val="75000"/>
                  </a:schemeClr>
                </a:solidFill>
                <a:miter lim="800000"/>
                <a:headEnd/>
                <a:tailEnd/>
              </a:ln>
            </p:spPr>
            <p:txBody>
              <a:bodyPr wrap="none" anchor="ctr"/>
              <a:lstStyle>
                <a:lvl1pPr>
                  <a:spcBef>
                    <a:spcPct val="20000"/>
                  </a:spcBef>
                  <a:spcAft>
                    <a:spcPts val="600"/>
                  </a:spcAft>
                  <a:buFont typeface="Arial" charset="0"/>
                  <a:defRPr sz="2000" b="1">
                    <a:solidFill>
                      <a:schemeClr val="tx1"/>
                    </a:solidFill>
                    <a:latin typeface="Arial" charset="0"/>
                  </a:defRPr>
                </a:lvl1pPr>
                <a:lvl2pPr marL="742950" indent="-285750">
                  <a:spcBef>
                    <a:spcPct val="20000"/>
                  </a:spcBef>
                  <a:buClr>
                    <a:schemeClr val="tx2"/>
                  </a:buClr>
                  <a:buFont typeface="Arial" charset="0"/>
                  <a:buChar char="•"/>
                  <a:defRPr sz="2000">
                    <a:solidFill>
                      <a:schemeClr val="tx1"/>
                    </a:solidFill>
                    <a:latin typeface="Arial" charset="0"/>
                  </a:defRPr>
                </a:lvl2pPr>
                <a:lvl3pPr marL="1143000" indent="-228600">
                  <a:spcBef>
                    <a:spcPct val="20000"/>
                  </a:spcBef>
                  <a:buClr>
                    <a:schemeClr val="tx2"/>
                  </a:buClr>
                  <a:buFont typeface="Arial" charset="0"/>
                  <a:buChar char="•"/>
                  <a:defRPr>
                    <a:solidFill>
                      <a:schemeClr val="tx1"/>
                    </a:solidFill>
                    <a:latin typeface="Arial" charset="0"/>
                  </a:defRPr>
                </a:lvl3pPr>
                <a:lvl4pPr marL="1600200" indent="-228600">
                  <a:spcBef>
                    <a:spcPct val="20000"/>
                  </a:spcBef>
                  <a:buClr>
                    <a:schemeClr val="tx2"/>
                  </a:buClr>
                  <a:buFont typeface="Arial" charset="0"/>
                  <a:buChar char="•"/>
                  <a:defRPr>
                    <a:solidFill>
                      <a:schemeClr val="tx1"/>
                    </a:solidFill>
                    <a:latin typeface="Arial" charset="0"/>
                  </a:defRPr>
                </a:lvl4pPr>
                <a:lvl5pPr marL="2057400" indent="-228600">
                  <a:spcBef>
                    <a:spcPct val="20000"/>
                  </a:spcBef>
                  <a:buClr>
                    <a:schemeClr val="tx2"/>
                  </a:buClr>
                  <a:buFont typeface="Arial" charset="0"/>
                  <a:buChar char="•"/>
                  <a:defRPr>
                    <a:solidFill>
                      <a:schemeClr val="tx1"/>
                    </a:solidFill>
                    <a:latin typeface="Arial" charset="0"/>
                  </a:defRPr>
                </a:lvl5pPr>
                <a:lvl6pPr marL="2514600" indent="-228600" fontAlgn="base">
                  <a:spcBef>
                    <a:spcPct val="20000"/>
                  </a:spcBef>
                  <a:spcAft>
                    <a:spcPct val="0"/>
                  </a:spcAft>
                  <a:buClr>
                    <a:schemeClr val="tx2"/>
                  </a:buClr>
                  <a:buFont typeface="Arial" charset="0"/>
                  <a:buChar char="•"/>
                  <a:defRPr>
                    <a:solidFill>
                      <a:schemeClr val="tx1"/>
                    </a:solidFill>
                    <a:latin typeface="Arial" charset="0"/>
                  </a:defRPr>
                </a:lvl6pPr>
                <a:lvl7pPr marL="2971800" indent="-228600" fontAlgn="base">
                  <a:spcBef>
                    <a:spcPct val="20000"/>
                  </a:spcBef>
                  <a:spcAft>
                    <a:spcPct val="0"/>
                  </a:spcAft>
                  <a:buClr>
                    <a:schemeClr val="tx2"/>
                  </a:buClr>
                  <a:buFont typeface="Arial" charset="0"/>
                  <a:buChar char="•"/>
                  <a:defRPr>
                    <a:solidFill>
                      <a:schemeClr val="tx1"/>
                    </a:solidFill>
                    <a:latin typeface="Arial" charset="0"/>
                  </a:defRPr>
                </a:lvl7pPr>
                <a:lvl8pPr marL="3429000" indent="-228600" fontAlgn="base">
                  <a:spcBef>
                    <a:spcPct val="20000"/>
                  </a:spcBef>
                  <a:spcAft>
                    <a:spcPct val="0"/>
                  </a:spcAft>
                  <a:buClr>
                    <a:schemeClr val="tx2"/>
                  </a:buClr>
                  <a:buFont typeface="Arial" charset="0"/>
                  <a:buChar char="•"/>
                  <a:defRPr>
                    <a:solidFill>
                      <a:schemeClr val="tx1"/>
                    </a:solidFill>
                    <a:latin typeface="Arial" charset="0"/>
                  </a:defRPr>
                </a:lvl8pPr>
                <a:lvl9pPr marL="3886200" indent="-228600" fontAlgn="base">
                  <a:spcBef>
                    <a:spcPct val="20000"/>
                  </a:spcBef>
                  <a:spcAft>
                    <a:spcPct val="0"/>
                  </a:spcAft>
                  <a:buClr>
                    <a:schemeClr val="tx2"/>
                  </a:buClr>
                  <a:buFont typeface="Arial" charset="0"/>
                  <a:buChar char="•"/>
                  <a:defRPr>
                    <a:solidFill>
                      <a:schemeClr val="tx1"/>
                    </a:solidFill>
                    <a:latin typeface="Arial" charset="0"/>
                  </a:defRPr>
                </a:lvl9pPr>
              </a:lstStyle>
              <a:p>
                <a:pPr algn="ctr">
                  <a:spcBef>
                    <a:spcPct val="0"/>
                  </a:spcBef>
                  <a:spcAft>
                    <a:spcPct val="0"/>
                  </a:spcAft>
                  <a:buFontTx/>
                  <a:buNone/>
                  <a:defRPr/>
                </a:pPr>
                <a:r>
                  <a:rPr lang="en-US" altLang="en-US" sz="2400" b="0">
                    <a:solidFill>
                      <a:schemeClr val="tx2">
                        <a:lumMod val="75000"/>
                      </a:schemeClr>
                    </a:solidFill>
                    <a:latin typeface="Times New Roman" charset="0"/>
                  </a:rPr>
                  <a:t>has</a:t>
                </a:r>
              </a:p>
            </p:txBody>
          </p:sp>
        </p:grpSp>
      </p:grpSp>
    </p:spTree>
    <p:extLst>
      <p:ext uri="{BB962C8B-B14F-4D97-AF65-F5344CB8AC3E}">
        <p14:creationId xmlns:p14="http://schemas.microsoft.com/office/powerpoint/2010/main" val="4015132441"/>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741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741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build="p"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457200" y="-100013"/>
            <a:ext cx="5791200" cy="1371601"/>
          </a:xfrm>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eaLnBrk="1" fontAlgn="auto" hangingPunct="1">
              <a:spcAft>
                <a:spcPts val="0"/>
              </a:spcAft>
              <a:defRPr/>
            </a:pPr>
            <a:r>
              <a:rPr lang="en-GB" b="1" dirty="0">
                <a:latin typeface="Times" pitchFamily="18" charset="0"/>
                <a:ea typeface="+mn-ea"/>
              </a:rPr>
              <a:t>Attributes</a:t>
            </a:r>
          </a:p>
        </p:txBody>
      </p:sp>
      <p:sp>
        <p:nvSpPr>
          <p:cNvPr id="20483" name="Rectangle 3"/>
          <p:cNvSpPr>
            <a:spLocks noGrp="1" noChangeArrowheads="1"/>
          </p:cNvSpPr>
          <p:nvPr>
            <p:ph idx="1"/>
          </p:nvPr>
        </p:nvSpPr>
        <p:spPr>
          <a:xfrm>
            <a:off x="533400" y="1676400"/>
            <a:ext cx="7727950" cy="2263775"/>
          </a:xfrm>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eaLnBrk="1" hangingPunct="1"/>
            <a:r>
              <a:rPr lang="en-GB" altLang="en-US" sz="2400" dirty="0">
                <a:latin typeface="Times" charset="0"/>
              </a:rPr>
              <a:t>Attribute</a:t>
            </a:r>
          </a:p>
          <a:p>
            <a:pPr lvl="1" eaLnBrk="1" hangingPunct="1"/>
            <a:r>
              <a:rPr lang="en-GB" altLang="en-US" sz="2400" dirty="0">
                <a:latin typeface="Times" charset="0"/>
              </a:rPr>
              <a:t>Property of an entity or a relationship type </a:t>
            </a:r>
          </a:p>
          <a:p>
            <a:pPr lvl="1" eaLnBrk="1" hangingPunct="1"/>
            <a:r>
              <a:rPr lang="en-GB" altLang="en-US" sz="2400" dirty="0">
                <a:latin typeface="Times" charset="0"/>
              </a:rPr>
              <a:t>All entities in one type have the same attributes</a:t>
            </a:r>
          </a:p>
          <a:p>
            <a:pPr lvl="1" eaLnBrk="1" hangingPunct="1"/>
            <a:r>
              <a:rPr lang="en-GB" altLang="en-US" sz="2400" dirty="0">
                <a:latin typeface="Times" charset="0"/>
              </a:rPr>
              <a:t>Attribute domain:</a:t>
            </a:r>
          </a:p>
        </p:txBody>
      </p:sp>
      <p:sp>
        <p:nvSpPr>
          <p:cNvPr id="62467" name="Slide Number Placeholder 3"/>
          <p:cNvSpPr>
            <a:spLocks noGrp="1"/>
          </p:cNvSpPr>
          <p:nvPr>
            <p:ph type="sldNum" sz="quarter" idx="12"/>
          </p:nvPr>
        </p:nvSpPr>
        <p:spPr bwMode="auto">
          <a:xfrm>
            <a:off x="6858000" y="6172200"/>
            <a:ext cx="19050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ts val="600"/>
              </a:spcAft>
              <a:buFont typeface="Arial" charset="0"/>
              <a:defRPr sz="2000" b="1">
                <a:solidFill>
                  <a:schemeClr val="tx1"/>
                </a:solidFill>
                <a:latin typeface="Arial" charset="0"/>
              </a:defRPr>
            </a:lvl1pPr>
            <a:lvl2pPr marL="742950" indent="-285750">
              <a:spcBef>
                <a:spcPct val="20000"/>
              </a:spcBef>
              <a:buClr>
                <a:schemeClr val="tx2"/>
              </a:buClr>
              <a:buFont typeface="Arial" charset="0"/>
              <a:buChar char="•"/>
              <a:defRPr sz="2000">
                <a:solidFill>
                  <a:schemeClr val="tx1"/>
                </a:solidFill>
                <a:latin typeface="Arial" charset="0"/>
              </a:defRPr>
            </a:lvl2pPr>
            <a:lvl3pPr marL="1143000" indent="-228600">
              <a:spcBef>
                <a:spcPct val="20000"/>
              </a:spcBef>
              <a:buClr>
                <a:schemeClr val="tx2"/>
              </a:buClr>
              <a:buFont typeface="Arial" charset="0"/>
              <a:buChar char="•"/>
              <a:defRPr>
                <a:solidFill>
                  <a:schemeClr val="tx1"/>
                </a:solidFill>
                <a:latin typeface="Arial" charset="0"/>
              </a:defRPr>
            </a:lvl3pPr>
            <a:lvl4pPr marL="1600200" indent="-228600">
              <a:spcBef>
                <a:spcPct val="20000"/>
              </a:spcBef>
              <a:buClr>
                <a:schemeClr val="tx2"/>
              </a:buClr>
              <a:buFont typeface="Arial" charset="0"/>
              <a:buChar char="•"/>
              <a:defRPr>
                <a:solidFill>
                  <a:schemeClr val="tx1"/>
                </a:solidFill>
                <a:latin typeface="Arial" charset="0"/>
              </a:defRPr>
            </a:lvl4pPr>
            <a:lvl5pPr marL="2057400" indent="-228600">
              <a:spcBef>
                <a:spcPct val="20000"/>
              </a:spcBef>
              <a:buClr>
                <a:schemeClr val="tx2"/>
              </a:buClr>
              <a:buFont typeface="Arial" charset="0"/>
              <a:buChar char="•"/>
              <a:defRPr>
                <a:solidFill>
                  <a:schemeClr val="tx1"/>
                </a:solidFill>
                <a:latin typeface="Arial" charset="0"/>
              </a:defRPr>
            </a:lvl5pPr>
            <a:lvl6pPr marL="25146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6pPr>
            <a:lvl7pPr marL="29718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7pPr>
            <a:lvl8pPr marL="34290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8pPr>
            <a:lvl9pPr marL="38862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9pPr>
          </a:lstStyle>
          <a:p>
            <a:pPr>
              <a:spcBef>
                <a:spcPct val="0"/>
              </a:spcBef>
              <a:spcAft>
                <a:spcPct val="0"/>
              </a:spcAft>
              <a:buFontTx/>
              <a:buNone/>
            </a:pPr>
            <a:fld id="{87B7AA2F-6260-DF4D-859E-AE3D7BCCA6F0}" type="slidenum">
              <a:rPr lang="en-GB" altLang="en-US" sz="2400">
                <a:latin typeface="Times New Roman" charset="0"/>
              </a:rPr>
              <a:pPr>
                <a:spcBef>
                  <a:spcPct val="0"/>
                </a:spcBef>
                <a:spcAft>
                  <a:spcPct val="0"/>
                </a:spcAft>
                <a:buFontTx/>
                <a:buNone/>
              </a:pPr>
              <a:t>14</a:t>
            </a:fld>
            <a:endParaRPr lang="en-GB" altLang="en-US" sz="2400">
              <a:latin typeface="Times New Roman" charset="0"/>
            </a:endParaRPr>
          </a:p>
        </p:txBody>
      </p:sp>
      <p:sp>
        <p:nvSpPr>
          <p:cNvPr id="49157" name="Rectangle 12"/>
          <p:cNvSpPr>
            <a:spLocks noChangeArrowheads="1"/>
          </p:cNvSpPr>
          <p:nvPr/>
        </p:nvSpPr>
        <p:spPr bwMode="auto">
          <a:xfrm>
            <a:off x="3722688" y="5119688"/>
            <a:ext cx="1371600" cy="685800"/>
          </a:xfrm>
          <a:prstGeom prst="rect">
            <a:avLst/>
          </a:prstGeom>
          <a:solidFill>
            <a:srgbClr val="FFFFFF"/>
          </a:solidFill>
          <a:ln w="9525">
            <a:solidFill>
              <a:schemeClr val="tx2">
                <a:lumMod val="75000"/>
              </a:schemeClr>
            </a:solidFill>
            <a:miter lim="800000"/>
            <a:headEnd/>
            <a:tailEnd/>
          </a:ln>
        </p:spPr>
        <p:txBody>
          <a:bodyPr wrap="none" anchor="ctr"/>
          <a:lstStyle>
            <a:lvl1pPr>
              <a:spcBef>
                <a:spcPct val="20000"/>
              </a:spcBef>
              <a:spcAft>
                <a:spcPts val="600"/>
              </a:spcAft>
              <a:buFont typeface="Arial" charset="0"/>
              <a:defRPr sz="2000" b="1">
                <a:solidFill>
                  <a:schemeClr val="tx1"/>
                </a:solidFill>
                <a:latin typeface="Arial" charset="0"/>
              </a:defRPr>
            </a:lvl1pPr>
            <a:lvl2pPr marL="742950" indent="-285750">
              <a:spcBef>
                <a:spcPct val="20000"/>
              </a:spcBef>
              <a:buClr>
                <a:schemeClr val="tx2"/>
              </a:buClr>
              <a:buFont typeface="Arial" charset="0"/>
              <a:buChar char="•"/>
              <a:defRPr sz="2000">
                <a:solidFill>
                  <a:schemeClr val="tx1"/>
                </a:solidFill>
                <a:latin typeface="Arial" charset="0"/>
              </a:defRPr>
            </a:lvl2pPr>
            <a:lvl3pPr marL="1143000" indent="-228600">
              <a:spcBef>
                <a:spcPct val="20000"/>
              </a:spcBef>
              <a:buClr>
                <a:schemeClr val="tx2"/>
              </a:buClr>
              <a:buFont typeface="Arial" charset="0"/>
              <a:buChar char="•"/>
              <a:defRPr>
                <a:solidFill>
                  <a:schemeClr val="tx1"/>
                </a:solidFill>
                <a:latin typeface="Arial" charset="0"/>
              </a:defRPr>
            </a:lvl3pPr>
            <a:lvl4pPr marL="1600200" indent="-228600">
              <a:spcBef>
                <a:spcPct val="20000"/>
              </a:spcBef>
              <a:buClr>
                <a:schemeClr val="tx2"/>
              </a:buClr>
              <a:buFont typeface="Arial" charset="0"/>
              <a:buChar char="•"/>
              <a:defRPr>
                <a:solidFill>
                  <a:schemeClr val="tx1"/>
                </a:solidFill>
                <a:latin typeface="Arial" charset="0"/>
              </a:defRPr>
            </a:lvl4pPr>
            <a:lvl5pPr marL="2057400" indent="-228600">
              <a:spcBef>
                <a:spcPct val="20000"/>
              </a:spcBef>
              <a:buClr>
                <a:schemeClr val="tx2"/>
              </a:buClr>
              <a:buFont typeface="Arial" charset="0"/>
              <a:buChar char="•"/>
              <a:defRPr>
                <a:solidFill>
                  <a:schemeClr val="tx1"/>
                </a:solidFill>
                <a:latin typeface="Arial" charset="0"/>
              </a:defRPr>
            </a:lvl5pPr>
            <a:lvl6pPr marL="2514600" indent="-228600" fontAlgn="base">
              <a:spcBef>
                <a:spcPct val="20000"/>
              </a:spcBef>
              <a:spcAft>
                <a:spcPct val="0"/>
              </a:spcAft>
              <a:buClr>
                <a:schemeClr val="tx2"/>
              </a:buClr>
              <a:buFont typeface="Arial" charset="0"/>
              <a:buChar char="•"/>
              <a:defRPr>
                <a:solidFill>
                  <a:schemeClr val="tx1"/>
                </a:solidFill>
                <a:latin typeface="Arial" charset="0"/>
              </a:defRPr>
            </a:lvl6pPr>
            <a:lvl7pPr marL="2971800" indent="-228600" fontAlgn="base">
              <a:spcBef>
                <a:spcPct val="20000"/>
              </a:spcBef>
              <a:spcAft>
                <a:spcPct val="0"/>
              </a:spcAft>
              <a:buClr>
                <a:schemeClr val="tx2"/>
              </a:buClr>
              <a:buFont typeface="Arial" charset="0"/>
              <a:buChar char="•"/>
              <a:defRPr>
                <a:solidFill>
                  <a:schemeClr val="tx1"/>
                </a:solidFill>
                <a:latin typeface="Arial" charset="0"/>
              </a:defRPr>
            </a:lvl7pPr>
            <a:lvl8pPr marL="3429000" indent="-228600" fontAlgn="base">
              <a:spcBef>
                <a:spcPct val="20000"/>
              </a:spcBef>
              <a:spcAft>
                <a:spcPct val="0"/>
              </a:spcAft>
              <a:buClr>
                <a:schemeClr val="tx2"/>
              </a:buClr>
              <a:buFont typeface="Arial" charset="0"/>
              <a:buChar char="•"/>
              <a:defRPr>
                <a:solidFill>
                  <a:schemeClr val="tx1"/>
                </a:solidFill>
                <a:latin typeface="Arial" charset="0"/>
              </a:defRPr>
            </a:lvl8pPr>
            <a:lvl9pPr marL="3886200" indent="-228600" fontAlgn="base">
              <a:spcBef>
                <a:spcPct val="20000"/>
              </a:spcBef>
              <a:spcAft>
                <a:spcPct val="0"/>
              </a:spcAft>
              <a:buClr>
                <a:schemeClr val="tx2"/>
              </a:buClr>
              <a:buFont typeface="Arial" charset="0"/>
              <a:buChar char="•"/>
              <a:defRPr>
                <a:solidFill>
                  <a:schemeClr val="tx1"/>
                </a:solidFill>
                <a:latin typeface="Arial" charset="0"/>
              </a:defRPr>
            </a:lvl9pPr>
          </a:lstStyle>
          <a:p>
            <a:pPr algn="ctr">
              <a:spcBef>
                <a:spcPct val="0"/>
              </a:spcBef>
              <a:spcAft>
                <a:spcPct val="0"/>
              </a:spcAft>
              <a:buFontTx/>
              <a:buNone/>
              <a:defRPr/>
            </a:pPr>
            <a:r>
              <a:rPr lang="en-US" altLang="en-US" sz="2400" b="0">
                <a:solidFill>
                  <a:schemeClr val="tx2">
                    <a:lumMod val="75000"/>
                  </a:schemeClr>
                </a:solidFill>
                <a:latin typeface="Times New Roman" charset="0"/>
              </a:rPr>
              <a:t>STUDENT</a:t>
            </a:r>
          </a:p>
        </p:txBody>
      </p:sp>
      <p:sp>
        <p:nvSpPr>
          <p:cNvPr id="49158" name="Oval 15"/>
          <p:cNvSpPr>
            <a:spLocks noChangeArrowheads="1"/>
          </p:cNvSpPr>
          <p:nvPr/>
        </p:nvSpPr>
        <p:spPr bwMode="auto">
          <a:xfrm>
            <a:off x="2732088" y="4357688"/>
            <a:ext cx="762000" cy="457200"/>
          </a:xfrm>
          <a:prstGeom prst="ellipse">
            <a:avLst/>
          </a:prstGeom>
          <a:solidFill>
            <a:srgbClr val="FFFFFF"/>
          </a:solidFill>
          <a:ln w="9525">
            <a:solidFill>
              <a:schemeClr val="tx2">
                <a:lumMod val="75000"/>
              </a:schemeClr>
            </a:solidFill>
            <a:round/>
            <a:headEnd/>
            <a:tailEnd/>
          </a:ln>
        </p:spPr>
        <p:txBody>
          <a:bodyPr wrap="none" anchor="ctr"/>
          <a:lstStyle>
            <a:lvl1pPr>
              <a:spcBef>
                <a:spcPct val="20000"/>
              </a:spcBef>
              <a:spcAft>
                <a:spcPts val="600"/>
              </a:spcAft>
              <a:buFont typeface="Arial" charset="0"/>
              <a:defRPr sz="2000" b="1">
                <a:solidFill>
                  <a:schemeClr val="tx1"/>
                </a:solidFill>
                <a:latin typeface="Arial" charset="0"/>
              </a:defRPr>
            </a:lvl1pPr>
            <a:lvl2pPr marL="742950" indent="-285750">
              <a:spcBef>
                <a:spcPct val="20000"/>
              </a:spcBef>
              <a:buClr>
                <a:schemeClr val="tx2"/>
              </a:buClr>
              <a:buFont typeface="Arial" charset="0"/>
              <a:buChar char="•"/>
              <a:defRPr sz="2000">
                <a:solidFill>
                  <a:schemeClr val="tx1"/>
                </a:solidFill>
                <a:latin typeface="Arial" charset="0"/>
              </a:defRPr>
            </a:lvl2pPr>
            <a:lvl3pPr marL="1143000" indent="-228600">
              <a:spcBef>
                <a:spcPct val="20000"/>
              </a:spcBef>
              <a:buClr>
                <a:schemeClr val="tx2"/>
              </a:buClr>
              <a:buFont typeface="Arial" charset="0"/>
              <a:buChar char="•"/>
              <a:defRPr>
                <a:solidFill>
                  <a:schemeClr val="tx1"/>
                </a:solidFill>
                <a:latin typeface="Arial" charset="0"/>
              </a:defRPr>
            </a:lvl3pPr>
            <a:lvl4pPr marL="1600200" indent="-228600">
              <a:spcBef>
                <a:spcPct val="20000"/>
              </a:spcBef>
              <a:buClr>
                <a:schemeClr val="tx2"/>
              </a:buClr>
              <a:buFont typeface="Arial" charset="0"/>
              <a:buChar char="•"/>
              <a:defRPr>
                <a:solidFill>
                  <a:schemeClr val="tx1"/>
                </a:solidFill>
                <a:latin typeface="Arial" charset="0"/>
              </a:defRPr>
            </a:lvl4pPr>
            <a:lvl5pPr marL="2057400" indent="-228600">
              <a:spcBef>
                <a:spcPct val="20000"/>
              </a:spcBef>
              <a:buClr>
                <a:schemeClr val="tx2"/>
              </a:buClr>
              <a:buFont typeface="Arial" charset="0"/>
              <a:buChar char="•"/>
              <a:defRPr>
                <a:solidFill>
                  <a:schemeClr val="tx1"/>
                </a:solidFill>
                <a:latin typeface="Arial" charset="0"/>
              </a:defRPr>
            </a:lvl5pPr>
            <a:lvl6pPr marL="2514600" indent="-228600" fontAlgn="base">
              <a:spcBef>
                <a:spcPct val="20000"/>
              </a:spcBef>
              <a:spcAft>
                <a:spcPct val="0"/>
              </a:spcAft>
              <a:buClr>
                <a:schemeClr val="tx2"/>
              </a:buClr>
              <a:buFont typeface="Arial" charset="0"/>
              <a:buChar char="•"/>
              <a:defRPr>
                <a:solidFill>
                  <a:schemeClr val="tx1"/>
                </a:solidFill>
                <a:latin typeface="Arial" charset="0"/>
              </a:defRPr>
            </a:lvl6pPr>
            <a:lvl7pPr marL="2971800" indent="-228600" fontAlgn="base">
              <a:spcBef>
                <a:spcPct val="20000"/>
              </a:spcBef>
              <a:spcAft>
                <a:spcPct val="0"/>
              </a:spcAft>
              <a:buClr>
                <a:schemeClr val="tx2"/>
              </a:buClr>
              <a:buFont typeface="Arial" charset="0"/>
              <a:buChar char="•"/>
              <a:defRPr>
                <a:solidFill>
                  <a:schemeClr val="tx1"/>
                </a:solidFill>
                <a:latin typeface="Arial" charset="0"/>
              </a:defRPr>
            </a:lvl7pPr>
            <a:lvl8pPr marL="3429000" indent="-228600" fontAlgn="base">
              <a:spcBef>
                <a:spcPct val="20000"/>
              </a:spcBef>
              <a:spcAft>
                <a:spcPct val="0"/>
              </a:spcAft>
              <a:buClr>
                <a:schemeClr val="tx2"/>
              </a:buClr>
              <a:buFont typeface="Arial" charset="0"/>
              <a:buChar char="•"/>
              <a:defRPr>
                <a:solidFill>
                  <a:schemeClr val="tx1"/>
                </a:solidFill>
                <a:latin typeface="Arial" charset="0"/>
              </a:defRPr>
            </a:lvl8pPr>
            <a:lvl9pPr marL="3886200" indent="-228600" fontAlgn="base">
              <a:spcBef>
                <a:spcPct val="20000"/>
              </a:spcBef>
              <a:spcAft>
                <a:spcPct val="0"/>
              </a:spcAft>
              <a:buClr>
                <a:schemeClr val="tx2"/>
              </a:buClr>
              <a:buFont typeface="Arial" charset="0"/>
              <a:buChar char="•"/>
              <a:defRPr>
                <a:solidFill>
                  <a:schemeClr val="tx1"/>
                </a:solidFill>
                <a:latin typeface="Arial" charset="0"/>
              </a:defRPr>
            </a:lvl9pPr>
          </a:lstStyle>
          <a:p>
            <a:pPr algn="ctr">
              <a:spcBef>
                <a:spcPct val="0"/>
              </a:spcBef>
              <a:spcAft>
                <a:spcPct val="0"/>
              </a:spcAft>
              <a:buFontTx/>
              <a:buNone/>
              <a:defRPr/>
            </a:pPr>
            <a:r>
              <a:rPr lang="en-US" altLang="en-US" b="0">
                <a:solidFill>
                  <a:schemeClr val="tx2">
                    <a:lumMod val="75000"/>
                  </a:schemeClr>
                </a:solidFill>
                <a:latin typeface="Times New Roman" charset="0"/>
              </a:rPr>
              <a:t>St_no</a:t>
            </a:r>
          </a:p>
        </p:txBody>
      </p:sp>
      <p:sp>
        <p:nvSpPr>
          <p:cNvPr id="49159" name="Oval 16"/>
          <p:cNvSpPr>
            <a:spLocks noChangeArrowheads="1"/>
          </p:cNvSpPr>
          <p:nvPr/>
        </p:nvSpPr>
        <p:spPr bwMode="auto">
          <a:xfrm>
            <a:off x="3646488" y="3976688"/>
            <a:ext cx="762000" cy="457200"/>
          </a:xfrm>
          <a:prstGeom prst="ellipse">
            <a:avLst/>
          </a:prstGeom>
          <a:solidFill>
            <a:srgbClr val="FFFFFF"/>
          </a:solidFill>
          <a:ln w="9525">
            <a:solidFill>
              <a:schemeClr val="tx2">
                <a:lumMod val="75000"/>
              </a:schemeClr>
            </a:solidFill>
            <a:round/>
            <a:headEnd/>
            <a:tailEnd/>
          </a:ln>
        </p:spPr>
        <p:txBody>
          <a:bodyPr wrap="none" anchor="ctr"/>
          <a:lstStyle>
            <a:lvl1pPr>
              <a:spcBef>
                <a:spcPct val="20000"/>
              </a:spcBef>
              <a:spcAft>
                <a:spcPts val="600"/>
              </a:spcAft>
              <a:buFont typeface="Arial" charset="0"/>
              <a:defRPr sz="2000" b="1">
                <a:solidFill>
                  <a:schemeClr val="tx1"/>
                </a:solidFill>
                <a:latin typeface="Arial" charset="0"/>
              </a:defRPr>
            </a:lvl1pPr>
            <a:lvl2pPr marL="742950" indent="-285750">
              <a:spcBef>
                <a:spcPct val="20000"/>
              </a:spcBef>
              <a:buClr>
                <a:schemeClr val="tx2"/>
              </a:buClr>
              <a:buFont typeface="Arial" charset="0"/>
              <a:buChar char="•"/>
              <a:defRPr sz="2000">
                <a:solidFill>
                  <a:schemeClr val="tx1"/>
                </a:solidFill>
                <a:latin typeface="Arial" charset="0"/>
              </a:defRPr>
            </a:lvl2pPr>
            <a:lvl3pPr marL="1143000" indent="-228600">
              <a:spcBef>
                <a:spcPct val="20000"/>
              </a:spcBef>
              <a:buClr>
                <a:schemeClr val="tx2"/>
              </a:buClr>
              <a:buFont typeface="Arial" charset="0"/>
              <a:buChar char="•"/>
              <a:defRPr>
                <a:solidFill>
                  <a:schemeClr val="tx1"/>
                </a:solidFill>
                <a:latin typeface="Arial" charset="0"/>
              </a:defRPr>
            </a:lvl3pPr>
            <a:lvl4pPr marL="1600200" indent="-228600">
              <a:spcBef>
                <a:spcPct val="20000"/>
              </a:spcBef>
              <a:buClr>
                <a:schemeClr val="tx2"/>
              </a:buClr>
              <a:buFont typeface="Arial" charset="0"/>
              <a:buChar char="•"/>
              <a:defRPr>
                <a:solidFill>
                  <a:schemeClr val="tx1"/>
                </a:solidFill>
                <a:latin typeface="Arial" charset="0"/>
              </a:defRPr>
            </a:lvl4pPr>
            <a:lvl5pPr marL="2057400" indent="-228600">
              <a:spcBef>
                <a:spcPct val="20000"/>
              </a:spcBef>
              <a:buClr>
                <a:schemeClr val="tx2"/>
              </a:buClr>
              <a:buFont typeface="Arial" charset="0"/>
              <a:buChar char="•"/>
              <a:defRPr>
                <a:solidFill>
                  <a:schemeClr val="tx1"/>
                </a:solidFill>
                <a:latin typeface="Arial" charset="0"/>
              </a:defRPr>
            </a:lvl5pPr>
            <a:lvl6pPr marL="2514600" indent="-228600" fontAlgn="base">
              <a:spcBef>
                <a:spcPct val="20000"/>
              </a:spcBef>
              <a:spcAft>
                <a:spcPct val="0"/>
              </a:spcAft>
              <a:buClr>
                <a:schemeClr val="tx2"/>
              </a:buClr>
              <a:buFont typeface="Arial" charset="0"/>
              <a:buChar char="•"/>
              <a:defRPr>
                <a:solidFill>
                  <a:schemeClr val="tx1"/>
                </a:solidFill>
                <a:latin typeface="Arial" charset="0"/>
              </a:defRPr>
            </a:lvl6pPr>
            <a:lvl7pPr marL="2971800" indent="-228600" fontAlgn="base">
              <a:spcBef>
                <a:spcPct val="20000"/>
              </a:spcBef>
              <a:spcAft>
                <a:spcPct val="0"/>
              </a:spcAft>
              <a:buClr>
                <a:schemeClr val="tx2"/>
              </a:buClr>
              <a:buFont typeface="Arial" charset="0"/>
              <a:buChar char="•"/>
              <a:defRPr>
                <a:solidFill>
                  <a:schemeClr val="tx1"/>
                </a:solidFill>
                <a:latin typeface="Arial" charset="0"/>
              </a:defRPr>
            </a:lvl7pPr>
            <a:lvl8pPr marL="3429000" indent="-228600" fontAlgn="base">
              <a:spcBef>
                <a:spcPct val="20000"/>
              </a:spcBef>
              <a:spcAft>
                <a:spcPct val="0"/>
              </a:spcAft>
              <a:buClr>
                <a:schemeClr val="tx2"/>
              </a:buClr>
              <a:buFont typeface="Arial" charset="0"/>
              <a:buChar char="•"/>
              <a:defRPr>
                <a:solidFill>
                  <a:schemeClr val="tx1"/>
                </a:solidFill>
                <a:latin typeface="Arial" charset="0"/>
              </a:defRPr>
            </a:lvl8pPr>
            <a:lvl9pPr marL="3886200" indent="-228600" fontAlgn="base">
              <a:spcBef>
                <a:spcPct val="20000"/>
              </a:spcBef>
              <a:spcAft>
                <a:spcPct val="0"/>
              </a:spcAft>
              <a:buClr>
                <a:schemeClr val="tx2"/>
              </a:buClr>
              <a:buFont typeface="Arial" charset="0"/>
              <a:buChar char="•"/>
              <a:defRPr>
                <a:solidFill>
                  <a:schemeClr val="tx1"/>
                </a:solidFill>
                <a:latin typeface="Arial" charset="0"/>
              </a:defRPr>
            </a:lvl9pPr>
          </a:lstStyle>
          <a:p>
            <a:pPr algn="ctr">
              <a:spcBef>
                <a:spcPct val="0"/>
              </a:spcBef>
              <a:spcAft>
                <a:spcPct val="0"/>
              </a:spcAft>
              <a:buFontTx/>
              <a:buNone/>
              <a:defRPr/>
            </a:pPr>
            <a:r>
              <a:rPr lang="en-US" altLang="en-US" b="0">
                <a:solidFill>
                  <a:schemeClr val="tx2">
                    <a:lumMod val="75000"/>
                  </a:schemeClr>
                </a:solidFill>
                <a:latin typeface="Times New Roman" charset="0"/>
              </a:rPr>
              <a:t>name</a:t>
            </a:r>
          </a:p>
        </p:txBody>
      </p:sp>
      <p:sp>
        <p:nvSpPr>
          <p:cNvPr id="49160" name="Oval 17"/>
          <p:cNvSpPr>
            <a:spLocks noChangeArrowheads="1"/>
          </p:cNvSpPr>
          <p:nvPr/>
        </p:nvSpPr>
        <p:spPr bwMode="auto">
          <a:xfrm>
            <a:off x="4637088" y="3976688"/>
            <a:ext cx="762000" cy="457200"/>
          </a:xfrm>
          <a:prstGeom prst="ellipse">
            <a:avLst/>
          </a:prstGeom>
          <a:solidFill>
            <a:srgbClr val="FFFFFF"/>
          </a:solidFill>
          <a:ln w="9525">
            <a:solidFill>
              <a:schemeClr val="tx2">
                <a:lumMod val="75000"/>
              </a:schemeClr>
            </a:solidFill>
            <a:round/>
            <a:headEnd/>
            <a:tailEnd/>
          </a:ln>
        </p:spPr>
        <p:txBody>
          <a:bodyPr wrap="none" anchor="ctr"/>
          <a:lstStyle>
            <a:lvl1pPr>
              <a:spcBef>
                <a:spcPct val="20000"/>
              </a:spcBef>
              <a:spcAft>
                <a:spcPts val="600"/>
              </a:spcAft>
              <a:buFont typeface="Arial" charset="0"/>
              <a:defRPr sz="2000" b="1">
                <a:solidFill>
                  <a:schemeClr val="tx1"/>
                </a:solidFill>
                <a:latin typeface="Arial" charset="0"/>
              </a:defRPr>
            </a:lvl1pPr>
            <a:lvl2pPr marL="742950" indent="-285750">
              <a:spcBef>
                <a:spcPct val="20000"/>
              </a:spcBef>
              <a:buClr>
                <a:schemeClr val="tx2"/>
              </a:buClr>
              <a:buFont typeface="Arial" charset="0"/>
              <a:buChar char="•"/>
              <a:defRPr sz="2000">
                <a:solidFill>
                  <a:schemeClr val="tx1"/>
                </a:solidFill>
                <a:latin typeface="Arial" charset="0"/>
              </a:defRPr>
            </a:lvl2pPr>
            <a:lvl3pPr marL="1143000" indent="-228600">
              <a:spcBef>
                <a:spcPct val="20000"/>
              </a:spcBef>
              <a:buClr>
                <a:schemeClr val="tx2"/>
              </a:buClr>
              <a:buFont typeface="Arial" charset="0"/>
              <a:buChar char="•"/>
              <a:defRPr>
                <a:solidFill>
                  <a:schemeClr val="tx1"/>
                </a:solidFill>
                <a:latin typeface="Arial" charset="0"/>
              </a:defRPr>
            </a:lvl3pPr>
            <a:lvl4pPr marL="1600200" indent="-228600">
              <a:spcBef>
                <a:spcPct val="20000"/>
              </a:spcBef>
              <a:buClr>
                <a:schemeClr val="tx2"/>
              </a:buClr>
              <a:buFont typeface="Arial" charset="0"/>
              <a:buChar char="•"/>
              <a:defRPr>
                <a:solidFill>
                  <a:schemeClr val="tx1"/>
                </a:solidFill>
                <a:latin typeface="Arial" charset="0"/>
              </a:defRPr>
            </a:lvl4pPr>
            <a:lvl5pPr marL="2057400" indent="-228600">
              <a:spcBef>
                <a:spcPct val="20000"/>
              </a:spcBef>
              <a:buClr>
                <a:schemeClr val="tx2"/>
              </a:buClr>
              <a:buFont typeface="Arial" charset="0"/>
              <a:buChar char="•"/>
              <a:defRPr>
                <a:solidFill>
                  <a:schemeClr val="tx1"/>
                </a:solidFill>
                <a:latin typeface="Arial" charset="0"/>
              </a:defRPr>
            </a:lvl5pPr>
            <a:lvl6pPr marL="2514600" indent="-228600" fontAlgn="base">
              <a:spcBef>
                <a:spcPct val="20000"/>
              </a:spcBef>
              <a:spcAft>
                <a:spcPct val="0"/>
              </a:spcAft>
              <a:buClr>
                <a:schemeClr val="tx2"/>
              </a:buClr>
              <a:buFont typeface="Arial" charset="0"/>
              <a:buChar char="•"/>
              <a:defRPr>
                <a:solidFill>
                  <a:schemeClr val="tx1"/>
                </a:solidFill>
                <a:latin typeface="Arial" charset="0"/>
              </a:defRPr>
            </a:lvl6pPr>
            <a:lvl7pPr marL="2971800" indent="-228600" fontAlgn="base">
              <a:spcBef>
                <a:spcPct val="20000"/>
              </a:spcBef>
              <a:spcAft>
                <a:spcPct val="0"/>
              </a:spcAft>
              <a:buClr>
                <a:schemeClr val="tx2"/>
              </a:buClr>
              <a:buFont typeface="Arial" charset="0"/>
              <a:buChar char="•"/>
              <a:defRPr>
                <a:solidFill>
                  <a:schemeClr val="tx1"/>
                </a:solidFill>
                <a:latin typeface="Arial" charset="0"/>
              </a:defRPr>
            </a:lvl7pPr>
            <a:lvl8pPr marL="3429000" indent="-228600" fontAlgn="base">
              <a:spcBef>
                <a:spcPct val="20000"/>
              </a:spcBef>
              <a:spcAft>
                <a:spcPct val="0"/>
              </a:spcAft>
              <a:buClr>
                <a:schemeClr val="tx2"/>
              </a:buClr>
              <a:buFont typeface="Arial" charset="0"/>
              <a:buChar char="•"/>
              <a:defRPr>
                <a:solidFill>
                  <a:schemeClr val="tx1"/>
                </a:solidFill>
                <a:latin typeface="Arial" charset="0"/>
              </a:defRPr>
            </a:lvl8pPr>
            <a:lvl9pPr marL="3886200" indent="-228600" fontAlgn="base">
              <a:spcBef>
                <a:spcPct val="20000"/>
              </a:spcBef>
              <a:spcAft>
                <a:spcPct val="0"/>
              </a:spcAft>
              <a:buClr>
                <a:schemeClr val="tx2"/>
              </a:buClr>
              <a:buFont typeface="Arial" charset="0"/>
              <a:buChar char="•"/>
              <a:defRPr>
                <a:solidFill>
                  <a:schemeClr val="tx1"/>
                </a:solidFill>
                <a:latin typeface="Arial" charset="0"/>
              </a:defRPr>
            </a:lvl9pPr>
          </a:lstStyle>
          <a:p>
            <a:pPr algn="ctr">
              <a:spcBef>
                <a:spcPct val="0"/>
              </a:spcBef>
              <a:spcAft>
                <a:spcPct val="0"/>
              </a:spcAft>
              <a:buFontTx/>
              <a:buNone/>
              <a:defRPr/>
            </a:pPr>
            <a:r>
              <a:rPr lang="en-US" altLang="en-US" b="0">
                <a:solidFill>
                  <a:schemeClr val="tx2">
                    <a:lumMod val="75000"/>
                  </a:schemeClr>
                </a:solidFill>
                <a:latin typeface="Times New Roman" charset="0"/>
              </a:rPr>
              <a:t>DOB</a:t>
            </a:r>
          </a:p>
        </p:txBody>
      </p:sp>
      <p:sp>
        <p:nvSpPr>
          <p:cNvPr id="49161" name="Oval 18"/>
          <p:cNvSpPr>
            <a:spLocks noChangeArrowheads="1"/>
          </p:cNvSpPr>
          <p:nvPr/>
        </p:nvSpPr>
        <p:spPr bwMode="auto">
          <a:xfrm>
            <a:off x="5322888" y="4433888"/>
            <a:ext cx="762000" cy="457200"/>
          </a:xfrm>
          <a:prstGeom prst="ellipse">
            <a:avLst/>
          </a:prstGeom>
          <a:solidFill>
            <a:srgbClr val="FFFFFF"/>
          </a:solidFill>
          <a:ln w="9525">
            <a:solidFill>
              <a:schemeClr val="tx2">
                <a:lumMod val="75000"/>
              </a:schemeClr>
            </a:solidFill>
            <a:round/>
            <a:headEnd/>
            <a:tailEnd/>
          </a:ln>
        </p:spPr>
        <p:txBody>
          <a:bodyPr wrap="none" anchor="ctr"/>
          <a:lstStyle>
            <a:lvl1pPr>
              <a:spcBef>
                <a:spcPct val="20000"/>
              </a:spcBef>
              <a:spcAft>
                <a:spcPts val="600"/>
              </a:spcAft>
              <a:buFont typeface="Arial" charset="0"/>
              <a:defRPr sz="2000" b="1">
                <a:solidFill>
                  <a:schemeClr val="tx1"/>
                </a:solidFill>
                <a:latin typeface="Arial" charset="0"/>
              </a:defRPr>
            </a:lvl1pPr>
            <a:lvl2pPr marL="742950" indent="-285750">
              <a:spcBef>
                <a:spcPct val="20000"/>
              </a:spcBef>
              <a:buClr>
                <a:schemeClr val="tx2"/>
              </a:buClr>
              <a:buFont typeface="Arial" charset="0"/>
              <a:buChar char="•"/>
              <a:defRPr sz="2000">
                <a:solidFill>
                  <a:schemeClr val="tx1"/>
                </a:solidFill>
                <a:latin typeface="Arial" charset="0"/>
              </a:defRPr>
            </a:lvl2pPr>
            <a:lvl3pPr marL="1143000" indent="-228600">
              <a:spcBef>
                <a:spcPct val="20000"/>
              </a:spcBef>
              <a:buClr>
                <a:schemeClr val="tx2"/>
              </a:buClr>
              <a:buFont typeface="Arial" charset="0"/>
              <a:buChar char="•"/>
              <a:defRPr>
                <a:solidFill>
                  <a:schemeClr val="tx1"/>
                </a:solidFill>
                <a:latin typeface="Arial" charset="0"/>
              </a:defRPr>
            </a:lvl3pPr>
            <a:lvl4pPr marL="1600200" indent="-228600">
              <a:spcBef>
                <a:spcPct val="20000"/>
              </a:spcBef>
              <a:buClr>
                <a:schemeClr val="tx2"/>
              </a:buClr>
              <a:buFont typeface="Arial" charset="0"/>
              <a:buChar char="•"/>
              <a:defRPr>
                <a:solidFill>
                  <a:schemeClr val="tx1"/>
                </a:solidFill>
                <a:latin typeface="Arial" charset="0"/>
              </a:defRPr>
            </a:lvl4pPr>
            <a:lvl5pPr marL="2057400" indent="-228600">
              <a:spcBef>
                <a:spcPct val="20000"/>
              </a:spcBef>
              <a:buClr>
                <a:schemeClr val="tx2"/>
              </a:buClr>
              <a:buFont typeface="Arial" charset="0"/>
              <a:buChar char="•"/>
              <a:defRPr>
                <a:solidFill>
                  <a:schemeClr val="tx1"/>
                </a:solidFill>
                <a:latin typeface="Arial" charset="0"/>
              </a:defRPr>
            </a:lvl5pPr>
            <a:lvl6pPr marL="2514600" indent="-228600" fontAlgn="base">
              <a:spcBef>
                <a:spcPct val="20000"/>
              </a:spcBef>
              <a:spcAft>
                <a:spcPct val="0"/>
              </a:spcAft>
              <a:buClr>
                <a:schemeClr val="tx2"/>
              </a:buClr>
              <a:buFont typeface="Arial" charset="0"/>
              <a:buChar char="•"/>
              <a:defRPr>
                <a:solidFill>
                  <a:schemeClr val="tx1"/>
                </a:solidFill>
                <a:latin typeface="Arial" charset="0"/>
              </a:defRPr>
            </a:lvl6pPr>
            <a:lvl7pPr marL="2971800" indent="-228600" fontAlgn="base">
              <a:spcBef>
                <a:spcPct val="20000"/>
              </a:spcBef>
              <a:spcAft>
                <a:spcPct val="0"/>
              </a:spcAft>
              <a:buClr>
                <a:schemeClr val="tx2"/>
              </a:buClr>
              <a:buFont typeface="Arial" charset="0"/>
              <a:buChar char="•"/>
              <a:defRPr>
                <a:solidFill>
                  <a:schemeClr val="tx1"/>
                </a:solidFill>
                <a:latin typeface="Arial" charset="0"/>
              </a:defRPr>
            </a:lvl7pPr>
            <a:lvl8pPr marL="3429000" indent="-228600" fontAlgn="base">
              <a:spcBef>
                <a:spcPct val="20000"/>
              </a:spcBef>
              <a:spcAft>
                <a:spcPct val="0"/>
              </a:spcAft>
              <a:buClr>
                <a:schemeClr val="tx2"/>
              </a:buClr>
              <a:buFont typeface="Arial" charset="0"/>
              <a:buChar char="•"/>
              <a:defRPr>
                <a:solidFill>
                  <a:schemeClr val="tx1"/>
                </a:solidFill>
                <a:latin typeface="Arial" charset="0"/>
              </a:defRPr>
            </a:lvl8pPr>
            <a:lvl9pPr marL="3886200" indent="-228600" fontAlgn="base">
              <a:spcBef>
                <a:spcPct val="20000"/>
              </a:spcBef>
              <a:spcAft>
                <a:spcPct val="0"/>
              </a:spcAft>
              <a:buClr>
                <a:schemeClr val="tx2"/>
              </a:buClr>
              <a:buFont typeface="Arial" charset="0"/>
              <a:buChar char="•"/>
              <a:defRPr>
                <a:solidFill>
                  <a:schemeClr val="tx1"/>
                </a:solidFill>
                <a:latin typeface="Arial" charset="0"/>
              </a:defRPr>
            </a:lvl9pPr>
          </a:lstStyle>
          <a:p>
            <a:pPr algn="ctr">
              <a:spcBef>
                <a:spcPct val="0"/>
              </a:spcBef>
              <a:spcAft>
                <a:spcPct val="0"/>
              </a:spcAft>
              <a:buFontTx/>
              <a:buNone/>
              <a:defRPr/>
            </a:pPr>
            <a:r>
              <a:rPr lang="en-US" altLang="en-US" b="0">
                <a:solidFill>
                  <a:schemeClr val="tx2">
                    <a:lumMod val="75000"/>
                  </a:schemeClr>
                </a:solidFill>
                <a:latin typeface="Times New Roman" charset="0"/>
              </a:rPr>
              <a:t>Tel_no</a:t>
            </a:r>
          </a:p>
        </p:txBody>
      </p:sp>
      <p:sp>
        <p:nvSpPr>
          <p:cNvPr id="25" name="Line 19"/>
          <p:cNvSpPr>
            <a:spLocks noChangeShapeType="1"/>
          </p:cNvSpPr>
          <p:nvPr/>
        </p:nvSpPr>
        <p:spPr bwMode="auto">
          <a:xfrm flipH="1">
            <a:off x="4865688" y="4738688"/>
            <a:ext cx="457200" cy="381000"/>
          </a:xfrm>
          <a:prstGeom prst="line">
            <a:avLst/>
          </a:prstGeom>
          <a:noFill/>
          <a:ln w="9525">
            <a:solidFill>
              <a:schemeClr val="tx2">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en-US">
              <a:solidFill>
                <a:schemeClr val="tx2">
                  <a:lumMod val="75000"/>
                </a:schemeClr>
              </a:solidFill>
            </a:endParaRPr>
          </a:p>
        </p:txBody>
      </p:sp>
      <p:sp>
        <p:nvSpPr>
          <p:cNvPr id="26" name="Line 20"/>
          <p:cNvSpPr>
            <a:spLocks noChangeShapeType="1"/>
          </p:cNvSpPr>
          <p:nvPr/>
        </p:nvSpPr>
        <p:spPr bwMode="auto">
          <a:xfrm flipH="1">
            <a:off x="4560888" y="4433888"/>
            <a:ext cx="304800" cy="685800"/>
          </a:xfrm>
          <a:prstGeom prst="line">
            <a:avLst/>
          </a:prstGeom>
          <a:noFill/>
          <a:ln w="9525">
            <a:solidFill>
              <a:schemeClr val="tx2">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en-US">
              <a:solidFill>
                <a:schemeClr val="tx2">
                  <a:lumMod val="75000"/>
                </a:schemeClr>
              </a:solidFill>
            </a:endParaRPr>
          </a:p>
        </p:txBody>
      </p:sp>
      <p:sp>
        <p:nvSpPr>
          <p:cNvPr id="27" name="Line 21"/>
          <p:cNvSpPr>
            <a:spLocks noChangeShapeType="1"/>
          </p:cNvSpPr>
          <p:nvPr/>
        </p:nvSpPr>
        <p:spPr bwMode="auto">
          <a:xfrm>
            <a:off x="4027488" y="4433888"/>
            <a:ext cx="228600" cy="685800"/>
          </a:xfrm>
          <a:prstGeom prst="line">
            <a:avLst/>
          </a:prstGeom>
          <a:noFill/>
          <a:ln w="9525">
            <a:solidFill>
              <a:schemeClr val="tx2">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en-US">
              <a:solidFill>
                <a:schemeClr val="tx2">
                  <a:lumMod val="75000"/>
                </a:schemeClr>
              </a:solidFill>
            </a:endParaRPr>
          </a:p>
        </p:txBody>
      </p:sp>
      <p:sp>
        <p:nvSpPr>
          <p:cNvPr id="28" name="Line 22"/>
          <p:cNvSpPr>
            <a:spLocks noChangeShapeType="1"/>
          </p:cNvSpPr>
          <p:nvPr/>
        </p:nvSpPr>
        <p:spPr bwMode="auto">
          <a:xfrm>
            <a:off x="3341688" y="4738688"/>
            <a:ext cx="609600" cy="381000"/>
          </a:xfrm>
          <a:prstGeom prst="line">
            <a:avLst/>
          </a:prstGeom>
          <a:noFill/>
          <a:ln w="9525">
            <a:solidFill>
              <a:schemeClr val="tx2">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en-US">
              <a:solidFill>
                <a:schemeClr val="tx2">
                  <a:lumMod val="75000"/>
                </a:schemeClr>
              </a:solidFill>
            </a:endParaRPr>
          </a:p>
        </p:txBody>
      </p:sp>
    </p:spTree>
    <p:extLst>
      <p:ext uri="{BB962C8B-B14F-4D97-AF65-F5344CB8AC3E}">
        <p14:creationId xmlns:p14="http://schemas.microsoft.com/office/powerpoint/2010/main" val="96181354"/>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048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2048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2048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2048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build="p"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457200" y="-100013"/>
            <a:ext cx="8686800" cy="1371601"/>
          </a:xfrm>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eaLnBrk="1" fontAlgn="auto" hangingPunct="1">
              <a:spcAft>
                <a:spcPts val="0"/>
              </a:spcAft>
              <a:defRPr/>
            </a:pPr>
            <a:r>
              <a:rPr lang="en-GB" b="1" dirty="0">
                <a:latin typeface="Times" pitchFamily="18" charset="0"/>
                <a:ea typeface="+mn-ea"/>
              </a:rPr>
              <a:t>Attributes </a:t>
            </a:r>
            <a:r>
              <a:rPr lang="en-US" sz="2400" dirty="0">
                <a:solidFill>
                  <a:schemeClr val="accent6">
                    <a:lumMod val="50000"/>
                  </a:schemeClr>
                </a:solidFill>
              </a:rPr>
              <a:t>- Simple Versus Composite</a:t>
            </a:r>
            <a:endParaRPr lang="en-GB" sz="2400" b="1" dirty="0">
              <a:latin typeface="Times" pitchFamily="18" charset="0"/>
              <a:ea typeface="+mn-ea"/>
            </a:endParaRPr>
          </a:p>
        </p:txBody>
      </p:sp>
      <p:sp>
        <p:nvSpPr>
          <p:cNvPr id="22531" name="Rectangle 3"/>
          <p:cNvSpPr>
            <a:spLocks noGrp="1" noChangeArrowheads="1"/>
          </p:cNvSpPr>
          <p:nvPr>
            <p:ph idx="1"/>
          </p:nvPr>
        </p:nvSpPr>
        <p:spPr>
          <a:xfrm>
            <a:off x="533400" y="1600200"/>
            <a:ext cx="7727950" cy="2170113"/>
          </a:xfrm>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rtlCol="0">
            <a:normAutofit/>
          </a:bodyPr>
          <a:lstStyle/>
          <a:p>
            <a:pPr eaLnBrk="1" fontAlgn="auto" hangingPunct="1">
              <a:buFont typeface="Arial" pitchFamily="34" charset="0"/>
              <a:buNone/>
              <a:defRPr/>
            </a:pPr>
            <a:r>
              <a:rPr lang="en-GB" sz="2400" dirty="0">
                <a:solidFill>
                  <a:schemeClr val="accent3">
                    <a:lumMod val="75000"/>
                  </a:schemeClr>
                </a:solidFill>
                <a:latin typeface="Times" charset="0"/>
                <a:ea typeface="ＭＳ Ｐゴシック" charset="0"/>
              </a:rPr>
              <a:t>Simple Attribute</a:t>
            </a:r>
          </a:p>
          <a:p>
            <a:pPr lvl="1" indent="-182880" eaLnBrk="1" fontAlgn="auto" hangingPunct="1">
              <a:spcAft>
                <a:spcPts val="0"/>
              </a:spcAft>
              <a:buFont typeface="Arial" pitchFamily="34" charset="0"/>
              <a:buChar char="•"/>
              <a:defRPr/>
            </a:pPr>
            <a:r>
              <a:rPr lang="en-GB" sz="2400" dirty="0">
                <a:latin typeface="Times" charset="0"/>
                <a:ea typeface="ＭＳ Ｐゴシック" charset="0"/>
              </a:rPr>
              <a:t>Attribute composed of a single value with an independent existence.</a:t>
            </a:r>
          </a:p>
          <a:p>
            <a:pPr lvl="1" indent="-182880" eaLnBrk="1" fontAlgn="auto" hangingPunct="1">
              <a:spcAft>
                <a:spcPts val="0"/>
              </a:spcAft>
              <a:buFont typeface="Arial" pitchFamily="34" charset="0"/>
              <a:buChar char="•"/>
              <a:defRPr/>
            </a:pPr>
            <a:r>
              <a:rPr lang="en-GB" sz="2400" dirty="0">
                <a:latin typeface="Times" charset="0"/>
                <a:ea typeface="ＭＳ Ｐゴシック" charset="0"/>
              </a:rPr>
              <a:t>e.g. salary, age, gender</a:t>
            </a:r>
          </a:p>
          <a:p>
            <a:pPr marL="517525" lvl="1" indent="0" eaLnBrk="1" fontAlgn="auto" hangingPunct="1">
              <a:lnSpc>
                <a:spcPct val="40000"/>
              </a:lnSpc>
              <a:spcAft>
                <a:spcPts val="0"/>
              </a:spcAft>
              <a:buFontTx/>
              <a:buNone/>
              <a:defRPr/>
            </a:pPr>
            <a:endParaRPr lang="en-GB" sz="2400" b="1" dirty="0">
              <a:latin typeface="Times" charset="0"/>
              <a:ea typeface="ＭＳ Ｐゴシック" charset="0"/>
            </a:endParaRPr>
          </a:p>
        </p:txBody>
      </p:sp>
      <p:sp>
        <p:nvSpPr>
          <p:cNvPr id="64515" name="Slide Number Placeholder 3"/>
          <p:cNvSpPr>
            <a:spLocks noGrp="1"/>
          </p:cNvSpPr>
          <p:nvPr>
            <p:ph type="sldNum" sz="quarter" idx="12"/>
          </p:nvPr>
        </p:nvSpPr>
        <p:spPr bwMode="auto">
          <a:xfrm>
            <a:off x="6858000" y="6172200"/>
            <a:ext cx="19050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ts val="600"/>
              </a:spcAft>
              <a:buFont typeface="Arial" charset="0"/>
              <a:defRPr sz="2000" b="1">
                <a:solidFill>
                  <a:schemeClr val="tx1"/>
                </a:solidFill>
                <a:latin typeface="Arial" charset="0"/>
              </a:defRPr>
            </a:lvl1pPr>
            <a:lvl2pPr marL="742950" indent="-285750">
              <a:spcBef>
                <a:spcPct val="20000"/>
              </a:spcBef>
              <a:buClr>
                <a:schemeClr val="tx2"/>
              </a:buClr>
              <a:buFont typeface="Arial" charset="0"/>
              <a:buChar char="•"/>
              <a:defRPr sz="2000">
                <a:solidFill>
                  <a:schemeClr val="tx1"/>
                </a:solidFill>
                <a:latin typeface="Arial" charset="0"/>
              </a:defRPr>
            </a:lvl2pPr>
            <a:lvl3pPr marL="1143000" indent="-228600">
              <a:spcBef>
                <a:spcPct val="20000"/>
              </a:spcBef>
              <a:buClr>
                <a:schemeClr val="tx2"/>
              </a:buClr>
              <a:buFont typeface="Arial" charset="0"/>
              <a:buChar char="•"/>
              <a:defRPr>
                <a:solidFill>
                  <a:schemeClr val="tx1"/>
                </a:solidFill>
                <a:latin typeface="Arial" charset="0"/>
              </a:defRPr>
            </a:lvl3pPr>
            <a:lvl4pPr marL="1600200" indent="-228600">
              <a:spcBef>
                <a:spcPct val="20000"/>
              </a:spcBef>
              <a:buClr>
                <a:schemeClr val="tx2"/>
              </a:buClr>
              <a:buFont typeface="Arial" charset="0"/>
              <a:buChar char="•"/>
              <a:defRPr>
                <a:solidFill>
                  <a:schemeClr val="tx1"/>
                </a:solidFill>
                <a:latin typeface="Arial" charset="0"/>
              </a:defRPr>
            </a:lvl4pPr>
            <a:lvl5pPr marL="2057400" indent="-228600">
              <a:spcBef>
                <a:spcPct val="20000"/>
              </a:spcBef>
              <a:buClr>
                <a:schemeClr val="tx2"/>
              </a:buClr>
              <a:buFont typeface="Arial" charset="0"/>
              <a:buChar char="•"/>
              <a:defRPr>
                <a:solidFill>
                  <a:schemeClr val="tx1"/>
                </a:solidFill>
                <a:latin typeface="Arial" charset="0"/>
              </a:defRPr>
            </a:lvl5pPr>
            <a:lvl6pPr marL="25146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6pPr>
            <a:lvl7pPr marL="29718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7pPr>
            <a:lvl8pPr marL="34290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8pPr>
            <a:lvl9pPr marL="38862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9pPr>
          </a:lstStyle>
          <a:p>
            <a:pPr>
              <a:spcBef>
                <a:spcPct val="0"/>
              </a:spcBef>
              <a:spcAft>
                <a:spcPct val="0"/>
              </a:spcAft>
              <a:buFontTx/>
              <a:buNone/>
            </a:pPr>
            <a:fld id="{19F8DB65-AB36-2448-8C61-F862B9A5E6DA}" type="slidenum">
              <a:rPr lang="en-GB" altLang="en-US" sz="2400">
                <a:latin typeface="Times New Roman" charset="0"/>
              </a:rPr>
              <a:pPr>
                <a:spcBef>
                  <a:spcPct val="0"/>
                </a:spcBef>
                <a:spcAft>
                  <a:spcPct val="0"/>
                </a:spcAft>
                <a:buFontTx/>
                <a:buNone/>
              </a:pPr>
              <a:t>15</a:t>
            </a:fld>
            <a:endParaRPr lang="en-GB" altLang="en-US" sz="2400">
              <a:latin typeface="Times New Roman" charset="0"/>
            </a:endParaRPr>
          </a:p>
        </p:txBody>
      </p:sp>
      <p:sp>
        <p:nvSpPr>
          <p:cNvPr id="14" name="Rectangle 12"/>
          <p:cNvSpPr>
            <a:spLocks noChangeArrowheads="1"/>
          </p:cNvSpPr>
          <p:nvPr/>
        </p:nvSpPr>
        <p:spPr bwMode="auto">
          <a:xfrm>
            <a:off x="3722688" y="5119688"/>
            <a:ext cx="1371600" cy="685800"/>
          </a:xfrm>
          <a:prstGeom prst="rect">
            <a:avLst/>
          </a:prstGeom>
          <a:solidFill>
            <a:srgbClr val="FFFFFF"/>
          </a:solidFill>
          <a:ln w="9525">
            <a:solidFill>
              <a:schemeClr val="tx2">
                <a:lumMod val="75000"/>
              </a:schemeClr>
            </a:solidFill>
            <a:miter lim="800000"/>
            <a:headEnd/>
            <a:tailEnd/>
          </a:ln>
        </p:spPr>
        <p:txBody>
          <a:bodyPr wrap="none" anchor="ctr"/>
          <a:lstStyle>
            <a:lvl1pPr>
              <a:spcBef>
                <a:spcPct val="20000"/>
              </a:spcBef>
              <a:spcAft>
                <a:spcPts val="600"/>
              </a:spcAft>
              <a:buFont typeface="Arial" charset="0"/>
              <a:defRPr sz="2000" b="1">
                <a:solidFill>
                  <a:schemeClr val="tx1"/>
                </a:solidFill>
                <a:latin typeface="Arial" charset="0"/>
              </a:defRPr>
            </a:lvl1pPr>
            <a:lvl2pPr marL="742950" indent="-285750">
              <a:spcBef>
                <a:spcPct val="20000"/>
              </a:spcBef>
              <a:buClr>
                <a:schemeClr val="tx2"/>
              </a:buClr>
              <a:buFont typeface="Arial" charset="0"/>
              <a:buChar char="•"/>
              <a:defRPr sz="2000">
                <a:solidFill>
                  <a:schemeClr val="tx1"/>
                </a:solidFill>
                <a:latin typeface="Arial" charset="0"/>
              </a:defRPr>
            </a:lvl2pPr>
            <a:lvl3pPr marL="1143000" indent="-228600">
              <a:spcBef>
                <a:spcPct val="20000"/>
              </a:spcBef>
              <a:buClr>
                <a:schemeClr val="tx2"/>
              </a:buClr>
              <a:buFont typeface="Arial" charset="0"/>
              <a:buChar char="•"/>
              <a:defRPr>
                <a:solidFill>
                  <a:schemeClr val="tx1"/>
                </a:solidFill>
                <a:latin typeface="Arial" charset="0"/>
              </a:defRPr>
            </a:lvl3pPr>
            <a:lvl4pPr marL="1600200" indent="-228600">
              <a:spcBef>
                <a:spcPct val="20000"/>
              </a:spcBef>
              <a:buClr>
                <a:schemeClr val="tx2"/>
              </a:buClr>
              <a:buFont typeface="Arial" charset="0"/>
              <a:buChar char="•"/>
              <a:defRPr>
                <a:solidFill>
                  <a:schemeClr val="tx1"/>
                </a:solidFill>
                <a:latin typeface="Arial" charset="0"/>
              </a:defRPr>
            </a:lvl4pPr>
            <a:lvl5pPr marL="2057400" indent="-228600">
              <a:spcBef>
                <a:spcPct val="20000"/>
              </a:spcBef>
              <a:buClr>
                <a:schemeClr val="tx2"/>
              </a:buClr>
              <a:buFont typeface="Arial" charset="0"/>
              <a:buChar char="•"/>
              <a:defRPr>
                <a:solidFill>
                  <a:schemeClr val="tx1"/>
                </a:solidFill>
                <a:latin typeface="Arial" charset="0"/>
              </a:defRPr>
            </a:lvl5pPr>
            <a:lvl6pPr marL="2514600" indent="-228600" fontAlgn="base">
              <a:spcBef>
                <a:spcPct val="20000"/>
              </a:spcBef>
              <a:spcAft>
                <a:spcPct val="0"/>
              </a:spcAft>
              <a:buClr>
                <a:schemeClr val="tx2"/>
              </a:buClr>
              <a:buFont typeface="Arial" charset="0"/>
              <a:buChar char="•"/>
              <a:defRPr>
                <a:solidFill>
                  <a:schemeClr val="tx1"/>
                </a:solidFill>
                <a:latin typeface="Arial" charset="0"/>
              </a:defRPr>
            </a:lvl6pPr>
            <a:lvl7pPr marL="2971800" indent="-228600" fontAlgn="base">
              <a:spcBef>
                <a:spcPct val="20000"/>
              </a:spcBef>
              <a:spcAft>
                <a:spcPct val="0"/>
              </a:spcAft>
              <a:buClr>
                <a:schemeClr val="tx2"/>
              </a:buClr>
              <a:buFont typeface="Arial" charset="0"/>
              <a:buChar char="•"/>
              <a:defRPr>
                <a:solidFill>
                  <a:schemeClr val="tx1"/>
                </a:solidFill>
                <a:latin typeface="Arial" charset="0"/>
              </a:defRPr>
            </a:lvl7pPr>
            <a:lvl8pPr marL="3429000" indent="-228600" fontAlgn="base">
              <a:spcBef>
                <a:spcPct val="20000"/>
              </a:spcBef>
              <a:spcAft>
                <a:spcPct val="0"/>
              </a:spcAft>
              <a:buClr>
                <a:schemeClr val="tx2"/>
              </a:buClr>
              <a:buFont typeface="Arial" charset="0"/>
              <a:buChar char="•"/>
              <a:defRPr>
                <a:solidFill>
                  <a:schemeClr val="tx1"/>
                </a:solidFill>
                <a:latin typeface="Arial" charset="0"/>
              </a:defRPr>
            </a:lvl8pPr>
            <a:lvl9pPr marL="3886200" indent="-228600" fontAlgn="base">
              <a:spcBef>
                <a:spcPct val="20000"/>
              </a:spcBef>
              <a:spcAft>
                <a:spcPct val="0"/>
              </a:spcAft>
              <a:buClr>
                <a:schemeClr val="tx2"/>
              </a:buClr>
              <a:buFont typeface="Arial" charset="0"/>
              <a:buChar char="•"/>
              <a:defRPr>
                <a:solidFill>
                  <a:schemeClr val="tx1"/>
                </a:solidFill>
                <a:latin typeface="Arial" charset="0"/>
              </a:defRPr>
            </a:lvl9pPr>
          </a:lstStyle>
          <a:p>
            <a:pPr algn="ctr">
              <a:spcBef>
                <a:spcPct val="0"/>
              </a:spcBef>
              <a:spcAft>
                <a:spcPct val="0"/>
              </a:spcAft>
              <a:buFontTx/>
              <a:buNone/>
              <a:defRPr/>
            </a:pPr>
            <a:r>
              <a:rPr lang="en-US" altLang="en-US" sz="2400" b="0">
                <a:solidFill>
                  <a:schemeClr val="tx2">
                    <a:lumMod val="75000"/>
                  </a:schemeClr>
                </a:solidFill>
                <a:latin typeface="Times New Roman" charset="0"/>
              </a:rPr>
              <a:t>STUDENT</a:t>
            </a:r>
          </a:p>
        </p:txBody>
      </p:sp>
      <p:sp>
        <p:nvSpPr>
          <p:cNvPr id="15" name="Oval 15"/>
          <p:cNvSpPr>
            <a:spLocks noChangeArrowheads="1"/>
          </p:cNvSpPr>
          <p:nvPr/>
        </p:nvSpPr>
        <p:spPr bwMode="auto">
          <a:xfrm>
            <a:off x="2732088" y="4357688"/>
            <a:ext cx="762000" cy="457200"/>
          </a:xfrm>
          <a:prstGeom prst="ellipse">
            <a:avLst/>
          </a:prstGeom>
          <a:solidFill>
            <a:srgbClr val="FFFFFF"/>
          </a:solidFill>
          <a:ln w="9525">
            <a:solidFill>
              <a:schemeClr val="tx2">
                <a:lumMod val="75000"/>
              </a:schemeClr>
            </a:solidFill>
            <a:round/>
            <a:headEnd/>
            <a:tailEnd/>
          </a:ln>
        </p:spPr>
        <p:txBody>
          <a:bodyPr wrap="none" anchor="ctr"/>
          <a:lstStyle>
            <a:lvl1pPr>
              <a:spcBef>
                <a:spcPct val="20000"/>
              </a:spcBef>
              <a:spcAft>
                <a:spcPts val="600"/>
              </a:spcAft>
              <a:buFont typeface="Arial" charset="0"/>
              <a:defRPr sz="2000" b="1">
                <a:solidFill>
                  <a:schemeClr val="tx1"/>
                </a:solidFill>
                <a:latin typeface="Arial" charset="0"/>
              </a:defRPr>
            </a:lvl1pPr>
            <a:lvl2pPr marL="742950" indent="-285750">
              <a:spcBef>
                <a:spcPct val="20000"/>
              </a:spcBef>
              <a:buClr>
                <a:schemeClr val="tx2"/>
              </a:buClr>
              <a:buFont typeface="Arial" charset="0"/>
              <a:buChar char="•"/>
              <a:defRPr sz="2000">
                <a:solidFill>
                  <a:schemeClr val="tx1"/>
                </a:solidFill>
                <a:latin typeface="Arial" charset="0"/>
              </a:defRPr>
            </a:lvl2pPr>
            <a:lvl3pPr marL="1143000" indent="-228600">
              <a:spcBef>
                <a:spcPct val="20000"/>
              </a:spcBef>
              <a:buClr>
                <a:schemeClr val="tx2"/>
              </a:buClr>
              <a:buFont typeface="Arial" charset="0"/>
              <a:buChar char="•"/>
              <a:defRPr>
                <a:solidFill>
                  <a:schemeClr val="tx1"/>
                </a:solidFill>
                <a:latin typeface="Arial" charset="0"/>
              </a:defRPr>
            </a:lvl3pPr>
            <a:lvl4pPr marL="1600200" indent="-228600">
              <a:spcBef>
                <a:spcPct val="20000"/>
              </a:spcBef>
              <a:buClr>
                <a:schemeClr val="tx2"/>
              </a:buClr>
              <a:buFont typeface="Arial" charset="0"/>
              <a:buChar char="•"/>
              <a:defRPr>
                <a:solidFill>
                  <a:schemeClr val="tx1"/>
                </a:solidFill>
                <a:latin typeface="Arial" charset="0"/>
              </a:defRPr>
            </a:lvl4pPr>
            <a:lvl5pPr marL="2057400" indent="-228600">
              <a:spcBef>
                <a:spcPct val="20000"/>
              </a:spcBef>
              <a:buClr>
                <a:schemeClr val="tx2"/>
              </a:buClr>
              <a:buFont typeface="Arial" charset="0"/>
              <a:buChar char="•"/>
              <a:defRPr>
                <a:solidFill>
                  <a:schemeClr val="tx1"/>
                </a:solidFill>
                <a:latin typeface="Arial" charset="0"/>
              </a:defRPr>
            </a:lvl5pPr>
            <a:lvl6pPr marL="2514600" indent="-228600" fontAlgn="base">
              <a:spcBef>
                <a:spcPct val="20000"/>
              </a:spcBef>
              <a:spcAft>
                <a:spcPct val="0"/>
              </a:spcAft>
              <a:buClr>
                <a:schemeClr val="tx2"/>
              </a:buClr>
              <a:buFont typeface="Arial" charset="0"/>
              <a:buChar char="•"/>
              <a:defRPr>
                <a:solidFill>
                  <a:schemeClr val="tx1"/>
                </a:solidFill>
                <a:latin typeface="Arial" charset="0"/>
              </a:defRPr>
            </a:lvl6pPr>
            <a:lvl7pPr marL="2971800" indent="-228600" fontAlgn="base">
              <a:spcBef>
                <a:spcPct val="20000"/>
              </a:spcBef>
              <a:spcAft>
                <a:spcPct val="0"/>
              </a:spcAft>
              <a:buClr>
                <a:schemeClr val="tx2"/>
              </a:buClr>
              <a:buFont typeface="Arial" charset="0"/>
              <a:buChar char="•"/>
              <a:defRPr>
                <a:solidFill>
                  <a:schemeClr val="tx1"/>
                </a:solidFill>
                <a:latin typeface="Arial" charset="0"/>
              </a:defRPr>
            </a:lvl7pPr>
            <a:lvl8pPr marL="3429000" indent="-228600" fontAlgn="base">
              <a:spcBef>
                <a:spcPct val="20000"/>
              </a:spcBef>
              <a:spcAft>
                <a:spcPct val="0"/>
              </a:spcAft>
              <a:buClr>
                <a:schemeClr val="tx2"/>
              </a:buClr>
              <a:buFont typeface="Arial" charset="0"/>
              <a:buChar char="•"/>
              <a:defRPr>
                <a:solidFill>
                  <a:schemeClr val="tx1"/>
                </a:solidFill>
                <a:latin typeface="Arial" charset="0"/>
              </a:defRPr>
            </a:lvl8pPr>
            <a:lvl9pPr marL="3886200" indent="-228600" fontAlgn="base">
              <a:spcBef>
                <a:spcPct val="20000"/>
              </a:spcBef>
              <a:spcAft>
                <a:spcPct val="0"/>
              </a:spcAft>
              <a:buClr>
                <a:schemeClr val="tx2"/>
              </a:buClr>
              <a:buFont typeface="Arial" charset="0"/>
              <a:buChar char="•"/>
              <a:defRPr>
                <a:solidFill>
                  <a:schemeClr val="tx1"/>
                </a:solidFill>
                <a:latin typeface="Arial" charset="0"/>
              </a:defRPr>
            </a:lvl9pPr>
          </a:lstStyle>
          <a:p>
            <a:pPr algn="ctr">
              <a:spcBef>
                <a:spcPct val="0"/>
              </a:spcBef>
              <a:spcAft>
                <a:spcPct val="0"/>
              </a:spcAft>
              <a:buFontTx/>
              <a:buNone/>
              <a:defRPr/>
            </a:pPr>
            <a:r>
              <a:rPr lang="en-US" altLang="en-US" b="0">
                <a:solidFill>
                  <a:schemeClr val="tx2">
                    <a:lumMod val="75000"/>
                  </a:schemeClr>
                </a:solidFill>
                <a:latin typeface="Times New Roman" charset="0"/>
              </a:rPr>
              <a:t>St_no</a:t>
            </a:r>
          </a:p>
        </p:txBody>
      </p:sp>
      <p:sp>
        <p:nvSpPr>
          <p:cNvPr id="16" name="Oval 16"/>
          <p:cNvSpPr>
            <a:spLocks noChangeArrowheads="1"/>
          </p:cNvSpPr>
          <p:nvPr/>
        </p:nvSpPr>
        <p:spPr bwMode="auto">
          <a:xfrm>
            <a:off x="3646488" y="3976688"/>
            <a:ext cx="762000" cy="457200"/>
          </a:xfrm>
          <a:prstGeom prst="ellipse">
            <a:avLst/>
          </a:prstGeom>
          <a:solidFill>
            <a:srgbClr val="FFFFFF"/>
          </a:solidFill>
          <a:ln w="9525">
            <a:solidFill>
              <a:schemeClr val="tx2">
                <a:lumMod val="75000"/>
              </a:schemeClr>
            </a:solidFill>
            <a:round/>
            <a:headEnd/>
            <a:tailEnd/>
          </a:ln>
        </p:spPr>
        <p:txBody>
          <a:bodyPr wrap="none" anchor="ctr"/>
          <a:lstStyle>
            <a:lvl1pPr>
              <a:spcBef>
                <a:spcPct val="20000"/>
              </a:spcBef>
              <a:spcAft>
                <a:spcPts val="600"/>
              </a:spcAft>
              <a:buFont typeface="Arial" charset="0"/>
              <a:defRPr sz="2000" b="1">
                <a:solidFill>
                  <a:schemeClr val="tx1"/>
                </a:solidFill>
                <a:latin typeface="Arial" charset="0"/>
              </a:defRPr>
            </a:lvl1pPr>
            <a:lvl2pPr marL="742950" indent="-285750">
              <a:spcBef>
                <a:spcPct val="20000"/>
              </a:spcBef>
              <a:buClr>
                <a:schemeClr val="tx2"/>
              </a:buClr>
              <a:buFont typeface="Arial" charset="0"/>
              <a:buChar char="•"/>
              <a:defRPr sz="2000">
                <a:solidFill>
                  <a:schemeClr val="tx1"/>
                </a:solidFill>
                <a:latin typeface="Arial" charset="0"/>
              </a:defRPr>
            </a:lvl2pPr>
            <a:lvl3pPr marL="1143000" indent="-228600">
              <a:spcBef>
                <a:spcPct val="20000"/>
              </a:spcBef>
              <a:buClr>
                <a:schemeClr val="tx2"/>
              </a:buClr>
              <a:buFont typeface="Arial" charset="0"/>
              <a:buChar char="•"/>
              <a:defRPr>
                <a:solidFill>
                  <a:schemeClr val="tx1"/>
                </a:solidFill>
                <a:latin typeface="Arial" charset="0"/>
              </a:defRPr>
            </a:lvl3pPr>
            <a:lvl4pPr marL="1600200" indent="-228600">
              <a:spcBef>
                <a:spcPct val="20000"/>
              </a:spcBef>
              <a:buClr>
                <a:schemeClr val="tx2"/>
              </a:buClr>
              <a:buFont typeface="Arial" charset="0"/>
              <a:buChar char="•"/>
              <a:defRPr>
                <a:solidFill>
                  <a:schemeClr val="tx1"/>
                </a:solidFill>
                <a:latin typeface="Arial" charset="0"/>
              </a:defRPr>
            </a:lvl4pPr>
            <a:lvl5pPr marL="2057400" indent="-228600">
              <a:spcBef>
                <a:spcPct val="20000"/>
              </a:spcBef>
              <a:buClr>
                <a:schemeClr val="tx2"/>
              </a:buClr>
              <a:buFont typeface="Arial" charset="0"/>
              <a:buChar char="•"/>
              <a:defRPr>
                <a:solidFill>
                  <a:schemeClr val="tx1"/>
                </a:solidFill>
                <a:latin typeface="Arial" charset="0"/>
              </a:defRPr>
            </a:lvl5pPr>
            <a:lvl6pPr marL="2514600" indent="-228600" fontAlgn="base">
              <a:spcBef>
                <a:spcPct val="20000"/>
              </a:spcBef>
              <a:spcAft>
                <a:spcPct val="0"/>
              </a:spcAft>
              <a:buClr>
                <a:schemeClr val="tx2"/>
              </a:buClr>
              <a:buFont typeface="Arial" charset="0"/>
              <a:buChar char="•"/>
              <a:defRPr>
                <a:solidFill>
                  <a:schemeClr val="tx1"/>
                </a:solidFill>
                <a:latin typeface="Arial" charset="0"/>
              </a:defRPr>
            </a:lvl6pPr>
            <a:lvl7pPr marL="2971800" indent="-228600" fontAlgn="base">
              <a:spcBef>
                <a:spcPct val="20000"/>
              </a:spcBef>
              <a:spcAft>
                <a:spcPct val="0"/>
              </a:spcAft>
              <a:buClr>
                <a:schemeClr val="tx2"/>
              </a:buClr>
              <a:buFont typeface="Arial" charset="0"/>
              <a:buChar char="•"/>
              <a:defRPr>
                <a:solidFill>
                  <a:schemeClr val="tx1"/>
                </a:solidFill>
                <a:latin typeface="Arial" charset="0"/>
              </a:defRPr>
            </a:lvl7pPr>
            <a:lvl8pPr marL="3429000" indent="-228600" fontAlgn="base">
              <a:spcBef>
                <a:spcPct val="20000"/>
              </a:spcBef>
              <a:spcAft>
                <a:spcPct val="0"/>
              </a:spcAft>
              <a:buClr>
                <a:schemeClr val="tx2"/>
              </a:buClr>
              <a:buFont typeface="Arial" charset="0"/>
              <a:buChar char="•"/>
              <a:defRPr>
                <a:solidFill>
                  <a:schemeClr val="tx1"/>
                </a:solidFill>
                <a:latin typeface="Arial" charset="0"/>
              </a:defRPr>
            </a:lvl8pPr>
            <a:lvl9pPr marL="3886200" indent="-228600" fontAlgn="base">
              <a:spcBef>
                <a:spcPct val="20000"/>
              </a:spcBef>
              <a:spcAft>
                <a:spcPct val="0"/>
              </a:spcAft>
              <a:buClr>
                <a:schemeClr val="tx2"/>
              </a:buClr>
              <a:buFont typeface="Arial" charset="0"/>
              <a:buChar char="•"/>
              <a:defRPr>
                <a:solidFill>
                  <a:schemeClr val="tx1"/>
                </a:solidFill>
                <a:latin typeface="Arial" charset="0"/>
              </a:defRPr>
            </a:lvl9pPr>
          </a:lstStyle>
          <a:p>
            <a:pPr algn="ctr">
              <a:spcBef>
                <a:spcPct val="0"/>
              </a:spcBef>
              <a:spcAft>
                <a:spcPct val="0"/>
              </a:spcAft>
              <a:buFontTx/>
              <a:buNone/>
              <a:defRPr/>
            </a:pPr>
            <a:r>
              <a:rPr lang="en-US" altLang="en-US" b="0">
                <a:solidFill>
                  <a:schemeClr val="tx2">
                    <a:lumMod val="75000"/>
                  </a:schemeClr>
                </a:solidFill>
                <a:latin typeface="Times New Roman" charset="0"/>
              </a:rPr>
              <a:t>name</a:t>
            </a:r>
          </a:p>
        </p:txBody>
      </p:sp>
      <p:sp>
        <p:nvSpPr>
          <p:cNvPr id="17" name="Oval 17"/>
          <p:cNvSpPr>
            <a:spLocks noChangeArrowheads="1"/>
          </p:cNvSpPr>
          <p:nvPr/>
        </p:nvSpPr>
        <p:spPr bwMode="auto">
          <a:xfrm>
            <a:off x="4637088" y="3976688"/>
            <a:ext cx="762000" cy="457200"/>
          </a:xfrm>
          <a:prstGeom prst="ellipse">
            <a:avLst/>
          </a:prstGeom>
          <a:solidFill>
            <a:srgbClr val="FFFFFF"/>
          </a:solidFill>
          <a:ln w="9525">
            <a:solidFill>
              <a:schemeClr val="tx2">
                <a:lumMod val="75000"/>
              </a:schemeClr>
            </a:solidFill>
            <a:round/>
            <a:headEnd/>
            <a:tailEnd/>
          </a:ln>
        </p:spPr>
        <p:txBody>
          <a:bodyPr wrap="none" anchor="ctr"/>
          <a:lstStyle>
            <a:lvl1pPr>
              <a:spcBef>
                <a:spcPct val="20000"/>
              </a:spcBef>
              <a:spcAft>
                <a:spcPts val="600"/>
              </a:spcAft>
              <a:buFont typeface="Arial" charset="0"/>
              <a:defRPr sz="2000" b="1">
                <a:solidFill>
                  <a:schemeClr val="tx1"/>
                </a:solidFill>
                <a:latin typeface="Arial" charset="0"/>
              </a:defRPr>
            </a:lvl1pPr>
            <a:lvl2pPr marL="742950" indent="-285750">
              <a:spcBef>
                <a:spcPct val="20000"/>
              </a:spcBef>
              <a:buClr>
                <a:schemeClr val="tx2"/>
              </a:buClr>
              <a:buFont typeface="Arial" charset="0"/>
              <a:buChar char="•"/>
              <a:defRPr sz="2000">
                <a:solidFill>
                  <a:schemeClr val="tx1"/>
                </a:solidFill>
                <a:latin typeface="Arial" charset="0"/>
              </a:defRPr>
            </a:lvl2pPr>
            <a:lvl3pPr marL="1143000" indent="-228600">
              <a:spcBef>
                <a:spcPct val="20000"/>
              </a:spcBef>
              <a:buClr>
                <a:schemeClr val="tx2"/>
              </a:buClr>
              <a:buFont typeface="Arial" charset="0"/>
              <a:buChar char="•"/>
              <a:defRPr>
                <a:solidFill>
                  <a:schemeClr val="tx1"/>
                </a:solidFill>
                <a:latin typeface="Arial" charset="0"/>
              </a:defRPr>
            </a:lvl3pPr>
            <a:lvl4pPr marL="1600200" indent="-228600">
              <a:spcBef>
                <a:spcPct val="20000"/>
              </a:spcBef>
              <a:buClr>
                <a:schemeClr val="tx2"/>
              </a:buClr>
              <a:buFont typeface="Arial" charset="0"/>
              <a:buChar char="•"/>
              <a:defRPr>
                <a:solidFill>
                  <a:schemeClr val="tx1"/>
                </a:solidFill>
                <a:latin typeface="Arial" charset="0"/>
              </a:defRPr>
            </a:lvl4pPr>
            <a:lvl5pPr marL="2057400" indent="-228600">
              <a:spcBef>
                <a:spcPct val="20000"/>
              </a:spcBef>
              <a:buClr>
                <a:schemeClr val="tx2"/>
              </a:buClr>
              <a:buFont typeface="Arial" charset="0"/>
              <a:buChar char="•"/>
              <a:defRPr>
                <a:solidFill>
                  <a:schemeClr val="tx1"/>
                </a:solidFill>
                <a:latin typeface="Arial" charset="0"/>
              </a:defRPr>
            </a:lvl5pPr>
            <a:lvl6pPr marL="2514600" indent="-228600" fontAlgn="base">
              <a:spcBef>
                <a:spcPct val="20000"/>
              </a:spcBef>
              <a:spcAft>
                <a:spcPct val="0"/>
              </a:spcAft>
              <a:buClr>
                <a:schemeClr val="tx2"/>
              </a:buClr>
              <a:buFont typeface="Arial" charset="0"/>
              <a:buChar char="•"/>
              <a:defRPr>
                <a:solidFill>
                  <a:schemeClr val="tx1"/>
                </a:solidFill>
                <a:latin typeface="Arial" charset="0"/>
              </a:defRPr>
            </a:lvl6pPr>
            <a:lvl7pPr marL="2971800" indent="-228600" fontAlgn="base">
              <a:spcBef>
                <a:spcPct val="20000"/>
              </a:spcBef>
              <a:spcAft>
                <a:spcPct val="0"/>
              </a:spcAft>
              <a:buClr>
                <a:schemeClr val="tx2"/>
              </a:buClr>
              <a:buFont typeface="Arial" charset="0"/>
              <a:buChar char="•"/>
              <a:defRPr>
                <a:solidFill>
                  <a:schemeClr val="tx1"/>
                </a:solidFill>
                <a:latin typeface="Arial" charset="0"/>
              </a:defRPr>
            </a:lvl7pPr>
            <a:lvl8pPr marL="3429000" indent="-228600" fontAlgn="base">
              <a:spcBef>
                <a:spcPct val="20000"/>
              </a:spcBef>
              <a:spcAft>
                <a:spcPct val="0"/>
              </a:spcAft>
              <a:buClr>
                <a:schemeClr val="tx2"/>
              </a:buClr>
              <a:buFont typeface="Arial" charset="0"/>
              <a:buChar char="•"/>
              <a:defRPr>
                <a:solidFill>
                  <a:schemeClr val="tx1"/>
                </a:solidFill>
                <a:latin typeface="Arial" charset="0"/>
              </a:defRPr>
            </a:lvl8pPr>
            <a:lvl9pPr marL="3886200" indent="-228600" fontAlgn="base">
              <a:spcBef>
                <a:spcPct val="20000"/>
              </a:spcBef>
              <a:spcAft>
                <a:spcPct val="0"/>
              </a:spcAft>
              <a:buClr>
                <a:schemeClr val="tx2"/>
              </a:buClr>
              <a:buFont typeface="Arial" charset="0"/>
              <a:buChar char="•"/>
              <a:defRPr>
                <a:solidFill>
                  <a:schemeClr val="tx1"/>
                </a:solidFill>
                <a:latin typeface="Arial" charset="0"/>
              </a:defRPr>
            </a:lvl9pPr>
          </a:lstStyle>
          <a:p>
            <a:pPr algn="ctr">
              <a:spcBef>
                <a:spcPct val="0"/>
              </a:spcBef>
              <a:spcAft>
                <a:spcPct val="0"/>
              </a:spcAft>
              <a:buFontTx/>
              <a:buNone/>
              <a:defRPr/>
            </a:pPr>
            <a:r>
              <a:rPr lang="en-US" altLang="en-US" b="0">
                <a:solidFill>
                  <a:schemeClr val="tx2">
                    <a:lumMod val="75000"/>
                  </a:schemeClr>
                </a:solidFill>
                <a:latin typeface="Times New Roman" charset="0"/>
              </a:rPr>
              <a:t>DOB</a:t>
            </a:r>
          </a:p>
        </p:txBody>
      </p:sp>
      <p:sp>
        <p:nvSpPr>
          <p:cNvPr id="18" name="Oval 18"/>
          <p:cNvSpPr>
            <a:spLocks noChangeArrowheads="1"/>
          </p:cNvSpPr>
          <p:nvPr/>
        </p:nvSpPr>
        <p:spPr bwMode="auto">
          <a:xfrm>
            <a:off x="5322888" y="4433888"/>
            <a:ext cx="762000" cy="457200"/>
          </a:xfrm>
          <a:prstGeom prst="ellipse">
            <a:avLst/>
          </a:prstGeom>
          <a:solidFill>
            <a:srgbClr val="FFFFFF"/>
          </a:solidFill>
          <a:ln w="9525">
            <a:solidFill>
              <a:schemeClr val="tx2">
                <a:lumMod val="75000"/>
              </a:schemeClr>
            </a:solidFill>
            <a:round/>
            <a:headEnd/>
            <a:tailEnd/>
          </a:ln>
        </p:spPr>
        <p:txBody>
          <a:bodyPr wrap="none" anchor="ctr"/>
          <a:lstStyle>
            <a:lvl1pPr>
              <a:spcBef>
                <a:spcPct val="20000"/>
              </a:spcBef>
              <a:spcAft>
                <a:spcPts val="600"/>
              </a:spcAft>
              <a:buFont typeface="Arial" charset="0"/>
              <a:defRPr sz="2000" b="1">
                <a:solidFill>
                  <a:schemeClr val="tx1"/>
                </a:solidFill>
                <a:latin typeface="Arial" charset="0"/>
              </a:defRPr>
            </a:lvl1pPr>
            <a:lvl2pPr marL="742950" indent="-285750">
              <a:spcBef>
                <a:spcPct val="20000"/>
              </a:spcBef>
              <a:buClr>
                <a:schemeClr val="tx2"/>
              </a:buClr>
              <a:buFont typeface="Arial" charset="0"/>
              <a:buChar char="•"/>
              <a:defRPr sz="2000">
                <a:solidFill>
                  <a:schemeClr val="tx1"/>
                </a:solidFill>
                <a:latin typeface="Arial" charset="0"/>
              </a:defRPr>
            </a:lvl2pPr>
            <a:lvl3pPr marL="1143000" indent="-228600">
              <a:spcBef>
                <a:spcPct val="20000"/>
              </a:spcBef>
              <a:buClr>
                <a:schemeClr val="tx2"/>
              </a:buClr>
              <a:buFont typeface="Arial" charset="0"/>
              <a:buChar char="•"/>
              <a:defRPr>
                <a:solidFill>
                  <a:schemeClr val="tx1"/>
                </a:solidFill>
                <a:latin typeface="Arial" charset="0"/>
              </a:defRPr>
            </a:lvl3pPr>
            <a:lvl4pPr marL="1600200" indent="-228600">
              <a:spcBef>
                <a:spcPct val="20000"/>
              </a:spcBef>
              <a:buClr>
                <a:schemeClr val="tx2"/>
              </a:buClr>
              <a:buFont typeface="Arial" charset="0"/>
              <a:buChar char="•"/>
              <a:defRPr>
                <a:solidFill>
                  <a:schemeClr val="tx1"/>
                </a:solidFill>
                <a:latin typeface="Arial" charset="0"/>
              </a:defRPr>
            </a:lvl4pPr>
            <a:lvl5pPr marL="2057400" indent="-228600">
              <a:spcBef>
                <a:spcPct val="20000"/>
              </a:spcBef>
              <a:buClr>
                <a:schemeClr val="tx2"/>
              </a:buClr>
              <a:buFont typeface="Arial" charset="0"/>
              <a:buChar char="•"/>
              <a:defRPr>
                <a:solidFill>
                  <a:schemeClr val="tx1"/>
                </a:solidFill>
                <a:latin typeface="Arial" charset="0"/>
              </a:defRPr>
            </a:lvl5pPr>
            <a:lvl6pPr marL="2514600" indent="-228600" fontAlgn="base">
              <a:spcBef>
                <a:spcPct val="20000"/>
              </a:spcBef>
              <a:spcAft>
                <a:spcPct val="0"/>
              </a:spcAft>
              <a:buClr>
                <a:schemeClr val="tx2"/>
              </a:buClr>
              <a:buFont typeface="Arial" charset="0"/>
              <a:buChar char="•"/>
              <a:defRPr>
                <a:solidFill>
                  <a:schemeClr val="tx1"/>
                </a:solidFill>
                <a:latin typeface="Arial" charset="0"/>
              </a:defRPr>
            </a:lvl6pPr>
            <a:lvl7pPr marL="2971800" indent="-228600" fontAlgn="base">
              <a:spcBef>
                <a:spcPct val="20000"/>
              </a:spcBef>
              <a:spcAft>
                <a:spcPct val="0"/>
              </a:spcAft>
              <a:buClr>
                <a:schemeClr val="tx2"/>
              </a:buClr>
              <a:buFont typeface="Arial" charset="0"/>
              <a:buChar char="•"/>
              <a:defRPr>
                <a:solidFill>
                  <a:schemeClr val="tx1"/>
                </a:solidFill>
                <a:latin typeface="Arial" charset="0"/>
              </a:defRPr>
            </a:lvl7pPr>
            <a:lvl8pPr marL="3429000" indent="-228600" fontAlgn="base">
              <a:spcBef>
                <a:spcPct val="20000"/>
              </a:spcBef>
              <a:spcAft>
                <a:spcPct val="0"/>
              </a:spcAft>
              <a:buClr>
                <a:schemeClr val="tx2"/>
              </a:buClr>
              <a:buFont typeface="Arial" charset="0"/>
              <a:buChar char="•"/>
              <a:defRPr>
                <a:solidFill>
                  <a:schemeClr val="tx1"/>
                </a:solidFill>
                <a:latin typeface="Arial" charset="0"/>
              </a:defRPr>
            </a:lvl8pPr>
            <a:lvl9pPr marL="3886200" indent="-228600" fontAlgn="base">
              <a:spcBef>
                <a:spcPct val="20000"/>
              </a:spcBef>
              <a:spcAft>
                <a:spcPct val="0"/>
              </a:spcAft>
              <a:buClr>
                <a:schemeClr val="tx2"/>
              </a:buClr>
              <a:buFont typeface="Arial" charset="0"/>
              <a:buChar char="•"/>
              <a:defRPr>
                <a:solidFill>
                  <a:schemeClr val="tx1"/>
                </a:solidFill>
                <a:latin typeface="Arial" charset="0"/>
              </a:defRPr>
            </a:lvl9pPr>
          </a:lstStyle>
          <a:p>
            <a:pPr algn="ctr">
              <a:spcBef>
                <a:spcPct val="0"/>
              </a:spcBef>
              <a:spcAft>
                <a:spcPct val="0"/>
              </a:spcAft>
              <a:buFontTx/>
              <a:buNone/>
              <a:defRPr/>
            </a:pPr>
            <a:r>
              <a:rPr lang="en-US" altLang="en-US" b="0">
                <a:solidFill>
                  <a:schemeClr val="tx2">
                    <a:lumMod val="75000"/>
                  </a:schemeClr>
                </a:solidFill>
                <a:latin typeface="Times New Roman" charset="0"/>
              </a:rPr>
              <a:t>Tel_no</a:t>
            </a:r>
          </a:p>
        </p:txBody>
      </p:sp>
      <p:sp>
        <p:nvSpPr>
          <p:cNvPr id="19" name="Line 19"/>
          <p:cNvSpPr>
            <a:spLocks noChangeShapeType="1"/>
          </p:cNvSpPr>
          <p:nvPr/>
        </p:nvSpPr>
        <p:spPr bwMode="auto">
          <a:xfrm flipH="1">
            <a:off x="4865688" y="4738688"/>
            <a:ext cx="457200" cy="381000"/>
          </a:xfrm>
          <a:prstGeom prst="line">
            <a:avLst/>
          </a:prstGeom>
          <a:noFill/>
          <a:ln w="9525">
            <a:solidFill>
              <a:schemeClr val="tx2">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en-US">
              <a:solidFill>
                <a:schemeClr val="tx2">
                  <a:lumMod val="75000"/>
                </a:schemeClr>
              </a:solidFill>
            </a:endParaRPr>
          </a:p>
        </p:txBody>
      </p:sp>
      <p:sp>
        <p:nvSpPr>
          <p:cNvPr id="20" name="Line 20"/>
          <p:cNvSpPr>
            <a:spLocks noChangeShapeType="1"/>
          </p:cNvSpPr>
          <p:nvPr/>
        </p:nvSpPr>
        <p:spPr bwMode="auto">
          <a:xfrm flipH="1">
            <a:off x="4560888" y="4433888"/>
            <a:ext cx="304800" cy="685800"/>
          </a:xfrm>
          <a:prstGeom prst="line">
            <a:avLst/>
          </a:prstGeom>
          <a:noFill/>
          <a:ln w="9525">
            <a:solidFill>
              <a:schemeClr val="tx2">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en-US">
              <a:solidFill>
                <a:schemeClr val="tx2">
                  <a:lumMod val="75000"/>
                </a:schemeClr>
              </a:solidFill>
            </a:endParaRPr>
          </a:p>
        </p:txBody>
      </p:sp>
      <p:sp>
        <p:nvSpPr>
          <p:cNvPr id="21" name="Line 21"/>
          <p:cNvSpPr>
            <a:spLocks noChangeShapeType="1"/>
          </p:cNvSpPr>
          <p:nvPr/>
        </p:nvSpPr>
        <p:spPr bwMode="auto">
          <a:xfrm>
            <a:off x="4027488" y="4433888"/>
            <a:ext cx="228600" cy="685800"/>
          </a:xfrm>
          <a:prstGeom prst="line">
            <a:avLst/>
          </a:prstGeom>
          <a:noFill/>
          <a:ln w="9525">
            <a:solidFill>
              <a:schemeClr val="tx2">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en-US">
              <a:solidFill>
                <a:schemeClr val="tx2">
                  <a:lumMod val="75000"/>
                </a:schemeClr>
              </a:solidFill>
            </a:endParaRPr>
          </a:p>
        </p:txBody>
      </p:sp>
      <p:sp>
        <p:nvSpPr>
          <p:cNvPr id="22" name="Line 22"/>
          <p:cNvSpPr>
            <a:spLocks noChangeShapeType="1"/>
          </p:cNvSpPr>
          <p:nvPr/>
        </p:nvSpPr>
        <p:spPr bwMode="auto">
          <a:xfrm>
            <a:off x="3341688" y="4738688"/>
            <a:ext cx="609600" cy="381000"/>
          </a:xfrm>
          <a:prstGeom prst="line">
            <a:avLst/>
          </a:prstGeom>
          <a:noFill/>
          <a:ln w="9525">
            <a:solidFill>
              <a:schemeClr val="tx2">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en-US">
              <a:solidFill>
                <a:schemeClr val="tx2">
                  <a:lumMod val="75000"/>
                </a:schemeClr>
              </a:solidFill>
            </a:endParaRPr>
          </a:p>
        </p:txBody>
      </p:sp>
    </p:spTree>
    <p:extLst>
      <p:ext uri="{BB962C8B-B14F-4D97-AF65-F5344CB8AC3E}">
        <p14:creationId xmlns:p14="http://schemas.microsoft.com/office/powerpoint/2010/main" val="3001194574"/>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253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22531">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2253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build="p"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457200" y="-100013"/>
            <a:ext cx="8305800" cy="1371601"/>
          </a:xfrm>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eaLnBrk="1" fontAlgn="auto" hangingPunct="1">
              <a:spcAft>
                <a:spcPts val="0"/>
              </a:spcAft>
              <a:defRPr/>
            </a:pPr>
            <a:r>
              <a:rPr lang="en-GB" b="1" dirty="0">
                <a:latin typeface="Times" pitchFamily="18" charset="0"/>
                <a:ea typeface="+mn-ea"/>
              </a:rPr>
              <a:t>Attributes </a:t>
            </a:r>
            <a:r>
              <a:rPr lang="en-US" dirty="0">
                <a:solidFill>
                  <a:schemeClr val="accent6">
                    <a:lumMod val="50000"/>
                  </a:schemeClr>
                </a:solidFill>
              </a:rPr>
              <a:t>- </a:t>
            </a:r>
            <a:r>
              <a:rPr lang="en-US" sz="2800" dirty="0">
                <a:solidFill>
                  <a:schemeClr val="accent6">
                    <a:lumMod val="50000"/>
                  </a:schemeClr>
                </a:solidFill>
              </a:rPr>
              <a:t>Simple Versus Composite</a:t>
            </a:r>
            <a:endParaRPr lang="en-GB" sz="2800" b="1" dirty="0">
              <a:latin typeface="Times" pitchFamily="18" charset="0"/>
              <a:ea typeface="+mn-ea"/>
            </a:endParaRPr>
          </a:p>
        </p:txBody>
      </p:sp>
      <p:sp>
        <p:nvSpPr>
          <p:cNvPr id="22531" name="Rectangle 3"/>
          <p:cNvSpPr>
            <a:spLocks noGrp="1" noChangeArrowheads="1"/>
          </p:cNvSpPr>
          <p:nvPr>
            <p:ph idx="1"/>
          </p:nvPr>
        </p:nvSpPr>
        <p:spPr>
          <a:xfrm>
            <a:off x="468313" y="1312863"/>
            <a:ext cx="7727950" cy="2620962"/>
          </a:xfrm>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rtlCol="0">
            <a:normAutofit/>
          </a:bodyPr>
          <a:lstStyle/>
          <a:p>
            <a:pPr marL="517525" lvl="1" indent="0" eaLnBrk="1" fontAlgn="auto" hangingPunct="1">
              <a:lnSpc>
                <a:spcPct val="40000"/>
              </a:lnSpc>
              <a:spcAft>
                <a:spcPts val="0"/>
              </a:spcAft>
              <a:buFontTx/>
              <a:buNone/>
              <a:defRPr/>
            </a:pPr>
            <a:endParaRPr lang="en-GB" sz="2400" b="1" dirty="0">
              <a:latin typeface="Times" charset="0"/>
              <a:ea typeface="ＭＳ Ｐゴシック" charset="0"/>
            </a:endParaRPr>
          </a:p>
          <a:p>
            <a:pPr eaLnBrk="1" fontAlgn="auto" hangingPunct="1">
              <a:buFont typeface="Arial" pitchFamily="34" charset="0"/>
              <a:buNone/>
              <a:defRPr/>
            </a:pPr>
            <a:r>
              <a:rPr lang="en-GB" sz="2400" dirty="0">
                <a:solidFill>
                  <a:schemeClr val="accent3">
                    <a:lumMod val="75000"/>
                  </a:schemeClr>
                </a:solidFill>
                <a:latin typeface="Times" charset="0"/>
                <a:ea typeface="ＭＳ Ｐゴシック" charset="0"/>
              </a:rPr>
              <a:t>Composite Attribute</a:t>
            </a:r>
          </a:p>
          <a:p>
            <a:pPr lvl="1" indent="-182880" eaLnBrk="1" fontAlgn="auto" hangingPunct="1">
              <a:spcAft>
                <a:spcPts val="0"/>
              </a:spcAft>
              <a:buFont typeface="Arial" pitchFamily="34" charset="0"/>
              <a:buChar char="•"/>
              <a:defRPr/>
            </a:pPr>
            <a:r>
              <a:rPr lang="en-GB" sz="2400" dirty="0">
                <a:latin typeface="Times" charset="0"/>
                <a:ea typeface="ＭＳ Ｐゴシック" charset="0"/>
              </a:rPr>
              <a:t>Attribute composed of multiple components, each with an independent existence.</a:t>
            </a:r>
          </a:p>
          <a:p>
            <a:pPr lvl="1" indent="-182880" eaLnBrk="1" fontAlgn="auto" hangingPunct="1">
              <a:spcAft>
                <a:spcPts val="0"/>
              </a:spcAft>
              <a:buFont typeface="Arial" pitchFamily="34" charset="0"/>
              <a:buChar char="•"/>
              <a:defRPr/>
            </a:pPr>
            <a:r>
              <a:rPr lang="en-GB" sz="2400" dirty="0">
                <a:latin typeface="Times" charset="0"/>
                <a:ea typeface="ＭＳ Ｐゴシック" charset="0"/>
              </a:rPr>
              <a:t>e.g. address (street, area, city, post code)</a:t>
            </a:r>
          </a:p>
          <a:p>
            <a:pPr marL="517525" lvl="1" indent="0" eaLnBrk="1" fontAlgn="auto" hangingPunct="1">
              <a:spcAft>
                <a:spcPts val="0"/>
              </a:spcAft>
              <a:buFontTx/>
              <a:buNone/>
              <a:defRPr/>
            </a:pPr>
            <a:r>
              <a:rPr lang="en-GB" sz="2400" dirty="0">
                <a:latin typeface="Times" charset="0"/>
                <a:ea typeface="ＭＳ Ｐゴシック" charset="0"/>
              </a:rPr>
              <a:t>	       name (first name, initial, last name)</a:t>
            </a:r>
          </a:p>
        </p:txBody>
      </p:sp>
      <p:sp>
        <p:nvSpPr>
          <p:cNvPr id="65539" name="Slide Number Placeholder 3"/>
          <p:cNvSpPr>
            <a:spLocks noGrp="1"/>
          </p:cNvSpPr>
          <p:nvPr>
            <p:ph type="sldNum" sz="quarter" idx="12"/>
          </p:nvPr>
        </p:nvSpPr>
        <p:spPr bwMode="auto">
          <a:xfrm>
            <a:off x="6858000" y="6172200"/>
            <a:ext cx="19050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ts val="600"/>
              </a:spcAft>
              <a:buFont typeface="Arial" charset="0"/>
              <a:defRPr sz="2000" b="1">
                <a:solidFill>
                  <a:schemeClr val="tx1"/>
                </a:solidFill>
                <a:latin typeface="Arial" charset="0"/>
              </a:defRPr>
            </a:lvl1pPr>
            <a:lvl2pPr marL="742950" indent="-285750">
              <a:spcBef>
                <a:spcPct val="20000"/>
              </a:spcBef>
              <a:buClr>
                <a:schemeClr val="tx2"/>
              </a:buClr>
              <a:buFont typeface="Arial" charset="0"/>
              <a:buChar char="•"/>
              <a:defRPr sz="2000">
                <a:solidFill>
                  <a:schemeClr val="tx1"/>
                </a:solidFill>
                <a:latin typeface="Arial" charset="0"/>
              </a:defRPr>
            </a:lvl2pPr>
            <a:lvl3pPr marL="1143000" indent="-228600">
              <a:spcBef>
                <a:spcPct val="20000"/>
              </a:spcBef>
              <a:buClr>
                <a:schemeClr val="tx2"/>
              </a:buClr>
              <a:buFont typeface="Arial" charset="0"/>
              <a:buChar char="•"/>
              <a:defRPr>
                <a:solidFill>
                  <a:schemeClr val="tx1"/>
                </a:solidFill>
                <a:latin typeface="Arial" charset="0"/>
              </a:defRPr>
            </a:lvl3pPr>
            <a:lvl4pPr marL="1600200" indent="-228600">
              <a:spcBef>
                <a:spcPct val="20000"/>
              </a:spcBef>
              <a:buClr>
                <a:schemeClr val="tx2"/>
              </a:buClr>
              <a:buFont typeface="Arial" charset="0"/>
              <a:buChar char="•"/>
              <a:defRPr>
                <a:solidFill>
                  <a:schemeClr val="tx1"/>
                </a:solidFill>
                <a:latin typeface="Arial" charset="0"/>
              </a:defRPr>
            </a:lvl4pPr>
            <a:lvl5pPr marL="2057400" indent="-228600">
              <a:spcBef>
                <a:spcPct val="20000"/>
              </a:spcBef>
              <a:buClr>
                <a:schemeClr val="tx2"/>
              </a:buClr>
              <a:buFont typeface="Arial" charset="0"/>
              <a:buChar char="•"/>
              <a:defRPr>
                <a:solidFill>
                  <a:schemeClr val="tx1"/>
                </a:solidFill>
                <a:latin typeface="Arial" charset="0"/>
              </a:defRPr>
            </a:lvl5pPr>
            <a:lvl6pPr marL="25146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6pPr>
            <a:lvl7pPr marL="29718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7pPr>
            <a:lvl8pPr marL="34290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8pPr>
            <a:lvl9pPr marL="38862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9pPr>
          </a:lstStyle>
          <a:p>
            <a:pPr>
              <a:spcBef>
                <a:spcPct val="0"/>
              </a:spcBef>
              <a:spcAft>
                <a:spcPct val="0"/>
              </a:spcAft>
              <a:buFontTx/>
              <a:buNone/>
            </a:pPr>
            <a:fld id="{9B346451-79F1-C144-832D-F06BD4956F37}" type="slidenum">
              <a:rPr lang="en-GB" altLang="en-US" sz="2400">
                <a:latin typeface="Times New Roman" charset="0"/>
              </a:rPr>
              <a:pPr>
                <a:spcBef>
                  <a:spcPct val="0"/>
                </a:spcBef>
                <a:spcAft>
                  <a:spcPct val="0"/>
                </a:spcAft>
                <a:buFontTx/>
                <a:buNone/>
              </a:pPr>
              <a:t>16</a:t>
            </a:fld>
            <a:endParaRPr lang="en-GB" altLang="en-US" sz="2400">
              <a:latin typeface="Times New Roman" charset="0"/>
            </a:endParaRPr>
          </a:p>
        </p:txBody>
      </p:sp>
      <p:sp>
        <p:nvSpPr>
          <p:cNvPr id="51205" name="Rectangle 4"/>
          <p:cNvSpPr>
            <a:spLocks noChangeArrowheads="1"/>
          </p:cNvSpPr>
          <p:nvPr/>
        </p:nvSpPr>
        <p:spPr bwMode="auto">
          <a:xfrm>
            <a:off x="4270375" y="5622925"/>
            <a:ext cx="1371600" cy="685800"/>
          </a:xfrm>
          <a:prstGeom prst="rect">
            <a:avLst/>
          </a:prstGeom>
          <a:solidFill>
            <a:srgbClr val="FFFFFF"/>
          </a:solidFill>
          <a:ln w="9525">
            <a:solidFill>
              <a:schemeClr val="tx2">
                <a:lumMod val="75000"/>
              </a:schemeClr>
            </a:solidFill>
            <a:miter lim="800000"/>
            <a:headEnd/>
            <a:tailEnd/>
          </a:ln>
        </p:spPr>
        <p:txBody>
          <a:bodyPr wrap="none" anchor="ctr"/>
          <a:lstStyle>
            <a:lvl1pPr>
              <a:spcBef>
                <a:spcPct val="20000"/>
              </a:spcBef>
              <a:spcAft>
                <a:spcPts val="600"/>
              </a:spcAft>
              <a:buFont typeface="Arial" charset="0"/>
              <a:defRPr sz="2000" b="1">
                <a:solidFill>
                  <a:schemeClr val="tx1"/>
                </a:solidFill>
                <a:latin typeface="Arial" charset="0"/>
              </a:defRPr>
            </a:lvl1pPr>
            <a:lvl2pPr marL="742950" indent="-285750">
              <a:spcBef>
                <a:spcPct val="20000"/>
              </a:spcBef>
              <a:buClr>
                <a:schemeClr val="tx2"/>
              </a:buClr>
              <a:buFont typeface="Arial" charset="0"/>
              <a:buChar char="•"/>
              <a:defRPr sz="2000">
                <a:solidFill>
                  <a:schemeClr val="tx1"/>
                </a:solidFill>
                <a:latin typeface="Arial" charset="0"/>
              </a:defRPr>
            </a:lvl2pPr>
            <a:lvl3pPr marL="1143000" indent="-228600">
              <a:spcBef>
                <a:spcPct val="20000"/>
              </a:spcBef>
              <a:buClr>
                <a:schemeClr val="tx2"/>
              </a:buClr>
              <a:buFont typeface="Arial" charset="0"/>
              <a:buChar char="•"/>
              <a:defRPr>
                <a:solidFill>
                  <a:schemeClr val="tx1"/>
                </a:solidFill>
                <a:latin typeface="Arial" charset="0"/>
              </a:defRPr>
            </a:lvl3pPr>
            <a:lvl4pPr marL="1600200" indent="-228600">
              <a:spcBef>
                <a:spcPct val="20000"/>
              </a:spcBef>
              <a:buClr>
                <a:schemeClr val="tx2"/>
              </a:buClr>
              <a:buFont typeface="Arial" charset="0"/>
              <a:buChar char="•"/>
              <a:defRPr>
                <a:solidFill>
                  <a:schemeClr val="tx1"/>
                </a:solidFill>
                <a:latin typeface="Arial" charset="0"/>
              </a:defRPr>
            </a:lvl4pPr>
            <a:lvl5pPr marL="2057400" indent="-228600">
              <a:spcBef>
                <a:spcPct val="20000"/>
              </a:spcBef>
              <a:buClr>
                <a:schemeClr val="tx2"/>
              </a:buClr>
              <a:buFont typeface="Arial" charset="0"/>
              <a:buChar char="•"/>
              <a:defRPr>
                <a:solidFill>
                  <a:schemeClr val="tx1"/>
                </a:solidFill>
                <a:latin typeface="Arial" charset="0"/>
              </a:defRPr>
            </a:lvl5pPr>
            <a:lvl6pPr marL="2514600" indent="-228600" fontAlgn="base">
              <a:spcBef>
                <a:spcPct val="20000"/>
              </a:spcBef>
              <a:spcAft>
                <a:spcPct val="0"/>
              </a:spcAft>
              <a:buClr>
                <a:schemeClr val="tx2"/>
              </a:buClr>
              <a:buFont typeface="Arial" charset="0"/>
              <a:buChar char="•"/>
              <a:defRPr>
                <a:solidFill>
                  <a:schemeClr val="tx1"/>
                </a:solidFill>
                <a:latin typeface="Arial" charset="0"/>
              </a:defRPr>
            </a:lvl6pPr>
            <a:lvl7pPr marL="2971800" indent="-228600" fontAlgn="base">
              <a:spcBef>
                <a:spcPct val="20000"/>
              </a:spcBef>
              <a:spcAft>
                <a:spcPct val="0"/>
              </a:spcAft>
              <a:buClr>
                <a:schemeClr val="tx2"/>
              </a:buClr>
              <a:buFont typeface="Arial" charset="0"/>
              <a:buChar char="•"/>
              <a:defRPr>
                <a:solidFill>
                  <a:schemeClr val="tx1"/>
                </a:solidFill>
                <a:latin typeface="Arial" charset="0"/>
              </a:defRPr>
            </a:lvl7pPr>
            <a:lvl8pPr marL="3429000" indent="-228600" fontAlgn="base">
              <a:spcBef>
                <a:spcPct val="20000"/>
              </a:spcBef>
              <a:spcAft>
                <a:spcPct val="0"/>
              </a:spcAft>
              <a:buClr>
                <a:schemeClr val="tx2"/>
              </a:buClr>
              <a:buFont typeface="Arial" charset="0"/>
              <a:buChar char="•"/>
              <a:defRPr>
                <a:solidFill>
                  <a:schemeClr val="tx1"/>
                </a:solidFill>
                <a:latin typeface="Arial" charset="0"/>
              </a:defRPr>
            </a:lvl8pPr>
            <a:lvl9pPr marL="3886200" indent="-228600" fontAlgn="base">
              <a:spcBef>
                <a:spcPct val="20000"/>
              </a:spcBef>
              <a:spcAft>
                <a:spcPct val="0"/>
              </a:spcAft>
              <a:buClr>
                <a:schemeClr val="tx2"/>
              </a:buClr>
              <a:buFont typeface="Arial" charset="0"/>
              <a:buChar char="•"/>
              <a:defRPr>
                <a:solidFill>
                  <a:schemeClr val="tx1"/>
                </a:solidFill>
                <a:latin typeface="Arial" charset="0"/>
              </a:defRPr>
            </a:lvl9pPr>
          </a:lstStyle>
          <a:p>
            <a:pPr algn="ctr">
              <a:spcBef>
                <a:spcPct val="0"/>
              </a:spcBef>
              <a:spcAft>
                <a:spcPct val="0"/>
              </a:spcAft>
              <a:buFontTx/>
              <a:buNone/>
              <a:defRPr/>
            </a:pPr>
            <a:r>
              <a:rPr lang="en-US" altLang="en-US" sz="2400" b="0">
                <a:solidFill>
                  <a:schemeClr val="tx2">
                    <a:lumMod val="75000"/>
                  </a:schemeClr>
                </a:solidFill>
                <a:latin typeface="Times New Roman" charset="0"/>
              </a:rPr>
              <a:t>STUDENT</a:t>
            </a:r>
          </a:p>
        </p:txBody>
      </p:sp>
      <p:sp>
        <p:nvSpPr>
          <p:cNvPr id="51206" name="Oval 5"/>
          <p:cNvSpPr>
            <a:spLocks noChangeArrowheads="1"/>
          </p:cNvSpPr>
          <p:nvPr/>
        </p:nvSpPr>
        <p:spPr bwMode="auto">
          <a:xfrm>
            <a:off x="3203575" y="4860925"/>
            <a:ext cx="762000" cy="457200"/>
          </a:xfrm>
          <a:prstGeom prst="ellipse">
            <a:avLst/>
          </a:prstGeom>
          <a:solidFill>
            <a:srgbClr val="FFFFFF"/>
          </a:solidFill>
          <a:ln w="9525">
            <a:solidFill>
              <a:schemeClr val="tx2">
                <a:lumMod val="75000"/>
              </a:schemeClr>
            </a:solidFill>
            <a:round/>
            <a:headEnd/>
            <a:tailEnd/>
          </a:ln>
        </p:spPr>
        <p:txBody>
          <a:bodyPr wrap="none" anchor="ctr"/>
          <a:lstStyle>
            <a:lvl1pPr>
              <a:spcBef>
                <a:spcPct val="20000"/>
              </a:spcBef>
              <a:spcAft>
                <a:spcPts val="600"/>
              </a:spcAft>
              <a:buFont typeface="Arial" charset="0"/>
              <a:defRPr sz="2000" b="1">
                <a:solidFill>
                  <a:schemeClr val="tx1"/>
                </a:solidFill>
                <a:latin typeface="Arial" charset="0"/>
              </a:defRPr>
            </a:lvl1pPr>
            <a:lvl2pPr marL="742950" indent="-285750">
              <a:spcBef>
                <a:spcPct val="20000"/>
              </a:spcBef>
              <a:buClr>
                <a:schemeClr val="tx2"/>
              </a:buClr>
              <a:buFont typeface="Arial" charset="0"/>
              <a:buChar char="•"/>
              <a:defRPr sz="2000">
                <a:solidFill>
                  <a:schemeClr val="tx1"/>
                </a:solidFill>
                <a:latin typeface="Arial" charset="0"/>
              </a:defRPr>
            </a:lvl2pPr>
            <a:lvl3pPr marL="1143000" indent="-228600">
              <a:spcBef>
                <a:spcPct val="20000"/>
              </a:spcBef>
              <a:buClr>
                <a:schemeClr val="tx2"/>
              </a:buClr>
              <a:buFont typeface="Arial" charset="0"/>
              <a:buChar char="•"/>
              <a:defRPr>
                <a:solidFill>
                  <a:schemeClr val="tx1"/>
                </a:solidFill>
                <a:latin typeface="Arial" charset="0"/>
              </a:defRPr>
            </a:lvl3pPr>
            <a:lvl4pPr marL="1600200" indent="-228600">
              <a:spcBef>
                <a:spcPct val="20000"/>
              </a:spcBef>
              <a:buClr>
                <a:schemeClr val="tx2"/>
              </a:buClr>
              <a:buFont typeface="Arial" charset="0"/>
              <a:buChar char="•"/>
              <a:defRPr>
                <a:solidFill>
                  <a:schemeClr val="tx1"/>
                </a:solidFill>
                <a:latin typeface="Arial" charset="0"/>
              </a:defRPr>
            </a:lvl4pPr>
            <a:lvl5pPr marL="2057400" indent="-228600">
              <a:spcBef>
                <a:spcPct val="20000"/>
              </a:spcBef>
              <a:buClr>
                <a:schemeClr val="tx2"/>
              </a:buClr>
              <a:buFont typeface="Arial" charset="0"/>
              <a:buChar char="•"/>
              <a:defRPr>
                <a:solidFill>
                  <a:schemeClr val="tx1"/>
                </a:solidFill>
                <a:latin typeface="Arial" charset="0"/>
              </a:defRPr>
            </a:lvl5pPr>
            <a:lvl6pPr marL="2514600" indent="-228600" fontAlgn="base">
              <a:spcBef>
                <a:spcPct val="20000"/>
              </a:spcBef>
              <a:spcAft>
                <a:spcPct val="0"/>
              </a:spcAft>
              <a:buClr>
                <a:schemeClr val="tx2"/>
              </a:buClr>
              <a:buFont typeface="Arial" charset="0"/>
              <a:buChar char="•"/>
              <a:defRPr>
                <a:solidFill>
                  <a:schemeClr val="tx1"/>
                </a:solidFill>
                <a:latin typeface="Arial" charset="0"/>
              </a:defRPr>
            </a:lvl6pPr>
            <a:lvl7pPr marL="2971800" indent="-228600" fontAlgn="base">
              <a:spcBef>
                <a:spcPct val="20000"/>
              </a:spcBef>
              <a:spcAft>
                <a:spcPct val="0"/>
              </a:spcAft>
              <a:buClr>
                <a:schemeClr val="tx2"/>
              </a:buClr>
              <a:buFont typeface="Arial" charset="0"/>
              <a:buChar char="•"/>
              <a:defRPr>
                <a:solidFill>
                  <a:schemeClr val="tx1"/>
                </a:solidFill>
                <a:latin typeface="Arial" charset="0"/>
              </a:defRPr>
            </a:lvl7pPr>
            <a:lvl8pPr marL="3429000" indent="-228600" fontAlgn="base">
              <a:spcBef>
                <a:spcPct val="20000"/>
              </a:spcBef>
              <a:spcAft>
                <a:spcPct val="0"/>
              </a:spcAft>
              <a:buClr>
                <a:schemeClr val="tx2"/>
              </a:buClr>
              <a:buFont typeface="Arial" charset="0"/>
              <a:buChar char="•"/>
              <a:defRPr>
                <a:solidFill>
                  <a:schemeClr val="tx1"/>
                </a:solidFill>
                <a:latin typeface="Arial" charset="0"/>
              </a:defRPr>
            </a:lvl8pPr>
            <a:lvl9pPr marL="3886200" indent="-228600" fontAlgn="base">
              <a:spcBef>
                <a:spcPct val="20000"/>
              </a:spcBef>
              <a:spcAft>
                <a:spcPct val="0"/>
              </a:spcAft>
              <a:buClr>
                <a:schemeClr val="tx2"/>
              </a:buClr>
              <a:buFont typeface="Arial" charset="0"/>
              <a:buChar char="•"/>
              <a:defRPr>
                <a:solidFill>
                  <a:schemeClr val="tx1"/>
                </a:solidFill>
                <a:latin typeface="Arial" charset="0"/>
              </a:defRPr>
            </a:lvl9pPr>
          </a:lstStyle>
          <a:p>
            <a:pPr algn="ctr">
              <a:spcBef>
                <a:spcPct val="0"/>
              </a:spcBef>
              <a:spcAft>
                <a:spcPct val="0"/>
              </a:spcAft>
              <a:buFontTx/>
              <a:buNone/>
              <a:defRPr/>
            </a:pPr>
            <a:r>
              <a:rPr lang="en-US" altLang="en-US" b="0">
                <a:solidFill>
                  <a:schemeClr val="tx2">
                    <a:lumMod val="75000"/>
                  </a:schemeClr>
                </a:solidFill>
                <a:latin typeface="Times New Roman" charset="0"/>
              </a:rPr>
              <a:t>St_no</a:t>
            </a:r>
          </a:p>
        </p:txBody>
      </p:sp>
      <p:sp>
        <p:nvSpPr>
          <p:cNvPr id="51207" name="Oval 6"/>
          <p:cNvSpPr>
            <a:spLocks noChangeArrowheads="1"/>
          </p:cNvSpPr>
          <p:nvPr/>
        </p:nvSpPr>
        <p:spPr bwMode="auto">
          <a:xfrm>
            <a:off x="4117975" y="4479925"/>
            <a:ext cx="762000" cy="457200"/>
          </a:xfrm>
          <a:prstGeom prst="ellipse">
            <a:avLst/>
          </a:prstGeom>
          <a:solidFill>
            <a:srgbClr val="FFFFFF"/>
          </a:solidFill>
          <a:ln w="9525">
            <a:solidFill>
              <a:schemeClr val="tx2">
                <a:lumMod val="75000"/>
              </a:schemeClr>
            </a:solidFill>
            <a:round/>
            <a:headEnd/>
            <a:tailEnd/>
          </a:ln>
        </p:spPr>
        <p:txBody>
          <a:bodyPr wrap="none" anchor="ctr"/>
          <a:lstStyle>
            <a:lvl1pPr>
              <a:spcBef>
                <a:spcPct val="20000"/>
              </a:spcBef>
              <a:spcAft>
                <a:spcPts val="600"/>
              </a:spcAft>
              <a:buFont typeface="Arial" charset="0"/>
              <a:defRPr sz="2000" b="1">
                <a:solidFill>
                  <a:schemeClr val="tx1"/>
                </a:solidFill>
                <a:latin typeface="Arial" charset="0"/>
              </a:defRPr>
            </a:lvl1pPr>
            <a:lvl2pPr marL="742950" indent="-285750">
              <a:spcBef>
                <a:spcPct val="20000"/>
              </a:spcBef>
              <a:buClr>
                <a:schemeClr val="tx2"/>
              </a:buClr>
              <a:buFont typeface="Arial" charset="0"/>
              <a:buChar char="•"/>
              <a:defRPr sz="2000">
                <a:solidFill>
                  <a:schemeClr val="tx1"/>
                </a:solidFill>
                <a:latin typeface="Arial" charset="0"/>
              </a:defRPr>
            </a:lvl2pPr>
            <a:lvl3pPr marL="1143000" indent="-228600">
              <a:spcBef>
                <a:spcPct val="20000"/>
              </a:spcBef>
              <a:buClr>
                <a:schemeClr val="tx2"/>
              </a:buClr>
              <a:buFont typeface="Arial" charset="0"/>
              <a:buChar char="•"/>
              <a:defRPr>
                <a:solidFill>
                  <a:schemeClr val="tx1"/>
                </a:solidFill>
                <a:latin typeface="Arial" charset="0"/>
              </a:defRPr>
            </a:lvl3pPr>
            <a:lvl4pPr marL="1600200" indent="-228600">
              <a:spcBef>
                <a:spcPct val="20000"/>
              </a:spcBef>
              <a:buClr>
                <a:schemeClr val="tx2"/>
              </a:buClr>
              <a:buFont typeface="Arial" charset="0"/>
              <a:buChar char="•"/>
              <a:defRPr>
                <a:solidFill>
                  <a:schemeClr val="tx1"/>
                </a:solidFill>
                <a:latin typeface="Arial" charset="0"/>
              </a:defRPr>
            </a:lvl4pPr>
            <a:lvl5pPr marL="2057400" indent="-228600">
              <a:spcBef>
                <a:spcPct val="20000"/>
              </a:spcBef>
              <a:buClr>
                <a:schemeClr val="tx2"/>
              </a:buClr>
              <a:buFont typeface="Arial" charset="0"/>
              <a:buChar char="•"/>
              <a:defRPr>
                <a:solidFill>
                  <a:schemeClr val="tx1"/>
                </a:solidFill>
                <a:latin typeface="Arial" charset="0"/>
              </a:defRPr>
            </a:lvl5pPr>
            <a:lvl6pPr marL="2514600" indent="-228600" fontAlgn="base">
              <a:spcBef>
                <a:spcPct val="20000"/>
              </a:spcBef>
              <a:spcAft>
                <a:spcPct val="0"/>
              </a:spcAft>
              <a:buClr>
                <a:schemeClr val="tx2"/>
              </a:buClr>
              <a:buFont typeface="Arial" charset="0"/>
              <a:buChar char="•"/>
              <a:defRPr>
                <a:solidFill>
                  <a:schemeClr val="tx1"/>
                </a:solidFill>
                <a:latin typeface="Arial" charset="0"/>
              </a:defRPr>
            </a:lvl6pPr>
            <a:lvl7pPr marL="2971800" indent="-228600" fontAlgn="base">
              <a:spcBef>
                <a:spcPct val="20000"/>
              </a:spcBef>
              <a:spcAft>
                <a:spcPct val="0"/>
              </a:spcAft>
              <a:buClr>
                <a:schemeClr val="tx2"/>
              </a:buClr>
              <a:buFont typeface="Arial" charset="0"/>
              <a:buChar char="•"/>
              <a:defRPr>
                <a:solidFill>
                  <a:schemeClr val="tx1"/>
                </a:solidFill>
                <a:latin typeface="Arial" charset="0"/>
              </a:defRPr>
            </a:lvl7pPr>
            <a:lvl8pPr marL="3429000" indent="-228600" fontAlgn="base">
              <a:spcBef>
                <a:spcPct val="20000"/>
              </a:spcBef>
              <a:spcAft>
                <a:spcPct val="0"/>
              </a:spcAft>
              <a:buClr>
                <a:schemeClr val="tx2"/>
              </a:buClr>
              <a:buFont typeface="Arial" charset="0"/>
              <a:buChar char="•"/>
              <a:defRPr>
                <a:solidFill>
                  <a:schemeClr val="tx1"/>
                </a:solidFill>
                <a:latin typeface="Arial" charset="0"/>
              </a:defRPr>
            </a:lvl8pPr>
            <a:lvl9pPr marL="3886200" indent="-228600" fontAlgn="base">
              <a:spcBef>
                <a:spcPct val="20000"/>
              </a:spcBef>
              <a:spcAft>
                <a:spcPct val="0"/>
              </a:spcAft>
              <a:buClr>
                <a:schemeClr val="tx2"/>
              </a:buClr>
              <a:buFont typeface="Arial" charset="0"/>
              <a:buChar char="•"/>
              <a:defRPr>
                <a:solidFill>
                  <a:schemeClr val="tx1"/>
                </a:solidFill>
                <a:latin typeface="Arial" charset="0"/>
              </a:defRPr>
            </a:lvl9pPr>
          </a:lstStyle>
          <a:p>
            <a:pPr algn="ctr">
              <a:spcBef>
                <a:spcPct val="0"/>
              </a:spcBef>
              <a:spcAft>
                <a:spcPct val="0"/>
              </a:spcAft>
              <a:buFontTx/>
              <a:buNone/>
              <a:defRPr/>
            </a:pPr>
            <a:r>
              <a:rPr lang="en-US" altLang="en-US" b="0">
                <a:solidFill>
                  <a:schemeClr val="tx2">
                    <a:lumMod val="75000"/>
                  </a:schemeClr>
                </a:solidFill>
                <a:latin typeface="Times New Roman" charset="0"/>
              </a:rPr>
              <a:t>name</a:t>
            </a:r>
          </a:p>
        </p:txBody>
      </p:sp>
      <p:sp>
        <p:nvSpPr>
          <p:cNvPr id="51208" name="Oval 7"/>
          <p:cNvSpPr>
            <a:spLocks noChangeArrowheads="1"/>
          </p:cNvSpPr>
          <p:nvPr/>
        </p:nvSpPr>
        <p:spPr bwMode="auto">
          <a:xfrm>
            <a:off x="5076056" y="4509120"/>
            <a:ext cx="762000" cy="457200"/>
          </a:xfrm>
          <a:prstGeom prst="ellipse">
            <a:avLst/>
          </a:prstGeom>
          <a:solidFill>
            <a:srgbClr val="FFFFFF"/>
          </a:solidFill>
          <a:ln w="9525">
            <a:solidFill>
              <a:schemeClr val="tx2">
                <a:lumMod val="75000"/>
              </a:schemeClr>
            </a:solidFill>
            <a:round/>
            <a:headEnd/>
            <a:tailEnd/>
          </a:ln>
        </p:spPr>
        <p:txBody>
          <a:bodyPr wrap="none" anchor="ctr"/>
          <a:lstStyle>
            <a:lvl1pPr>
              <a:spcBef>
                <a:spcPct val="20000"/>
              </a:spcBef>
              <a:spcAft>
                <a:spcPts val="600"/>
              </a:spcAft>
              <a:buFont typeface="Arial" charset="0"/>
              <a:defRPr sz="2000" b="1">
                <a:solidFill>
                  <a:schemeClr val="tx1"/>
                </a:solidFill>
                <a:latin typeface="Arial" charset="0"/>
              </a:defRPr>
            </a:lvl1pPr>
            <a:lvl2pPr marL="742950" indent="-285750">
              <a:spcBef>
                <a:spcPct val="20000"/>
              </a:spcBef>
              <a:buClr>
                <a:schemeClr val="tx2"/>
              </a:buClr>
              <a:buFont typeface="Arial" charset="0"/>
              <a:buChar char="•"/>
              <a:defRPr sz="2000">
                <a:solidFill>
                  <a:schemeClr val="tx1"/>
                </a:solidFill>
                <a:latin typeface="Arial" charset="0"/>
              </a:defRPr>
            </a:lvl2pPr>
            <a:lvl3pPr marL="1143000" indent="-228600">
              <a:spcBef>
                <a:spcPct val="20000"/>
              </a:spcBef>
              <a:buClr>
                <a:schemeClr val="tx2"/>
              </a:buClr>
              <a:buFont typeface="Arial" charset="0"/>
              <a:buChar char="•"/>
              <a:defRPr>
                <a:solidFill>
                  <a:schemeClr val="tx1"/>
                </a:solidFill>
                <a:latin typeface="Arial" charset="0"/>
              </a:defRPr>
            </a:lvl3pPr>
            <a:lvl4pPr marL="1600200" indent="-228600">
              <a:spcBef>
                <a:spcPct val="20000"/>
              </a:spcBef>
              <a:buClr>
                <a:schemeClr val="tx2"/>
              </a:buClr>
              <a:buFont typeface="Arial" charset="0"/>
              <a:buChar char="•"/>
              <a:defRPr>
                <a:solidFill>
                  <a:schemeClr val="tx1"/>
                </a:solidFill>
                <a:latin typeface="Arial" charset="0"/>
              </a:defRPr>
            </a:lvl4pPr>
            <a:lvl5pPr marL="2057400" indent="-228600">
              <a:spcBef>
                <a:spcPct val="20000"/>
              </a:spcBef>
              <a:buClr>
                <a:schemeClr val="tx2"/>
              </a:buClr>
              <a:buFont typeface="Arial" charset="0"/>
              <a:buChar char="•"/>
              <a:defRPr>
                <a:solidFill>
                  <a:schemeClr val="tx1"/>
                </a:solidFill>
                <a:latin typeface="Arial" charset="0"/>
              </a:defRPr>
            </a:lvl5pPr>
            <a:lvl6pPr marL="2514600" indent="-228600" fontAlgn="base">
              <a:spcBef>
                <a:spcPct val="20000"/>
              </a:spcBef>
              <a:spcAft>
                <a:spcPct val="0"/>
              </a:spcAft>
              <a:buClr>
                <a:schemeClr val="tx2"/>
              </a:buClr>
              <a:buFont typeface="Arial" charset="0"/>
              <a:buChar char="•"/>
              <a:defRPr>
                <a:solidFill>
                  <a:schemeClr val="tx1"/>
                </a:solidFill>
                <a:latin typeface="Arial" charset="0"/>
              </a:defRPr>
            </a:lvl6pPr>
            <a:lvl7pPr marL="2971800" indent="-228600" fontAlgn="base">
              <a:spcBef>
                <a:spcPct val="20000"/>
              </a:spcBef>
              <a:spcAft>
                <a:spcPct val="0"/>
              </a:spcAft>
              <a:buClr>
                <a:schemeClr val="tx2"/>
              </a:buClr>
              <a:buFont typeface="Arial" charset="0"/>
              <a:buChar char="•"/>
              <a:defRPr>
                <a:solidFill>
                  <a:schemeClr val="tx1"/>
                </a:solidFill>
                <a:latin typeface="Arial" charset="0"/>
              </a:defRPr>
            </a:lvl7pPr>
            <a:lvl8pPr marL="3429000" indent="-228600" fontAlgn="base">
              <a:spcBef>
                <a:spcPct val="20000"/>
              </a:spcBef>
              <a:spcAft>
                <a:spcPct val="0"/>
              </a:spcAft>
              <a:buClr>
                <a:schemeClr val="tx2"/>
              </a:buClr>
              <a:buFont typeface="Arial" charset="0"/>
              <a:buChar char="•"/>
              <a:defRPr>
                <a:solidFill>
                  <a:schemeClr val="tx1"/>
                </a:solidFill>
                <a:latin typeface="Arial" charset="0"/>
              </a:defRPr>
            </a:lvl8pPr>
            <a:lvl9pPr marL="3886200" indent="-228600" fontAlgn="base">
              <a:spcBef>
                <a:spcPct val="20000"/>
              </a:spcBef>
              <a:spcAft>
                <a:spcPct val="0"/>
              </a:spcAft>
              <a:buClr>
                <a:schemeClr val="tx2"/>
              </a:buClr>
              <a:buFont typeface="Arial" charset="0"/>
              <a:buChar char="•"/>
              <a:defRPr>
                <a:solidFill>
                  <a:schemeClr val="tx1"/>
                </a:solidFill>
                <a:latin typeface="Arial" charset="0"/>
              </a:defRPr>
            </a:lvl9pPr>
          </a:lstStyle>
          <a:p>
            <a:pPr algn="ctr">
              <a:spcBef>
                <a:spcPct val="0"/>
              </a:spcBef>
              <a:spcAft>
                <a:spcPct val="0"/>
              </a:spcAft>
              <a:buFontTx/>
              <a:buNone/>
              <a:defRPr/>
            </a:pPr>
            <a:r>
              <a:rPr lang="en-US" altLang="en-US" b="0">
                <a:solidFill>
                  <a:schemeClr val="tx2">
                    <a:lumMod val="75000"/>
                  </a:schemeClr>
                </a:solidFill>
                <a:latin typeface="Times New Roman" charset="0"/>
              </a:rPr>
              <a:t>DOB</a:t>
            </a:r>
          </a:p>
        </p:txBody>
      </p:sp>
      <p:sp>
        <p:nvSpPr>
          <p:cNvPr id="51209" name="Oval 8"/>
          <p:cNvSpPr>
            <a:spLocks noChangeArrowheads="1"/>
          </p:cNvSpPr>
          <p:nvPr/>
        </p:nvSpPr>
        <p:spPr bwMode="auto">
          <a:xfrm>
            <a:off x="5794375" y="4937125"/>
            <a:ext cx="762000" cy="457200"/>
          </a:xfrm>
          <a:prstGeom prst="ellipse">
            <a:avLst/>
          </a:prstGeom>
          <a:solidFill>
            <a:srgbClr val="FFFFFF"/>
          </a:solidFill>
          <a:ln w="9525">
            <a:solidFill>
              <a:schemeClr val="tx2">
                <a:lumMod val="75000"/>
              </a:schemeClr>
            </a:solidFill>
            <a:round/>
            <a:headEnd/>
            <a:tailEnd/>
          </a:ln>
        </p:spPr>
        <p:txBody>
          <a:bodyPr wrap="none" anchor="ctr"/>
          <a:lstStyle>
            <a:lvl1pPr>
              <a:spcBef>
                <a:spcPct val="20000"/>
              </a:spcBef>
              <a:spcAft>
                <a:spcPts val="600"/>
              </a:spcAft>
              <a:buFont typeface="Arial" charset="0"/>
              <a:defRPr sz="2000" b="1">
                <a:solidFill>
                  <a:schemeClr val="tx1"/>
                </a:solidFill>
                <a:latin typeface="Arial" charset="0"/>
              </a:defRPr>
            </a:lvl1pPr>
            <a:lvl2pPr marL="742950" indent="-285750">
              <a:spcBef>
                <a:spcPct val="20000"/>
              </a:spcBef>
              <a:buClr>
                <a:schemeClr val="tx2"/>
              </a:buClr>
              <a:buFont typeface="Arial" charset="0"/>
              <a:buChar char="•"/>
              <a:defRPr sz="2000">
                <a:solidFill>
                  <a:schemeClr val="tx1"/>
                </a:solidFill>
                <a:latin typeface="Arial" charset="0"/>
              </a:defRPr>
            </a:lvl2pPr>
            <a:lvl3pPr marL="1143000" indent="-228600">
              <a:spcBef>
                <a:spcPct val="20000"/>
              </a:spcBef>
              <a:buClr>
                <a:schemeClr val="tx2"/>
              </a:buClr>
              <a:buFont typeface="Arial" charset="0"/>
              <a:buChar char="•"/>
              <a:defRPr>
                <a:solidFill>
                  <a:schemeClr val="tx1"/>
                </a:solidFill>
                <a:latin typeface="Arial" charset="0"/>
              </a:defRPr>
            </a:lvl3pPr>
            <a:lvl4pPr marL="1600200" indent="-228600">
              <a:spcBef>
                <a:spcPct val="20000"/>
              </a:spcBef>
              <a:buClr>
                <a:schemeClr val="tx2"/>
              </a:buClr>
              <a:buFont typeface="Arial" charset="0"/>
              <a:buChar char="•"/>
              <a:defRPr>
                <a:solidFill>
                  <a:schemeClr val="tx1"/>
                </a:solidFill>
                <a:latin typeface="Arial" charset="0"/>
              </a:defRPr>
            </a:lvl4pPr>
            <a:lvl5pPr marL="2057400" indent="-228600">
              <a:spcBef>
                <a:spcPct val="20000"/>
              </a:spcBef>
              <a:buClr>
                <a:schemeClr val="tx2"/>
              </a:buClr>
              <a:buFont typeface="Arial" charset="0"/>
              <a:buChar char="•"/>
              <a:defRPr>
                <a:solidFill>
                  <a:schemeClr val="tx1"/>
                </a:solidFill>
                <a:latin typeface="Arial" charset="0"/>
              </a:defRPr>
            </a:lvl5pPr>
            <a:lvl6pPr marL="2514600" indent="-228600" fontAlgn="base">
              <a:spcBef>
                <a:spcPct val="20000"/>
              </a:spcBef>
              <a:spcAft>
                <a:spcPct val="0"/>
              </a:spcAft>
              <a:buClr>
                <a:schemeClr val="tx2"/>
              </a:buClr>
              <a:buFont typeface="Arial" charset="0"/>
              <a:buChar char="•"/>
              <a:defRPr>
                <a:solidFill>
                  <a:schemeClr val="tx1"/>
                </a:solidFill>
                <a:latin typeface="Arial" charset="0"/>
              </a:defRPr>
            </a:lvl6pPr>
            <a:lvl7pPr marL="2971800" indent="-228600" fontAlgn="base">
              <a:spcBef>
                <a:spcPct val="20000"/>
              </a:spcBef>
              <a:spcAft>
                <a:spcPct val="0"/>
              </a:spcAft>
              <a:buClr>
                <a:schemeClr val="tx2"/>
              </a:buClr>
              <a:buFont typeface="Arial" charset="0"/>
              <a:buChar char="•"/>
              <a:defRPr>
                <a:solidFill>
                  <a:schemeClr val="tx1"/>
                </a:solidFill>
                <a:latin typeface="Arial" charset="0"/>
              </a:defRPr>
            </a:lvl7pPr>
            <a:lvl8pPr marL="3429000" indent="-228600" fontAlgn="base">
              <a:spcBef>
                <a:spcPct val="20000"/>
              </a:spcBef>
              <a:spcAft>
                <a:spcPct val="0"/>
              </a:spcAft>
              <a:buClr>
                <a:schemeClr val="tx2"/>
              </a:buClr>
              <a:buFont typeface="Arial" charset="0"/>
              <a:buChar char="•"/>
              <a:defRPr>
                <a:solidFill>
                  <a:schemeClr val="tx1"/>
                </a:solidFill>
                <a:latin typeface="Arial" charset="0"/>
              </a:defRPr>
            </a:lvl8pPr>
            <a:lvl9pPr marL="3886200" indent="-228600" fontAlgn="base">
              <a:spcBef>
                <a:spcPct val="20000"/>
              </a:spcBef>
              <a:spcAft>
                <a:spcPct val="0"/>
              </a:spcAft>
              <a:buClr>
                <a:schemeClr val="tx2"/>
              </a:buClr>
              <a:buFont typeface="Arial" charset="0"/>
              <a:buChar char="•"/>
              <a:defRPr>
                <a:solidFill>
                  <a:schemeClr val="tx1"/>
                </a:solidFill>
                <a:latin typeface="Arial" charset="0"/>
              </a:defRPr>
            </a:lvl9pPr>
          </a:lstStyle>
          <a:p>
            <a:pPr algn="ctr">
              <a:spcBef>
                <a:spcPct val="0"/>
              </a:spcBef>
              <a:spcAft>
                <a:spcPct val="0"/>
              </a:spcAft>
              <a:buFontTx/>
              <a:buNone/>
              <a:defRPr/>
            </a:pPr>
            <a:r>
              <a:rPr lang="en-US" altLang="en-US" b="0">
                <a:solidFill>
                  <a:schemeClr val="tx2">
                    <a:lumMod val="75000"/>
                  </a:schemeClr>
                </a:solidFill>
                <a:latin typeface="Times New Roman" charset="0"/>
              </a:rPr>
              <a:t>Tel_no</a:t>
            </a:r>
          </a:p>
        </p:txBody>
      </p:sp>
      <p:sp>
        <p:nvSpPr>
          <p:cNvPr id="31" name="Line 9"/>
          <p:cNvSpPr>
            <a:spLocks noChangeShapeType="1"/>
          </p:cNvSpPr>
          <p:nvPr/>
        </p:nvSpPr>
        <p:spPr bwMode="auto">
          <a:xfrm flipH="1">
            <a:off x="5337175" y="5241925"/>
            <a:ext cx="457200" cy="381000"/>
          </a:xfrm>
          <a:prstGeom prst="line">
            <a:avLst/>
          </a:prstGeom>
          <a:noFill/>
          <a:ln w="9525">
            <a:solidFill>
              <a:schemeClr val="tx2">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en-US">
              <a:solidFill>
                <a:schemeClr val="tx2">
                  <a:lumMod val="75000"/>
                </a:schemeClr>
              </a:solidFill>
            </a:endParaRPr>
          </a:p>
        </p:txBody>
      </p:sp>
      <p:sp>
        <p:nvSpPr>
          <p:cNvPr id="32" name="Line 10"/>
          <p:cNvSpPr>
            <a:spLocks noChangeShapeType="1"/>
          </p:cNvSpPr>
          <p:nvPr/>
        </p:nvSpPr>
        <p:spPr bwMode="auto">
          <a:xfrm flipH="1">
            <a:off x="5032375" y="4937125"/>
            <a:ext cx="304800" cy="685800"/>
          </a:xfrm>
          <a:prstGeom prst="line">
            <a:avLst/>
          </a:prstGeom>
          <a:noFill/>
          <a:ln w="9525">
            <a:solidFill>
              <a:schemeClr val="tx2">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en-US">
              <a:solidFill>
                <a:schemeClr val="tx2">
                  <a:lumMod val="75000"/>
                </a:schemeClr>
              </a:solidFill>
            </a:endParaRPr>
          </a:p>
        </p:txBody>
      </p:sp>
      <p:sp>
        <p:nvSpPr>
          <p:cNvPr id="33" name="Line 11"/>
          <p:cNvSpPr>
            <a:spLocks noChangeShapeType="1"/>
          </p:cNvSpPr>
          <p:nvPr/>
        </p:nvSpPr>
        <p:spPr bwMode="auto">
          <a:xfrm>
            <a:off x="4498975" y="4937125"/>
            <a:ext cx="228600" cy="685800"/>
          </a:xfrm>
          <a:prstGeom prst="line">
            <a:avLst/>
          </a:prstGeom>
          <a:noFill/>
          <a:ln w="9525">
            <a:solidFill>
              <a:schemeClr val="tx2">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en-US">
              <a:solidFill>
                <a:schemeClr val="tx2">
                  <a:lumMod val="75000"/>
                </a:schemeClr>
              </a:solidFill>
            </a:endParaRPr>
          </a:p>
        </p:txBody>
      </p:sp>
      <p:sp>
        <p:nvSpPr>
          <p:cNvPr id="34" name="Line 12"/>
          <p:cNvSpPr>
            <a:spLocks noChangeShapeType="1"/>
          </p:cNvSpPr>
          <p:nvPr/>
        </p:nvSpPr>
        <p:spPr bwMode="auto">
          <a:xfrm>
            <a:off x="3813175" y="5241925"/>
            <a:ext cx="609600" cy="381000"/>
          </a:xfrm>
          <a:prstGeom prst="line">
            <a:avLst/>
          </a:prstGeom>
          <a:noFill/>
          <a:ln w="9525">
            <a:solidFill>
              <a:schemeClr val="tx2">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en-US">
              <a:solidFill>
                <a:schemeClr val="tx2">
                  <a:lumMod val="75000"/>
                </a:schemeClr>
              </a:solidFill>
            </a:endParaRPr>
          </a:p>
        </p:txBody>
      </p:sp>
      <p:sp>
        <p:nvSpPr>
          <p:cNvPr id="51214" name="Oval 13"/>
          <p:cNvSpPr>
            <a:spLocks noChangeArrowheads="1"/>
          </p:cNvSpPr>
          <p:nvPr/>
        </p:nvSpPr>
        <p:spPr bwMode="auto">
          <a:xfrm>
            <a:off x="3203575" y="3946525"/>
            <a:ext cx="838200" cy="457200"/>
          </a:xfrm>
          <a:prstGeom prst="ellipse">
            <a:avLst/>
          </a:prstGeom>
          <a:solidFill>
            <a:srgbClr val="FFFFFF"/>
          </a:solidFill>
          <a:ln w="9525">
            <a:solidFill>
              <a:schemeClr val="tx2">
                <a:lumMod val="75000"/>
              </a:schemeClr>
            </a:solidFill>
            <a:round/>
            <a:headEnd/>
            <a:tailEnd/>
          </a:ln>
        </p:spPr>
        <p:txBody>
          <a:bodyPr wrap="none" anchor="ctr"/>
          <a:lstStyle>
            <a:lvl1pPr>
              <a:spcBef>
                <a:spcPct val="20000"/>
              </a:spcBef>
              <a:spcAft>
                <a:spcPts val="600"/>
              </a:spcAft>
              <a:buFont typeface="Arial" charset="0"/>
              <a:defRPr sz="2000" b="1">
                <a:solidFill>
                  <a:schemeClr val="tx1"/>
                </a:solidFill>
                <a:latin typeface="Arial" charset="0"/>
              </a:defRPr>
            </a:lvl1pPr>
            <a:lvl2pPr marL="742950" indent="-285750">
              <a:spcBef>
                <a:spcPct val="20000"/>
              </a:spcBef>
              <a:buClr>
                <a:schemeClr val="tx2"/>
              </a:buClr>
              <a:buFont typeface="Arial" charset="0"/>
              <a:buChar char="•"/>
              <a:defRPr sz="2000">
                <a:solidFill>
                  <a:schemeClr val="tx1"/>
                </a:solidFill>
                <a:latin typeface="Arial" charset="0"/>
              </a:defRPr>
            </a:lvl2pPr>
            <a:lvl3pPr marL="1143000" indent="-228600">
              <a:spcBef>
                <a:spcPct val="20000"/>
              </a:spcBef>
              <a:buClr>
                <a:schemeClr val="tx2"/>
              </a:buClr>
              <a:buFont typeface="Arial" charset="0"/>
              <a:buChar char="•"/>
              <a:defRPr>
                <a:solidFill>
                  <a:schemeClr val="tx1"/>
                </a:solidFill>
                <a:latin typeface="Arial" charset="0"/>
              </a:defRPr>
            </a:lvl3pPr>
            <a:lvl4pPr marL="1600200" indent="-228600">
              <a:spcBef>
                <a:spcPct val="20000"/>
              </a:spcBef>
              <a:buClr>
                <a:schemeClr val="tx2"/>
              </a:buClr>
              <a:buFont typeface="Arial" charset="0"/>
              <a:buChar char="•"/>
              <a:defRPr>
                <a:solidFill>
                  <a:schemeClr val="tx1"/>
                </a:solidFill>
                <a:latin typeface="Arial" charset="0"/>
              </a:defRPr>
            </a:lvl4pPr>
            <a:lvl5pPr marL="2057400" indent="-228600">
              <a:spcBef>
                <a:spcPct val="20000"/>
              </a:spcBef>
              <a:buClr>
                <a:schemeClr val="tx2"/>
              </a:buClr>
              <a:buFont typeface="Arial" charset="0"/>
              <a:buChar char="•"/>
              <a:defRPr>
                <a:solidFill>
                  <a:schemeClr val="tx1"/>
                </a:solidFill>
                <a:latin typeface="Arial" charset="0"/>
              </a:defRPr>
            </a:lvl5pPr>
            <a:lvl6pPr marL="2514600" indent="-228600" fontAlgn="base">
              <a:spcBef>
                <a:spcPct val="20000"/>
              </a:spcBef>
              <a:spcAft>
                <a:spcPct val="0"/>
              </a:spcAft>
              <a:buClr>
                <a:schemeClr val="tx2"/>
              </a:buClr>
              <a:buFont typeface="Arial" charset="0"/>
              <a:buChar char="•"/>
              <a:defRPr>
                <a:solidFill>
                  <a:schemeClr val="tx1"/>
                </a:solidFill>
                <a:latin typeface="Arial" charset="0"/>
              </a:defRPr>
            </a:lvl6pPr>
            <a:lvl7pPr marL="2971800" indent="-228600" fontAlgn="base">
              <a:spcBef>
                <a:spcPct val="20000"/>
              </a:spcBef>
              <a:spcAft>
                <a:spcPct val="0"/>
              </a:spcAft>
              <a:buClr>
                <a:schemeClr val="tx2"/>
              </a:buClr>
              <a:buFont typeface="Arial" charset="0"/>
              <a:buChar char="•"/>
              <a:defRPr>
                <a:solidFill>
                  <a:schemeClr val="tx1"/>
                </a:solidFill>
                <a:latin typeface="Arial" charset="0"/>
              </a:defRPr>
            </a:lvl7pPr>
            <a:lvl8pPr marL="3429000" indent="-228600" fontAlgn="base">
              <a:spcBef>
                <a:spcPct val="20000"/>
              </a:spcBef>
              <a:spcAft>
                <a:spcPct val="0"/>
              </a:spcAft>
              <a:buClr>
                <a:schemeClr val="tx2"/>
              </a:buClr>
              <a:buFont typeface="Arial" charset="0"/>
              <a:buChar char="•"/>
              <a:defRPr>
                <a:solidFill>
                  <a:schemeClr val="tx1"/>
                </a:solidFill>
                <a:latin typeface="Arial" charset="0"/>
              </a:defRPr>
            </a:lvl8pPr>
            <a:lvl9pPr marL="3886200" indent="-228600" fontAlgn="base">
              <a:spcBef>
                <a:spcPct val="20000"/>
              </a:spcBef>
              <a:spcAft>
                <a:spcPct val="0"/>
              </a:spcAft>
              <a:buClr>
                <a:schemeClr val="tx2"/>
              </a:buClr>
              <a:buFont typeface="Arial" charset="0"/>
              <a:buChar char="•"/>
              <a:defRPr>
                <a:solidFill>
                  <a:schemeClr val="tx1"/>
                </a:solidFill>
                <a:latin typeface="Arial" charset="0"/>
              </a:defRPr>
            </a:lvl9pPr>
          </a:lstStyle>
          <a:p>
            <a:pPr algn="ctr">
              <a:spcBef>
                <a:spcPct val="0"/>
              </a:spcBef>
              <a:spcAft>
                <a:spcPct val="0"/>
              </a:spcAft>
              <a:buFontTx/>
              <a:buNone/>
              <a:defRPr/>
            </a:pPr>
            <a:r>
              <a:rPr lang="en-US" altLang="en-US" b="0">
                <a:solidFill>
                  <a:schemeClr val="tx2">
                    <a:lumMod val="75000"/>
                  </a:schemeClr>
                </a:solidFill>
                <a:latin typeface="Times New Roman" charset="0"/>
              </a:rPr>
              <a:t>LName</a:t>
            </a:r>
          </a:p>
        </p:txBody>
      </p:sp>
      <p:sp>
        <p:nvSpPr>
          <p:cNvPr id="51215" name="Oval 14"/>
          <p:cNvSpPr>
            <a:spLocks noChangeArrowheads="1"/>
          </p:cNvSpPr>
          <p:nvPr/>
        </p:nvSpPr>
        <p:spPr bwMode="auto">
          <a:xfrm>
            <a:off x="4117975" y="3717925"/>
            <a:ext cx="762000" cy="457200"/>
          </a:xfrm>
          <a:prstGeom prst="ellipse">
            <a:avLst/>
          </a:prstGeom>
          <a:solidFill>
            <a:srgbClr val="FFFFFF"/>
          </a:solidFill>
          <a:ln w="9525">
            <a:solidFill>
              <a:schemeClr val="tx2">
                <a:lumMod val="75000"/>
              </a:schemeClr>
            </a:solidFill>
            <a:round/>
            <a:headEnd/>
            <a:tailEnd/>
          </a:ln>
        </p:spPr>
        <p:txBody>
          <a:bodyPr wrap="none" anchor="ctr"/>
          <a:lstStyle>
            <a:lvl1pPr>
              <a:spcBef>
                <a:spcPct val="20000"/>
              </a:spcBef>
              <a:spcAft>
                <a:spcPts val="600"/>
              </a:spcAft>
              <a:buFont typeface="Arial" charset="0"/>
              <a:defRPr sz="2000" b="1">
                <a:solidFill>
                  <a:schemeClr val="tx1"/>
                </a:solidFill>
                <a:latin typeface="Arial" charset="0"/>
              </a:defRPr>
            </a:lvl1pPr>
            <a:lvl2pPr marL="742950" indent="-285750">
              <a:spcBef>
                <a:spcPct val="20000"/>
              </a:spcBef>
              <a:buClr>
                <a:schemeClr val="tx2"/>
              </a:buClr>
              <a:buFont typeface="Arial" charset="0"/>
              <a:buChar char="•"/>
              <a:defRPr sz="2000">
                <a:solidFill>
                  <a:schemeClr val="tx1"/>
                </a:solidFill>
                <a:latin typeface="Arial" charset="0"/>
              </a:defRPr>
            </a:lvl2pPr>
            <a:lvl3pPr marL="1143000" indent="-228600">
              <a:spcBef>
                <a:spcPct val="20000"/>
              </a:spcBef>
              <a:buClr>
                <a:schemeClr val="tx2"/>
              </a:buClr>
              <a:buFont typeface="Arial" charset="0"/>
              <a:buChar char="•"/>
              <a:defRPr>
                <a:solidFill>
                  <a:schemeClr val="tx1"/>
                </a:solidFill>
                <a:latin typeface="Arial" charset="0"/>
              </a:defRPr>
            </a:lvl3pPr>
            <a:lvl4pPr marL="1600200" indent="-228600">
              <a:spcBef>
                <a:spcPct val="20000"/>
              </a:spcBef>
              <a:buClr>
                <a:schemeClr val="tx2"/>
              </a:buClr>
              <a:buFont typeface="Arial" charset="0"/>
              <a:buChar char="•"/>
              <a:defRPr>
                <a:solidFill>
                  <a:schemeClr val="tx1"/>
                </a:solidFill>
                <a:latin typeface="Arial" charset="0"/>
              </a:defRPr>
            </a:lvl4pPr>
            <a:lvl5pPr marL="2057400" indent="-228600">
              <a:spcBef>
                <a:spcPct val="20000"/>
              </a:spcBef>
              <a:buClr>
                <a:schemeClr val="tx2"/>
              </a:buClr>
              <a:buFont typeface="Arial" charset="0"/>
              <a:buChar char="•"/>
              <a:defRPr>
                <a:solidFill>
                  <a:schemeClr val="tx1"/>
                </a:solidFill>
                <a:latin typeface="Arial" charset="0"/>
              </a:defRPr>
            </a:lvl5pPr>
            <a:lvl6pPr marL="2514600" indent="-228600" fontAlgn="base">
              <a:spcBef>
                <a:spcPct val="20000"/>
              </a:spcBef>
              <a:spcAft>
                <a:spcPct val="0"/>
              </a:spcAft>
              <a:buClr>
                <a:schemeClr val="tx2"/>
              </a:buClr>
              <a:buFont typeface="Arial" charset="0"/>
              <a:buChar char="•"/>
              <a:defRPr>
                <a:solidFill>
                  <a:schemeClr val="tx1"/>
                </a:solidFill>
                <a:latin typeface="Arial" charset="0"/>
              </a:defRPr>
            </a:lvl6pPr>
            <a:lvl7pPr marL="2971800" indent="-228600" fontAlgn="base">
              <a:spcBef>
                <a:spcPct val="20000"/>
              </a:spcBef>
              <a:spcAft>
                <a:spcPct val="0"/>
              </a:spcAft>
              <a:buClr>
                <a:schemeClr val="tx2"/>
              </a:buClr>
              <a:buFont typeface="Arial" charset="0"/>
              <a:buChar char="•"/>
              <a:defRPr>
                <a:solidFill>
                  <a:schemeClr val="tx1"/>
                </a:solidFill>
                <a:latin typeface="Arial" charset="0"/>
              </a:defRPr>
            </a:lvl7pPr>
            <a:lvl8pPr marL="3429000" indent="-228600" fontAlgn="base">
              <a:spcBef>
                <a:spcPct val="20000"/>
              </a:spcBef>
              <a:spcAft>
                <a:spcPct val="0"/>
              </a:spcAft>
              <a:buClr>
                <a:schemeClr val="tx2"/>
              </a:buClr>
              <a:buFont typeface="Arial" charset="0"/>
              <a:buChar char="•"/>
              <a:defRPr>
                <a:solidFill>
                  <a:schemeClr val="tx1"/>
                </a:solidFill>
                <a:latin typeface="Arial" charset="0"/>
              </a:defRPr>
            </a:lvl8pPr>
            <a:lvl9pPr marL="3886200" indent="-228600" fontAlgn="base">
              <a:spcBef>
                <a:spcPct val="20000"/>
              </a:spcBef>
              <a:spcAft>
                <a:spcPct val="0"/>
              </a:spcAft>
              <a:buClr>
                <a:schemeClr val="tx2"/>
              </a:buClr>
              <a:buFont typeface="Arial" charset="0"/>
              <a:buChar char="•"/>
              <a:defRPr>
                <a:solidFill>
                  <a:schemeClr val="tx1"/>
                </a:solidFill>
                <a:latin typeface="Arial" charset="0"/>
              </a:defRPr>
            </a:lvl9pPr>
          </a:lstStyle>
          <a:p>
            <a:pPr algn="ctr">
              <a:spcBef>
                <a:spcPct val="0"/>
              </a:spcBef>
              <a:spcAft>
                <a:spcPct val="0"/>
              </a:spcAft>
              <a:buFontTx/>
              <a:buNone/>
              <a:defRPr/>
            </a:pPr>
            <a:r>
              <a:rPr lang="en-US" altLang="en-US" b="0">
                <a:solidFill>
                  <a:schemeClr val="tx2">
                    <a:lumMod val="75000"/>
                  </a:schemeClr>
                </a:solidFill>
                <a:latin typeface="Times New Roman" charset="0"/>
              </a:rPr>
              <a:t>initial</a:t>
            </a:r>
          </a:p>
        </p:txBody>
      </p:sp>
      <p:sp>
        <p:nvSpPr>
          <p:cNvPr id="51216" name="Oval 15"/>
          <p:cNvSpPr>
            <a:spLocks noChangeArrowheads="1"/>
          </p:cNvSpPr>
          <p:nvPr/>
        </p:nvSpPr>
        <p:spPr bwMode="auto">
          <a:xfrm>
            <a:off x="5032375" y="3794125"/>
            <a:ext cx="838200" cy="533400"/>
          </a:xfrm>
          <a:prstGeom prst="ellipse">
            <a:avLst/>
          </a:prstGeom>
          <a:solidFill>
            <a:srgbClr val="FFFFFF"/>
          </a:solidFill>
          <a:ln w="9525">
            <a:solidFill>
              <a:schemeClr val="tx2">
                <a:lumMod val="75000"/>
              </a:schemeClr>
            </a:solidFill>
            <a:round/>
            <a:headEnd/>
            <a:tailEnd/>
          </a:ln>
        </p:spPr>
        <p:txBody>
          <a:bodyPr wrap="none" anchor="ctr"/>
          <a:lstStyle>
            <a:lvl1pPr>
              <a:spcBef>
                <a:spcPct val="20000"/>
              </a:spcBef>
              <a:spcAft>
                <a:spcPts val="600"/>
              </a:spcAft>
              <a:buFont typeface="Arial" charset="0"/>
              <a:defRPr sz="2000" b="1">
                <a:solidFill>
                  <a:schemeClr val="tx1"/>
                </a:solidFill>
                <a:latin typeface="Arial" charset="0"/>
              </a:defRPr>
            </a:lvl1pPr>
            <a:lvl2pPr marL="742950" indent="-285750">
              <a:spcBef>
                <a:spcPct val="20000"/>
              </a:spcBef>
              <a:buClr>
                <a:schemeClr val="tx2"/>
              </a:buClr>
              <a:buFont typeface="Arial" charset="0"/>
              <a:buChar char="•"/>
              <a:defRPr sz="2000">
                <a:solidFill>
                  <a:schemeClr val="tx1"/>
                </a:solidFill>
                <a:latin typeface="Arial" charset="0"/>
              </a:defRPr>
            </a:lvl2pPr>
            <a:lvl3pPr marL="1143000" indent="-228600">
              <a:spcBef>
                <a:spcPct val="20000"/>
              </a:spcBef>
              <a:buClr>
                <a:schemeClr val="tx2"/>
              </a:buClr>
              <a:buFont typeface="Arial" charset="0"/>
              <a:buChar char="•"/>
              <a:defRPr>
                <a:solidFill>
                  <a:schemeClr val="tx1"/>
                </a:solidFill>
                <a:latin typeface="Arial" charset="0"/>
              </a:defRPr>
            </a:lvl3pPr>
            <a:lvl4pPr marL="1600200" indent="-228600">
              <a:spcBef>
                <a:spcPct val="20000"/>
              </a:spcBef>
              <a:buClr>
                <a:schemeClr val="tx2"/>
              </a:buClr>
              <a:buFont typeface="Arial" charset="0"/>
              <a:buChar char="•"/>
              <a:defRPr>
                <a:solidFill>
                  <a:schemeClr val="tx1"/>
                </a:solidFill>
                <a:latin typeface="Arial" charset="0"/>
              </a:defRPr>
            </a:lvl4pPr>
            <a:lvl5pPr marL="2057400" indent="-228600">
              <a:spcBef>
                <a:spcPct val="20000"/>
              </a:spcBef>
              <a:buClr>
                <a:schemeClr val="tx2"/>
              </a:buClr>
              <a:buFont typeface="Arial" charset="0"/>
              <a:buChar char="•"/>
              <a:defRPr>
                <a:solidFill>
                  <a:schemeClr val="tx1"/>
                </a:solidFill>
                <a:latin typeface="Arial" charset="0"/>
              </a:defRPr>
            </a:lvl5pPr>
            <a:lvl6pPr marL="2514600" indent="-228600" fontAlgn="base">
              <a:spcBef>
                <a:spcPct val="20000"/>
              </a:spcBef>
              <a:spcAft>
                <a:spcPct val="0"/>
              </a:spcAft>
              <a:buClr>
                <a:schemeClr val="tx2"/>
              </a:buClr>
              <a:buFont typeface="Arial" charset="0"/>
              <a:buChar char="•"/>
              <a:defRPr>
                <a:solidFill>
                  <a:schemeClr val="tx1"/>
                </a:solidFill>
                <a:latin typeface="Arial" charset="0"/>
              </a:defRPr>
            </a:lvl6pPr>
            <a:lvl7pPr marL="2971800" indent="-228600" fontAlgn="base">
              <a:spcBef>
                <a:spcPct val="20000"/>
              </a:spcBef>
              <a:spcAft>
                <a:spcPct val="0"/>
              </a:spcAft>
              <a:buClr>
                <a:schemeClr val="tx2"/>
              </a:buClr>
              <a:buFont typeface="Arial" charset="0"/>
              <a:buChar char="•"/>
              <a:defRPr>
                <a:solidFill>
                  <a:schemeClr val="tx1"/>
                </a:solidFill>
                <a:latin typeface="Arial" charset="0"/>
              </a:defRPr>
            </a:lvl7pPr>
            <a:lvl8pPr marL="3429000" indent="-228600" fontAlgn="base">
              <a:spcBef>
                <a:spcPct val="20000"/>
              </a:spcBef>
              <a:spcAft>
                <a:spcPct val="0"/>
              </a:spcAft>
              <a:buClr>
                <a:schemeClr val="tx2"/>
              </a:buClr>
              <a:buFont typeface="Arial" charset="0"/>
              <a:buChar char="•"/>
              <a:defRPr>
                <a:solidFill>
                  <a:schemeClr val="tx1"/>
                </a:solidFill>
                <a:latin typeface="Arial" charset="0"/>
              </a:defRPr>
            </a:lvl8pPr>
            <a:lvl9pPr marL="3886200" indent="-228600" fontAlgn="base">
              <a:spcBef>
                <a:spcPct val="20000"/>
              </a:spcBef>
              <a:spcAft>
                <a:spcPct val="0"/>
              </a:spcAft>
              <a:buClr>
                <a:schemeClr val="tx2"/>
              </a:buClr>
              <a:buFont typeface="Arial" charset="0"/>
              <a:buChar char="•"/>
              <a:defRPr>
                <a:solidFill>
                  <a:schemeClr val="tx1"/>
                </a:solidFill>
                <a:latin typeface="Arial" charset="0"/>
              </a:defRPr>
            </a:lvl9pPr>
          </a:lstStyle>
          <a:p>
            <a:pPr algn="ctr">
              <a:spcBef>
                <a:spcPct val="0"/>
              </a:spcBef>
              <a:spcAft>
                <a:spcPct val="0"/>
              </a:spcAft>
              <a:buFontTx/>
              <a:buNone/>
              <a:defRPr/>
            </a:pPr>
            <a:r>
              <a:rPr lang="en-US" altLang="en-US" b="0">
                <a:solidFill>
                  <a:schemeClr val="tx2">
                    <a:lumMod val="75000"/>
                  </a:schemeClr>
                </a:solidFill>
                <a:latin typeface="Times New Roman" charset="0"/>
              </a:rPr>
              <a:t>FName</a:t>
            </a:r>
          </a:p>
        </p:txBody>
      </p:sp>
      <p:sp>
        <p:nvSpPr>
          <p:cNvPr id="38" name="Line 16"/>
          <p:cNvSpPr>
            <a:spLocks noChangeShapeType="1"/>
          </p:cNvSpPr>
          <p:nvPr/>
        </p:nvSpPr>
        <p:spPr bwMode="auto">
          <a:xfrm flipH="1">
            <a:off x="4727575" y="4251325"/>
            <a:ext cx="381000" cy="304800"/>
          </a:xfrm>
          <a:prstGeom prst="line">
            <a:avLst/>
          </a:prstGeom>
          <a:noFill/>
          <a:ln w="9525">
            <a:solidFill>
              <a:schemeClr val="tx2">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en-US">
              <a:solidFill>
                <a:schemeClr val="tx2">
                  <a:lumMod val="75000"/>
                </a:schemeClr>
              </a:solidFill>
            </a:endParaRPr>
          </a:p>
        </p:txBody>
      </p:sp>
      <p:sp>
        <p:nvSpPr>
          <p:cNvPr id="39" name="Line 17"/>
          <p:cNvSpPr>
            <a:spLocks noChangeShapeType="1"/>
          </p:cNvSpPr>
          <p:nvPr/>
        </p:nvSpPr>
        <p:spPr bwMode="auto">
          <a:xfrm>
            <a:off x="4498975" y="4175125"/>
            <a:ext cx="0" cy="304800"/>
          </a:xfrm>
          <a:prstGeom prst="line">
            <a:avLst/>
          </a:prstGeom>
          <a:noFill/>
          <a:ln w="9525">
            <a:solidFill>
              <a:schemeClr val="tx2">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en-US">
              <a:solidFill>
                <a:schemeClr val="tx2">
                  <a:lumMod val="75000"/>
                </a:schemeClr>
              </a:solidFill>
            </a:endParaRPr>
          </a:p>
        </p:txBody>
      </p:sp>
      <p:sp>
        <p:nvSpPr>
          <p:cNvPr id="40" name="Line 18"/>
          <p:cNvSpPr>
            <a:spLocks noChangeShapeType="1"/>
          </p:cNvSpPr>
          <p:nvPr/>
        </p:nvSpPr>
        <p:spPr bwMode="auto">
          <a:xfrm>
            <a:off x="3889375" y="4327525"/>
            <a:ext cx="381000" cy="228600"/>
          </a:xfrm>
          <a:prstGeom prst="line">
            <a:avLst/>
          </a:prstGeom>
          <a:noFill/>
          <a:ln w="9525">
            <a:solidFill>
              <a:schemeClr val="tx2">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en-US">
              <a:solidFill>
                <a:schemeClr val="tx2">
                  <a:lumMod val="75000"/>
                </a:schemeClr>
              </a:solidFill>
            </a:endParaRPr>
          </a:p>
        </p:txBody>
      </p:sp>
      <p:sp>
        <p:nvSpPr>
          <p:cNvPr id="51220" name="Oval 19"/>
          <p:cNvSpPr>
            <a:spLocks noChangeArrowheads="1"/>
          </p:cNvSpPr>
          <p:nvPr/>
        </p:nvSpPr>
        <p:spPr bwMode="auto">
          <a:xfrm>
            <a:off x="6175375" y="4251325"/>
            <a:ext cx="838200" cy="457200"/>
          </a:xfrm>
          <a:prstGeom prst="ellipse">
            <a:avLst/>
          </a:prstGeom>
          <a:solidFill>
            <a:srgbClr val="FFFFFF"/>
          </a:solidFill>
          <a:ln w="9525">
            <a:solidFill>
              <a:schemeClr val="tx2">
                <a:lumMod val="75000"/>
              </a:schemeClr>
            </a:solidFill>
            <a:round/>
            <a:headEnd/>
            <a:tailEnd/>
          </a:ln>
        </p:spPr>
        <p:txBody>
          <a:bodyPr wrap="none" anchor="ctr"/>
          <a:lstStyle>
            <a:lvl1pPr>
              <a:spcBef>
                <a:spcPct val="20000"/>
              </a:spcBef>
              <a:spcAft>
                <a:spcPts val="600"/>
              </a:spcAft>
              <a:buFont typeface="Arial" charset="0"/>
              <a:defRPr sz="2000" b="1">
                <a:solidFill>
                  <a:schemeClr val="tx1"/>
                </a:solidFill>
                <a:latin typeface="Arial" charset="0"/>
              </a:defRPr>
            </a:lvl1pPr>
            <a:lvl2pPr marL="742950" indent="-285750">
              <a:spcBef>
                <a:spcPct val="20000"/>
              </a:spcBef>
              <a:buClr>
                <a:schemeClr val="tx2"/>
              </a:buClr>
              <a:buFont typeface="Arial" charset="0"/>
              <a:buChar char="•"/>
              <a:defRPr sz="2000">
                <a:solidFill>
                  <a:schemeClr val="tx1"/>
                </a:solidFill>
                <a:latin typeface="Arial" charset="0"/>
              </a:defRPr>
            </a:lvl2pPr>
            <a:lvl3pPr marL="1143000" indent="-228600">
              <a:spcBef>
                <a:spcPct val="20000"/>
              </a:spcBef>
              <a:buClr>
                <a:schemeClr val="tx2"/>
              </a:buClr>
              <a:buFont typeface="Arial" charset="0"/>
              <a:buChar char="•"/>
              <a:defRPr>
                <a:solidFill>
                  <a:schemeClr val="tx1"/>
                </a:solidFill>
                <a:latin typeface="Arial" charset="0"/>
              </a:defRPr>
            </a:lvl3pPr>
            <a:lvl4pPr marL="1600200" indent="-228600">
              <a:spcBef>
                <a:spcPct val="20000"/>
              </a:spcBef>
              <a:buClr>
                <a:schemeClr val="tx2"/>
              </a:buClr>
              <a:buFont typeface="Arial" charset="0"/>
              <a:buChar char="•"/>
              <a:defRPr>
                <a:solidFill>
                  <a:schemeClr val="tx1"/>
                </a:solidFill>
                <a:latin typeface="Arial" charset="0"/>
              </a:defRPr>
            </a:lvl4pPr>
            <a:lvl5pPr marL="2057400" indent="-228600">
              <a:spcBef>
                <a:spcPct val="20000"/>
              </a:spcBef>
              <a:buClr>
                <a:schemeClr val="tx2"/>
              </a:buClr>
              <a:buFont typeface="Arial" charset="0"/>
              <a:buChar char="•"/>
              <a:defRPr>
                <a:solidFill>
                  <a:schemeClr val="tx1"/>
                </a:solidFill>
                <a:latin typeface="Arial" charset="0"/>
              </a:defRPr>
            </a:lvl5pPr>
            <a:lvl6pPr marL="2514600" indent="-228600" fontAlgn="base">
              <a:spcBef>
                <a:spcPct val="20000"/>
              </a:spcBef>
              <a:spcAft>
                <a:spcPct val="0"/>
              </a:spcAft>
              <a:buClr>
                <a:schemeClr val="tx2"/>
              </a:buClr>
              <a:buFont typeface="Arial" charset="0"/>
              <a:buChar char="•"/>
              <a:defRPr>
                <a:solidFill>
                  <a:schemeClr val="tx1"/>
                </a:solidFill>
                <a:latin typeface="Arial" charset="0"/>
              </a:defRPr>
            </a:lvl6pPr>
            <a:lvl7pPr marL="2971800" indent="-228600" fontAlgn="base">
              <a:spcBef>
                <a:spcPct val="20000"/>
              </a:spcBef>
              <a:spcAft>
                <a:spcPct val="0"/>
              </a:spcAft>
              <a:buClr>
                <a:schemeClr val="tx2"/>
              </a:buClr>
              <a:buFont typeface="Arial" charset="0"/>
              <a:buChar char="•"/>
              <a:defRPr>
                <a:solidFill>
                  <a:schemeClr val="tx1"/>
                </a:solidFill>
                <a:latin typeface="Arial" charset="0"/>
              </a:defRPr>
            </a:lvl7pPr>
            <a:lvl8pPr marL="3429000" indent="-228600" fontAlgn="base">
              <a:spcBef>
                <a:spcPct val="20000"/>
              </a:spcBef>
              <a:spcAft>
                <a:spcPct val="0"/>
              </a:spcAft>
              <a:buClr>
                <a:schemeClr val="tx2"/>
              </a:buClr>
              <a:buFont typeface="Arial" charset="0"/>
              <a:buChar char="•"/>
              <a:defRPr>
                <a:solidFill>
                  <a:schemeClr val="tx1"/>
                </a:solidFill>
                <a:latin typeface="Arial" charset="0"/>
              </a:defRPr>
            </a:lvl8pPr>
            <a:lvl9pPr marL="3886200" indent="-228600" fontAlgn="base">
              <a:spcBef>
                <a:spcPct val="20000"/>
              </a:spcBef>
              <a:spcAft>
                <a:spcPct val="0"/>
              </a:spcAft>
              <a:buClr>
                <a:schemeClr val="tx2"/>
              </a:buClr>
              <a:buFont typeface="Arial" charset="0"/>
              <a:buChar char="•"/>
              <a:defRPr>
                <a:solidFill>
                  <a:schemeClr val="tx1"/>
                </a:solidFill>
                <a:latin typeface="Arial" charset="0"/>
              </a:defRPr>
            </a:lvl9pPr>
          </a:lstStyle>
          <a:p>
            <a:pPr algn="ctr">
              <a:spcBef>
                <a:spcPct val="0"/>
              </a:spcBef>
              <a:spcAft>
                <a:spcPct val="0"/>
              </a:spcAft>
              <a:buFontTx/>
              <a:buNone/>
              <a:defRPr/>
            </a:pPr>
            <a:r>
              <a:rPr lang="en-US" altLang="en-US" b="0">
                <a:solidFill>
                  <a:schemeClr val="tx2">
                    <a:lumMod val="75000"/>
                  </a:schemeClr>
                </a:solidFill>
                <a:latin typeface="Times New Roman" charset="0"/>
              </a:rPr>
              <a:t>Area_cd</a:t>
            </a:r>
          </a:p>
        </p:txBody>
      </p:sp>
      <p:sp>
        <p:nvSpPr>
          <p:cNvPr id="51221" name="Oval 20"/>
          <p:cNvSpPr>
            <a:spLocks noChangeArrowheads="1"/>
          </p:cNvSpPr>
          <p:nvPr/>
        </p:nvSpPr>
        <p:spPr bwMode="auto">
          <a:xfrm>
            <a:off x="7013575" y="4556125"/>
            <a:ext cx="762000" cy="457200"/>
          </a:xfrm>
          <a:prstGeom prst="ellipse">
            <a:avLst/>
          </a:prstGeom>
          <a:solidFill>
            <a:srgbClr val="FFFFFF"/>
          </a:solidFill>
          <a:ln w="9525">
            <a:solidFill>
              <a:schemeClr val="tx2">
                <a:lumMod val="75000"/>
              </a:schemeClr>
            </a:solidFill>
            <a:round/>
            <a:headEnd/>
            <a:tailEnd/>
          </a:ln>
        </p:spPr>
        <p:txBody>
          <a:bodyPr wrap="none" anchor="ctr"/>
          <a:lstStyle>
            <a:lvl1pPr>
              <a:spcBef>
                <a:spcPct val="20000"/>
              </a:spcBef>
              <a:spcAft>
                <a:spcPts val="600"/>
              </a:spcAft>
              <a:buFont typeface="Arial" charset="0"/>
              <a:defRPr sz="2000" b="1">
                <a:solidFill>
                  <a:schemeClr val="tx1"/>
                </a:solidFill>
                <a:latin typeface="Arial" charset="0"/>
              </a:defRPr>
            </a:lvl1pPr>
            <a:lvl2pPr marL="742950" indent="-285750">
              <a:spcBef>
                <a:spcPct val="20000"/>
              </a:spcBef>
              <a:buClr>
                <a:schemeClr val="tx2"/>
              </a:buClr>
              <a:buFont typeface="Arial" charset="0"/>
              <a:buChar char="•"/>
              <a:defRPr sz="2000">
                <a:solidFill>
                  <a:schemeClr val="tx1"/>
                </a:solidFill>
                <a:latin typeface="Arial" charset="0"/>
              </a:defRPr>
            </a:lvl2pPr>
            <a:lvl3pPr marL="1143000" indent="-228600">
              <a:spcBef>
                <a:spcPct val="20000"/>
              </a:spcBef>
              <a:buClr>
                <a:schemeClr val="tx2"/>
              </a:buClr>
              <a:buFont typeface="Arial" charset="0"/>
              <a:buChar char="•"/>
              <a:defRPr>
                <a:solidFill>
                  <a:schemeClr val="tx1"/>
                </a:solidFill>
                <a:latin typeface="Arial" charset="0"/>
              </a:defRPr>
            </a:lvl3pPr>
            <a:lvl4pPr marL="1600200" indent="-228600">
              <a:spcBef>
                <a:spcPct val="20000"/>
              </a:spcBef>
              <a:buClr>
                <a:schemeClr val="tx2"/>
              </a:buClr>
              <a:buFont typeface="Arial" charset="0"/>
              <a:buChar char="•"/>
              <a:defRPr>
                <a:solidFill>
                  <a:schemeClr val="tx1"/>
                </a:solidFill>
                <a:latin typeface="Arial" charset="0"/>
              </a:defRPr>
            </a:lvl4pPr>
            <a:lvl5pPr marL="2057400" indent="-228600">
              <a:spcBef>
                <a:spcPct val="20000"/>
              </a:spcBef>
              <a:buClr>
                <a:schemeClr val="tx2"/>
              </a:buClr>
              <a:buFont typeface="Arial" charset="0"/>
              <a:buChar char="•"/>
              <a:defRPr>
                <a:solidFill>
                  <a:schemeClr val="tx1"/>
                </a:solidFill>
                <a:latin typeface="Arial" charset="0"/>
              </a:defRPr>
            </a:lvl5pPr>
            <a:lvl6pPr marL="2514600" indent="-228600" fontAlgn="base">
              <a:spcBef>
                <a:spcPct val="20000"/>
              </a:spcBef>
              <a:spcAft>
                <a:spcPct val="0"/>
              </a:spcAft>
              <a:buClr>
                <a:schemeClr val="tx2"/>
              </a:buClr>
              <a:buFont typeface="Arial" charset="0"/>
              <a:buChar char="•"/>
              <a:defRPr>
                <a:solidFill>
                  <a:schemeClr val="tx1"/>
                </a:solidFill>
                <a:latin typeface="Arial" charset="0"/>
              </a:defRPr>
            </a:lvl6pPr>
            <a:lvl7pPr marL="2971800" indent="-228600" fontAlgn="base">
              <a:spcBef>
                <a:spcPct val="20000"/>
              </a:spcBef>
              <a:spcAft>
                <a:spcPct val="0"/>
              </a:spcAft>
              <a:buClr>
                <a:schemeClr val="tx2"/>
              </a:buClr>
              <a:buFont typeface="Arial" charset="0"/>
              <a:buChar char="•"/>
              <a:defRPr>
                <a:solidFill>
                  <a:schemeClr val="tx1"/>
                </a:solidFill>
                <a:latin typeface="Arial" charset="0"/>
              </a:defRPr>
            </a:lvl7pPr>
            <a:lvl8pPr marL="3429000" indent="-228600" fontAlgn="base">
              <a:spcBef>
                <a:spcPct val="20000"/>
              </a:spcBef>
              <a:spcAft>
                <a:spcPct val="0"/>
              </a:spcAft>
              <a:buClr>
                <a:schemeClr val="tx2"/>
              </a:buClr>
              <a:buFont typeface="Arial" charset="0"/>
              <a:buChar char="•"/>
              <a:defRPr>
                <a:solidFill>
                  <a:schemeClr val="tx1"/>
                </a:solidFill>
                <a:latin typeface="Arial" charset="0"/>
              </a:defRPr>
            </a:lvl8pPr>
            <a:lvl9pPr marL="3886200" indent="-228600" fontAlgn="base">
              <a:spcBef>
                <a:spcPct val="20000"/>
              </a:spcBef>
              <a:spcAft>
                <a:spcPct val="0"/>
              </a:spcAft>
              <a:buClr>
                <a:schemeClr val="tx2"/>
              </a:buClr>
              <a:buFont typeface="Arial" charset="0"/>
              <a:buChar char="•"/>
              <a:defRPr>
                <a:solidFill>
                  <a:schemeClr val="tx1"/>
                </a:solidFill>
                <a:latin typeface="Arial" charset="0"/>
              </a:defRPr>
            </a:lvl9pPr>
          </a:lstStyle>
          <a:p>
            <a:pPr algn="ctr">
              <a:spcBef>
                <a:spcPct val="0"/>
              </a:spcBef>
              <a:spcAft>
                <a:spcPct val="0"/>
              </a:spcAft>
              <a:buFontTx/>
              <a:buNone/>
              <a:defRPr/>
            </a:pPr>
            <a:r>
              <a:rPr lang="en-US" altLang="en-US" b="0">
                <a:solidFill>
                  <a:schemeClr val="tx2">
                    <a:lumMod val="75000"/>
                  </a:schemeClr>
                </a:solidFill>
                <a:latin typeface="Times New Roman" charset="0"/>
              </a:rPr>
              <a:t>no</a:t>
            </a:r>
          </a:p>
        </p:txBody>
      </p:sp>
      <p:sp>
        <p:nvSpPr>
          <p:cNvPr id="51222" name="Oval 21"/>
          <p:cNvSpPr>
            <a:spLocks noChangeArrowheads="1"/>
          </p:cNvSpPr>
          <p:nvPr/>
        </p:nvSpPr>
        <p:spPr bwMode="auto">
          <a:xfrm>
            <a:off x="6937375" y="5165725"/>
            <a:ext cx="762000" cy="457200"/>
          </a:xfrm>
          <a:prstGeom prst="ellipse">
            <a:avLst/>
          </a:prstGeom>
          <a:solidFill>
            <a:srgbClr val="FFFFFF"/>
          </a:solidFill>
          <a:ln w="9525">
            <a:solidFill>
              <a:schemeClr val="tx2">
                <a:lumMod val="75000"/>
              </a:schemeClr>
            </a:solidFill>
            <a:round/>
            <a:headEnd/>
            <a:tailEnd/>
          </a:ln>
        </p:spPr>
        <p:txBody>
          <a:bodyPr wrap="none" anchor="ctr"/>
          <a:lstStyle>
            <a:lvl1pPr>
              <a:spcBef>
                <a:spcPct val="20000"/>
              </a:spcBef>
              <a:spcAft>
                <a:spcPts val="600"/>
              </a:spcAft>
              <a:buFont typeface="Arial" charset="0"/>
              <a:defRPr sz="2000" b="1">
                <a:solidFill>
                  <a:schemeClr val="tx1"/>
                </a:solidFill>
                <a:latin typeface="Arial" charset="0"/>
              </a:defRPr>
            </a:lvl1pPr>
            <a:lvl2pPr marL="742950" indent="-285750">
              <a:spcBef>
                <a:spcPct val="20000"/>
              </a:spcBef>
              <a:buClr>
                <a:schemeClr val="tx2"/>
              </a:buClr>
              <a:buFont typeface="Arial" charset="0"/>
              <a:buChar char="•"/>
              <a:defRPr sz="2000">
                <a:solidFill>
                  <a:schemeClr val="tx1"/>
                </a:solidFill>
                <a:latin typeface="Arial" charset="0"/>
              </a:defRPr>
            </a:lvl2pPr>
            <a:lvl3pPr marL="1143000" indent="-228600">
              <a:spcBef>
                <a:spcPct val="20000"/>
              </a:spcBef>
              <a:buClr>
                <a:schemeClr val="tx2"/>
              </a:buClr>
              <a:buFont typeface="Arial" charset="0"/>
              <a:buChar char="•"/>
              <a:defRPr>
                <a:solidFill>
                  <a:schemeClr val="tx1"/>
                </a:solidFill>
                <a:latin typeface="Arial" charset="0"/>
              </a:defRPr>
            </a:lvl3pPr>
            <a:lvl4pPr marL="1600200" indent="-228600">
              <a:spcBef>
                <a:spcPct val="20000"/>
              </a:spcBef>
              <a:buClr>
                <a:schemeClr val="tx2"/>
              </a:buClr>
              <a:buFont typeface="Arial" charset="0"/>
              <a:buChar char="•"/>
              <a:defRPr>
                <a:solidFill>
                  <a:schemeClr val="tx1"/>
                </a:solidFill>
                <a:latin typeface="Arial" charset="0"/>
              </a:defRPr>
            </a:lvl4pPr>
            <a:lvl5pPr marL="2057400" indent="-228600">
              <a:spcBef>
                <a:spcPct val="20000"/>
              </a:spcBef>
              <a:buClr>
                <a:schemeClr val="tx2"/>
              </a:buClr>
              <a:buFont typeface="Arial" charset="0"/>
              <a:buChar char="•"/>
              <a:defRPr>
                <a:solidFill>
                  <a:schemeClr val="tx1"/>
                </a:solidFill>
                <a:latin typeface="Arial" charset="0"/>
              </a:defRPr>
            </a:lvl5pPr>
            <a:lvl6pPr marL="2514600" indent="-228600" fontAlgn="base">
              <a:spcBef>
                <a:spcPct val="20000"/>
              </a:spcBef>
              <a:spcAft>
                <a:spcPct val="0"/>
              </a:spcAft>
              <a:buClr>
                <a:schemeClr val="tx2"/>
              </a:buClr>
              <a:buFont typeface="Arial" charset="0"/>
              <a:buChar char="•"/>
              <a:defRPr>
                <a:solidFill>
                  <a:schemeClr val="tx1"/>
                </a:solidFill>
                <a:latin typeface="Arial" charset="0"/>
              </a:defRPr>
            </a:lvl6pPr>
            <a:lvl7pPr marL="2971800" indent="-228600" fontAlgn="base">
              <a:spcBef>
                <a:spcPct val="20000"/>
              </a:spcBef>
              <a:spcAft>
                <a:spcPct val="0"/>
              </a:spcAft>
              <a:buClr>
                <a:schemeClr val="tx2"/>
              </a:buClr>
              <a:buFont typeface="Arial" charset="0"/>
              <a:buChar char="•"/>
              <a:defRPr>
                <a:solidFill>
                  <a:schemeClr val="tx1"/>
                </a:solidFill>
                <a:latin typeface="Arial" charset="0"/>
              </a:defRPr>
            </a:lvl7pPr>
            <a:lvl8pPr marL="3429000" indent="-228600" fontAlgn="base">
              <a:spcBef>
                <a:spcPct val="20000"/>
              </a:spcBef>
              <a:spcAft>
                <a:spcPct val="0"/>
              </a:spcAft>
              <a:buClr>
                <a:schemeClr val="tx2"/>
              </a:buClr>
              <a:buFont typeface="Arial" charset="0"/>
              <a:buChar char="•"/>
              <a:defRPr>
                <a:solidFill>
                  <a:schemeClr val="tx1"/>
                </a:solidFill>
                <a:latin typeface="Arial" charset="0"/>
              </a:defRPr>
            </a:lvl8pPr>
            <a:lvl9pPr marL="3886200" indent="-228600" fontAlgn="base">
              <a:spcBef>
                <a:spcPct val="20000"/>
              </a:spcBef>
              <a:spcAft>
                <a:spcPct val="0"/>
              </a:spcAft>
              <a:buClr>
                <a:schemeClr val="tx2"/>
              </a:buClr>
              <a:buFont typeface="Arial" charset="0"/>
              <a:buChar char="•"/>
              <a:defRPr>
                <a:solidFill>
                  <a:schemeClr val="tx1"/>
                </a:solidFill>
                <a:latin typeface="Arial" charset="0"/>
              </a:defRPr>
            </a:lvl9pPr>
          </a:lstStyle>
          <a:p>
            <a:pPr algn="ctr">
              <a:spcBef>
                <a:spcPct val="0"/>
              </a:spcBef>
              <a:spcAft>
                <a:spcPct val="0"/>
              </a:spcAft>
              <a:buFontTx/>
              <a:buNone/>
              <a:defRPr/>
            </a:pPr>
            <a:r>
              <a:rPr lang="en-US" altLang="en-US" b="0">
                <a:solidFill>
                  <a:schemeClr val="tx2">
                    <a:lumMod val="75000"/>
                  </a:schemeClr>
                </a:solidFill>
                <a:latin typeface="Times New Roman" charset="0"/>
              </a:rPr>
              <a:t>EX</a:t>
            </a:r>
          </a:p>
        </p:txBody>
      </p:sp>
      <p:sp>
        <p:nvSpPr>
          <p:cNvPr id="44" name="Line 22"/>
          <p:cNvSpPr>
            <a:spLocks noChangeShapeType="1"/>
          </p:cNvSpPr>
          <p:nvPr/>
        </p:nvSpPr>
        <p:spPr bwMode="auto">
          <a:xfrm flipH="1">
            <a:off x="6327775" y="4708525"/>
            <a:ext cx="152400" cy="228600"/>
          </a:xfrm>
          <a:prstGeom prst="line">
            <a:avLst/>
          </a:prstGeom>
          <a:noFill/>
          <a:ln w="9525">
            <a:solidFill>
              <a:schemeClr val="tx2">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en-US">
              <a:solidFill>
                <a:schemeClr val="tx2">
                  <a:lumMod val="75000"/>
                </a:schemeClr>
              </a:solidFill>
            </a:endParaRPr>
          </a:p>
        </p:txBody>
      </p:sp>
      <p:sp>
        <p:nvSpPr>
          <p:cNvPr id="45" name="Line 23"/>
          <p:cNvSpPr>
            <a:spLocks noChangeShapeType="1"/>
          </p:cNvSpPr>
          <p:nvPr/>
        </p:nvSpPr>
        <p:spPr bwMode="auto">
          <a:xfrm flipH="1">
            <a:off x="6556375" y="4860925"/>
            <a:ext cx="457200" cy="152400"/>
          </a:xfrm>
          <a:prstGeom prst="line">
            <a:avLst/>
          </a:prstGeom>
          <a:noFill/>
          <a:ln w="9525">
            <a:solidFill>
              <a:schemeClr val="tx2">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en-US">
              <a:solidFill>
                <a:schemeClr val="tx2">
                  <a:lumMod val="75000"/>
                </a:schemeClr>
              </a:solidFill>
            </a:endParaRPr>
          </a:p>
        </p:txBody>
      </p:sp>
      <p:sp>
        <p:nvSpPr>
          <p:cNvPr id="46" name="Line 24"/>
          <p:cNvSpPr>
            <a:spLocks noChangeShapeType="1"/>
          </p:cNvSpPr>
          <p:nvPr/>
        </p:nvSpPr>
        <p:spPr bwMode="auto">
          <a:xfrm flipH="1" flipV="1">
            <a:off x="6556375" y="5241925"/>
            <a:ext cx="381000" cy="76200"/>
          </a:xfrm>
          <a:prstGeom prst="line">
            <a:avLst/>
          </a:prstGeom>
          <a:noFill/>
          <a:ln w="9525">
            <a:solidFill>
              <a:schemeClr val="tx2">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en-US">
              <a:solidFill>
                <a:schemeClr val="tx2">
                  <a:lumMod val="75000"/>
                </a:schemeClr>
              </a:solidFill>
            </a:endParaRPr>
          </a:p>
        </p:txBody>
      </p:sp>
    </p:spTree>
    <p:extLst>
      <p:ext uri="{BB962C8B-B14F-4D97-AF65-F5344CB8AC3E}">
        <p14:creationId xmlns:p14="http://schemas.microsoft.com/office/powerpoint/2010/main" val="407180533"/>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2531">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22531">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22531">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2253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build="p"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57200" y="-100013"/>
            <a:ext cx="8686800" cy="1371601"/>
          </a:xfrm>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normAutofit/>
          </a:bodyPr>
          <a:lstStyle/>
          <a:p>
            <a:pPr eaLnBrk="1" fontAlgn="auto" hangingPunct="1">
              <a:spcAft>
                <a:spcPts val="0"/>
              </a:spcAft>
              <a:defRPr/>
            </a:pPr>
            <a:r>
              <a:rPr lang="en-GB" b="1" dirty="0">
                <a:latin typeface="Times" pitchFamily="18" charset="0"/>
                <a:ea typeface="+mn-ea"/>
              </a:rPr>
              <a:t>Attributes </a:t>
            </a:r>
            <a:r>
              <a:rPr lang="en-US" sz="2800" dirty="0">
                <a:solidFill>
                  <a:schemeClr val="accent6">
                    <a:lumMod val="50000"/>
                  </a:schemeClr>
                </a:solidFill>
              </a:rPr>
              <a:t>Single-Valued Versus Multivalued</a:t>
            </a:r>
            <a:endParaRPr lang="en-GB" sz="2800" b="1" dirty="0">
              <a:latin typeface="Times" pitchFamily="18" charset="0"/>
              <a:ea typeface="+mn-ea"/>
            </a:endParaRPr>
          </a:p>
        </p:txBody>
      </p:sp>
      <p:sp>
        <p:nvSpPr>
          <p:cNvPr id="23555" name="Rectangle 3"/>
          <p:cNvSpPr>
            <a:spLocks noGrp="1" noChangeArrowheads="1"/>
          </p:cNvSpPr>
          <p:nvPr>
            <p:ph idx="1"/>
          </p:nvPr>
        </p:nvSpPr>
        <p:spPr>
          <a:xfrm>
            <a:off x="457200" y="1600200"/>
            <a:ext cx="7727950" cy="2212975"/>
          </a:xfrm>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eaLnBrk="1" hangingPunct="1"/>
            <a:r>
              <a:rPr lang="en-GB" altLang="en-US" sz="2400" dirty="0">
                <a:solidFill>
                  <a:schemeClr val="accent3">
                    <a:lumMod val="75000"/>
                  </a:schemeClr>
                </a:solidFill>
                <a:latin typeface="Times" charset="0"/>
              </a:rPr>
              <a:t>Single-valued Attribute</a:t>
            </a:r>
          </a:p>
          <a:p>
            <a:pPr lvl="1" eaLnBrk="1" hangingPunct="1"/>
            <a:r>
              <a:rPr lang="en-AU" altLang="en-US" sz="2400" dirty="0">
                <a:latin typeface="Times" charset="0"/>
                <a:ea typeface="Times New Roman" charset="0"/>
                <a:cs typeface="Times New Roman" charset="0"/>
              </a:rPr>
              <a:t>Attribute that holds a single value for a single entity type.</a:t>
            </a:r>
            <a:r>
              <a:rPr lang="en-GB" altLang="en-US" sz="2400" dirty="0">
                <a:latin typeface="Times" charset="0"/>
              </a:rPr>
              <a:t> </a:t>
            </a:r>
          </a:p>
          <a:p>
            <a:pPr lvl="1" eaLnBrk="1" hangingPunct="1"/>
            <a:r>
              <a:rPr lang="en-GB" altLang="en-US" sz="2400" dirty="0">
                <a:latin typeface="Times" charset="0"/>
              </a:rPr>
              <a:t>e.g. </a:t>
            </a:r>
            <a:r>
              <a:rPr lang="en-GB" altLang="en-US" sz="2400" dirty="0" err="1">
                <a:latin typeface="Times" charset="0"/>
              </a:rPr>
              <a:t>student_no</a:t>
            </a:r>
            <a:r>
              <a:rPr lang="en-GB" altLang="en-US" sz="2400" dirty="0">
                <a:latin typeface="Times" charset="0"/>
              </a:rPr>
              <a:t>, age, gender</a:t>
            </a:r>
          </a:p>
          <a:p>
            <a:pPr eaLnBrk="1" hangingPunct="1">
              <a:lnSpc>
                <a:spcPct val="40000"/>
              </a:lnSpc>
            </a:pPr>
            <a:endParaRPr lang="en-GB" altLang="en-US" sz="2400" dirty="0">
              <a:latin typeface="Times" charset="0"/>
            </a:endParaRPr>
          </a:p>
        </p:txBody>
      </p:sp>
      <p:sp>
        <p:nvSpPr>
          <p:cNvPr id="66563" name="Slide Number Placeholder 3"/>
          <p:cNvSpPr>
            <a:spLocks noGrp="1"/>
          </p:cNvSpPr>
          <p:nvPr>
            <p:ph type="sldNum" sz="quarter" idx="12"/>
          </p:nvPr>
        </p:nvSpPr>
        <p:spPr bwMode="auto">
          <a:xfrm>
            <a:off x="6858000" y="6172200"/>
            <a:ext cx="19050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ts val="600"/>
              </a:spcAft>
              <a:buFont typeface="Arial" charset="0"/>
              <a:defRPr sz="2000" b="1">
                <a:solidFill>
                  <a:schemeClr val="tx1"/>
                </a:solidFill>
                <a:latin typeface="Arial" charset="0"/>
              </a:defRPr>
            </a:lvl1pPr>
            <a:lvl2pPr marL="742950" indent="-285750">
              <a:spcBef>
                <a:spcPct val="20000"/>
              </a:spcBef>
              <a:buClr>
                <a:schemeClr val="tx2"/>
              </a:buClr>
              <a:buFont typeface="Arial" charset="0"/>
              <a:buChar char="•"/>
              <a:defRPr sz="2000">
                <a:solidFill>
                  <a:schemeClr val="tx1"/>
                </a:solidFill>
                <a:latin typeface="Arial" charset="0"/>
              </a:defRPr>
            </a:lvl2pPr>
            <a:lvl3pPr marL="1143000" indent="-228600">
              <a:spcBef>
                <a:spcPct val="20000"/>
              </a:spcBef>
              <a:buClr>
                <a:schemeClr val="tx2"/>
              </a:buClr>
              <a:buFont typeface="Arial" charset="0"/>
              <a:buChar char="•"/>
              <a:defRPr>
                <a:solidFill>
                  <a:schemeClr val="tx1"/>
                </a:solidFill>
                <a:latin typeface="Arial" charset="0"/>
              </a:defRPr>
            </a:lvl3pPr>
            <a:lvl4pPr marL="1600200" indent="-228600">
              <a:spcBef>
                <a:spcPct val="20000"/>
              </a:spcBef>
              <a:buClr>
                <a:schemeClr val="tx2"/>
              </a:buClr>
              <a:buFont typeface="Arial" charset="0"/>
              <a:buChar char="•"/>
              <a:defRPr>
                <a:solidFill>
                  <a:schemeClr val="tx1"/>
                </a:solidFill>
                <a:latin typeface="Arial" charset="0"/>
              </a:defRPr>
            </a:lvl4pPr>
            <a:lvl5pPr marL="2057400" indent="-228600">
              <a:spcBef>
                <a:spcPct val="20000"/>
              </a:spcBef>
              <a:buClr>
                <a:schemeClr val="tx2"/>
              </a:buClr>
              <a:buFont typeface="Arial" charset="0"/>
              <a:buChar char="•"/>
              <a:defRPr>
                <a:solidFill>
                  <a:schemeClr val="tx1"/>
                </a:solidFill>
                <a:latin typeface="Arial" charset="0"/>
              </a:defRPr>
            </a:lvl5pPr>
            <a:lvl6pPr marL="25146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6pPr>
            <a:lvl7pPr marL="29718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7pPr>
            <a:lvl8pPr marL="34290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8pPr>
            <a:lvl9pPr marL="38862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9pPr>
          </a:lstStyle>
          <a:p>
            <a:pPr>
              <a:spcBef>
                <a:spcPct val="0"/>
              </a:spcBef>
              <a:spcAft>
                <a:spcPct val="0"/>
              </a:spcAft>
              <a:buFontTx/>
              <a:buNone/>
            </a:pPr>
            <a:fld id="{BA5748E3-1C4E-DE43-9911-BAAA3CE71591}" type="slidenum">
              <a:rPr lang="en-GB" altLang="en-US" sz="2400">
                <a:latin typeface="Times New Roman" charset="0"/>
              </a:rPr>
              <a:pPr>
                <a:spcBef>
                  <a:spcPct val="0"/>
                </a:spcBef>
                <a:spcAft>
                  <a:spcPct val="0"/>
                </a:spcAft>
                <a:buFontTx/>
                <a:buNone/>
              </a:pPr>
              <a:t>17</a:t>
            </a:fld>
            <a:endParaRPr lang="en-GB" altLang="en-US" sz="2400">
              <a:latin typeface="Times New Roman" charset="0"/>
            </a:endParaRPr>
          </a:p>
        </p:txBody>
      </p:sp>
    </p:spTree>
    <p:extLst>
      <p:ext uri="{BB962C8B-B14F-4D97-AF65-F5344CB8AC3E}">
        <p14:creationId xmlns:p14="http://schemas.microsoft.com/office/powerpoint/2010/main" val="3449384955"/>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355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2355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2355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build="p"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57200" y="-100013"/>
            <a:ext cx="8686800" cy="1371601"/>
          </a:xfrm>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normAutofit/>
          </a:bodyPr>
          <a:lstStyle/>
          <a:p>
            <a:pPr eaLnBrk="1" fontAlgn="auto" hangingPunct="1">
              <a:spcAft>
                <a:spcPts val="0"/>
              </a:spcAft>
              <a:defRPr/>
            </a:pPr>
            <a:r>
              <a:rPr lang="en-GB" b="1" dirty="0">
                <a:latin typeface="Times" pitchFamily="18" charset="0"/>
                <a:ea typeface="+mn-ea"/>
              </a:rPr>
              <a:t>Attributes </a:t>
            </a:r>
            <a:r>
              <a:rPr lang="en-US" dirty="0">
                <a:solidFill>
                  <a:schemeClr val="accent6">
                    <a:lumMod val="50000"/>
                  </a:schemeClr>
                </a:solidFill>
              </a:rPr>
              <a:t>Single-Valued Versus Multivalued</a:t>
            </a:r>
            <a:endParaRPr lang="en-GB" b="1" dirty="0">
              <a:latin typeface="Times" pitchFamily="18" charset="0"/>
              <a:ea typeface="+mn-ea"/>
            </a:endParaRPr>
          </a:p>
        </p:txBody>
      </p:sp>
      <p:sp>
        <p:nvSpPr>
          <p:cNvPr id="23555" name="Rectangle 3"/>
          <p:cNvSpPr>
            <a:spLocks noGrp="1" noChangeArrowheads="1"/>
          </p:cNvSpPr>
          <p:nvPr>
            <p:ph idx="1"/>
          </p:nvPr>
        </p:nvSpPr>
        <p:spPr>
          <a:xfrm>
            <a:off x="457200" y="1484313"/>
            <a:ext cx="7727950" cy="1698625"/>
          </a:xfrm>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eaLnBrk="1" hangingPunct="1">
              <a:lnSpc>
                <a:spcPct val="40000"/>
              </a:lnSpc>
              <a:buFontTx/>
              <a:buNone/>
            </a:pPr>
            <a:endParaRPr lang="en-GB" altLang="en-US" sz="2400" dirty="0">
              <a:latin typeface="Times" charset="0"/>
              <a:ea typeface="MS PGothic" charset="-128"/>
            </a:endParaRPr>
          </a:p>
          <a:p>
            <a:pPr eaLnBrk="1" hangingPunct="1"/>
            <a:r>
              <a:rPr lang="en-GB" altLang="en-US" sz="2400" dirty="0">
                <a:solidFill>
                  <a:schemeClr val="accent3">
                    <a:lumMod val="75000"/>
                  </a:schemeClr>
                </a:solidFill>
                <a:latin typeface="Times" charset="0"/>
                <a:ea typeface="MS PGothic" charset="-128"/>
              </a:rPr>
              <a:t>Multi-valued Attribute</a:t>
            </a:r>
          </a:p>
          <a:p>
            <a:pPr lvl="1" eaLnBrk="1" hangingPunct="1"/>
            <a:r>
              <a:rPr lang="en-AU" altLang="en-US" sz="2400" dirty="0">
                <a:latin typeface="Times" charset="0"/>
                <a:ea typeface="MS PGothic" charset="-128"/>
                <a:cs typeface="Times New Roman" charset="0"/>
              </a:rPr>
              <a:t>Attribute that holds multiple values for each occurrence of an entity type.</a:t>
            </a:r>
            <a:r>
              <a:rPr lang="en-GB" altLang="en-US" sz="2400" dirty="0">
                <a:latin typeface="Times" charset="0"/>
                <a:ea typeface="MS PGothic" charset="-128"/>
              </a:rPr>
              <a:t> </a:t>
            </a:r>
          </a:p>
        </p:txBody>
      </p:sp>
      <p:sp>
        <p:nvSpPr>
          <p:cNvPr id="68611" name="Slide Number Placeholder 3"/>
          <p:cNvSpPr>
            <a:spLocks noGrp="1"/>
          </p:cNvSpPr>
          <p:nvPr>
            <p:ph type="sldNum" sz="quarter" idx="12"/>
          </p:nvPr>
        </p:nvSpPr>
        <p:spPr bwMode="auto">
          <a:xfrm>
            <a:off x="6858000" y="6172200"/>
            <a:ext cx="19050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ts val="600"/>
              </a:spcAft>
              <a:buFont typeface="Arial" charset="0"/>
              <a:defRPr sz="2000" b="1">
                <a:solidFill>
                  <a:schemeClr val="tx1"/>
                </a:solidFill>
                <a:latin typeface="Arial" charset="0"/>
              </a:defRPr>
            </a:lvl1pPr>
            <a:lvl2pPr marL="742950" indent="-285750">
              <a:spcBef>
                <a:spcPct val="20000"/>
              </a:spcBef>
              <a:buClr>
                <a:schemeClr val="tx2"/>
              </a:buClr>
              <a:buFont typeface="Arial" charset="0"/>
              <a:buChar char="•"/>
              <a:defRPr sz="2000">
                <a:solidFill>
                  <a:schemeClr val="tx1"/>
                </a:solidFill>
                <a:latin typeface="Arial" charset="0"/>
              </a:defRPr>
            </a:lvl2pPr>
            <a:lvl3pPr marL="1143000" indent="-228600">
              <a:spcBef>
                <a:spcPct val="20000"/>
              </a:spcBef>
              <a:buClr>
                <a:schemeClr val="tx2"/>
              </a:buClr>
              <a:buFont typeface="Arial" charset="0"/>
              <a:buChar char="•"/>
              <a:defRPr>
                <a:solidFill>
                  <a:schemeClr val="tx1"/>
                </a:solidFill>
                <a:latin typeface="Arial" charset="0"/>
              </a:defRPr>
            </a:lvl3pPr>
            <a:lvl4pPr marL="1600200" indent="-228600">
              <a:spcBef>
                <a:spcPct val="20000"/>
              </a:spcBef>
              <a:buClr>
                <a:schemeClr val="tx2"/>
              </a:buClr>
              <a:buFont typeface="Arial" charset="0"/>
              <a:buChar char="•"/>
              <a:defRPr>
                <a:solidFill>
                  <a:schemeClr val="tx1"/>
                </a:solidFill>
                <a:latin typeface="Arial" charset="0"/>
              </a:defRPr>
            </a:lvl4pPr>
            <a:lvl5pPr marL="2057400" indent="-228600">
              <a:spcBef>
                <a:spcPct val="20000"/>
              </a:spcBef>
              <a:buClr>
                <a:schemeClr val="tx2"/>
              </a:buClr>
              <a:buFont typeface="Arial" charset="0"/>
              <a:buChar char="•"/>
              <a:defRPr>
                <a:solidFill>
                  <a:schemeClr val="tx1"/>
                </a:solidFill>
                <a:latin typeface="Arial" charset="0"/>
              </a:defRPr>
            </a:lvl5pPr>
            <a:lvl6pPr marL="25146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6pPr>
            <a:lvl7pPr marL="29718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7pPr>
            <a:lvl8pPr marL="34290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8pPr>
            <a:lvl9pPr marL="38862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9pPr>
          </a:lstStyle>
          <a:p>
            <a:pPr>
              <a:spcBef>
                <a:spcPct val="0"/>
              </a:spcBef>
              <a:spcAft>
                <a:spcPct val="0"/>
              </a:spcAft>
              <a:buFontTx/>
              <a:buNone/>
            </a:pPr>
            <a:fld id="{94E1AFB0-EAF8-1E46-9E4A-2027EC21783F}" type="slidenum">
              <a:rPr lang="en-GB" altLang="en-US" sz="2400">
                <a:latin typeface="Times New Roman" charset="0"/>
              </a:rPr>
              <a:pPr>
                <a:spcBef>
                  <a:spcPct val="0"/>
                </a:spcBef>
                <a:spcAft>
                  <a:spcPct val="0"/>
                </a:spcAft>
                <a:buFontTx/>
                <a:buNone/>
              </a:pPr>
              <a:t>18</a:t>
            </a:fld>
            <a:endParaRPr lang="en-GB" altLang="en-US" sz="2400">
              <a:latin typeface="Times New Roman" charset="0"/>
            </a:endParaRPr>
          </a:p>
        </p:txBody>
      </p:sp>
      <p:sp>
        <p:nvSpPr>
          <p:cNvPr id="53253" name="Rectangle 4"/>
          <p:cNvSpPr>
            <a:spLocks noChangeArrowheads="1"/>
          </p:cNvSpPr>
          <p:nvPr/>
        </p:nvSpPr>
        <p:spPr bwMode="auto">
          <a:xfrm>
            <a:off x="4249738" y="5262563"/>
            <a:ext cx="1371600" cy="685800"/>
          </a:xfrm>
          <a:prstGeom prst="rect">
            <a:avLst/>
          </a:prstGeom>
          <a:solidFill>
            <a:srgbClr val="FFFFFF"/>
          </a:solidFill>
          <a:ln w="9525">
            <a:solidFill>
              <a:schemeClr val="tx2">
                <a:lumMod val="75000"/>
              </a:schemeClr>
            </a:solidFill>
            <a:miter lim="800000"/>
            <a:headEnd/>
            <a:tailEnd/>
          </a:ln>
        </p:spPr>
        <p:txBody>
          <a:bodyPr wrap="none" anchor="ctr"/>
          <a:lstStyle>
            <a:lvl1pPr>
              <a:spcBef>
                <a:spcPct val="20000"/>
              </a:spcBef>
              <a:spcAft>
                <a:spcPts val="600"/>
              </a:spcAft>
              <a:buFont typeface="Arial" charset="0"/>
              <a:defRPr sz="2000" b="1">
                <a:solidFill>
                  <a:schemeClr val="tx1"/>
                </a:solidFill>
                <a:latin typeface="Arial" charset="0"/>
              </a:defRPr>
            </a:lvl1pPr>
            <a:lvl2pPr marL="742950" indent="-285750">
              <a:spcBef>
                <a:spcPct val="20000"/>
              </a:spcBef>
              <a:buClr>
                <a:schemeClr val="tx2"/>
              </a:buClr>
              <a:buFont typeface="Arial" charset="0"/>
              <a:buChar char="•"/>
              <a:defRPr sz="2000">
                <a:solidFill>
                  <a:schemeClr val="tx1"/>
                </a:solidFill>
                <a:latin typeface="Arial" charset="0"/>
              </a:defRPr>
            </a:lvl2pPr>
            <a:lvl3pPr marL="1143000" indent="-228600">
              <a:spcBef>
                <a:spcPct val="20000"/>
              </a:spcBef>
              <a:buClr>
                <a:schemeClr val="tx2"/>
              </a:buClr>
              <a:buFont typeface="Arial" charset="0"/>
              <a:buChar char="•"/>
              <a:defRPr>
                <a:solidFill>
                  <a:schemeClr val="tx1"/>
                </a:solidFill>
                <a:latin typeface="Arial" charset="0"/>
              </a:defRPr>
            </a:lvl3pPr>
            <a:lvl4pPr marL="1600200" indent="-228600">
              <a:spcBef>
                <a:spcPct val="20000"/>
              </a:spcBef>
              <a:buClr>
                <a:schemeClr val="tx2"/>
              </a:buClr>
              <a:buFont typeface="Arial" charset="0"/>
              <a:buChar char="•"/>
              <a:defRPr>
                <a:solidFill>
                  <a:schemeClr val="tx1"/>
                </a:solidFill>
                <a:latin typeface="Arial" charset="0"/>
              </a:defRPr>
            </a:lvl4pPr>
            <a:lvl5pPr marL="2057400" indent="-228600">
              <a:spcBef>
                <a:spcPct val="20000"/>
              </a:spcBef>
              <a:buClr>
                <a:schemeClr val="tx2"/>
              </a:buClr>
              <a:buFont typeface="Arial" charset="0"/>
              <a:buChar char="•"/>
              <a:defRPr>
                <a:solidFill>
                  <a:schemeClr val="tx1"/>
                </a:solidFill>
                <a:latin typeface="Arial" charset="0"/>
              </a:defRPr>
            </a:lvl5pPr>
            <a:lvl6pPr marL="2514600" indent="-228600" fontAlgn="base">
              <a:spcBef>
                <a:spcPct val="20000"/>
              </a:spcBef>
              <a:spcAft>
                <a:spcPct val="0"/>
              </a:spcAft>
              <a:buClr>
                <a:schemeClr val="tx2"/>
              </a:buClr>
              <a:buFont typeface="Arial" charset="0"/>
              <a:buChar char="•"/>
              <a:defRPr>
                <a:solidFill>
                  <a:schemeClr val="tx1"/>
                </a:solidFill>
                <a:latin typeface="Arial" charset="0"/>
              </a:defRPr>
            </a:lvl6pPr>
            <a:lvl7pPr marL="2971800" indent="-228600" fontAlgn="base">
              <a:spcBef>
                <a:spcPct val="20000"/>
              </a:spcBef>
              <a:spcAft>
                <a:spcPct val="0"/>
              </a:spcAft>
              <a:buClr>
                <a:schemeClr val="tx2"/>
              </a:buClr>
              <a:buFont typeface="Arial" charset="0"/>
              <a:buChar char="•"/>
              <a:defRPr>
                <a:solidFill>
                  <a:schemeClr val="tx1"/>
                </a:solidFill>
                <a:latin typeface="Arial" charset="0"/>
              </a:defRPr>
            </a:lvl7pPr>
            <a:lvl8pPr marL="3429000" indent="-228600" fontAlgn="base">
              <a:spcBef>
                <a:spcPct val="20000"/>
              </a:spcBef>
              <a:spcAft>
                <a:spcPct val="0"/>
              </a:spcAft>
              <a:buClr>
                <a:schemeClr val="tx2"/>
              </a:buClr>
              <a:buFont typeface="Arial" charset="0"/>
              <a:buChar char="•"/>
              <a:defRPr>
                <a:solidFill>
                  <a:schemeClr val="tx1"/>
                </a:solidFill>
                <a:latin typeface="Arial" charset="0"/>
              </a:defRPr>
            </a:lvl8pPr>
            <a:lvl9pPr marL="3886200" indent="-228600" fontAlgn="base">
              <a:spcBef>
                <a:spcPct val="20000"/>
              </a:spcBef>
              <a:spcAft>
                <a:spcPct val="0"/>
              </a:spcAft>
              <a:buClr>
                <a:schemeClr val="tx2"/>
              </a:buClr>
              <a:buFont typeface="Arial" charset="0"/>
              <a:buChar char="•"/>
              <a:defRPr>
                <a:solidFill>
                  <a:schemeClr val="tx1"/>
                </a:solidFill>
                <a:latin typeface="Arial" charset="0"/>
              </a:defRPr>
            </a:lvl9pPr>
          </a:lstStyle>
          <a:p>
            <a:pPr algn="ctr">
              <a:spcBef>
                <a:spcPct val="0"/>
              </a:spcBef>
              <a:spcAft>
                <a:spcPct val="0"/>
              </a:spcAft>
              <a:buFontTx/>
              <a:buNone/>
              <a:defRPr/>
            </a:pPr>
            <a:r>
              <a:rPr lang="en-US" altLang="en-US" sz="2400" b="0">
                <a:solidFill>
                  <a:schemeClr val="tx2">
                    <a:lumMod val="75000"/>
                  </a:schemeClr>
                </a:solidFill>
                <a:latin typeface="Times New Roman" charset="0"/>
              </a:rPr>
              <a:t>STUDENT</a:t>
            </a:r>
          </a:p>
        </p:txBody>
      </p:sp>
      <p:sp>
        <p:nvSpPr>
          <p:cNvPr id="53254" name="Oval 5"/>
          <p:cNvSpPr>
            <a:spLocks noChangeArrowheads="1"/>
          </p:cNvSpPr>
          <p:nvPr/>
        </p:nvSpPr>
        <p:spPr bwMode="auto">
          <a:xfrm>
            <a:off x="3182938" y="4500563"/>
            <a:ext cx="762000" cy="457200"/>
          </a:xfrm>
          <a:prstGeom prst="ellipse">
            <a:avLst/>
          </a:prstGeom>
          <a:solidFill>
            <a:srgbClr val="FFFFFF"/>
          </a:solidFill>
          <a:ln w="9525">
            <a:solidFill>
              <a:schemeClr val="tx2">
                <a:lumMod val="75000"/>
              </a:schemeClr>
            </a:solidFill>
            <a:round/>
            <a:headEnd/>
            <a:tailEnd/>
          </a:ln>
        </p:spPr>
        <p:txBody>
          <a:bodyPr wrap="none" anchor="ctr"/>
          <a:lstStyle>
            <a:lvl1pPr>
              <a:spcBef>
                <a:spcPct val="20000"/>
              </a:spcBef>
              <a:spcAft>
                <a:spcPts val="600"/>
              </a:spcAft>
              <a:buFont typeface="Arial" charset="0"/>
              <a:defRPr sz="2000" b="1">
                <a:solidFill>
                  <a:schemeClr val="tx1"/>
                </a:solidFill>
                <a:latin typeface="Arial" charset="0"/>
              </a:defRPr>
            </a:lvl1pPr>
            <a:lvl2pPr marL="742950" indent="-285750">
              <a:spcBef>
                <a:spcPct val="20000"/>
              </a:spcBef>
              <a:buClr>
                <a:schemeClr val="tx2"/>
              </a:buClr>
              <a:buFont typeface="Arial" charset="0"/>
              <a:buChar char="•"/>
              <a:defRPr sz="2000">
                <a:solidFill>
                  <a:schemeClr val="tx1"/>
                </a:solidFill>
                <a:latin typeface="Arial" charset="0"/>
              </a:defRPr>
            </a:lvl2pPr>
            <a:lvl3pPr marL="1143000" indent="-228600">
              <a:spcBef>
                <a:spcPct val="20000"/>
              </a:spcBef>
              <a:buClr>
                <a:schemeClr val="tx2"/>
              </a:buClr>
              <a:buFont typeface="Arial" charset="0"/>
              <a:buChar char="•"/>
              <a:defRPr>
                <a:solidFill>
                  <a:schemeClr val="tx1"/>
                </a:solidFill>
                <a:latin typeface="Arial" charset="0"/>
              </a:defRPr>
            </a:lvl3pPr>
            <a:lvl4pPr marL="1600200" indent="-228600">
              <a:spcBef>
                <a:spcPct val="20000"/>
              </a:spcBef>
              <a:buClr>
                <a:schemeClr val="tx2"/>
              </a:buClr>
              <a:buFont typeface="Arial" charset="0"/>
              <a:buChar char="•"/>
              <a:defRPr>
                <a:solidFill>
                  <a:schemeClr val="tx1"/>
                </a:solidFill>
                <a:latin typeface="Arial" charset="0"/>
              </a:defRPr>
            </a:lvl4pPr>
            <a:lvl5pPr marL="2057400" indent="-228600">
              <a:spcBef>
                <a:spcPct val="20000"/>
              </a:spcBef>
              <a:buClr>
                <a:schemeClr val="tx2"/>
              </a:buClr>
              <a:buFont typeface="Arial" charset="0"/>
              <a:buChar char="•"/>
              <a:defRPr>
                <a:solidFill>
                  <a:schemeClr val="tx1"/>
                </a:solidFill>
                <a:latin typeface="Arial" charset="0"/>
              </a:defRPr>
            </a:lvl5pPr>
            <a:lvl6pPr marL="2514600" indent="-228600" fontAlgn="base">
              <a:spcBef>
                <a:spcPct val="20000"/>
              </a:spcBef>
              <a:spcAft>
                <a:spcPct val="0"/>
              </a:spcAft>
              <a:buClr>
                <a:schemeClr val="tx2"/>
              </a:buClr>
              <a:buFont typeface="Arial" charset="0"/>
              <a:buChar char="•"/>
              <a:defRPr>
                <a:solidFill>
                  <a:schemeClr val="tx1"/>
                </a:solidFill>
                <a:latin typeface="Arial" charset="0"/>
              </a:defRPr>
            </a:lvl6pPr>
            <a:lvl7pPr marL="2971800" indent="-228600" fontAlgn="base">
              <a:spcBef>
                <a:spcPct val="20000"/>
              </a:spcBef>
              <a:spcAft>
                <a:spcPct val="0"/>
              </a:spcAft>
              <a:buClr>
                <a:schemeClr val="tx2"/>
              </a:buClr>
              <a:buFont typeface="Arial" charset="0"/>
              <a:buChar char="•"/>
              <a:defRPr>
                <a:solidFill>
                  <a:schemeClr val="tx1"/>
                </a:solidFill>
                <a:latin typeface="Arial" charset="0"/>
              </a:defRPr>
            </a:lvl7pPr>
            <a:lvl8pPr marL="3429000" indent="-228600" fontAlgn="base">
              <a:spcBef>
                <a:spcPct val="20000"/>
              </a:spcBef>
              <a:spcAft>
                <a:spcPct val="0"/>
              </a:spcAft>
              <a:buClr>
                <a:schemeClr val="tx2"/>
              </a:buClr>
              <a:buFont typeface="Arial" charset="0"/>
              <a:buChar char="•"/>
              <a:defRPr>
                <a:solidFill>
                  <a:schemeClr val="tx1"/>
                </a:solidFill>
                <a:latin typeface="Arial" charset="0"/>
              </a:defRPr>
            </a:lvl8pPr>
            <a:lvl9pPr marL="3886200" indent="-228600" fontAlgn="base">
              <a:spcBef>
                <a:spcPct val="20000"/>
              </a:spcBef>
              <a:spcAft>
                <a:spcPct val="0"/>
              </a:spcAft>
              <a:buClr>
                <a:schemeClr val="tx2"/>
              </a:buClr>
              <a:buFont typeface="Arial" charset="0"/>
              <a:buChar char="•"/>
              <a:defRPr>
                <a:solidFill>
                  <a:schemeClr val="tx1"/>
                </a:solidFill>
                <a:latin typeface="Arial" charset="0"/>
              </a:defRPr>
            </a:lvl9pPr>
          </a:lstStyle>
          <a:p>
            <a:pPr algn="ctr">
              <a:spcBef>
                <a:spcPct val="0"/>
              </a:spcBef>
              <a:spcAft>
                <a:spcPct val="0"/>
              </a:spcAft>
              <a:buFontTx/>
              <a:buNone/>
              <a:defRPr/>
            </a:pPr>
            <a:r>
              <a:rPr lang="en-US" altLang="en-US" b="0">
                <a:solidFill>
                  <a:schemeClr val="tx2">
                    <a:lumMod val="75000"/>
                  </a:schemeClr>
                </a:solidFill>
                <a:latin typeface="Times New Roman" charset="0"/>
              </a:rPr>
              <a:t>St_no</a:t>
            </a:r>
          </a:p>
        </p:txBody>
      </p:sp>
      <p:sp>
        <p:nvSpPr>
          <p:cNvPr id="53255" name="Oval 6"/>
          <p:cNvSpPr>
            <a:spLocks noChangeArrowheads="1"/>
          </p:cNvSpPr>
          <p:nvPr/>
        </p:nvSpPr>
        <p:spPr bwMode="auto">
          <a:xfrm>
            <a:off x="4097338" y="4119563"/>
            <a:ext cx="762000" cy="457200"/>
          </a:xfrm>
          <a:prstGeom prst="ellipse">
            <a:avLst/>
          </a:prstGeom>
          <a:solidFill>
            <a:srgbClr val="FFFFFF"/>
          </a:solidFill>
          <a:ln w="9525">
            <a:solidFill>
              <a:schemeClr val="tx2">
                <a:lumMod val="75000"/>
              </a:schemeClr>
            </a:solidFill>
            <a:round/>
            <a:headEnd/>
            <a:tailEnd/>
          </a:ln>
        </p:spPr>
        <p:txBody>
          <a:bodyPr wrap="none" anchor="ctr"/>
          <a:lstStyle>
            <a:lvl1pPr>
              <a:spcBef>
                <a:spcPct val="20000"/>
              </a:spcBef>
              <a:spcAft>
                <a:spcPts val="600"/>
              </a:spcAft>
              <a:buFont typeface="Arial" charset="0"/>
              <a:defRPr sz="2000" b="1">
                <a:solidFill>
                  <a:schemeClr val="tx1"/>
                </a:solidFill>
                <a:latin typeface="Arial" charset="0"/>
              </a:defRPr>
            </a:lvl1pPr>
            <a:lvl2pPr marL="742950" indent="-285750">
              <a:spcBef>
                <a:spcPct val="20000"/>
              </a:spcBef>
              <a:buClr>
                <a:schemeClr val="tx2"/>
              </a:buClr>
              <a:buFont typeface="Arial" charset="0"/>
              <a:buChar char="•"/>
              <a:defRPr sz="2000">
                <a:solidFill>
                  <a:schemeClr val="tx1"/>
                </a:solidFill>
                <a:latin typeface="Arial" charset="0"/>
              </a:defRPr>
            </a:lvl2pPr>
            <a:lvl3pPr marL="1143000" indent="-228600">
              <a:spcBef>
                <a:spcPct val="20000"/>
              </a:spcBef>
              <a:buClr>
                <a:schemeClr val="tx2"/>
              </a:buClr>
              <a:buFont typeface="Arial" charset="0"/>
              <a:buChar char="•"/>
              <a:defRPr>
                <a:solidFill>
                  <a:schemeClr val="tx1"/>
                </a:solidFill>
                <a:latin typeface="Arial" charset="0"/>
              </a:defRPr>
            </a:lvl3pPr>
            <a:lvl4pPr marL="1600200" indent="-228600">
              <a:spcBef>
                <a:spcPct val="20000"/>
              </a:spcBef>
              <a:buClr>
                <a:schemeClr val="tx2"/>
              </a:buClr>
              <a:buFont typeface="Arial" charset="0"/>
              <a:buChar char="•"/>
              <a:defRPr>
                <a:solidFill>
                  <a:schemeClr val="tx1"/>
                </a:solidFill>
                <a:latin typeface="Arial" charset="0"/>
              </a:defRPr>
            </a:lvl4pPr>
            <a:lvl5pPr marL="2057400" indent="-228600">
              <a:spcBef>
                <a:spcPct val="20000"/>
              </a:spcBef>
              <a:buClr>
                <a:schemeClr val="tx2"/>
              </a:buClr>
              <a:buFont typeface="Arial" charset="0"/>
              <a:buChar char="•"/>
              <a:defRPr>
                <a:solidFill>
                  <a:schemeClr val="tx1"/>
                </a:solidFill>
                <a:latin typeface="Arial" charset="0"/>
              </a:defRPr>
            </a:lvl5pPr>
            <a:lvl6pPr marL="2514600" indent="-228600" fontAlgn="base">
              <a:spcBef>
                <a:spcPct val="20000"/>
              </a:spcBef>
              <a:spcAft>
                <a:spcPct val="0"/>
              </a:spcAft>
              <a:buClr>
                <a:schemeClr val="tx2"/>
              </a:buClr>
              <a:buFont typeface="Arial" charset="0"/>
              <a:buChar char="•"/>
              <a:defRPr>
                <a:solidFill>
                  <a:schemeClr val="tx1"/>
                </a:solidFill>
                <a:latin typeface="Arial" charset="0"/>
              </a:defRPr>
            </a:lvl6pPr>
            <a:lvl7pPr marL="2971800" indent="-228600" fontAlgn="base">
              <a:spcBef>
                <a:spcPct val="20000"/>
              </a:spcBef>
              <a:spcAft>
                <a:spcPct val="0"/>
              </a:spcAft>
              <a:buClr>
                <a:schemeClr val="tx2"/>
              </a:buClr>
              <a:buFont typeface="Arial" charset="0"/>
              <a:buChar char="•"/>
              <a:defRPr>
                <a:solidFill>
                  <a:schemeClr val="tx1"/>
                </a:solidFill>
                <a:latin typeface="Arial" charset="0"/>
              </a:defRPr>
            </a:lvl7pPr>
            <a:lvl8pPr marL="3429000" indent="-228600" fontAlgn="base">
              <a:spcBef>
                <a:spcPct val="20000"/>
              </a:spcBef>
              <a:spcAft>
                <a:spcPct val="0"/>
              </a:spcAft>
              <a:buClr>
                <a:schemeClr val="tx2"/>
              </a:buClr>
              <a:buFont typeface="Arial" charset="0"/>
              <a:buChar char="•"/>
              <a:defRPr>
                <a:solidFill>
                  <a:schemeClr val="tx1"/>
                </a:solidFill>
                <a:latin typeface="Arial" charset="0"/>
              </a:defRPr>
            </a:lvl8pPr>
            <a:lvl9pPr marL="3886200" indent="-228600" fontAlgn="base">
              <a:spcBef>
                <a:spcPct val="20000"/>
              </a:spcBef>
              <a:spcAft>
                <a:spcPct val="0"/>
              </a:spcAft>
              <a:buClr>
                <a:schemeClr val="tx2"/>
              </a:buClr>
              <a:buFont typeface="Arial" charset="0"/>
              <a:buChar char="•"/>
              <a:defRPr>
                <a:solidFill>
                  <a:schemeClr val="tx1"/>
                </a:solidFill>
                <a:latin typeface="Arial" charset="0"/>
              </a:defRPr>
            </a:lvl9pPr>
          </a:lstStyle>
          <a:p>
            <a:pPr algn="ctr">
              <a:spcBef>
                <a:spcPct val="0"/>
              </a:spcBef>
              <a:spcAft>
                <a:spcPct val="0"/>
              </a:spcAft>
              <a:buFontTx/>
              <a:buNone/>
              <a:defRPr/>
            </a:pPr>
            <a:r>
              <a:rPr lang="en-US" altLang="en-US" b="0">
                <a:solidFill>
                  <a:schemeClr val="tx2">
                    <a:lumMod val="75000"/>
                  </a:schemeClr>
                </a:solidFill>
                <a:latin typeface="Times New Roman" charset="0"/>
              </a:rPr>
              <a:t>name</a:t>
            </a:r>
          </a:p>
        </p:txBody>
      </p:sp>
      <p:sp>
        <p:nvSpPr>
          <p:cNvPr id="53256" name="Oval 7"/>
          <p:cNvSpPr>
            <a:spLocks noChangeArrowheads="1"/>
          </p:cNvSpPr>
          <p:nvPr/>
        </p:nvSpPr>
        <p:spPr bwMode="auto">
          <a:xfrm>
            <a:off x="5538788" y="4124325"/>
            <a:ext cx="762000" cy="457200"/>
          </a:xfrm>
          <a:prstGeom prst="ellipse">
            <a:avLst/>
          </a:prstGeom>
          <a:solidFill>
            <a:srgbClr val="FFFFFF"/>
          </a:solidFill>
          <a:ln w="9525">
            <a:solidFill>
              <a:schemeClr val="tx2">
                <a:lumMod val="75000"/>
              </a:schemeClr>
            </a:solidFill>
            <a:round/>
            <a:headEnd/>
            <a:tailEnd/>
          </a:ln>
        </p:spPr>
        <p:txBody>
          <a:bodyPr wrap="none" anchor="ctr"/>
          <a:lstStyle>
            <a:lvl1pPr>
              <a:spcBef>
                <a:spcPct val="20000"/>
              </a:spcBef>
              <a:spcAft>
                <a:spcPts val="600"/>
              </a:spcAft>
              <a:buFont typeface="Arial" charset="0"/>
              <a:defRPr sz="2000" b="1">
                <a:solidFill>
                  <a:schemeClr val="tx1"/>
                </a:solidFill>
                <a:latin typeface="Arial" charset="0"/>
              </a:defRPr>
            </a:lvl1pPr>
            <a:lvl2pPr marL="742950" indent="-285750">
              <a:spcBef>
                <a:spcPct val="20000"/>
              </a:spcBef>
              <a:buClr>
                <a:schemeClr val="tx2"/>
              </a:buClr>
              <a:buFont typeface="Arial" charset="0"/>
              <a:buChar char="•"/>
              <a:defRPr sz="2000">
                <a:solidFill>
                  <a:schemeClr val="tx1"/>
                </a:solidFill>
                <a:latin typeface="Arial" charset="0"/>
              </a:defRPr>
            </a:lvl2pPr>
            <a:lvl3pPr marL="1143000" indent="-228600">
              <a:spcBef>
                <a:spcPct val="20000"/>
              </a:spcBef>
              <a:buClr>
                <a:schemeClr val="tx2"/>
              </a:buClr>
              <a:buFont typeface="Arial" charset="0"/>
              <a:buChar char="•"/>
              <a:defRPr>
                <a:solidFill>
                  <a:schemeClr val="tx1"/>
                </a:solidFill>
                <a:latin typeface="Arial" charset="0"/>
              </a:defRPr>
            </a:lvl3pPr>
            <a:lvl4pPr marL="1600200" indent="-228600">
              <a:spcBef>
                <a:spcPct val="20000"/>
              </a:spcBef>
              <a:buClr>
                <a:schemeClr val="tx2"/>
              </a:buClr>
              <a:buFont typeface="Arial" charset="0"/>
              <a:buChar char="•"/>
              <a:defRPr>
                <a:solidFill>
                  <a:schemeClr val="tx1"/>
                </a:solidFill>
                <a:latin typeface="Arial" charset="0"/>
              </a:defRPr>
            </a:lvl4pPr>
            <a:lvl5pPr marL="2057400" indent="-228600">
              <a:spcBef>
                <a:spcPct val="20000"/>
              </a:spcBef>
              <a:buClr>
                <a:schemeClr val="tx2"/>
              </a:buClr>
              <a:buFont typeface="Arial" charset="0"/>
              <a:buChar char="•"/>
              <a:defRPr>
                <a:solidFill>
                  <a:schemeClr val="tx1"/>
                </a:solidFill>
                <a:latin typeface="Arial" charset="0"/>
              </a:defRPr>
            </a:lvl5pPr>
            <a:lvl6pPr marL="2514600" indent="-228600" fontAlgn="base">
              <a:spcBef>
                <a:spcPct val="20000"/>
              </a:spcBef>
              <a:spcAft>
                <a:spcPct val="0"/>
              </a:spcAft>
              <a:buClr>
                <a:schemeClr val="tx2"/>
              </a:buClr>
              <a:buFont typeface="Arial" charset="0"/>
              <a:buChar char="•"/>
              <a:defRPr>
                <a:solidFill>
                  <a:schemeClr val="tx1"/>
                </a:solidFill>
                <a:latin typeface="Arial" charset="0"/>
              </a:defRPr>
            </a:lvl6pPr>
            <a:lvl7pPr marL="2971800" indent="-228600" fontAlgn="base">
              <a:spcBef>
                <a:spcPct val="20000"/>
              </a:spcBef>
              <a:spcAft>
                <a:spcPct val="0"/>
              </a:spcAft>
              <a:buClr>
                <a:schemeClr val="tx2"/>
              </a:buClr>
              <a:buFont typeface="Arial" charset="0"/>
              <a:buChar char="•"/>
              <a:defRPr>
                <a:solidFill>
                  <a:schemeClr val="tx1"/>
                </a:solidFill>
                <a:latin typeface="Arial" charset="0"/>
              </a:defRPr>
            </a:lvl7pPr>
            <a:lvl8pPr marL="3429000" indent="-228600" fontAlgn="base">
              <a:spcBef>
                <a:spcPct val="20000"/>
              </a:spcBef>
              <a:spcAft>
                <a:spcPct val="0"/>
              </a:spcAft>
              <a:buClr>
                <a:schemeClr val="tx2"/>
              </a:buClr>
              <a:buFont typeface="Arial" charset="0"/>
              <a:buChar char="•"/>
              <a:defRPr>
                <a:solidFill>
                  <a:schemeClr val="tx1"/>
                </a:solidFill>
                <a:latin typeface="Arial" charset="0"/>
              </a:defRPr>
            </a:lvl8pPr>
            <a:lvl9pPr marL="3886200" indent="-228600" fontAlgn="base">
              <a:spcBef>
                <a:spcPct val="20000"/>
              </a:spcBef>
              <a:spcAft>
                <a:spcPct val="0"/>
              </a:spcAft>
              <a:buClr>
                <a:schemeClr val="tx2"/>
              </a:buClr>
              <a:buFont typeface="Arial" charset="0"/>
              <a:buChar char="•"/>
              <a:defRPr>
                <a:solidFill>
                  <a:schemeClr val="tx1"/>
                </a:solidFill>
                <a:latin typeface="Arial" charset="0"/>
              </a:defRPr>
            </a:lvl9pPr>
          </a:lstStyle>
          <a:p>
            <a:pPr algn="ctr">
              <a:spcBef>
                <a:spcPct val="0"/>
              </a:spcBef>
              <a:spcAft>
                <a:spcPct val="0"/>
              </a:spcAft>
              <a:buFontTx/>
              <a:buNone/>
              <a:defRPr/>
            </a:pPr>
            <a:r>
              <a:rPr lang="en-US" altLang="en-US" b="0">
                <a:solidFill>
                  <a:schemeClr val="tx2">
                    <a:lumMod val="75000"/>
                  </a:schemeClr>
                </a:solidFill>
                <a:latin typeface="Times New Roman" charset="0"/>
              </a:rPr>
              <a:t>DOB</a:t>
            </a:r>
          </a:p>
        </p:txBody>
      </p:sp>
      <p:sp>
        <p:nvSpPr>
          <p:cNvPr id="13" name="Line 10"/>
          <p:cNvSpPr>
            <a:spLocks noChangeShapeType="1"/>
          </p:cNvSpPr>
          <p:nvPr/>
        </p:nvSpPr>
        <p:spPr bwMode="auto">
          <a:xfrm flipH="1">
            <a:off x="5562600" y="4576763"/>
            <a:ext cx="304800" cy="685800"/>
          </a:xfrm>
          <a:prstGeom prst="line">
            <a:avLst/>
          </a:prstGeom>
          <a:noFill/>
          <a:ln w="9525">
            <a:solidFill>
              <a:schemeClr val="tx2">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en-US">
              <a:solidFill>
                <a:schemeClr val="tx2">
                  <a:lumMod val="75000"/>
                </a:schemeClr>
              </a:solidFill>
            </a:endParaRPr>
          </a:p>
        </p:txBody>
      </p:sp>
      <p:sp>
        <p:nvSpPr>
          <p:cNvPr id="14" name="Line 11"/>
          <p:cNvSpPr>
            <a:spLocks noChangeShapeType="1"/>
          </p:cNvSpPr>
          <p:nvPr/>
        </p:nvSpPr>
        <p:spPr bwMode="auto">
          <a:xfrm>
            <a:off x="4478338" y="4576763"/>
            <a:ext cx="228600" cy="685800"/>
          </a:xfrm>
          <a:prstGeom prst="line">
            <a:avLst/>
          </a:prstGeom>
          <a:noFill/>
          <a:ln w="9525">
            <a:solidFill>
              <a:schemeClr val="tx2">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en-US">
              <a:solidFill>
                <a:schemeClr val="tx2">
                  <a:lumMod val="75000"/>
                </a:schemeClr>
              </a:solidFill>
            </a:endParaRPr>
          </a:p>
        </p:txBody>
      </p:sp>
      <p:sp>
        <p:nvSpPr>
          <p:cNvPr id="15" name="Line 12"/>
          <p:cNvSpPr>
            <a:spLocks noChangeShapeType="1"/>
          </p:cNvSpPr>
          <p:nvPr/>
        </p:nvSpPr>
        <p:spPr bwMode="auto">
          <a:xfrm>
            <a:off x="3792538" y="4881563"/>
            <a:ext cx="609600" cy="381000"/>
          </a:xfrm>
          <a:prstGeom prst="line">
            <a:avLst/>
          </a:prstGeom>
          <a:noFill/>
          <a:ln w="9525">
            <a:solidFill>
              <a:schemeClr val="tx2">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en-US">
              <a:solidFill>
                <a:schemeClr val="tx2">
                  <a:lumMod val="75000"/>
                </a:schemeClr>
              </a:solidFill>
            </a:endParaRPr>
          </a:p>
        </p:txBody>
      </p:sp>
      <p:sp>
        <p:nvSpPr>
          <p:cNvPr id="53260" name="Oval 13"/>
          <p:cNvSpPr>
            <a:spLocks noChangeArrowheads="1"/>
          </p:cNvSpPr>
          <p:nvPr/>
        </p:nvSpPr>
        <p:spPr bwMode="auto">
          <a:xfrm>
            <a:off x="3182938" y="3586163"/>
            <a:ext cx="838200" cy="457200"/>
          </a:xfrm>
          <a:prstGeom prst="ellipse">
            <a:avLst/>
          </a:prstGeom>
          <a:solidFill>
            <a:srgbClr val="FFFFFF"/>
          </a:solidFill>
          <a:ln w="9525">
            <a:solidFill>
              <a:schemeClr val="tx2">
                <a:lumMod val="75000"/>
              </a:schemeClr>
            </a:solidFill>
            <a:round/>
            <a:headEnd/>
            <a:tailEnd/>
          </a:ln>
        </p:spPr>
        <p:txBody>
          <a:bodyPr wrap="none" anchor="ctr"/>
          <a:lstStyle>
            <a:lvl1pPr>
              <a:spcBef>
                <a:spcPct val="20000"/>
              </a:spcBef>
              <a:spcAft>
                <a:spcPts val="600"/>
              </a:spcAft>
              <a:buFont typeface="Arial" charset="0"/>
              <a:defRPr sz="2000" b="1">
                <a:solidFill>
                  <a:schemeClr val="tx1"/>
                </a:solidFill>
                <a:latin typeface="Arial" charset="0"/>
              </a:defRPr>
            </a:lvl1pPr>
            <a:lvl2pPr marL="742950" indent="-285750">
              <a:spcBef>
                <a:spcPct val="20000"/>
              </a:spcBef>
              <a:buClr>
                <a:schemeClr val="tx2"/>
              </a:buClr>
              <a:buFont typeface="Arial" charset="0"/>
              <a:buChar char="•"/>
              <a:defRPr sz="2000">
                <a:solidFill>
                  <a:schemeClr val="tx1"/>
                </a:solidFill>
                <a:latin typeface="Arial" charset="0"/>
              </a:defRPr>
            </a:lvl2pPr>
            <a:lvl3pPr marL="1143000" indent="-228600">
              <a:spcBef>
                <a:spcPct val="20000"/>
              </a:spcBef>
              <a:buClr>
                <a:schemeClr val="tx2"/>
              </a:buClr>
              <a:buFont typeface="Arial" charset="0"/>
              <a:buChar char="•"/>
              <a:defRPr>
                <a:solidFill>
                  <a:schemeClr val="tx1"/>
                </a:solidFill>
                <a:latin typeface="Arial" charset="0"/>
              </a:defRPr>
            </a:lvl3pPr>
            <a:lvl4pPr marL="1600200" indent="-228600">
              <a:spcBef>
                <a:spcPct val="20000"/>
              </a:spcBef>
              <a:buClr>
                <a:schemeClr val="tx2"/>
              </a:buClr>
              <a:buFont typeface="Arial" charset="0"/>
              <a:buChar char="•"/>
              <a:defRPr>
                <a:solidFill>
                  <a:schemeClr val="tx1"/>
                </a:solidFill>
                <a:latin typeface="Arial" charset="0"/>
              </a:defRPr>
            </a:lvl4pPr>
            <a:lvl5pPr marL="2057400" indent="-228600">
              <a:spcBef>
                <a:spcPct val="20000"/>
              </a:spcBef>
              <a:buClr>
                <a:schemeClr val="tx2"/>
              </a:buClr>
              <a:buFont typeface="Arial" charset="0"/>
              <a:buChar char="•"/>
              <a:defRPr>
                <a:solidFill>
                  <a:schemeClr val="tx1"/>
                </a:solidFill>
                <a:latin typeface="Arial" charset="0"/>
              </a:defRPr>
            </a:lvl5pPr>
            <a:lvl6pPr marL="2514600" indent="-228600" fontAlgn="base">
              <a:spcBef>
                <a:spcPct val="20000"/>
              </a:spcBef>
              <a:spcAft>
                <a:spcPct val="0"/>
              </a:spcAft>
              <a:buClr>
                <a:schemeClr val="tx2"/>
              </a:buClr>
              <a:buFont typeface="Arial" charset="0"/>
              <a:buChar char="•"/>
              <a:defRPr>
                <a:solidFill>
                  <a:schemeClr val="tx1"/>
                </a:solidFill>
                <a:latin typeface="Arial" charset="0"/>
              </a:defRPr>
            </a:lvl6pPr>
            <a:lvl7pPr marL="2971800" indent="-228600" fontAlgn="base">
              <a:spcBef>
                <a:spcPct val="20000"/>
              </a:spcBef>
              <a:spcAft>
                <a:spcPct val="0"/>
              </a:spcAft>
              <a:buClr>
                <a:schemeClr val="tx2"/>
              </a:buClr>
              <a:buFont typeface="Arial" charset="0"/>
              <a:buChar char="•"/>
              <a:defRPr>
                <a:solidFill>
                  <a:schemeClr val="tx1"/>
                </a:solidFill>
                <a:latin typeface="Arial" charset="0"/>
              </a:defRPr>
            </a:lvl7pPr>
            <a:lvl8pPr marL="3429000" indent="-228600" fontAlgn="base">
              <a:spcBef>
                <a:spcPct val="20000"/>
              </a:spcBef>
              <a:spcAft>
                <a:spcPct val="0"/>
              </a:spcAft>
              <a:buClr>
                <a:schemeClr val="tx2"/>
              </a:buClr>
              <a:buFont typeface="Arial" charset="0"/>
              <a:buChar char="•"/>
              <a:defRPr>
                <a:solidFill>
                  <a:schemeClr val="tx1"/>
                </a:solidFill>
                <a:latin typeface="Arial" charset="0"/>
              </a:defRPr>
            </a:lvl8pPr>
            <a:lvl9pPr marL="3886200" indent="-228600" fontAlgn="base">
              <a:spcBef>
                <a:spcPct val="20000"/>
              </a:spcBef>
              <a:spcAft>
                <a:spcPct val="0"/>
              </a:spcAft>
              <a:buClr>
                <a:schemeClr val="tx2"/>
              </a:buClr>
              <a:buFont typeface="Arial" charset="0"/>
              <a:buChar char="•"/>
              <a:defRPr>
                <a:solidFill>
                  <a:schemeClr val="tx1"/>
                </a:solidFill>
                <a:latin typeface="Arial" charset="0"/>
              </a:defRPr>
            </a:lvl9pPr>
          </a:lstStyle>
          <a:p>
            <a:pPr algn="ctr">
              <a:spcBef>
                <a:spcPct val="0"/>
              </a:spcBef>
              <a:spcAft>
                <a:spcPct val="0"/>
              </a:spcAft>
              <a:buFontTx/>
              <a:buNone/>
              <a:defRPr/>
            </a:pPr>
            <a:r>
              <a:rPr lang="en-US" altLang="en-US" b="0">
                <a:solidFill>
                  <a:schemeClr val="tx2">
                    <a:lumMod val="75000"/>
                  </a:schemeClr>
                </a:solidFill>
                <a:latin typeface="Times New Roman" charset="0"/>
              </a:rPr>
              <a:t>LName</a:t>
            </a:r>
          </a:p>
        </p:txBody>
      </p:sp>
      <p:sp>
        <p:nvSpPr>
          <p:cNvPr id="53261" name="Oval 14"/>
          <p:cNvSpPr>
            <a:spLocks noChangeArrowheads="1"/>
          </p:cNvSpPr>
          <p:nvPr/>
        </p:nvSpPr>
        <p:spPr bwMode="auto">
          <a:xfrm>
            <a:off x="4097338" y="3357563"/>
            <a:ext cx="762000" cy="457200"/>
          </a:xfrm>
          <a:prstGeom prst="ellipse">
            <a:avLst/>
          </a:prstGeom>
          <a:solidFill>
            <a:srgbClr val="FFFFFF"/>
          </a:solidFill>
          <a:ln w="9525">
            <a:solidFill>
              <a:schemeClr val="tx2">
                <a:lumMod val="75000"/>
              </a:schemeClr>
            </a:solidFill>
            <a:round/>
            <a:headEnd/>
            <a:tailEnd/>
          </a:ln>
        </p:spPr>
        <p:txBody>
          <a:bodyPr wrap="none" anchor="ctr"/>
          <a:lstStyle>
            <a:lvl1pPr>
              <a:spcBef>
                <a:spcPct val="20000"/>
              </a:spcBef>
              <a:spcAft>
                <a:spcPts val="600"/>
              </a:spcAft>
              <a:buFont typeface="Arial" charset="0"/>
              <a:defRPr sz="2000" b="1">
                <a:solidFill>
                  <a:schemeClr val="tx1"/>
                </a:solidFill>
                <a:latin typeface="Arial" charset="0"/>
              </a:defRPr>
            </a:lvl1pPr>
            <a:lvl2pPr marL="742950" indent="-285750">
              <a:spcBef>
                <a:spcPct val="20000"/>
              </a:spcBef>
              <a:buClr>
                <a:schemeClr val="tx2"/>
              </a:buClr>
              <a:buFont typeface="Arial" charset="0"/>
              <a:buChar char="•"/>
              <a:defRPr sz="2000">
                <a:solidFill>
                  <a:schemeClr val="tx1"/>
                </a:solidFill>
                <a:latin typeface="Arial" charset="0"/>
              </a:defRPr>
            </a:lvl2pPr>
            <a:lvl3pPr marL="1143000" indent="-228600">
              <a:spcBef>
                <a:spcPct val="20000"/>
              </a:spcBef>
              <a:buClr>
                <a:schemeClr val="tx2"/>
              </a:buClr>
              <a:buFont typeface="Arial" charset="0"/>
              <a:buChar char="•"/>
              <a:defRPr>
                <a:solidFill>
                  <a:schemeClr val="tx1"/>
                </a:solidFill>
                <a:latin typeface="Arial" charset="0"/>
              </a:defRPr>
            </a:lvl3pPr>
            <a:lvl4pPr marL="1600200" indent="-228600">
              <a:spcBef>
                <a:spcPct val="20000"/>
              </a:spcBef>
              <a:buClr>
                <a:schemeClr val="tx2"/>
              </a:buClr>
              <a:buFont typeface="Arial" charset="0"/>
              <a:buChar char="•"/>
              <a:defRPr>
                <a:solidFill>
                  <a:schemeClr val="tx1"/>
                </a:solidFill>
                <a:latin typeface="Arial" charset="0"/>
              </a:defRPr>
            </a:lvl4pPr>
            <a:lvl5pPr marL="2057400" indent="-228600">
              <a:spcBef>
                <a:spcPct val="20000"/>
              </a:spcBef>
              <a:buClr>
                <a:schemeClr val="tx2"/>
              </a:buClr>
              <a:buFont typeface="Arial" charset="0"/>
              <a:buChar char="•"/>
              <a:defRPr>
                <a:solidFill>
                  <a:schemeClr val="tx1"/>
                </a:solidFill>
                <a:latin typeface="Arial" charset="0"/>
              </a:defRPr>
            </a:lvl5pPr>
            <a:lvl6pPr marL="2514600" indent="-228600" fontAlgn="base">
              <a:spcBef>
                <a:spcPct val="20000"/>
              </a:spcBef>
              <a:spcAft>
                <a:spcPct val="0"/>
              </a:spcAft>
              <a:buClr>
                <a:schemeClr val="tx2"/>
              </a:buClr>
              <a:buFont typeface="Arial" charset="0"/>
              <a:buChar char="•"/>
              <a:defRPr>
                <a:solidFill>
                  <a:schemeClr val="tx1"/>
                </a:solidFill>
                <a:latin typeface="Arial" charset="0"/>
              </a:defRPr>
            </a:lvl6pPr>
            <a:lvl7pPr marL="2971800" indent="-228600" fontAlgn="base">
              <a:spcBef>
                <a:spcPct val="20000"/>
              </a:spcBef>
              <a:spcAft>
                <a:spcPct val="0"/>
              </a:spcAft>
              <a:buClr>
                <a:schemeClr val="tx2"/>
              </a:buClr>
              <a:buFont typeface="Arial" charset="0"/>
              <a:buChar char="•"/>
              <a:defRPr>
                <a:solidFill>
                  <a:schemeClr val="tx1"/>
                </a:solidFill>
                <a:latin typeface="Arial" charset="0"/>
              </a:defRPr>
            </a:lvl7pPr>
            <a:lvl8pPr marL="3429000" indent="-228600" fontAlgn="base">
              <a:spcBef>
                <a:spcPct val="20000"/>
              </a:spcBef>
              <a:spcAft>
                <a:spcPct val="0"/>
              </a:spcAft>
              <a:buClr>
                <a:schemeClr val="tx2"/>
              </a:buClr>
              <a:buFont typeface="Arial" charset="0"/>
              <a:buChar char="•"/>
              <a:defRPr>
                <a:solidFill>
                  <a:schemeClr val="tx1"/>
                </a:solidFill>
                <a:latin typeface="Arial" charset="0"/>
              </a:defRPr>
            </a:lvl8pPr>
            <a:lvl9pPr marL="3886200" indent="-228600" fontAlgn="base">
              <a:spcBef>
                <a:spcPct val="20000"/>
              </a:spcBef>
              <a:spcAft>
                <a:spcPct val="0"/>
              </a:spcAft>
              <a:buClr>
                <a:schemeClr val="tx2"/>
              </a:buClr>
              <a:buFont typeface="Arial" charset="0"/>
              <a:buChar char="•"/>
              <a:defRPr>
                <a:solidFill>
                  <a:schemeClr val="tx1"/>
                </a:solidFill>
                <a:latin typeface="Arial" charset="0"/>
              </a:defRPr>
            </a:lvl9pPr>
          </a:lstStyle>
          <a:p>
            <a:pPr algn="ctr">
              <a:spcBef>
                <a:spcPct val="0"/>
              </a:spcBef>
              <a:spcAft>
                <a:spcPct val="0"/>
              </a:spcAft>
              <a:buFontTx/>
              <a:buNone/>
              <a:defRPr/>
            </a:pPr>
            <a:r>
              <a:rPr lang="en-US" altLang="en-US" b="0">
                <a:solidFill>
                  <a:schemeClr val="tx2">
                    <a:lumMod val="75000"/>
                  </a:schemeClr>
                </a:solidFill>
                <a:latin typeface="Times New Roman" charset="0"/>
              </a:rPr>
              <a:t>initial</a:t>
            </a:r>
          </a:p>
        </p:txBody>
      </p:sp>
      <p:sp>
        <p:nvSpPr>
          <p:cNvPr id="53262" name="Oval 15"/>
          <p:cNvSpPr>
            <a:spLocks noChangeArrowheads="1"/>
          </p:cNvSpPr>
          <p:nvPr/>
        </p:nvSpPr>
        <p:spPr bwMode="auto">
          <a:xfrm>
            <a:off x="5011738" y="3433763"/>
            <a:ext cx="838200" cy="533400"/>
          </a:xfrm>
          <a:prstGeom prst="ellipse">
            <a:avLst/>
          </a:prstGeom>
          <a:solidFill>
            <a:srgbClr val="FFFFFF"/>
          </a:solidFill>
          <a:ln w="9525">
            <a:solidFill>
              <a:schemeClr val="tx2">
                <a:lumMod val="75000"/>
              </a:schemeClr>
            </a:solidFill>
            <a:round/>
            <a:headEnd/>
            <a:tailEnd/>
          </a:ln>
        </p:spPr>
        <p:txBody>
          <a:bodyPr wrap="none" anchor="ctr"/>
          <a:lstStyle>
            <a:lvl1pPr>
              <a:spcBef>
                <a:spcPct val="20000"/>
              </a:spcBef>
              <a:spcAft>
                <a:spcPts val="600"/>
              </a:spcAft>
              <a:buFont typeface="Arial" charset="0"/>
              <a:defRPr sz="2000" b="1">
                <a:solidFill>
                  <a:schemeClr val="tx1"/>
                </a:solidFill>
                <a:latin typeface="Arial" charset="0"/>
              </a:defRPr>
            </a:lvl1pPr>
            <a:lvl2pPr marL="742950" indent="-285750">
              <a:spcBef>
                <a:spcPct val="20000"/>
              </a:spcBef>
              <a:buClr>
                <a:schemeClr val="tx2"/>
              </a:buClr>
              <a:buFont typeface="Arial" charset="0"/>
              <a:buChar char="•"/>
              <a:defRPr sz="2000">
                <a:solidFill>
                  <a:schemeClr val="tx1"/>
                </a:solidFill>
                <a:latin typeface="Arial" charset="0"/>
              </a:defRPr>
            </a:lvl2pPr>
            <a:lvl3pPr marL="1143000" indent="-228600">
              <a:spcBef>
                <a:spcPct val="20000"/>
              </a:spcBef>
              <a:buClr>
                <a:schemeClr val="tx2"/>
              </a:buClr>
              <a:buFont typeface="Arial" charset="0"/>
              <a:buChar char="•"/>
              <a:defRPr>
                <a:solidFill>
                  <a:schemeClr val="tx1"/>
                </a:solidFill>
                <a:latin typeface="Arial" charset="0"/>
              </a:defRPr>
            </a:lvl3pPr>
            <a:lvl4pPr marL="1600200" indent="-228600">
              <a:spcBef>
                <a:spcPct val="20000"/>
              </a:spcBef>
              <a:buClr>
                <a:schemeClr val="tx2"/>
              </a:buClr>
              <a:buFont typeface="Arial" charset="0"/>
              <a:buChar char="•"/>
              <a:defRPr>
                <a:solidFill>
                  <a:schemeClr val="tx1"/>
                </a:solidFill>
                <a:latin typeface="Arial" charset="0"/>
              </a:defRPr>
            </a:lvl4pPr>
            <a:lvl5pPr marL="2057400" indent="-228600">
              <a:spcBef>
                <a:spcPct val="20000"/>
              </a:spcBef>
              <a:buClr>
                <a:schemeClr val="tx2"/>
              </a:buClr>
              <a:buFont typeface="Arial" charset="0"/>
              <a:buChar char="•"/>
              <a:defRPr>
                <a:solidFill>
                  <a:schemeClr val="tx1"/>
                </a:solidFill>
                <a:latin typeface="Arial" charset="0"/>
              </a:defRPr>
            </a:lvl5pPr>
            <a:lvl6pPr marL="2514600" indent="-228600" fontAlgn="base">
              <a:spcBef>
                <a:spcPct val="20000"/>
              </a:spcBef>
              <a:spcAft>
                <a:spcPct val="0"/>
              </a:spcAft>
              <a:buClr>
                <a:schemeClr val="tx2"/>
              </a:buClr>
              <a:buFont typeface="Arial" charset="0"/>
              <a:buChar char="•"/>
              <a:defRPr>
                <a:solidFill>
                  <a:schemeClr val="tx1"/>
                </a:solidFill>
                <a:latin typeface="Arial" charset="0"/>
              </a:defRPr>
            </a:lvl6pPr>
            <a:lvl7pPr marL="2971800" indent="-228600" fontAlgn="base">
              <a:spcBef>
                <a:spcPct val="20000"/>
              </a:spcBef>
              <a:spcAft>
                <a:spcPct val="0"/>
              </a:spcAft>
              <a:buClr>
                <a:schemeClr val="tx2"/>
              </a:buClr>
              <a:buFont typeface="Arial" charset="0"/>
              <a:buChar char="•"/>
              <a:defRPr>
                <a:solidFill>
                  <a:schemeClr val="tx1"/>
                </a:solidFill>
                <a:latin typeface="Arial" charset="0"/>
              </a:defRPr>
            </a:lvl7pPr>
            <a:lvl8pPr marL="3429000" indent="-228600" fontAlgn="base">
              <a:spcBef>
                <a:spcPct val="20000"/>
              </a:spcBef>
              <a:spcAft>
                <a:spcPct val="0"/>
              </a:spcAft>
              <a:buClr>
                <a:schemeClr val="tx2"/>
              </a:buClr>
              <a:buFont typeface="Arial" charset="0"/>
              <a:buChar char="•"/>
              <a:defRPr>
                <a:solidFill>
                  <a:schemeClr val="tx1"/>
                </a:solidFill>
                <a:latin typeface="Arial" charset="0"/>
              </a:defRPr>
            </a:lvl8pPr>
            <a:lvl9pPr marL="3886200" indent="-228600" fontAlgn="base">
              <a:spcBef>
                <a:spcPct val="20000"/>
              </a:spcBef>
              <a:spcAft>
                <a:spcPct val="0"/>
              </a:spcAft>
              <a:buClr>
                <a:schemeClr val="tx2"/>
              </a:buClr>
              <a:buFont typeface="Arial" charset="0"/>
              <a:buChar char="•"/>
              <a:defRPr>
                <a:solidFill>
                  <a:schemeClr val="tx1"/>
                </a:solidFill>
                <a:latin typeface="Arial" charset="0"/>
              </a:defRPr>
            </a:lvl9pPr>
          </a:lstStyle>
          <a:p>
            <a:pPr algn="ctr">
              <a:spcBef>
                <a:spcPct val="0"/>
              </a:spcBef>
              <a:spcAft>
                <a:spcPct val="0"/>
              </a:spcAft>
              <a:buFontTx/>
              <a:buNone/>
              <a:defRPr/>
            </a:pPr>
            <a:r>
              <a:rPr lang="en-US" altLang="en-US" b="0">
                <a:solidFill>
                  <a:schemeClr val="tx2">
                    <a:lumMod val="75000"/>
                  </a:schemeClr>
                </a:solidFill>
                <a:latin typeface="Times New Roman" charset="0"/>
              </a:rPr>
              <a:t>FName</a:t>
            </a:r>
          </a:p>
        </p:txBody>
      </p:sp>
      <p:sp>
        <p:nvSpPr>
          <p:cNvPr id="19" name="Line 16"/>
          <p:cNvSpPr>
            <a:spLocks noChangeShapeType="1"/>
          </p:cNvSpPr>
          <p:nvPr/>
        </p:nvSpPr>
        <p:spPr bwMode="auto">
          <a:xfrm flipH="1">
            <a:off x="4706938" y="3890963"/>
            <a:ext cx="381000" cy="304800"/>
          </a:xfrm>
          <a:prstGeom prst="line">
            <a:avLst/>
          </a:prstGeom>
          <a:noFill/>
          <a:ln w="9525">
            <a:solidFill>
              <a:schemeClr val="tx2">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en-US">
              <a:solidFill>
                <a:schemeClr val="tx2">
                  <a:lumMod val="75000"/>
                </a:schemeClr>
              </a:solidFill>
            </a:endParaRPr>
          </a:p>
        </p:txBody>
      </p:sp>
      <p:sp>
        <p:nvSpPr>
          <p:cNvPr id="20" name="Line 17"/>
          <p:cNvSpPr>
            <a:spLocks noChangeShapeType="1"/>
          </p:cNvSpPr>
          <p:nvPr/>
        </p:nvSpPr>
        <p:spPr bwMode="auto">
          <a:xfrm>
            <a:off x="4478338" y="3814763"/>
            <a:ext cx="0" cy="304800"/>
          </a:xfrm>
          <a:prstGeom prst="line">
            <a:avLst/>
          </a:prstGeom>
          <a:noFill/>
          <a:ln w="9525">
            <a:solidFill>
              <a:schemeClr val="tx2">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en-US">
              <a:solidFill>
                <a:schemeClr val="tx2">
                  <a:lumMod val="75000"/>
                </a:schemeClr>
              </a:solidFill>
            </a:endParaRPr>
          </a:p>
        </p:txBody>
      </p:sp>
      <p:sp>
        <p:nvSpPr>
          <p:cNvPr id="21" name="Line 18"/>
          <p:cNvSpPr>
            <a:spLocks noChangeShapeType="1"/>
          </p:cNvSpPr>
          <p:nvPr/>
        </p:nvSpPr>
        <p:spPr bwMode="auto">
          <a:xfrm>
            <a:off x="3868738" y="3967163"/>
            <a:ext cx="381000" cy="228600"/>
          </a:xfrm>
          <a:prstGeom prst="line">
            <a:avLst/>
          </a:prstGeom>
          <a:noFill/>
          <a:ln w="9525">
            <a:solidFill>
              <a:schemeClr val="tx2">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en-US">
              <a:solidFill>
                <a:schemeClr val="tx2">
                  <a:lumMod val="75000"/>
                </a:schemeClr>
              </a:solidFill>
            </a:endParaRPr>
          </a:p>
        </p:txBody>
      </p:sp>
      <p:sp>
        <p:nvSpPr>
          <p:cNvPr id="53266" name="Oval 25"/>
          <p:cNvSpPr>
            <a:spLocks noChangeArrowheads="1"/>
          </p:cNvSpPr>
          <p:nvPr/>
        </p:nvSpPr>
        <p:spPr bwMode="auto">
          <a:xfrm>
            <a:off x="2573338" y="5110163"/>
            <a:ext cx="1066800" cy="533400"/>
          </a:xfrm>
          <a:prstGeom prst="ellipse">
            <a:avLst/>
          </a:prstGeom>
          <a:solidFill>
            <a:srgbClr val="FFFFFF"/>
          </a:solidFill>
          <a:ln w="57150" cmpd="thickThin">
            <a:solidFill>
              <a:schemeClr val="tx2">
                <a:lumMod val="75000"/>
              </a:schemeClr>
            </a:solidFill>
            <a:round/>
            <a:headEnd/>
            <a:tailEnd/>
          </a:ln>
        </p:spPr>
        <p:txBody>
          <a:bodyPr wrap="none" anchor="ctr"/>
          <a:lstStyle>
            <a:lvl1pPr>
              <a:spcBef>
                <a:spcPct val="20000"/>
              </a:spcBef>
              <a:spcAft>
                <a:spcPts val="600"/>
              </a:spcAft>
              <a:buFont typeface="Arial" charset="0"/>
              <a:defRPr sz="2000" b="1">
                <a:solidFill>
                  <a:schemeClr val="tx1"/>
                </a:solidFill>
                <a:latin typeface="Arial" charset="0"/>
              </a:defRPr>
            </a:lvl1pPr>
            <a:lvl2pPr marL="742950" indent="-285750">
              <a:spcBef>
                <a:spcPct val="20000"/>
              </a:spcBef>
              <a:buClr>
                <a:schemeClr val="tx2"/>
              </a:buClr>
              <a:buFont typeface="Arial" charset="0"/>
              <a:buChar char="•"/>
              <a:defRPr sz="2000">
                <a:solidFill>
                  <a:schemeClr val="tx1"/>
                </a:solidFill>
                <a:latin typeface="Arial" charset="0"/>
              </a:defRPr>
            </a:lvl2pPr>
            <a:lvl3pPr marL="1143000" indent="-228600">
              <a:spcBef>
                <a:spcPct val="20000"/>
              </a:spcBef>
              <a:buClr>
                <a:schemeClr val="tx2"/>
              </a:buClr>
              <a:buFont typeface="Arial" charset="0"/>
              <a:buChar char="•"/>
              <a:defRPr>
                <a:solidFill>
                  <a:schemeClr val="tx1"/>
                </a:solidFill>
                <a:latin typeface="Arial" charset="0"/>
              </a:defRPr>
            </a:lvl3pPr>
            <a:lvl4pPr marL="1600200" indent="-228600">
              <a:spcBef>
                <a:spcPct val="20000"/>
              </a:spcBef>
              <a:buClr>
                <a:schemeClr val="tx2"/>
              </a:buClr>
              <a:buFont typeface="Arial" charset="0"/>
              <a:buChar char="•"/>
              <a:defRPr>
                <a:solidFill>
                  <a:schemeClr val="tx1"/>
                </a:solidFill>
                <a:latin typeface="Arial" charset="0"/>
              </a:defRPr>
            </a:lvl4pPr>
            <a:lvl5pPr marL="2057400" indent="-228600">
              <a:spcBef>
                <a:spcPct val="20000"/>
              </a:spcBef>
              <a:buClr>
                <a:schemeClr val="tx2"/>
              </a:buClr>
              <a:buFont typeface="Arial" charset="0"/>
              <a:buChar char="•"/>
              <a:defRPr>
                <a:solidFill>
                  <a:schemeClr val="tx1"/>
                </a:solidFill>
                <a:latin typeface="Arial" charset="0"/>
              </a:defRPr>
            </a:lvl5pPr>
            <a:lvl6pPr marL="2514600" indent="-228600" fontAlgn="base">
              <a:spcBef>
                <a:spcPct val="20000"/>
              </a:spcBef>
              <a:spcAft>
                <a:spcPct val="0"/>
              </a:spcAft>
              <a:buClr>
                <a:schemeClr val="tx2"/>
              </a:buClr>
              <a:buFont typeface="Arial" charset="0"/>
              <a:buChar char="•"/>
              <a:defRPr>
                <a:solidFill>
                  <a:schemeClr val="tx1"/>
                </a:solidFill>
                <a:latin typeface="Arial" charset="0"/>
              </a:defRPr>
            </a:lvl6pPr>
            <a:lvl7pPr marL="2971800" indent="-228600" fontAlgn="base">
              <a:spcBef>
                <a:spcPct val="20000"/>
              </a:spcBef>
              <a:spcAft>
                <a:spcPct val="0"/>
              </a:spcAft>
              <a:buClr>
                <a:schemeClr val="tx2"/>
              </a:buClr>
              <a:buFont typeface="Arial" charset="0"/>
              <a:buChar char="•"/>
              <a:defRPr>
                <a:solidFill>
                  <a:schemeClr val="tx1"/>
                </a:solidFill>
                <a:latin typeface="Arial" charset="0"/>
              </a:defRPr>
            </a:lvl7pPr>
            <a:lvl8pPr marL="3429000" indent="-228600" fontAlgn="base">
              <a:spcBef>
                <a:spcPct val="20000"/>
              </a:spcBef>
              <a:spcAft>
                <a:spcPct val="0"/>
              </a:spcAft>
              <a:buClr>
                <a:schemeClr val="tx2"/>
              </a:buClr>
              <a:buFont typeface="Arial" charset="0"/>
              <a:buChar char="•"/>
              <a:defRPr>
                <a:solidFill>
                  <a:schemeClr val="tx1"/>
                </a:solidFill>
                <a:latin typeface="Arial" charset="0"/>
              </a:defRPr>
            </a:lvl8pPr>
            <a:lvl9pPr marL="3886200" indent="-228600" fontAlgn="base">
              <a:spcBef>
                <a:spcPct val="20000"/>
              </a:spcBef>
              <a:spcAft>
                <a:spcPct val="0"/>
              </a:spcAft>
              <a:buClr>
                <a:schemeClr val="tx2"/>
              </a:buClr>
              <a:buFont typeface="Arial" charset="0"/>
              <a:buChar char="•"/>
              <a:defRPr>
                <a:solidFill>
                  <a:schemeClr val="tx1"/>
                </a:solidFill>
                <a:latin typeface="Arial" charset="0"/>
              </a:defRPr>
            </a:lvl9pPr>
          </a:lstStyle>
          <a:p>
            <a:pPr algn="ctr">
              <a:spcBef>
                <a:spcPct val="0"/>
              </a:spcBef>
              <a:spcAft>
                <a:spcPct val="0"/>
              </a:spcAft>
              <a:buFontTx/>
              <a:buNone/>
              <a:defRPr/>
            </a:pPr>
            <a:r>
              <a:rPr lang="en-US" altLang="en-US" b="0">
                <a:solidFill>
                  <a:schemeClr val="tx2">
                    <a:lumMod val="75000"/>
                  </a:schemeClr>
                </a:solidFill>
                <a:latin typeface="Times New Roman" charset="0"/>
              </a:rPr>
              <a:t>Mobile</a:t>
            </a:r>
          </a:p>
        </p:txBody>
      </p:sp>
      <p:sp>
        <p:nvSpPr>
          <p:cNvPr id="29" name="Line 26"/>
          <p:cNvSpPr>
            <a:spLocks noChangeShapeType="1"/>
          </p:cNvSpPr>
          <p:nvPr/>
        </p:nvSpPr>
        <p:spPr bwMode="auto">
          <a:xfrm>
            <a:off x="3640138" y="5414963"/>
            <a:ext cx="609600" cy="381000"/>
          </a:xfrm>
          <a:prstGeom prst="line">
            <a:avLst/>
          </a:prstGeom>
          <a:noFill/>
          <a:ln w="9525">
            <a:solidFill>
              <a:schemeClr val="tx2">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en-US">
              <a:solidFill>
                <a:schemeClr val="tx2">
                  <a:lumMod val="75000"/>
                </a:schemeClr>
              </a:solidFill>
            </a:endParaRPr>
          </a:p>
        </p:txBody>
      </p:sp>
    </p:spTree>
    <p:extLst>
      <p:ext uri="{BB962C8B-B14F-4D97-AF65-F5344CB8AC3E}">
        <p14:creationId xmlns:p14="http://schemas.microsoft.com/office/powerpoint/2010/main" val="2249234533"/>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3555">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2355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build="p"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395536" y="-387424"/>
            <a:ext cx="8305800" cy="1371601"/>
          </a:xfrm>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eaLnBrk="1" fontAlgn="auto" hangingPunct="1">
              <a:spcAft>
                <a:spcPts val="0"/>
              </a:spcAft>
              <a:defRPr/>
            </a:pPr>
            <a:r>
              <a:rPr lang="en-GB" b="1" dirty="0">
                <a:latin typeface="Times" pitchFamily="18" charset="0"/>
                <a:ea typeface="+mn-ea"/>
              </a:rPr>
              <a:t>Attributes </a:t>
            </a:r>
            <a:r>
              <a:rPr lang="en-US" sz="2800" dirty="0">
                <a:solidFill>
                  <a:schemeClr val="accent6">
                    <a:lumMod val="50000"/>
                  </a:schemeClr>
                </a:solidFill>
              </a:rPr>
              <a:t>Stored Versus Derived</a:t>
            </a:r>
            <a:endParaRPr lang="en-GB" sz="2800" b="1" dirty="0">
              <a:latin typeface="Times" pitchFamily="18" charset="0"/>
              <a:ea typeface="+mn-ea"/>
            </a:endParaRPr>
          </a:p>
        </p:txBody>
      </p:sp>
      <p:sp>
        <p:nvSpPr>
          <p:cNvPr id="25603" name="Rectangle 3"/>
          <p:cNvSpPr>
            <a:spLocks noGrp="1" noChangeArrowheads="1"/>
          </p:cNvSpPr>
          <p:nvPr>
            <p:ph idx="1"/>
          </p:nvPr>
        </p:nvSpPr>
        <p:spPr>
          <a:xfrm>
            <a:off x="533400" y="1196752"/>
            <a:ext cx="8153400" cy="2664296"/>
          </a:xfrm>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a:buFontTx/>
              <a:buChar char="•"/>
            </a:pPr>
            <a:r>
              <a:rPr lang="en-US" sz="2400" dirty="0">
                <a:solidFill>
                  <a:srgbClr val="FF0000"/>
                </a:solidFill>
              </a:rPr>
              <a:t>Stored:</a:t>
            </a:r>
          </a:p>
          <a:p>
            <a:pPr lvl="1">
              <a:buFontTx/>
              <a:buChar char="•"/>
            </a:pPr>
            <a:r>
              <a:rPr lang="en-US" sz="2400" dirty="0"/>
              <a:t> E.g. </a:t>
            </a:r>
            <a:r>
              <a:rPr lang="en-US" sz="2400" dirty="0" err="1"/>
              <a:t>Birth_date</a:t>
            </a:r>
            <a:r>
              <a:rPr lang="en-US" sz="2400" dirty="0"/>
              <a:t>.</a:t>
            </a:r>
            <a:endParaRPr lang="en-GB" altLang="en-US" sz="2400" dirty="0">
              <a:latin typeface="Times" charset="0"/>
            </a:endParaRPr>
          </a:p>
          <a:p>
            <a:pPr marL="342900" indent="-342900" eaLnBrk="1" hangingPunct="1">
              <a:buFont typeface="Arial" panose="020B0604020202020204" pitchFamily="34" charset="0"/>
              <a:buChar char="•"/>
            </a:pPr>
            <a:r>
              <a:rPr lang="en-GB" altLang="en-US" sz="2400" dirty="0">
                <a:solidFill>
                  <a:srgbClr val="FF0000"/>
                </a:solidFill>
                <a:latin typeface="Times" charset="0"/>
              </a:rPr>
              <a:t>Derived Attribute</a:t>
            </a:r>
          </a:p>
          <a:p>
            <a:pPr lvl="1" eaLnBrk="1" hangingPunct="1"/>
            <a:r>
              <a:rPr lang="en-AU" altLang="en-US" sz="2400" dirty="0">
                <a:latin typeface="Times" charset="0"/>
                <a:ea typeface="Times New Roman" charset="0"/>
                <a:cs typeface="Times New Roman" charset="0"/>
              </a:rPr>
              <a:t>Attribute that represents a value that is derivable from value of a related attribute, or set of attributes, not necessarily in the same entity type.</a:t>
            </a:r>
            <a:r>
              <a:rPr lang="en-GB" altLang="en-US" sz="2400" dirty="0">
                <a:latin typeface="Times" charset="0"/>
              </a:rPr>
              <a:t> </a:t>
            </a:r>
          </a:p>
          <a:p>
            <a:pPr lvl="1" eaLnBrk="1" hangingPunct="1"/>
            <a:r>
              <a:rPr lang="en-GB" altLang="en-US" sz="2400" dirty="0">
                <a:latin typeface="Times" charset="0"/>
              </a:rPr>
              <a:t>e.g. </a:t>
            </a:r>
            <a:r>
              <a:rPr lang="en-GB" altLang="en-US" sz="2400" b="1" dirty="0">
                <a:latin typeface="Times" charset="0"/>
              </a:rPr>
              <a:t>age</a:t>
            </a:r>
            <a:r>
              <a:rPr lang="en-GB" altLang="en-US" sz="2400" dirty="0">
                <a:latin typeface="Times" charset="0"/>
              </a:rPr>
              <a:t> id derived from </a:t>
            </a:r>
            <a:r>
              <a:rPr lang="en-GB" altLang="en-US" sz="2400" b="1" dirty="0">
                <a:latin typeface="Times" charset="0"/>
              </a:rPr>
              <a:t>DOB</a:t>
            </a:r>
          </a:p>
          <a:p>
            <a:pPr lvl="1">
              <a:buFontTx/>
              <a:buChar char="•"/>
            </a:pPr>
            <a:r>
              <a:rPr lang="en-US" sz="2400" dirty="0">
                <a:solidFill>
                  <a:srgbClr val="0070C0"/>
                </a:solidFill>
              </a:rPr>
              <a:t>Some attribute values can be derived from related entities</a:t>
            </a:r>
            <a:r>
              <a:rPr lang="en-US" sz="2400" dirty="0"/>
              <a:t>;</a:t>
            </a:r>
          </a:p>
          <a:p>
            <a:pPr lvl="2">
              <a:buFontTx/>
              <a:buChar char="•"/>
            </a:pPr>
            <a:r>
              <a:rPr lang="en-US" sz="2400" dirty="0"/>
              <a:t>e.g. an attribute </a:t>
            </a:r>
            <a:r>
              <a:rPr lang="en-US" sz="2400" dirty="0" err="1">
                <a:solidFill>
                  <a:srgbClr val="FF0000"/>
                </a:solidFill>
              </a:rPr>
              <a:t>Number_of_employees</a:t>
            </a:r>
            <a:r>
              <a:rPr lang="en-US" sz="2400" dirty="0">
                <a:solidFill>
                  <a:srgbClr val="FF0000"/>
                </a:solidFill>
              </a:rPr>
              <a:t> </a:t>
            </a:r>
            <a:r>
              <a:rPr lang="en-US" sz="2400" dirty="0"/>
              <a:t>of a </a:t>
            </a:r>
            <a:r>
              <a:rPr lang="en-US" sz="2400" dirty="0">
                <a:solidFill>
                  <a:srgbClr val="FF0000"/>
                </a:solidFill>
              </a:rPr>
              <a:t>DEPARTMENT</a:t>
            </a:r>
            <a:r>
              <a:rPr lang="en-US" sz="2400" dirty="0"/>
              <a:t> entity can be derived by counting the number of employees related to that department.</a:t>
            </a:r>
          </a:p>
          <a:p>
            <a:pPr lvl="1" eaLnBrk="1" hangingPunct="1"/>
            <a:endParaRPr lang="en-GB" altLang="en-US" sz="2400" b="1" dirty="0">
              <a:latin typeface="Times" charset="0"/>
            </a:endParaRPr>
          </a:p>
        </p:txBody>
      </p:sp>
      <p:sp>
        <p:nvSpPr>
          <p:cNvPr id="70659" name="Slide Number Placeholder 3"/>
          <p:cNvSpPr>
            <a:spLocks noGrp="1"/>
          </p:cNvSpPr>
          <p:nvPr>
            <p:ph type="sldNum" sz="quarter" idx="12"/>
          </p:nvPr>
        </p:nvSpPr>
        <p:spPr bwMode="auto">
          <a:xfrm>
            <a:off x="6858000" y="6172200"/>
            <a:ext cx="19050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ts val="600"/>
              </a:spcAft>
              <a:buFont typeface="Arial" charset="0"/>
              <a:defRPr sz="2000" b="1">
                <a:solidFill>
                  <a:schemeClr val="tx1"/>
                </a:solidFill>
                <a:latin typeface="Arial" charset="0"/>
              </a:defRPr>
            </a:lvl1pPr>
            <a:lvl2pPr marL="742950" indent="-285750">
              <a:spcBef>
                <a:spcPct val="20000"/>
              </a:spcBef>
              <a:buClr>
                <a:schemeClr val="tx2"/>
              </a:buClr>
              <a:buFont typeface="Arial" charset="0"/>
              <a:buChar char="•"/>
              <a:defRPr sz="2000">
                <a:solidFill>
                  <a:schemeClr val="tx1"/>
                </a:solidFill>
                <a:latin typeface="Arial" charset="0"/>
              </a:defRPr>
            </a:lvl2pPr>
            <a:lvl3pPr marL="1143000" indent="-228600">
              <a:spcBef>
                <a:spcPct val="20000"/>
              </a:spcBef>
              <a:buClr>
                <a:schemeClr val="tx2"/>
              </a:buClr>
              <a:buFont typeface="Arial" charset="0"/>
              <a:buChar char="•"/>
              <a:defRPr>
                <a:solidFill>
                  <a:schemeClr val="tx1"/>
                </a:solidFill>
                <a:latin typeface="Arial" charset="0"/>
              </a:defRPr>
            </a:lvl3pPr>
            <a:lvl4pPr marL="1600200" indent="-228600">
              <a:spcBef>
                <a:spcPct val="20000"/>
              </a:spcBef>
              <a:buClr>
                <a:schemeClr val="tx2"/>
              </a:buClr>
              <a:buFont typeface="Arial" charset="0"/>
              <a:buChar char="•"/>
              <a:defRPr>
                <a:solidFill>
                  <a:schemeClr val="tx1"/>
                </a:solidFill>
                <a:latin typeface="Arial" charset="0"/>
              </a:defRPr>
            </a:lvl4pPr>
            <a:lvl5pPr marL="2057400" indent="-228600">
              <a:spcBef>
                <a:spcPct val="20000"/>
              </a:spcBef>
              <a:buClr>
                <a:schemeClr val="tx2"/>
              </a:buClr>
              <a:buFont typeface="Arial" charset="0"/>
              <a:buChar char="•"/>
              <a:defRPr>
                <a:solidFill>
                  <a:schemeClr val="tx1"/>
                </a:solidFill>
                <a:latin typeface="Arial" charset="0"/>
              </a:defRPr>
            </a:lvl5pPr>
            <a:lvl6pPr marL="25146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6pPr>
            <a:lvl7pPr marL="29718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7pPr>
            <a:lvl8pPr marL="34290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8pPr>
            <a:lvl9pPr marL="38862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9pPr>
          </a:lstStyle>
          <a:p>
            <a:pPr>
              <a:spcBef>
                <a:spcPct val="0"/>
              </a:spcBef>
              <a:spcAft>
                <a:spcPct val="0"/>
              </a:spcAft>
              <a:buFontTx/>
              <a:buNone/>
            </a:pPr>
            <a:fld id="{ECA3F790-38AE-654D-9720-8B48F47AC756}" type="slidenum">
              <a:rPr lang="en-GB" altLang="en-US" sz="2400">
                <a:latin typeface="Times New Roman" charset="0"/>
              </a:rPr>
              <a:pPr>
                <a:spcBef>
                  <a:spcPct val="0"/>
                </a:spcBef>
                <a:spcAft>
                  <a:spcPct val="0"/>
                </a:spcAft>
                <a:buFontTx/>
                <a:buNone/>
              </a:pPr>
              <a:t>19</a:t>
            </a:fld>
            <a:endParaRPr lang="en-GB" altLang="en-US" sz="2400" dirty="0">
              <a:latin typeface="Times New Roman" charset="0"/>
            </a:endParaRPr>
          </a:p>
        </p:txBody>
      </p:sp>
      <p:grpSp>
        <p:nvGrpSpPr>
          <p:cNvPr id="2" name="مجموعة 1">
            <a:extLst>
              <a:ext uri="{FF2B5EF4-FFF2-40B4-BE49-F238E27FC236}">
                <a16:creationId xmlns:a16="http://schemas.microsoft.com/office/drawing/2014/main" xmlns="" id="{F0A01694-8126-4B64-B93F-15144139D74B}"/>
              </a:ext>
            </a:extLst>
          </p:cNvPr>
          <p:cNvGrpSpPr/>
          <p:nvPr/>
        </p:nvGrpSpPr>
        <p:grpSpPr>
          <a:xfrm>
            <a:off x="5426316" y="958147"/>
            <a:ext cx="3260484" cy="1822781"/>
            <a:chOff x="5426316" y="1118856"/>
            <a:chExt cx="2835034" cy="1822781"/>
          </a:xfrm>
        </p:grpSpPr>
        <p:sp>
          <p:nvSpPr>
            <p:cNvPr id="54277" name="Rectangle 4"/>
            <p:cNvSpPr>
              <a:spLocks noChangeArrowheads="1"/>
            </p:cNvSpPr>
            <p:nvPr/>
          </p:nvSpPr>
          <p:spPr bwMode="auto">
            <a:xfrm>
              <a:off x="6889750" y="2255837"/>
              <a:ext cx="1371600" cy="685800"/>
            </a:xfrm>
            <a:prstGeom prst="rect">
              <a:avLst/>
            </a:prstGeom>
            <a:solidFill>
              <a:schemeClr val="bg1"/>
            </a:solidFill>
            <a:ln w="9525">
              <a:solidFill>
                <a:schemeClr val="tx2">
                  <a:lumMod val="75000"/>
                </a:schemeClr>
              </a:solidFill>
              <a:miter lim="800000"/>
              <a:headEnd/>
              <a:tailEnd/>
            </a:ln>
          </p:spPr>
          <p:txBody>
            <a:bodyPr wrap="none" anchor="ctr"/>
            <a:lstStyle>
              <a:lvl1pPr>
                <a:spcBef>
                  <a:spcPct val="20000"/>
                </a:spcBef>
                <a:spcAft>
                  <a:spcPts val="600"/>
                </a:spcAft>
                <a:buFont typeface="Arial" charset="0"/>
                <a:defRPr sz="2000" b="1">
                  <a:solidFill>
                    <a:schemeClr val="tx1"/>
                  </a:solidFill>
                  <a:latin typeface="Arial" charset="0"/>
                </a:defRPr>
              </a:lvl1pPr>
              <a:lvl2pPr marL="742950" indent="-285750">
                <a:spcBef>
                  <a:spcPct val="20000"/>
                </a:spcBef>
                <a:buClr>
                  <a:schemeClr val="tx2"/>
                </a:buClr>
                <a:buFont typeface="Arial" charset="0"/>
                <a:buChar char="•"/>
                <a:defRPr sz="2000">
                  <a:solidFill>
                    <a:schemeClr val="tx1"/>
                  </a:solidFill>
                  <a:latin typeface="Arial" charset="0"/>
                </a:defRPr>
              </a:lvl2pPr>
              <a:lvl3pPr marL="1143000" indent="-228600">
                <a:spcBef>
                  <a:spcPct val="20000"/>
                </a:spcBef>
                <a:buClr>
                  <a:schemeClr val="tx2"/>
                </a:buClr>
                <a:buFont typeface="Arial" charset="0"/>
                <a:buChar char="•"/>
                <a:defRPr>
                  <a:solidFill>
                    <a:schemeClr val="tx1"/>
                  </a:solidFill>
                  <a:latin typeface="Arial" charset="0"/>
                </a:defRPr>
              </a:lvl3pPr>
              <a:lvl4pPr marL="1600200" indent="-228600">
                <a:spcBef>
                  <a:spcPct val="20000"/>
                </a:spcBef>
                <a:buClr>
                  <a:schemeClr val="tx2"/>
                </a:buClr>
                <a:buFont typeface="Arial" charset="0"/>
                <a:buChar char="•"/>
                <a:defRPr>
                  <a:solidFill>
                    <a:schemeClr val="tx1"/>
                  </a:solidFill>
                  <a:latin typeface="Arial" charset="0"/>
                </a:defRPr>
              </a:lvl4pPr>
              <a:lvl5pPr marL="2057400" indent="-228600">
                <a:spcBef>
                  <a:spcPct val="20000"/>
                </a:spcBef>
                <a:buClr>
                  <a:schemeClr val="tx2"/>
                </a:buClr>
                <a:buFont typeface="Arial" charset="0"/>
                <a:buChar char="•"/>
                <a:defRPr>
                  <a:solidFill>
                    <a:schemeClr val="tx1"/>
                  </a:solidFill>
                  <a:latin typeface="Arial" charset="0"/>
                </a:defRPr>
              </a:lvl5pPr>
              <a:lvl6pPr marL="2514600" indent="-228600" fontAlgn="base">
                <a:spcBef>
                  <a:spcPct val="20000"/>
                </a:spcBef>
                <a:spcAft>
                  <a:spcPct val="0"/>
                </a:spcAft>
                <a:buClr>
                  <a:schemeClr val="tx2"/>
                </a:buClr>
                <a:buFont typeface="Arial" charset="0"/>
                <a:buChar char="•"/>
                <a:defRPr>
                  <a:solidFill>
                    <a:schemeClr val="tx1"/>
                  </a:solidFill>
                  <a:latin typeface="Arial" charset="0"/>
                </a:defRPr>
              </a:lvl6pPr>
              <a:lvl7pPr marL="2971800" indent="-228600" fontAlgn="base">
                <a:spcBef>
                  <a:spcPct val="20000"/>
                </a:spcBef>
                <a:spcAft>
                  <a:spcPct val="0"/>
                </a:spcAft>
                <a:buClr>
                  <a:schemeClr val="tx2"/>
                </a:buClr>
                <a:buFont typeface="Arial" charset="0"/>
                <a:buChar char="•"/>
                <a:defRPr>
                  <a:solidFill>
                    <a:schemeClr val="tx1"/>
                  </a:solidFill>
                  <a:latin typeface="Arial" charset="0"/>
                </a:defRPr>
              </a:lvl7pPr>
              <a:lvl8pPr marL="3429000" indent="-228600" fontAlgn="base">
                <a:spcBef>
                  <a:spcPct val="20000"/>
                </a:spcBef>
                <a:spcAft>
                  <a:spcPct val="0"/>
                </a:spcAft>
                <a:buClr>
                  <a:schemeClr val="tx2"/>
                </a:buClr>
                <a:buFont typeface="Arial" charset="0"/>
                <a:buChar char="•"/>
                <a:defRPr>
                  <a:solidFill>
                    <a:schemeClr val="tx1"/>
                  </a:solidFill>
                  <a:latin typeface="Arial" charset="0"/>
                </a:defRPr>
              </a:lvl8pPr>
              <a:lvl9pPr marL="3886200" indent="-228600" fontAlgn="base">
                <a:spcBef>
                  <a:spcPct val="20000"/>
                </a:spcBef>
                <a:spcAft>
                  <a:spcPct val="0"/>
                </a:spcAft>
                <a:buClr>
                  <a:schemeClr val="tx2"/>
                </a:buClr>
                <a:buFont typeface="Arial" charset="0"/>
                <a:buChar char="•"/>
                <a:defRPr>
                  <a:solidFill>
                    <a:schemeClr val="tx1"/>
                  </a:solidFill>
                  <a:latin typeface="Arial" charset="0"/>
                </a:defRPr>
              </a:lvl9pPr>
            </a:lstStyle>
            <a:p>
              <a:pPr algn="ctr">
                <a:spcBef>
                  <a:spcPct val="0"/>
                </a:spcBef>
                <a:spcAft>
                  <a:spcPct val="0"/>
                </a:spcAft>
                <a:buFontTx/>
                <a:buNone/>
                <a:defRPr/>
              </a:pPr>
              <a:r>
                <a:rPr lang="en-US" altLang="en-US" sz="2400" b="0">
                  <a:solidFill>
                    <a:schemeClr val="tx2">
                      <a:lumMod val="75000"/>
                    </a:schemeClr>
                  </a:solidFill>
                  <a:latin typeface="Times New Roman" charset="0"/>
                </a:rPr>
                <a:t>STUDENT</a:t>
              </a:r>
            </a:p>
          </p:txBody>
        </p:sp>
        <p:sp>
          <p:nvSpPr>
            <p:cNvPr id="54278" name="Oval 5"/>
            <p:cNvSpPr>
              <a:spLocks noChangeArrowheads="1"/>
            </p:cNvSpPr>
            <p:nvPr/>
          </p:nvSpPr>
          <p:spPr bwMode="auto">
            <a:xfrm>
              <a:off x="5426316" y="2220657"/>
              <a:ext cx="762000" cy="457200"/>
            </a:xfrm>
            <a:prstGeom prst="ellipse">
              <a:avLst/>
            </a:prstGeom>
            <a:solidFill>
              <a:schemeClr val="bg1"/>
            </a:solidFill>
            <a:ln w="9525">
              <a:solidFill>
                <a:schemeClr val="tx2">
                  <a:lumMod val="75000"/>
                </a:schemeClr>
              </a:solidFill>
              <a:round/>
              <a:headEnd/>
              <a:tailEnd/>
            </a:ln>
          </p:spPr>
          <p:txBody>
            <a:bodyPr wrap="none" anchor="ctr"/>
            <a:lstStyle>
              <a:lvl1pPr>
                <a:spcBef>
                  <a:spcPct val="20000"/>
                </a:spcBef>
                <a:spcAft>
                  <a:spcPts val="600"/>
                </a:spcAft>
                <a:buFont typeface="Arial" charset="0"/>
                <a:defRPr sz="2000" b="1">
                  <a:solidFill>
                    <a:schemeClr val="tx1"/>
                  </a:solidFill>
                  <a:latin typeface="Arial" charset="0"/>
                </a:defRPr>
              </a:lvl1pPr>
              <a:lvl2pPr marL="742950" indent="-285750">
                <a:spcBef>
                  <a:spcPct val="20000"/>
                </a:spcBef>
                <a:buClr>
                  <a:schemeClr val="tx2"/>
                </a:buClr>
                <a:buFont typeface="Arial" charset="0"/>
                <a:buChar char="•"/>
                <a:defRPr sz="2000">
                  <a:solidFill>
                    <a:schemeClr val="tx1"/>
                  </a:solidFill>
                  <a:latin typeface="Arial" charset="0"/>
                </a:defRPr>
              </a:lvl2pPr>
              <a:lvl3pPr marL="1143000" indent="-228600">
                <a:spcBef>
                  <a:spcPct val="20000"/>
                </a:spcBef>
                <a:buClr>
                  <a:schemeClr val="tx2"/>
                </a:buClr>
                <a:buFont typeface="Arial" charset="0"/>
                <a:buChar char="•"/>
                <a:defRPr>
                  <a:solidFill>
                    <a:schemeClr val="tx1"/>
                  </a:solidFill>
                  <a:latin typeface="Arial" charset="0"/>
                </a:defRPr>
              </a:lvl3pPr>
              <a:lvl4pPr marL="1600200" indent="-228600">
                <a:spcBef>
                  <a:spcPct val="20000"/>
                </a:spcBef>
                <a:buClr>
                  <a:schemeClr val="tx2"/>
                </a:buClr>
                <a:buFont typeface="Arial" charset="0"/>
                <a:buChar char="•"/>
                <a:defRPr>
                  <a:solidFill>
                    <a:schemeClr val="tx1"/>
                  </a:solidFill>
                  <a:latin typeface="Arial" charset="0"/>
                </a:defRPr>
              </a:lvl4pPr>
              <a:lvl5pPr marL="2057400" indent="-228600">
                <a:spcBef>
                  <a:spcPct val="20000"/>
                </a:spcBef>
                <a:buClr>
                  <a:schemeClr val="tx2"/>
                </a:buClr>
                <a:buFont typeface="Arial" charset="0"/>
                <a:buChar char="•"/>
                <a:defRPr>
                  <a:solidFill>
                    <a:schemeClr val="tx1"/>
                  </a:solidFill>
                  <a:latin typeface="Arial" charset="0"/>
                </a:defRPr>
              </a:lvl5pPr>
              <a:lvl6pPr marL="2514600" indent="-228600" fontAlgn="base">
                <a:spcBef>
                  <a:spcPct val="20000"/>
                </a:spcBef>
                <a:spcAft>
                  <a:spcPct val="0"/>
                </a:spcAft>
                <a:buClr>
                  <a:schemeClr val="tx2"/>
                </a:buClr>
                <a:buFont typeface="Arial" charset="0"/>
                <a:buChar char="•"/>
                <a:defRPr>
                  <a:solidFill>
                    <a:schemeClr val="tx1"/>
                  </a:solidFill>
                  <a:latin typeface="Arial" charset="0"/>
                </a:defRPr>
              </a:lvl6pPr>
              <a:lvl7pPr marL="2971800" indent="-228600" fontAlgn="base">
                <a:spcBef>
                  <a:spcPct val="20000"/>
                </a:spcBef>
                <a:spcAft>
                  <a:spcPct val="0"/>
                </a:spcAft>
                <a:buClr>
                  <a:schemeClr val="tx2"/>
                </a:buClr>
                <a:buFont typeface="Arial" charset="0"/>
                <a:buChar char="•"/>
                <a:defRPr>
                  <a:solidFill>
                    <a:schemeClr val="tx1"/>
                  </a:solidFill>
                  <a:latin typeface="Arial" charset="0"/>
                </a:defRPr>
              </a:lvl7pPr>
              <a:lvl8pPr marL="3429000" indent="-228600" fontAlgn="base">
                <a:spcBef>
                  <a:spcPct val="20000"/>
                </a:spcBef>
                <a:spcAft>
                  <a:spcPct val="0"/>
                </a:spcAft>
                <a:buClr>
                  <a:schemeClr val="tx2"/>
                </a:buClr>
                <a:buFont typeface="Arial" charset="0"/>
                <a:buChar char="•"/>
                <a:defRPr>
                  <a:solidFill>
                    <a:schemeClr val="tx1"/>
                  </a:solidFill>
                  <a:latin typeface="Arial" charset="0"/>
                </a:defRPr>
              </a:lvl8pPr>
              <a:lvl9pPr marL="3886200" indent="-228600" fontAlgn="base">
                <a:spcBef>
                  <a:spcPct val="20000"/>
                </a:spcBef>
                <a:spcAft>
                  <a:spcPct val="0"/>
                </a:spcAft>
                <a:buClr>
                  <a:schemeClr val="tx2"/>
                </a:buClr>
                <a:buFont typeface="Arial" charset="0"/>
                <a:buChar char="•"/>
                <a:defRPr>
                  <a:solidFill>
                    <a:schemeClr val="tx1"/>
                  </a:solidFill>
                  <a:latin typeface="Arial" charset="0"/>
                </a:defRPr>
              </a:lvl9pPr>
            </a:lstStyle>
            <a:p>
              <a:pPr algn="ctr">
                <a:spcBef>
                  <a:spcPct val="0"/>
                </a:spcBef>
                <a:spcAft>
                  <a:spcPct val="0"/>
                </a:spcAft>
                <a:buFontTx/>
                <a:buNone/>
                <a:defRPr/>
              </a:pPr>
              <a:r>
                <a:rPr lang="en-US" altLang="en-US" b="0">
                  <a:solidFill>
                    <a:schemeClr val="tx2">
                      <a:lumMod val="75000"/>
                    </a:schemeClr>
                  </a:solidFill>
                  <a:latin typeface="Times New Roman" charset="0"/>
                </a:rPr>
                <a:t>St_no</a:t>
              </a:r>
            </a:p>
          </p:txBody>
        </p:sp>
        <p:sp>
          <p:nvSpPr>
            <p:cNvPr id="54279" name="Oval 6"/>
            <p:cNvSpPr>
              <a:spLocks noChangeArrowheads="1"/>
            </p:cNvSpPr>
            <p:nvPr/>
          </p:nvSpPr>
          <p:spPr bwMode="auto">
            <a:xfrm>
              <a:off x="5807316" y="1438173"/>
              <a:ext cx="762000" cy="457200"/>
            </a:xfrm>
            <a:prstGeom prst="ellipse">
              <a:avLst/>
            </a:prstGeom>
            <a:solidFill>
              <a:schemeClr val="bg1"/>
            </a:solidFill>
            <a:ln w="9525">
              <a:solidFill>
                <a:schemeClr val="tx2">
                  <a:lumMod val="75000"/>
                </a:schemeClr>
              </a:solidFill>
              <a:round/>
              <a:headEnd/>
              <a:tailEnd/>
            </a:ln>
          </p:spPr>
          <p:txBody>
            <a:bodyPr wrap="none" anchor="ctr"/>
            <a:lstStyle>
              <a:lvl1pPr>
                <a:spcBef>
                  <a:spcPct val="20000"/>
                </a:spcBef>
                <a:spcAft>
                  <a:spcPts val="600"/>
                </a:spcAft>
                <a:buFont typeface="Arial" charset="0"/>
                <a:defRPr sz="2000" b="1">
                  <a:solidFill>
                    <a:schemeClr val="tx1"/>
                  </a:solidFill>
                  <a:latin typeface="Arial" charset="0"/>
                </a:defRPr>
              </a:lvl1pPr>
              <a:lvl2pPr marL="742950" indent="-285750">
                <a:spcBef>
                  <a:spcPct val="20000"/>
                </a:spcBef>
                <a:buClr>
                  <a:schemeClr val="tx2"/>
                </a:buClr>
                <a:buFont typeface="Arial" charset="0"/>
                <a:buChar char="•"/>
                <a:defRPr sz="2000">
                  <a:solidFill>
                    <a:schemeClr val="tx1"/>
                  </a:solidFill>
                  <a:latin typeface="Arial" charset="0"/>
                </a:defRPr>
              </a:lvl2pPr>
              <a:lvl3pPr marL="1143000" indent="-228600">
                <a:spcBef>
                  <a:spcPct val="20000"/>
                </a:spcBef>
                <a:buClr>
                  <a:schemeClr val="tx2"/>
                </a:buClr>
                <a:buFont typeface="Arial" charset="0"/>
                <a:buChar char="•"/>
                <a:defRPr>
                  <a:solidFill>
                    <a:schemeClr val="tx1"/>
                  </a:solidFill>
                  <a:latin typeface="Arial" charset="0"/>
                </a:defRPr>
              </a:lvl3pPr>
              <a:lvl4pPr marL="1600200" indent="-228600">
                <a:spcBef>
                  <a:spcPct val="20000"/>
                </a:spcBef>
                <a:buClr>
                  <a:schemeClr val="tx2"/>
                </a:buClr>
                <a:buFont typeface="Arial" charset="0"/>
                <a:buChar char="•"/>
                <a:defRPr>
                  <a:solidFill>
                    <a:schemeClr val="tx1"/>
                  </a:solidFill>
                  <a:latin typeface="Arial" charset="0"/>
                </a:defRPr>
              </a:lvl4pPr>
              <a:lvl5pPr marL="2057400" indent="-228600">
                <a:spcBef>
                  <a:spcPct val="20000"/>
                </a:spcBef>
                <a:buClr>
                  <a:schemeClr val="tx2"/>
                </a:buClr>
                <a:buFont typeface="Arial" charset="0"/>
                <a:buChar char="•"/>
                <a:defRPr>
                  <a:solidFill>
                    <a:schemeClr val="tx1"/>
                  </a:solidFill>
                  <a:latin typeface="Arial" charset="0"/>
                </a:defRPr>
              </a:lvl5pPr>
              <a:lvl6pPr marL="2514600" indent="-228600" fontAlgn="base">
                <a:spcBef>
                  <a:spcPct val="20000"/>
                </a:spcBef>
                <a:spcAft>
                  <a:spcPct val="0"/>
                </a:spcAft>
                <a:buClr>
                  <a:schemeClr val="tx2"/>
                </a:buClr>
                <a:buFont typeface="Arial" charset="0"/>
                <a:buChar char="•"/>
                <a:defRPr>
                  <a:solidFill>
                    <a:schemeClr val="tx1"/>
                  </a:solidFill>
                  <a:latin typeface="Arial" charset="0"/>
                </a:defRPr>
              </a:lvl6pPr>
              <a:lvl7pPr marL="2971800" indent="-228600" fontAlgn="base">
                <a:spcBef>
                  <a:spcPct val="20000"/>
                </a:spcBef>
                <a:spcAft>
                  <a:spcPct val="0"/>
                </a:spcAft>
                <a:buClr>
                  <a:schemeClr val="tx2"/>
                </a:buClr>
                <a:buFont typeface="Arial" charset="0"/>
                <a:buChar char="•"/>
                <a:defRPr>
                  <a:solidFill>
                    <a:schemeClr val="tx1"/>
                  </a:solidFill>
                  <a:latin typeface="Arial" charset="0"/>
                </a:defRPr>
              </a:lvl7pPr>
              <a:lvl8pPr marL="3429000" indent="-228600" fontAlgn="base">
                <a:spcBef>
                  <a:spcPct val="20000"/>
                </a:spcBef>
                <a:spcAft>
                  <a:spcPct val="0"/>
                </a:spcAft>
                <a:buClr>
                  <a:schemeClr val="tx2"/>
                </a:buClr>
                <a:buFont typeface="Arial" charset="0"/>
                <a:buChar char="•"/>
                <a:defRPr>
                  <a:solidFill>
                    <a:schemeClr val="tx1"/>
                  </a:solidFill>
                  <a:latin typeface="Arial" charset="0"/>
                </a:defRPr>
              </a:lvl8pPr>
              <a:lvl9pPr marL="3886200" indent="-228600" fontAlgn="base">
                <a:spcBef>
                  <a:spcPct val="20000"/>
                </a:spcBef>
                <a:spcAft>
                  <a:spcPct val="0"/>
                </a:spcAft>
                <a:buClr>
                  <a:schemeClr val="tx2"/>
                </a:buClr>
                <a:buFont typeface="Arial" charset="0"/>
                <a:buChar char="•"/>
                <a:defRPr>
                  <a:solidFill>
                    <a:schemeClr val="tx1"/>
                  </a:solidFill>
                  <a:latin typeface="Arial" charset="0"/>
                </a:defRPr>
              </a:lvl9pPr>
            </a:lstStyle>
            <a:p>
              <a:pPr algn="ctr">
                <a:spcBef>
                  <a:spcPct val="0"/>
                </a:spcBef>
                <a:spcAft>
                  <a:spcPct val="0"/>
                </a:spcAft>
                <a:buFontTx/>
                <a:buNone/>
                <a:defRPr/>
              </a:pPr>
              <a:r>
                <a:rPr lang="en-US" altLang="en-US" b="0">
                  <a:solidFill>
                    <a:schemeClr val="tx2">
                      <a:lumMod val="75000"/>
                    </a:schemeClr>
                  </a:solidFill>
                  <a:latin typeface="Times New Roman" charset="0"/>
                </a:rPr>
                <a:t>name</a:t>
              </a:r>
            </a:p>
          </p:txBody>
        </p:sp>
        <p:sp>
          <p:nvSpPr>
            <p:cNvPr id="54280" name="Oval 7"/>
            <p:cNvSpPr>
              <a:spLocks noChangeArrowheads="1"/>
            </p:cNvSpPr>
            <p:nvPr/>
          </p:nvSpPr>
          <p:spPr bwMode="auto">
            <a:xfrm>
              <a:off x="6731578" y="1118856"/>
              <a:ext cx="762000" cy="457200"/>
            </a:xfrm>
            <a:prstGeom prst="ellipse">
              <a:avLst/>
            </a:prstGeom>
            <a:solidFill>
              <a:schemeClr val="bg1"/>
            </a:solidFill>
            <a:ln w="9525">
              <a:solidFill>
                <a:schemeClr val="tx2">
                  <a:lumMod val="75000"/>
                </a:schemeClr>
              </a:solidFill>
              <a:round/>
              <a:headEnd/>
              <a:tailEnd/>
            </a:ln>
          </p:spPr>
          <p:txBody>
            <a:bodyPr wrap="none" anchor="ctr"/>
            <a:lstStyle>
              <a:lvl1pPr>
                <a:spcBef>
                  <a:spcPct val="20000"/>
                </a:spcBef>
                <a:spcAft>
                  <a:spcPts val="600"/>
                </a:spcAft>
                <a:buFont typeface="Arial" charset="0"/>
                <a:defRPr sz="2000" b="1">
                  <a:solidFill>
                    <a:schemeClr val="tx1"/>
                  </a:solidFill>
                  <a:latin typeface="Arial" charset="0"/>
                </a:defRPr>
              </a:lvl1pPr>
              <a:lvl2pPr marL="742950" indent="-285750">
                <a:spcBef>
                  <a:spcPct val="20000"/>
                </a:spcBef>
                <a:buClr>
                  <a:schemeClr val="tx2"/>
                </a:buClr>
                <a:buFont typeface="Arial" charset="0"/>
                <a:buChar char="•"/>
                <a:defRPr sz="2000">
                  <a:solidFill>
                    <a:schemeClr val="tx1"/>
                  </a:solidFill>
                  <a:latin typeface="Arial" charset="0"/>
                </a:defRPr>
              </a:lvl2pPr>
              <a:lvl3pPr marL="1143000" indent="-228600">
                <a:spcBef>
                  <a:spcPct val="20000"/>
                </a:spcBef>
                <a:buClr>
                  <a:schemeClr val="tx2"/>
                </a:buClr>
                <a:buFont typeface="Arial" charset="0"/>
                <a:buChar char="•"/>
                <a:defRPr>
                  <a:solidFill>
                    <a:schemeClr val="tx1"/>
                  </a:solidFill>
                  <a:latin typeface="Arial" charset="0"/>
                </a:defRPr>
              </a:lvl3pPr>
              <a:lvl4pPr marL="1600200" indent="-228600">
                <a:spcBef>
                  <a:spcPct val="20000"/>
                </a:spcBef>
                <a:buClr>
                  <a:schemeClr val="tx2"/>
                </a:buClr>
                <a:buFont typeface="Arial" charset="0"/>
                <a:buChar char="•"/>
                <a:defRPr>
                  <a:solidFill>
                    <a:schemeClr val="tx1"/>
                  </a:solidFill>
                  <a:latin typeface="Arial" charset="0"/>
                </a:defRPr>
              </a:lvl4pPr>
              <a:lvl5pPr marL="2057400" indent="-228600">
                <a:spcBef>
                  <a:spcPct val="20000"/>
                </a:spcBef>
                <a:buClr>
                  <a:schemeClr val="tx2"/>
                </a:buClr>
                <a:buFont typeface="Arial" charset="0"/>
                <a:buChar char="•"/>
                <a:defRPr>
                  <a:solidFill>
                    <a:schemeClr val="tx1"/>
                  </a:solidFill>
                  <a:latin typeface="Arial" charset="0"/>
                </a:defRPr>
              </a:lvl5pPr>
              <a:lvl6pPr marL="2514600" indent="-228600" fontAlgn="base">
                <a:spcBef>
                  <a:spcPct val="20000"/>
                </a:spcBef>
                <a:spcAft>
                  <a:spcPct val="0"/>
                </a:spcAft>
                <a:buClr>
                  <a:schemeClr val="tx2"/>
                </a:buClr>
                <a:buFont typeface="Arial" charset="0"/>
                <a:buChar char="•"/>
                <a:defRPr>
                  <a:solidFill>
                    <a:schemeClr val="tx1"/>
                  </a:solidFill>
                  <a:latin typeface="Arial" charset="0"/>
                </a:defRPr>
              </a:lvl6pPr>
              <a:lvl7pPr marL="2971800" indent="-228600" fontAlgn="base">
                <a:spcBef>
                  <a:spcPct val="20000"/>
                </a:spcBef>
                <a:spcAft>
                  <a:spcPct val="0"/>
                </a:spcAft>
                <a:buClr>
                  <a:schemeClr val="tx2"/>
                </a:buClr>
                <a:buFont typeface="Arial" charset="0"/>
                <a:buChar char="•"/>
                <a:defRPr>
                  <a:solidFill>
                    <a:schemeClr val="tx1"/>
                  </a:solidFill>
                  <a:latin typeface="Arial" charset="0"/>
                </a:defRPr>
              </a:lvl7pPr>
              <a:lvl8pPr marL="3429000" indent="-228600" fontAlgn="base">
                <a:spcBef>
                  <a:spcPct val="20000"/>
                </a:spcBef>
                <a:spcAft>
                  <a:spcPct val="0"/>
                </a:spcAft>
                <a:buClr>
                  <a:schemeClr val="tx2"/>
                </a:buClr>
                <a:buFont typeface="Arial" charset="0"/>
                <a:buChar char="•"/>
                <a:defRPr>
                  <a:solidFill>
                    <a:schemeClr val="tx1"/>
                  </a:solidFill>
                  <a:latin typeface="Arial" charset="0"/>
                </a:defRPr>
              </a:lvl8pPr>
              <a:lvl9pPr marL="3886200" indent="-228600" fontAlgn="base">
                <a:spcBef>
                  <a:spcPct val="20000"/>
                </a:spcBef>
                <a:spcAft>
                  <a:spcPct val="0"/>
                </a:spcAft>
                <a:buClr>
                  <a:schemeClr val="tx2"/>
                </a:buClr>
                <a:buFont typeface="Arial" charset="0"/>
                <a:buChar char="•"/>
                <a:defRPr>
                  <a:solidFill>
                    <a:schemeClr val="tx1"/>
                  </a:solidFill>
                  <a:latin typeface="Arial" charset="0"/>
                </a:defRPr>
              </a:lvl9pPr>
            </a:lstStyle>
            <a:p>
              <a:pPr algn="ctr">
                <a:spcBef>
                  <a:spcPct val="0"/>
                </a:spcBef>
                <a:spcAft>
                  <a:spcPct val="0"/>
                </a:spcAft>
                <a:buFontTx/>
                <a:buNone/>
                <a:defRPr/>
              </a:pPr>
              <a:r>
                <a:rPr lang="en-US" altLang="en-US" b="0">
                  <a:solidFill>
                    <a:schemeClr val="tx2">
                      <a:lumMod val="75000"/>
                    </a:schemeClr>
                  </a:solidFill>
                  <a:latin typeface="Times New Roman" charset="0"/>
                </a:rPr>
                <a:t>DOB</a:t>
              </a:r>
            </a:p>
          </p:txBody>
        </p:sp>
        <p:sp>
          <p:nvSpPr>
            <p:cNvPr id="13" name="Line 10"/>
            <p:cNvSpPr>
              <a:spLocks noChangeShapeType="1"/>
            </p:cNvSpPr>
            <p:nvPr/>
          </p:nvSpPr>
          <p:spPr bwMode="auto">
            <a:xfrm>
              <a:off x="7238354" y="1576055"/>
              <a:ext cx="121296" cy="679781"/>
            </a:xfrm>
            <a:prstGeom prst="line">
              <a:avLst/>
            </a:prstGeom>
            <a:noFill/>
            <a:ln w="9525">
              <a:solidFill>
                <a:schemeClr val="tx2">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en-US">
                <a:solidFill>
                  <a:schemeClr val="tx2">
                    <a:lumMod val="75000"/>
                  </a:schemeClr>
                </a:solidFill>
              </a:endParaRPr>
            </a:p>
          </p:txBody>
        </p:sp>
        <p:sp>
          <p:nvSpPr>
            <p:cNvPr id="14" name="Line 11"/>
            <p:cNvSpPr>
              <a:spLocks noChangeShapeType="1"/>
            </p:cNvSpPr>
            <p:nvPr/>
          </p:nvSpPr>
          <p:spPr bwMode="auto">
            <a:xfrm>
              <a:off x="6414451" y="1861140"/>
              <a:ext cx="514906" cy="588706"/>
            </a:xfrm>
            <a:prstGeom prst="line">
              <a:avLst/>
            </a:prstGeom>
            <a:noFill/>
            <a:ln w="9525">
              <a:solidFill>
                <a:schemeClr val="tx2">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en-US">
                <a:solidFill>
                  <a:schemeClr val="tx2">
                    <a:lumMod val="75000"/>
                  </a:schemeClr>
                </a:solidFill>
              </a:endParaRPr>
            </a:p>
          </p:txBody>
        </p:sp>
        <p:sp>
          <p:nvSpPr>
            <p:cNvPr id="15" name="Line 12"/>
            <p:cNvSpPr>
              <a:spLocks noChangeShapeType="1"/>
            </p:cNvSpPr>
            <p:nvPr/>
          </p:nvSpPr>
          <p:spPr bwMode="auto">
            <a:xfrm>
              <a:off x="6214886" y="2473250"/>
              <a:ext cx="643113" cy="321675"/>
            </a:xfrm>
            <a:prstGeom prst="line">
              <a:avLst/>
            </a:prstGeom>
            <a:noFill/>
            <a:ln w="9525">
              <a:solidFill>
                <a:schemeClr val="tx2">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en-US">
                <a:solidFill>
                  <a:schemeClr val="tx2">
                    <a:lumMod val="75000"/>
                  </a:schemeClr>
                </a:solidFill>
              </a:endParaRPr>
            </a:p>
          </p:txBody>
        </p:sp>
        <p:sp>
          <p:nvSpPr>
            <p:cNvPr id="54284" name="Oval 13"/>
            <p:cNvSpPr>
              <a:spLocks noChangeArrowheads="1"/>
            </p:cNvSpPr>
            <p:nvPr/>
          </p:nvSpPr>
          <p:spPr bwMode="auto">
            <a:xfrm>
              <a:off x="7429500" y="1431925"/>
              <a:ext cx="762000" cy="457200"/>
            </a:xfrm>
            <a:prstGeom prst="ellipse">
              <a:avLst/>
            </a:prstGeom>
            <a:solidFill>
              <a:schemeClr val="bg1"/>
            </a:solidFill>
            <a:ln w="9525" cap="rnd">
              <a:solidFill>
                <a:schemeClr val="tx2">
                  <a:lumMod val="75000"/>
                </a:schemeClr>
              </a:solidFill>
              <a:prstDash val="sysDot"/>
              <a:round/>
              <a:headEnd/>
              <a:tailEnd/>
            </a:ln>
          </p:spPr>
          <p:txBody>
            <a:bodyPr wrap="none" anchor="ctr"/>
            <a:lstStyle>
              <a:lvl1pPr>
                <a:spcBef>
                  <a:spcPct val="20000"/>
                </a:spcBef>
                <a:spcAft>
                  <a:spcPts val="600"/>
                </a:spcAft>
                <a:buFont typeface="Arial" charset="0"/>
                <a:defRPr sz="2000" b="1">
                  <a:solidFill>
                    <a:schemeClr val="tx1"/>
                  </a:solidFill>
                  <a:latin typeface="Arial" charset="0"/>
                </a:defRPr>
              </a:lvl1pPr>
              <a:lvl2pPr marL="742950" indent="-285750">
                <a:spcBef>
                  <a:spcPct val="20000"/>
                </a:spcBef>
                <a:buClr>
                  <a:schemeClr val="tx2"/>
                </a:buClr>
                <a:buFont typeface="Arial" charset="0"/>
                <a:buChar char="•"/>
                <a:defRPr sz="2000">
                  <a:solidFill>
                    <a:schemeClr val="tx1"/>
                  </a:solidFill>
                  <a:latin typeface="Arial" charset="0"/>
                </a:defRPr>
              </a:lvl2pPr>
              <a:lvl3pPr marL="1143000" indent="-228600">
                <a:spcBef>
                  <a:spcPct val="20000"/>
                </a:spcBef>
                <a:buClr>
                  <a:schemeClr val="tx2"/>
                </a:buClr>
                <a:buFont typeface="Arial" charset="0"/>
                <a:buChar char="•"/>
                <a:defRPr>
                  <a:solidFill>
                    <a:schemeClr val="tx1"/>
                  </a:solidFill>
                  <a:latin typeface="Arial" charset="0"/>
                </a:defRPr>
              </a:lvl3pPr>
              <a:lvl4pPr marL="1600200" indent="-228600">
                <a:spcBef>
                  <a:spcPct val="20000"/>
                </a:spcBef>
                <a:buClr>
                  <a:schemeClr val="tx2"/>
                </a:buClr>
                <a:buFont typeface="Arial" charset="0"/>
                <a:buChar char="•"/>
                <a:defRPr>
                  <a:solidFill>
                    <a:schemeClr val="tx1"/>
                  </a:solidFill>
                  <a:latin typeface="Arial" charset="0"/>
                </a:defRPr>
              </a:lvl4pPr>
              <a:lvl5pPr marL="2057400" indent="-228600">
                <a:spcBef>
                  <a:spcPct val="20000"/>
                </a:spcBef>
                <a:buClr>
                  <a:schemeClr val="tx2"/>
                </a:buClr>
                <a:buFont typeface="Arial" charset="0"/>
                <a:buChar char="•"/>
                <a:defRPr>
                  <a:solidFill>
                    <a:schemeClr val="tx1"/>
                  </a:solidFill>
                  <a:latin typeface="Arial" charset="0"/>
                </a:defRPr>
              </a:lvl5pPr>
              <a:lvl6pPr marL="2514600" indent="-228600" fontAlgn="base">
                <a:spcBef>
                  <a:spcPct val="20000"/>
                </a:spcBef>
                <a:spcAft>
                  <a:spcPct val="0"/>
                </a:spcAft>
                <a:buClr>
                  <a:schemeClr val="tx2"/>
                </a:buClr>
                <a:buFont typeface="Arial" charset="0"/>
                <a:buChar char="•"/>
                <a:defRPr>
                  <a:solidFill>
                    <a:schemeClr val="tx1"/>
                  </a:solidFill>
                  <a:latin typeface="Arial" charset="0"/>
                </a:defRPr>
              </a:lvl6pPr>
              <a:lvl7pPr marL="2971800" indent="-228600" fontAlgn="base">
                <a:spcBef>
                  <a:spcPct val="20000"/>
                </a:spcBef>
                <a:spcAft>
                  <a:spcPct val="0"/>
                </a:spcAft>
                <a:buClr>
                  <a:schemeClr val="tx2"/>
                </a:buClr>
                <a:buFont typeface="Arial" charset="0"/>
                <a:buChar char="•"/>
                <a:defRPr>
                  <a:solidFill>
                    <a:schemeClr val="tx1"/>
                  </a:solidFill>
                  <a:latin typeface="Arial" charset="0"/>
                </a:defRPr>
              </a:lvl7pPr>
              <a:lvl8pPr marL="3429000" indent="-228600" fontAlgn="base">
                <a:spcBef>
                  <a:spcPct val="20000"/>
                </a:spcBef>
                <a:spcAft>
                  <a:spcPct val="0"/>
                </a:spcAft>
                <a:buClr>
                  <a:schemeClr val="tx2"/>
                </a:buClr>
                <a:buFont typeface="Arial" charset="0"/>
                <a:buChar char="•"/>
                <a:defRPr>
                  <a:solidFill>
                    <a:schemeClr val="tx1"/>
                  </a:solidFill>
                  <a:latin typeface="Arial" charset="0"/>
                </a:defRPr>
              </a:lvl8pPr>
              <a:lvl9pPr marL="3886200" indent="-228600" fontAlgn="base">
                <a:spcBef>
                  <a:spcPct val="20000"/>
                </a:spcBef>
                <a:spcAft>
                  <a:spcPct val="0"/>
                </a:spcAft>
                <a:buClr>
                  <a:schemeClr val="tx2"/>
                </a:buClr>
                <a:buFont typeface="Arial" charset="0"/>
                <a:buChar char="•"/>
                <a:defRPr>
                  <a:solidFill>
                    <a:schemeClr val="tx1"/>
                  </a:solidFill>
                  <a:latin typeface="Arial" charset="0"/>
                </a:defRPr>
              </a:lvl9pPr>
            </a:lstStyle>
            <a:p>
              <a:pPr algn="ctr">
                <a:spcBef>
                  <a:spcPct val="0"/>
                </a:spcBef>
                <a:spcAft>
                  <a:spcPct val="0"/>
                </a:spcAft>
                <a:buFontTx/>
                <a:buNone/>
                <a:defRPr/>
              </a:pPr>
              <a:r>
                <a:rPr lang="en-US" altLang="en-US" b="0">
                  <a:solidFill>
                    <a:schemeClr val="tx2">
                      <a:lumMod val="75000"/>
                    </a:schemeClr>
                  </a:solidFill>
                  <a:latin typeface="Times New Roman" charset="0"/>
                </a:rPr>
                <a:t>age</a:t>
              </a:r>
            </a:p>
          </p:txBody>
        </p:sp>
        <p:sp>
          <p:nvSpPr>
            <p:cNvPr id="17" name="Line 14"/>
            <p:cNvSpPr>
              <a:spLocks noChangeShapeType="1"/>
            </p:cNvSpPr>
            <p:nvPr/>
          </p:nvSpPr>
          <p:spPr bwMode="auto">
            <a:xfrm flipH="1" flipV="1">
              <a:off x="7819228" y="1905000"/>
              <a:ext cx="47197" cy="350837"/>
            </a:xfrm>
            <a:prstGeom prst="line">
              <a:avLst/>
            </a:prstGeom>
            <a:noFill/>
            <a:ln w="9525">
              <a:solidFill>
                <a:schemeClr val="tx2">
                  <a:lumMod val="75000"/>
                </a:schemeClr>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en-US">
                <a:solidFill>
                  <a:schemeClr val="tx2">
                    <a:lumMod val="75000"/>
                  </a:schemeClr>
                </a:solidFill>
              </a:endParaRPr>
            </a:p>
          </p:txBody>
        </p:sp>
      </p:grpSp>
    </p:spTree>
    <p:extLst>
      <p:ext uri="{BB962C8B-B14F-4D97-AF65-F5344CB8AC3E}">
        <p14:creationId xmlns:p14="http://schemas.microsoft.com/office/powerpoint/2010/main" val="2984777895"/>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560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2560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499"/>
                                          </p:stCondLst>
                                        </p:cTn>
                                        <p:tgtEl>
                                          <p:spTgt spid="2560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2560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2560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499"/>
                                          </p:stCondLst>
                                        </p:cTn>
                                        <p:tgtEl>
                                          <p:spTgt spid="2560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499"/>
                                          </p:stCondLst>
                                        </p:cTn>
                                        <p:tgtEl>
                                          <p:spTgt spid="2560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build="p" autoUpdateAnimBg="0"/>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57200" y="152400"/>
            <a:ext cx="6778625" cy="1371600"/>
          </a:xfrm>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eaLnBrk="1" fontAlgn="auto" hangingPunct="1">
              <a:spcAft>
                <a:spcPts val="0"/>
              </a:spcAft>
              <a:defRPr/>
            </a:pPr>
            <a:r>
              <a:rPr lang="en-GB" b="1" dirty="0">
                <a:latin typeface="Times" pitchFamily="18" charset="0"/>
                <a:ea typeface="+mn-ea"/>
              </a:rPr>
              <a:t>Chapter 12 - Objectives</a:t>
            </a:r>
          </a:p>
        </p:txBody>
      </p:sp>
      <p:sp>
        <p:nvSpPr>
          <p:cNvPr id="6147" name="Rectangle 3"/>
          <p:cNvSpPr>
            <a:spLocks noGrp="1" noChangeArrowheads="1"/>
          </p:cNvSpPr>
          <p:nvPr>
            <p:ph idx="1"/>
          </p:nvPr>
        </p:nvSpPr>
        <p:spPr>
          <a:xfrm>
            <a:off x="468313" y="1555750"/>
            <a:ext cx="8505825" cy="3889375"/>
          </a:xfrm>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marL="342900" indent="-342900" eaLnBrk="1" hangingPunct="1">
              <a:buClr>
                <a:schemeClr val="tx2"/>
              </a:buClr>
              <a:buFont typeface="Arial" charset="0"/>
              <a:buChar char="•"/>
            </a:pPr>
            <a:r>
              <a:rPr lang="en-AU" altLang="en-US">
                <a:latin typeface="Times" charset="0"/>
                <a:ea typeface="Times New Roman" charset="0"/>
                <a:cs typeface="Times New Roman" charset="0"/>
              </a:rPr>
              <a:t>How to use Entity–Relationship (ER) modeling in database design.</a:t>
            </a:r>
            <a:r>
              <a:rPr lang="en-GB" altLang="en-US">
                <a:latin typeface="Times" charset="0"/>
              </a:rPr>
              <a:t> </a:t>
            </a:r>
          </a:p>
          <a:p>
            <a:pPr marL="342900" indent="-342900" eaLnBrk="1" hangingPunct="1">
              <a:buClr>
                <a:schemeClr val="tx2"/>
              </a:buClr>
              <a:buFont typeface="Arial" charset="0"/>
              <a:buChar char="•"/>
            </a:pPr>
            <a:r>
              <a:rPr lang="en-AU" altLang="en-US">
                <a:latin typeface="Times" charset="0"/>
                <a:ea typeface="Times New Roman" charset="0"/>
                <a:cs typeface="Times New Roman" charset="0"/>
              </a:rPr>
              <a:t>Basic concepts associated with ER model.</a:t>
            </a:r>
            <a:r>
              <a:rPr lang="en-GB" altLang="en-US">
                <a:latin typeface="Times" charset="0"/>
              </a:rPr>
              <a:t> </a:t>
            </a:r>
          </a:p>
          <a:p>
            <a:pPr marL="342900" indent="-342900" eaLnBrk="1" hangingPunct="1">
              <a:buClr>
                <a:schemeClr val="tx2"/>
              </a:buClr>
              <a:buFont typeface="Arial" charset="0"/>
              <a:buChar char="•"/>
            </a:pPr>
            <a:r>
              <a:rPr lang="en-AU" altLang="en-US">
                <a:latin typeface="Times" charset="0"/>
                <a:ea typeface="Times New Roman" charset="0"/>
                <a:cs typeface="Times New Roman" charset="0"/>
              </a:rPr>
              <a:t>How to identify and resolve problems with ER models called connection traps.</a:t>
            </a:r>
            <a:r>
              <a:rPr lang="en-GB" altLang="en-US">
                <a:latin typeface="Times" charset="0"/>
              </a:rPr>
              <a:t> </a:t>
            </a:r>
          </a:p>
          <a:p>
            <a:pPr marL="342900" indent="-342900" eaLnBrk="1" hangingPunct="1">
              <a:buClr>
                <a:schemeClr val="tx2"/>
              </a:buClr>
              <a:buFont typeface="Arial" charset="0"/>
              <a:buChar char="•"/>
            </a:pPr>
            <a:r>
              <a:rPr lang="en-AU" altLang="en-US">
                <a:latin typeface="Times" charset="0"/>
                <a:ea typeface="Times New Roman" charset="0"/>
                <a:cs typeface="Times New Roman" charset="0"/>
              </a:rPr>
              <a:t>How to build an ER model from a requirements specification.</a:t>
            </a:r>
            <a:r>
              <a:rPr lang="en-GB" altLang="en-US">
                <a:latin typeface="Times" charset="0"/>
              </a:rPr>
              <a:t> </a:t>
            </a:r>
          </a:p>
        </p:txBody>
      </p:sp>
      <p:sp>
        <p:nvSpPr>
          <p:cNvPr id="34819" name="Slide Number Placeholder 3"/>
          <p:cNvSpPr>
            <a:spLocks noGrp="1"/>
          </p:cNvSpPr>
          <p:nvPr>
            <p:ph type="sldNum" sz="quarter" idx="12"/>
          </p:nvPr>
        </p:nvSpPr>
        <p:spPr bwMode="auto">
          <a:xfrm>
            <a:off x="6858000" y="6172200"/>
            <a:ext cx="19050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ts val="600"/>
              </a:spcAft>
              <a:buFont typeface="Arial" charset="0"/>
              <a:defRPr sz="2000" b="1">
                <a:solidFill>
                  <a:schemeClr val="tx1"/>
                </a:solidFill>
                <a:latin typeface="Arial" charset="0"/>
              </a:defRPr>
            </a:lvl1pPr>
            <a:lvl2pPr marL="742950" indent="-285750">
              <a:spcBef>
                <a:spcPct val="20000"/>
              </a:spcBef>
              <a:buClr>
                <a:schemeClr val="tx2"/>
              </a:buClr>
              <a:buFont typeface="Arial" charset="0"/>
              <a:buChar char="•"/>
              <a:defRPr sz="2000">
                <a:solidFill>
                  <a:schemeClr val="tx1"/>
                </a:solidFill>
                <a:latin typeface="Arial" charset="0"/>
              </a:defRPr>
            </a:lvl2pPr>
            <a:lvl3pPr marL="1143000" indent="-228600">
              <a:spcBef>
                <a:spcPct val="20000"/>
              </a:spcBef>
              <a:buClr>
                <a:schemeClr val="tx2"/>
              </a:buClr>
              <a:buFont typeface="Arial" charset="0"/>
              <a:buChar char="•"/>
              <a:defRPr>
                <a:solidFill>
                  <a:schemeClr val="tx1"/>
                </a:solidFill>
                <a:latin typeface="Arial" charset="0"/>
              </a:defRPr>
            </a:lvl3pPr>
            <a:lvl4pPr marL="1600200" indent="-228600">
              <a:spcBef>
                <a:spcPct val="20000"/>
              </a:spcBef>
              <a:buClr>
                <a:schemeClr val="tx2"/>
              </a:buClr>
              <a:buFont typeface="Arial" charset="0"/>
              <a:buChar char="•"/>
              <a:defRPr>
                <a:solidFill>
                  <a:schemeClr val="tx1"/>
                </a:solidFill>
                <a:latin typeface="Arial" charset="0"/>
              </a:defRPr>
            </a:lvl4pPr>
            <a:lvl5pPr marL="2057400" indent="-228600">
              <a:spcBef>
                <a:spcPct val="20000"/>
              </a:spcBef>
              <a:buClr>
                <a:schemeClr val="tx2"/>
              </a:buClr>
              <a:buFont typeface="Arial" charset="0"/>
              <a:buChar char="•"/>
              <a:defRPr>
                <a:solidFill>
                  <a:schemeClr val="tx1"/>
                </a:solidFill>
                <a:latin typeface="Arial" charset="0"/>
              </a:defRPr>
            </a:lvl5pPr>
            <a:lvl6pPr marL="25146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6pPr>
            <a:lvl7pPr marL="29718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7pPr>
            <a:lvl8pPr marL="34290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8pPr>
            <a:lvl9pPr marL="38862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9pPr>
          </a:lstStyle>
          <a:p>
            <a:pPr>
              <a:spcBef>
                <a:spcPct val="0"/>
              </a:spcBef>
              <a:spcAft>
                <a:spcPct val="0"/>
              </a:spcAft>
              <a:buFontTx/>
              <a:buNone/>
            </a:pPr>
            <a:fld id="{9FF65F73-DBCE-9544-A5A7-7B76BDB0E0F3}" type="slidenum">
              <a:rPr lang="en-GB" altLang="en-US" sz="2400">
                <a:latin typeface="Times New Roman" charset="0"/>
              </a:rPr>
              <a:pPr>
                <a:spcBef>
                  <a:spcPct val="0"/>
                </a:spcBef>
                <a:spcAft>
                  <a:spcPct val="0"/>
                </a:spcAft>
                <a:buFontTx/>
                <a:buNone/>
              </a:pPr>
              <a:t>2</a:t>
            </a:fld>
            <a:endParaRPr lang="en-GB" altLang="en-US" sz="2400">
              <a:latin typeface="Times New Roman" charset="0"/>
            </a:endParaRP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14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14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6147">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614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uild="p"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698" name="Rectangle 1026"/>
          <p:cNvSpPr>
            <a:spLocks noGrp="1" noChangeArrowheads="1"/>
          </p:cNvSpPr>
          <p:nvPr>
            <p:ph type="title"/>
          </p:nvPr>
        </p:nvSpPr>
        <p:spPr>
          <a:xfrm>
            <a:off x="457200" y="-531440"/>
            <a:ext cx="5791200" cy="1371601"/>
          </a:xfrm>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eaLnBrk="1" fontAlgn="auto" hangingPunct="1">
              <a:spcAft>
                <a:spcPts val="0"/>
              </a:spcAft>
              <a:defRPr/>
            </a:pPr>
            <a:r>
              <a:rPr lang="en-GB" b="1" dirty="0">
                <a:latin typeface="Times" pitchFamily="18" charset="0"/>
                <a:ea typeface="+mn-ea"/>
              </a:rPr>
              <a:t>Keys</a:t>
            </a:r>
          </a:p>
        </p:txBody>
      </p:sp>
      <p:sp>
        <p:nvSpPr>
          <p:cNvPr id="29699" name="Rectangle 1027"/>
          <p:cNvSpPr>
            <a:spLocks noGrp="1" noChangeArrowheads="1"/>
          </p:cNvSpPr>
          <p:nvPr>
            <p:ph idx="1"/>
          </p:nvPr>
        </p:nvSpPr>
        <p:spPr>
          <a:xfrm>
            <a:off x="323528" y="753393"/>
            <a:ext cx="7727950" cy="6131991"/>
          </a:xfrm>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rtlCol="0">
            <a:noAutofit/>
          </a:bodyPr>
          <a:lstStyle/>
          <a:p>
            <a:pPr eaLnBrk="1" fontAlgn="auto" hangingPunct="1">
              <a:buFont typeface="Arial" pitchFamily="34" charset="0"/>
              <a:buNone/>
              <a:defRPr/>
            </a:pPr>
            <a:r>
              <a:rPr lang="en-GB" sz="2400" dirty="0">
                <a:solidFill>
                  <a:schemeClr val="accent3">
                    <a:lumMod val="75000"/>
                  </a:schemeClr>
                </a:solidFill>
                <a:latin typeface="Times" charset="0"/>
                <a:ea typeface="ＭＳ Ｐゴシック" charset="0"/>
              </a:rPr>
              <a:t>Candidate Key </a:t>
            </a:r>
          </a:p>
          <a:p>
            <a:pPr lvl="1" indent="-182880" eaLnBrk="1" fontAlgn="auto" hangingPunct="1">
              <a:spcAft>
                <a:spcPts val="0"/>
              </a:spcAft>
              <a:buFont typeface="Arial" pitchFamily="34" charset="0"/>
              <a:buChar char="•"/>
              <a:defRPr/>
            </a:pPr>
            <a:r>
              <a:rPr lang="en-AU" sz="2400" dirty="0">
                <a:latin typeface="Times" charset="0"/>
                <a:ea typeface="ＭＳ Ｐゴシック" charset="0"/>
                <a:cs typeface="Times New Roman" charset="0"/>
              </a:rPr>
              <a:t>Minimal set of attributes that uniquely identifies an entity.</a:t>
            </a:r>
            <a:r>
              <a:rPr lang="en-GB" sz="2400" dirty="0">
                <a:latin typeface="Times" charset="0"/>
                <a:ea typeface="ＭＳ Ｐゴシック" charset="0"/>
              </a:rPr>
              <a:t> It cannot contain null.</a:t>
            </a:r>
          </a:p>
          <a:p>
            <a:pPr lvl="1" indent="-182880" eaLnBrk="1" fontAlgn="auto" hangingPunct="1">
              <a:spcAft>
                <a:spcPts val="0"/>
              </a:spcAft>
              <a:buFont typeface="Arial" pitchFamily="34" charset="0"/>
              <a:buChar char="•"/>
              <a:defRPr/>
            </a:pPr>
            <a:r>
              <a:rPr lang="en-GB" sz="2400" dirty="0">
                <a:latin typeface="Times" charset="0"/>
                <a:ea typeface="ＭＳ Ｐゴシック" charset="0"/>
              </a:rPr>
              <a:t>e.g. </a:t>
            </a:r>
            <a:r>
              <a:rPr lang="en-GB" sz="2400" dirty="0" err="1">
                <a:latin typeface="Times" charset="0"/>
                <a:ea typeface="ＭＳ Ｐゴシック" charset="0"/>
              </a:rPr>
              <a:t>student_no</a:t>
            </a:r>
            <a:r>
              <a:rPr lang="en-GB" sz="2400" dirty="0">
                <a:latin typeface="Times" charset="0"/>
                <a:ea typeface="ＭＳ Ｐゴシック" charset="0"/>
              </a:rPr>
              <a:t>, NID, </a:t>
            </a:r>
            <a:r>
              <a:rPr lang="en-GB" sz="2400" dirty="0" err="1">
                <a:latin typeface="Times" charset="0"/>
                <a:ea typeface="ＭＳ Ｐゴシック" charset="0"/>
              </a:rPr>
              <a:t>branch_no</a:t>
            </a:r>
            <a:endParaRPr lang="en-GB" sz="2400" dirty="0">
              <a:latin typeface="Times" charset="0"/>
              <a:ea typeface="ＭＳ Ｐゴシック" charset="0"/>
            </a:endParaRPr>
          </a:p>
          <a:p>
            <a:pPr lvl="1" indent="-182880" eaLnBrk="1" fontAlgn="auto" hangingPunct="1">
              <a:spcAft>
                <a:spcPts val="0"/>
              </a:spcAft>
              <a:buFont typeface="Arial" pitchFamily="34" charset="0"/>
              <a:buChar char="•"/>
              <a:defRPr/>
            </a:pPr>
            <a:r>
              <a:rPr lang="en-US" sz="2400" dirty="0"/>
              <a:t>There could be more than one </a:t>
            </a:r>
            <a:r>
              <a:rPr lang="en-US" sz="2400" b="1" dirty="0"/>
              <a:t>candidate </a:t>
            </a:r>
            <a:r>
              <a:rPr lang="en-US" sz="2400" dirty="0"/>
              <a:t>key; if so, we select one of them as the </a:t>
            </a:r>
            <a:r>
              <a:rPr lang="en-US" sz="2400" b="1" dirty="0"/>
              <a:t>primary key</a:t>
            </a:r>
            <a:r>
              <a:rPr lang="en-US" sz="2400" dirty="0"/>
              <a:t> and the other will be an </a:t>
            </a:r>
            <a:r>
              <a:rPr lang="en-US" sz="2400" b="1" dirty="0"/>
              <a:t>Alternate Key</a:t>
            </a:r>
          </a:p>
          <a:p>
            <a:pPr lvl="1" indent="-182880" eaLnBrk="1" fontAlgn="auto" hangingPunct="1">
              <a:lnSpc>
                <a:spcPct val="40000"/>
              </a:lnSpc>
              <a:spcAft>
                <a:spcPts val="0"/>
              </a:spcAft>
              <a:buFont typeface="Arial" pitchFamily="34" charset="0"/>
              <a:buChar char="•"/>
              <a:defRPr/>
            </a:pPr>
            <a:endParaRPr lang="en-GB" sz="2400" b="1" dirty="0">
              <a:latin typeface="Times" charset="0"/>
              <a:ea typeface="ＭＳ Ｐゴシック" charset="0"/>
            </a:endParaRPr>
          </a:p>
          <a:p>
            <a:pPr eaLnBrk="1" fontAlgn="auto" hangingPunct="1">
              <a:buFont typeface="Arial" pitchFamily="34" charset="0"/>
              <a:buNone/>
              <a:defRPr/>
            </a:pPr>
            <a:r>
              <a:rPr lang="en-GB" sz="2400" dirty="0">
                <a:solidFill>
                  <a:schemeClr val="accent3">
                    <a:lumMod val="75000"/>
                  </a:schemeClr>
                </a:solidFill>
                <a:latin typeface="Times" charset="0"/>
                <a:ea typeface="ＭＳ Ｐゴシック" charset="0"/>
              </a:rPr>
              <a:t>Primary Key</a:t>
            </a:r>
          </a:p>
          <a:p>
            <a:pPr lvl="1" indent="-182880" eaLnBrk="1" fontAlgn="auto" hangingPunct="1">
              <a:spcAft>
                <a:spcPts val="0"/>
              </a:spcAft>
              <a:buFont typeface="Arial" pitchFamily="34" charset="0"/>
              <a:buChar char="•"/>
              <a:defRPr/>
            </a:pPr>
            <a:r>
              <a:rPr lang="en-AU" sz="2400" dirty="0">
                <a:latin typeface="Times" charset="0"/>
                <a:ea typeface="ＭＳ Ｐゴシック" charset="0"/>
                <a:cs typeface="Times New Roman" charset="0"/>
              </a:rPr>
              <a:t>Candidate key selected to uniquely identify each entity</a:t>
            </a:r>
          </a:p>
          <a:p>
            <a:pPr lvl="1" indent="-182880" eaLnBrk="1" fontAlgn="auto" hangingPunct="1">
              <a:spcAft>
                <a:spcPts val="0"/>
              </a:spcAft>
              <a:buFont typeface="Arial" pitchFamily="34" charset="0"/>
              <a:buChar char="•"/>
              <a:defRPr/>
            </a:pPr>
            <a:endParaRPr lang="en-AU" sz="2400" dirty="0">
              <a:latin typeface="Times" charset="0"/>
              <a:ea typeface="ＭＳ Ｐゴシック" charset="0"/>
              <a:cs typeface="Times New Roman" charset="0"/>
            </a:endParaRPr>
          </a:p>
          <a:p>
            <a:pPr lvl="1" indent="-182880" eaLnBrk="1" fontAlgn="auto" hangingPunct="1">
              <a:spcAft>
                <a:spcPts val="0"/>
              </a:spcAft>
              <a:buFont typeface="Arial" pitchFamily="34" charset="0"/>
              <a:buChar char="•"/>
              <a:defRPr/>
            </a:pPr>
            <a:endParaRPr lang="en-AU" sz="2400" dirty="0">
              <a:latin typeface="Times" charset="0"/>
              <a:ea typeface="ＭＳ Ｐゴシック" charset="0"/>
              <a:cs typeface="Times New Roman" charset="0"/>
            </a:endParaRPr>
          </a:p>
          <a:p>
            <a:pPr marL="274320" lvl="1" indent="0" eaLnBrk="1" fontAlgn="auto" hangingPunct="1">
              <a:spcAft>
                <a:spcPts val="0"/>
              </a:spcAft>
              <a:buNone/>
              <a:defRPr/>
            </a:pPr>
            <a:r>
              <a:rPr lang="en-US" sz="2400" b="1" dirty="0"/>
              <a:t>Element ( Symbol , name , </a:t>
            </a:r>
            <a:r>
              <a:rPr lang="en-US" sz="2400" b="1" dirty="0" err="1"/>
              <a:t>atomic_no</a:t>
            </a:r>
            <a:r>
              <a:rPr lang="en-US" sz="2400" b="1" dirty="0"/>
              <a:t>)</a:t>
            </a:r>
            <a:endParaRPr lang="en-AU" sz="2400" b="1" dirty="0"/>
          </a:p>
          <a:p>
            <a:pPr marL="274320" lvl="1" indent="0" eaLnBrk="1" fontAlgn="auto" hangingPunct="1">
              <a:spcAft>
                <a:spcPts val="0"/>
              </a:spcAft>
              <a:buNone/>
              <a:defRPr/>
            </a:pPr>
            <a:endParaRPr lang="en-GB" sz="2400" dirty="0">
              <a:latin typeface="Times" charset="0"/>
              <a:ea typeface="ＭＳ Ｐゴシック" charset="0"/>
            </a:endParaRPr>
          </a:p>
          <a:p>
            <a:pPr marL="517525" lvl="1" indent="0" eaLnBrk="1" fontAlgn="auto" hangingPunct="1">
              <a:lnSpc>
                <a:spcPct val="30000"/>
              </a:lnSpc>
              <a:spcAft>
                <a:spcPts val="0"/>
              </a:spcAft>
              <a:buFontTx/>
              <a:buNone/>
              <a:defRPr/>
            </a:pPr>
            <a:endParaRPr lang="en-GB" sz="2400" b="1" dirty="0">
              <a:latin typeface="Times" charset="0"/>
              <a:ea typeface="ＭＳ Ｐゴシック" charset="0"/>
            </a:endParaRPr>
          </a:p>
        </p:txBody>
      </p:sp>
      <p:sp>
        <p:nvSpPr>
          <p:cNvPr id="72707" name="Slide Number Placeholder 3"/>
          <p:cNvSpPr>
            <a:spLocks noGrp="1"/>
          </p:cNvSpPr>
          <p:nvPr>
            <p:ph type="sldNum" sz="quarter" idx="12"/>
          </p:nvPr>
        </p:nvSpPr>
        <p:spPr bwMode="auto">
          <a:xfrm>
            <a:off x="6858000" y="6172200"/>
            <a:ext cx="19050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ts val="600"/>
              </a:spcAft>
              <a:buFont typeface="Arial" charset="0"/>
              <a:defRPr sz="2000" b="1">
                <a:solidFill>
                  <a:schemeClr val="tx1"/>
                </a:solidFill>
                <a:latin typeface="Arial" charset="0"/>
              </a:defRPr>
            </a:lvl1pPr>
            <a:lvl2pPr marL="742950" indent="-285750">
              <a:spcBef>
                <a:spcPct val="20000"/>
              </a:spcBef>
              <a:buClr>
                <a:schemeClr val="tx2"/>
              </a:buClr>
              <a:buFont typeface="Arial" charset="0"/>
              <a:buChar char="•"/>
              <a:defRPr sz="2000">
                <a:solidFill>
                  <a:schemeClr val="tx1"/>
                </a:solidFill>
                <a:latin typeface="Arial" charset="0"/>
              </a:defRPr>
            </a:lvl2pPr>
            <a:lvl3pPr marL="1143000" indent="-228600">
              <a:spcBef>
                <a:spcPct val="20000"/>
              </a:spcBef>
              <a:buClr>
                <a:schemeClr val="tx2"/>
              </a:buClr>
              <a:buFont typeface="Arial" charset="0"/>
              <a:buChar char="•"/>
              <a:defRPr>
                <a:solidFill>
                  <a:schemeClr val="tx1"/>
                </a:solidFill>
                <a:latin typeface="Arial" charset="0"/>
              </a:defRPr>
            </a:lvl3pPr>
            <a:lvl4pPr marL="1600200" indent="-228600">
              <a:spcBef>
                <a:spcPct val="20000"/>
              </a:spcBef>
              <a:buClr>
                <a:schemeClr val="tx2"/>
              </a:buClr>
              <a:buFont typeface="Arial" charset="0"/>
              <a:buChar char="•"/>
              <a:defRPr>
                <a:solidFill>
                  <a:schemeClr val="tx1"/>
                </a:solidFill>
                <a:latin typeface="Arial" charset="0"/>
              </a:defRPr>
            </a:lvl4pPr>
            <a:lvl5pPr marL="2057400" indent="-228600">
              <a:spcBef>
                <a:spcPct val="20000"/>
              </a:spcBef>
              <a:buClr>
                <a:schemeClr val="tx2"/>
              </a:buClr>
              <a:buFont typeface="Arial" charset="0"/>
              <a:buChar char="•"/>
              <a:defRPr>
                <a:solidFill>
                  <a:schemeClr val="tx1"/>
                </a:solidFill>
                <a:latin typeface="Arial" charset="0"/>
              </a:defRPr>
            </a:lvl5pPr>
            <a:lvl6pPr marL="25146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6pPr>
            <a:lvl7pPr marL="29718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7pPr>
            <a:lvl8pPr marL="34290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8pPr>
            <a:lvl9pPr marL="38862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9pPr>
          </a:lstStyle>
          <a:p>
            <a:pPr>
              <a:spcBef>
                <a:spcPct val="0"/>
              </a:spcBef>
              <a:spcAft>
                <a:spcPct val="0"/>
              </a:spcAft>
              <a:buFontTx/>
              <a:buNone/>
            </a:pPr>
            <a:fld id="{971ABA92-68A5-F947-8F41-5863ED0DF1DF}" type="slidenum">
              <a:rPr lang="en-GB" altLang="en-US" sz="2400">
                <a:latin typeface="Times New Roman" charset="0"/>
              </a:rPr>
              <a:pPr>
                <a:spcBef>
                  <a:spcPct val="0"/>
                </a:spcBef>
                <a:spcAft>
                  <a:spcPct val="0"/>
                </a:spcAft>
                <a:buFontTx/>
                <a:buNone/>
              </a:pPr>
              <a:t>20</a:t>
            </a:fld>
            <a:endParaRPr lang="en-GB" altLang="en-US" sz="2400">
              <a:latin typeface="Times New Roman" charset="0"/>
            </a:endParaRPr>
          </a:p>
        </p:txBody>
      </p:sp>
      <p:sp>
        <p:nvSpPr>
          <p:cNvPr id="5" name="TextBox 25">
            <a:extLst>
              <a:ext uri="{FF2B5EF4-FFF2-40B4-BE49-F238E27FC236}">
                <a16:creationId xmlns:a16="http://schemas.microsoft.com/office/drawing/2014/main" xmlns="" id="{9D70F1A0-2391-4B95-8DAE-190278074460}"/>
              </a:ext>
            </a:extLst>
          </p:cNvPr>
          <p:cNvSpPr txBox="1"/>
          <p:nvPr/>
        </p:nvSpPr>
        <p:spPr>
          <a:xfrm>
            <a:off x="2884809" y="4839543"/>
            <a:ext cx="2335263" cy="461665"/>
          </a:xfrm>
          <a:prstGeom prst="rect">
            <a:avLst/>
          </a:prstGeom>
          <a:noFill/>
        </p:spPr>
        <p:txBody>
          <a:bodyPr wrap="square" rtlCol="0">
            <a:spAutoFit/>
          </a:bodyPr>
          <a:lstStyle/>
          <a:p>
            <a:r>
              <a:rPr lang="en-US" dirty="0">
                <a:solidFill>
                  <a:srgbClr val="FF0000"/>
                </a:solidFill>
              </a:rPr>
              <a:t>Candidate Key</a:t>
            </a:r>
          </a:p>
        </p:txBody>
      </p:sp>
      <p:cxnSp>
        <p:nvCxnSpPr>
          <p:cNvPr id="6" name="Straight Connector 15">
            <a:extLst>
              <a:ext uri="{FF2B5EF4-FFF2-40B4-BE49-F238E27FC236}">
                <a16:creationId xmlns:a16="http://schemas.microsoft.com/office/drawing/2014/main" xmlns="" id="{69FB14AD-F529-4246-BD41-7A0FFD6F0550}"/>
              </a:ext>
            </a:extLst>
          </p:cNvPr>
          <p:cNvCxnSpPr>
            <a:cxnSpLocks/>
          </p:cNvCxnSpPr>
          <p:nvPr/>
        </p:nvCxnSpPr>
        <p:spPr>
          <a:xfrm flipH="1">
            <a:off x="2580009" y="5303440"/>
            <a:ext cx="412379" cy="506199"/>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16">
            <a:extLst>
              <a:ext uri="{FF2B5EF4-FFF2-40B4-BE49-F238E27FC236}">
                <a16:creationId xmlns:a16="http://schemas.microsoft.com/office/drawing/2014/main" xmlns="" id="{71384741-9481-4811-B8D3-137504FF0C4D}"/>
              </a:ext>
            </a:extLst>
          </p:cNvPr>
          <p:cNvCxnSpPr/>
          <p:nvPr/>
        </p:nvCxnSpPr>
        <p:spPr>
          <a:xfrm>
            <a:off x="4697724" y="5382299"/>
            <a:ext cx="533400" cy="457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19">
            <a:extLst>
              <a:ext uri="{FF2B5EF4-FFF2-40B4-BE49-F238E27FC236}">
                <a16:creationId xmlns:a16="http://schemas.microsoft.com/office/drawing/2014/main" xmlns="" id="{CF1DC378-83CF-4286-9F2B-6F3D22446E6D}"/>
              </a:ext>
            </a:extLst>
          </p:cNvPr>
          <p:cNvCxnSpPr/>
          <p:nvPr/>
        </p:nvCxnSpPr>
        <p:spPr>
          <a:xfrm>
            <a:off x="3839640" y="5352439"/>
            <a:ext cx="0" cy="457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3">
            <a:extLst>
              <a:ext uri="{FF2B5EF4-FFF2-40B4-BE49-F238E27FC236}">
                <a16:creationId xmlns:a16="http://schemas.microsoft.com/office/drawing/2014/main" xmlns="" id="{A3B629BA-CBD1-4586-A57F-9EDD2F091B01}"/>
              </a:ext>
            </a:extLst>
          </p:cNvPr>
          <p:cNvCxnSpPr/>
          <p:nvPr/>
        </p:nvCxnSpPr>
        <p:spPr>
          <a:xfrm flipH="1">
            <a:off x="1810544" y="5996136"/>
            <a:ext cx="457200" cy="457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xmlns="" id="{1B6ED33B-C32C-4C6E-ABEA-D3602D31A1BC}"/>
              </a:ext>
            </a:extLst>
          </p:cNvPr>
          <p:cNvCxnSpPr/>
          <p:nvPr/>
        </p:nvCxnSpPr>
        <p:spPr>
          <a:xfrm flipH="1">
            <a:off x="4623048" y="6068144"/>
            <a:ext cx="381000" cy="457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1">
            <a:extLst>
              <a:ext uri="{FF2B5EF4-FFF2-40B4-BE49-F238E27FC236}">
                <a16:creationId xmlns:a16="http://schemas.microsoft.com/office/drawing/2014/main" xmlns="" id="{71403CC2-F196-439E-9AE9-0C5CB420C94E}"/>
              </a:ext>
            </a:extLst>
          </p:cNvPr>
          <p:cNvCxnSpPr>
            <a:cxnSpLocks/>
          </p:cNvCxnSpPr>
          <p:nvPr/>
        </p:nvCxnSpPr>
        <p:spPr>
          <a:xfrm>
            <a:off x="3886200" y="6140152"/>
            <a:ext cx="311696" cy="489248"/>
          </a:xfrm>
          <a:prstGeom prst="line">
            <a:avLst/>
          </a:prstGeom>
        </p:spPr>
        <p:style>
          <a:lnRef idx="1">
            <a:schemeClr val="accent1"/>
          </a:lnRef>
          <a:fillRef idx="0">
            <a:schemeClr val="accent1"/>
          </a:fillRef>
          <a:effectRef idx="0">
            <a:schemeClr val="accent1"/>
          </a:effectRef>
          <a:fontRef idx="minor">
            <a:schemeClr val="tx1"/>
          </a:fontRef>
        </p:style>
      </p:cxnSp>
      <p:sp>
        <p:nvSpPr>
          <p:cNvPr id="12" name="TextBox 5">
            <a:extLst>
              <a:ext uri="{FF2B5EF4-FFF2-40B4-BE49-F238E27FC236}">
                <a16:creationId xmlns:a16="http://schemas.microsoft.com/office/drawing/2014/main" xmlns="" id="{58234ED1-A0A7-42CC-BD8F-56072B105789}"/>
              </a:ext>
            </a:extLst>
          </p:cNvPr>
          <p:cNvSpPr txBox="1"/>
          <p:nvPr/>
        </p:nvSpPr>
        <p:spPr>
          <a:xfrm>
            <a:off x="899592" y="6351711"/>
            <a:ext cx="2016224" cy="461665"/>
          </a:xfrm>
          <a:prstGeom prst="rect">
            <a:avLst/>
          </a:prstGeom>
          <a:noFill/>
        </p:spPr>
        <p:txBody>
          <a:bodyPr wrap="square" rtlCol="0">
            <a:spAutoFit/>
          </a:bodyPr>
          <a:lstStyle/>
          <a:p>
            <a:r>
              <a:rPr lang="en-US" dirty="0">
                <a:solidFill>
                  <a:srgbClr val="FF0000"/>
                </a:solidFill>
              </a:rPr>
              <a:t>Primary Key</a:t>
            </a:r>
          </a:p>
        </p:txBody>
      </p:sp>
      <p:sp>
        <p:nvSpPr>
          <p:cNvPr id="13" name="TextBox 8">
            <a:extLst>
              <a:ext uri="{FF2B5EF4-FFF2-40B4-BE49-F238E27FC236}">
                <a16:creationId xmlns:a16="http://schemas.microsoft.com/office/drawing/2014/main" xmlns="" id="{E978634B-C800-4C10-9E58-A010A7B25FEB}"/>
              </a:ext>
            </a:extLst>
          </p:cNvPr>
          <p:cNvSpPr txBox="1"/>
          <p:nvPr/>
        </p:nvSpPr>
        <p:spPr>
          <a:xfrm>
            <a:off x="3337991" y="6423719"/>
            <a:ext cx="2335257" cy="461665"/>
          </a:xfrm>
          <a:prstGeom prst="rect">
            <a:avLst/>
          </a:prstGeom>
          <a:noFill/>
        </p:spPr>
        <p:txBody>
          <a:bodyPr wrap="square" rtlCol="0">
            <a:spAutoFit/>
          </a:bodyPr>
          <a:lstStyle/>
          <a:p>
            <a:r>
              <a:rPr lang="en-US" dirty="0">
                <a:solidFill>
                  <a:srgbClr val="FF0000"/>
                </a:solidFill>
              </a:rPr>
              <a:t>Alternate Key</a:t>
            </a:r>
          </a:p>
        </p:txBody>
      </p:sp>
    </p:spTree>
    <p:extLst>
      <p:ext uri="{BB962C8B-B14F-4D97-AF65-F5344CB8AC3E}">
        <p14:creationId xmlns:p14="http://schemas.microsoft.com/office/powerpoint/2010/main" val="2212719543"/>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969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29699">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29699">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29699">
                                            <p:txEl>
                                              <p:pRg st="3" end="3"/>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499"/>
                                          </p:stCondLst>
                                        </p:cTn>
                                        <p:tgtEl>
                                          <p:spTgt spid="29699">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499"/>
                                          </p:stCondLst>
                                        </p:cTn>
                                        <p:tgtEl>
                                          <p:spTgt spid="29699">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499"/>
                                          </p:stCondLst>
                                        </p:cTn>
                                        <p:tgtEl>
                                          <p:spTgt spid="29699">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build="p"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Rectangle 2"/>
          <p:cNvSpPr>
            <a:spLocks noGrp="1" noChangeArrowheads="1"/>
          </p:cNvSpPr>
          <p:nvPr>
            <p:ph type="title"/>
          </p:nvPr>
        </p:nvSpPr>
        <p:spPr>
          <a:xfrm>
            <a:off x="457200" y="152400"/>
            <a:ext cx="7787208" cy="1355725"/>
          </a:xfrm>
        </p:spPr>
        <p:txBody>
          <a:bodyPr/>
          <a:lstStyle/>
          <a:p>
            <a:r>
              <a:rPr lang="en-US" sz="4000" dirty="0"/>
              <a:t>TYPES of PRIMARY KEY</a:t>
            </a:r>
          </a:p>
        </p:txBody>
      </p:sp>
      <p:sp>
        <p:nvSpPr>
          <p:cNvPr id="258051" name="Rectangle 3"/>
          <p:cNvSpPr>
            <a:spLocks noGrp="1" noChangeArrowheads="1"/>
          </p:cNvSpPr>
          <p:nvPr>
            <p:ph idx="1"/>
          </p:nvPr>
        </p:nvSpPr>
        <p:spPr>
          <a:xfrm>
            <a:off x="457200" y="1600200"/>
            <a:ext cx="8001000" cy="4800600"/>
          </a:xfrm>
        </p:spPr>
        <p:txBody>
          <a:bodyPr>
            <a:normAutofit/>
          </a:bodyPr>
          <a:lstStyle/>
          <a:p>
            <a:r>
              <a:rPr lang="en-AU" sz="2400" b="1" dirty="0">
                <a:solidFill>
                  <a:schemeClr val="accent3">
                    <a:lumMod val="75000"/>
                  </a:schemeClr>
                </a:solidFill>
              </a:rPr>
              <a:t>Primary Key </a:t>
            </a:r>
            <a:endParaRPr lang="en-AU" sz="2400" b="1" dirty="0"/>
          </a:p>
          <a:p>
            <a:pPr lvl="1"/>
            <a:r>
              <a:rPr lang="en-AU" sz="2400" dirty="0"/>
              <a:t>PK’s may be </a:t>
            </a:r>
          </a:p>
          <a:p>
            <a:pPr lvl="2"/>
            <a:r>
              <a:rPr lang="en-AU" sz="2400" u="sng" dirty="0">
                <a:solidFill>
                  <a:srgbClr val="0070C0"/>
                </a:solidFill>
              </a:rPr>
              <a:t>simple PK</a:t>
            </a:r>
            <a:r>
              <a:rPr lang="en-AU" sz="2400" dirty="0"/>
              <a:t> (single attribute) </a:t>
            </a:r>
          </a:p>
          <a:p>
            <a:pPr lvl="3"/>
            <a:r>
              <a:rPr lang="en-AU" sz="2400" dirty="0"/>
              <a:t>CUSTOMER (</a:t>
            </a:r>
            <a:r>
              <a:rPr lang="en-AU" sz="2400" u="sng" dirty="0" err="1"/>
              <a:t>custno</a:t>
            </a:r>
            <a:r>
              <a:rPr lang="en-AU" sz="2400" dirty="0"/>
              <a:t>, ….)</a:t>
            </a:r>
          </a:p>
          <a:p>
            <a:pPr lvl="2"/>
            <a:r>
              <a:rPr lang="en-AU" sz="2400" u="sng" dirty="0">
                <a:solidFill>
                  <a:srgbClr val="0070C0"/>
                </a:solidFill>
              </a:rPr>
              <a:t>composite PK </a:t>
            </a:r>
            <a:r>
              <a:rPr lang="en-AU" sz="2400" dirty="0"/>
              <a:t>(multiple attributes) </a:t>
            </a:r>
          </a:p>
          <a:p>
            <a:pPr lvl="3"/>
            <a:r>
              <a:rPr lang="en-AU" sz="2400" dirty="0"/>
              <a:t>ORDERLINE (</a:t>
            </a:r>
            <a:r>
              <a:rPr lang="en-AU" sz="2400" u="sng" dirty="0" err="1"/>
              <a:t>orderno</a:t>
            </a:r>
            <a:r>
              <a:rPr lang="en-AU" sz="2400" dirty="0"/>
              <a:t>, </a:t>
            </a:r>
            <a:r>
              <a:rPr lang="en-AU" sz="2400" u="sng" dirty="0" err="1"/>
              <a:t>prodno</a:t>
            </a:r>
            <a:r>
              <a:rPr lang="en-AU" sz="2400" dirty="0"/>
              <a:t>, quantity,…)  </a:t>
            </a:r>
            <a:endParaRPr lang="en-US" sz="2400" dirty="0"/>
          </a:p>
        </p:txBody>
      </p:sp>
      <p:sp>
        <p:nvSpPr>
          <p:cNvPr id="5" name="عنصر نائب لرقم الشريحة 4"/>
          <p:cNvSpPr>
            <a:spLocks noGrp="1"/>
          </p:cNvSpPr>
          <p:nvPr>
            <p:ph type="sldNum" sz="quarter" idx="12"/>
          </p:nvPr>
        </p:nvSpPr>
        <p:spPr/>
        <p:txBody>
          <a:bodyPr/>
          <a:lstStyle/>
          <a:p>
            <a:fld id="{4291A215-A08A-44D9-AE8F-E2531DD7AFEC}" type="slidenum">
              <a:rPr lang="en-US" smtClean="0"/>
              <a:pPr/>
              <a:t>21</a:t>
            </a:fld>
            <a:endParaRPr lang="en-US"/>
          </a:p>
        </p:txBody>
      </p:sp>
      <p:sp>
        <p:nvSpPr>
          <p:cNvPr id="2" name="Footer Placeholder 1"/>
          <p:cNvSpPr>
            <a:spLocks noGrp="1"/>
          </p:cNvSpPr>
          <p:nvPr>
            <p:ph type="ftr" sz="quarter" idx="11"/>
          </p:nvPr>
        </p:nvSpPr>
        <p:spPr/>
        <p:txBody>
          <a:bodyPr/>
          <a:lstStyle/>
          <a:p>
            <a:r>
              <a:rPr lang="en-US"/>
              <a:t>Lecture3</a:t>
            </a:r>
          </a:p>
        </p:txBody>
      </p:sp>
    </p:spTree>
    <p:extLst>
      <p:ext uri="{BB962C8B-B14F-4D97-AF65-F5344CB8AC3E}">
        <p14:creationId xmlns:p14="http://schemas.microsoft.com/office/powerpoint/2010/main" val="3928631287"/>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Rectangle 2"/>
          <p:cNvSpPr>
            <a:spLocks noGrp="1" noChangeArrowheads="1"/>
          </p:cNvSpPr>
          <p:nvPr>
            <p:ph type="title"/>
          </p:nvPr>
        </p:nvSpPr>
        <p:spPr>
          <a:xfrm>
            <a:off x="457200" y="152400"/>
            <a:ext cx="8147248" cy="1371600"/>
          </a:xfrm>
        </p:spPr>
        <p:txBody>
          <a:bodyPr>
            <a:normAutofit/>
          </a:bodyPr>
          <a:lstStyle/>
          <a:p>
            <a:r>
              <a:rPr lang="en-US" dirty="0"/>
              <a:t>Drawing Entities and Attributes</a:t>
            </a:r>
          </a:p>
        </p:txBody>
      </p:sp>
      <p:sp>
        <p:nvSpPr>
          <p:cNvPr id="32" name="Rectangle 3"/>
          <p:cNvSpPr>
            <a:spLocks noGrp="1" noChangeArrowheads="1"/>
          </p:cNvSpPr>
          <p:nvPr>
            <p:ph idx="1"/>
          </p:nvPr>
        </p:nvSpPr>
        <p:spPr/>
        <p:txBody>
          <a:bodyPr>
            <a:normAutofit fontScale="92500" lnSpcReduction="10000"/>
          </a:bodyPr>
          <a:lstStyle/>
          <a:p>
            <a:pPr>
              <a:lnSpc>
                <a:spcPct val="90000"/>
              </a:lnSpc>
              <a:buNone/>
            </a:pPr>
            <a:endParaRPr lang="en-US" sz="3200" dirty="0"/>
          </a:p>
          <a:p>
            <a:pPr>
              <a:lnSpc>
                <a:spcPct val="90000"/>
              </a:lnSpc>
              <a:spcBef>
                <a:spcPts val="0"/>
              </a:spcBef>
            </a:pPr>
            <a:endParaRPr lang="en-US" sz="3200" dirty="0">
              <a:solidFill>
                <a:schemeClr val="accent2">
                  <a:lumMod val="75000"/>
                </a:schemeClr>
              </a:solidFill>
            </a:endParaRPr>
          </a:p>
          <a:p>
            <a:pPr>
              <a:lnSpc>
                <a:spcPct val="90000"/>
              </a:lnSpc>
              <a:spcBef>
                <a:spcPts val="0"/>
              </a:spcBef>
            </a:pPr>
            <a:endParaRPr lang="en-US" sz="3200" dirty="0">
              <a:solidFill>
                <a:schemeClr val="accent2">
                  <a:lumMod val="75000"/>
                </a:schemeClr>
              </a:solidFill>
            </a:endParaRPr>
          </a:p>
          <a:p>
            <a:pPr>
              <a:lnSpc>
                <a:spcPct val="90000"/>
              </a:lnSpc>
              <a:spcBef>
                <a:spcPts val="0"/>
              </a:spcBef>
            </a:pPr>
            <a:endParaRPr lang="en-US" sz="3200" dirty="0">
              <a:solidFill>
                <a:schemeClr val="accent2">
                  <a:lumMod val="75000"/>
                </a:schemeClr>
              </a:solidFill>
            </a:endParaRPr>
          </a:p>
          <a:p>
            <a:pPr>
              <a:lnSpc>
                <a:spcPct val="90000"/>
              </a:lnSpc>
              <a:spcBef>
                <a:spcPts val="0"/>
              </a:spcBef>
            </a:pPr>
            <a:endParaRPr lang="en-US" sz="3200" dirty="0">
              <a:solidFill>
                <a:schemeClr val="accent2">
                  <a:lumMod val="75000"/>
                </a:schemeClr>
              </a:solidFill>
            </a:endParaRPr>
          </a:p>
          <a:p>
            <a:pPr>
              <a:lnSpc>
                <a:spcPct val="90000"/>
              </a:lnSpc>
              <a:spcBef>
                <a:spcPts val="0"/>
              </a:spcBef>
            </a:pPr>
            <a:endParaRPr lang="en-US" sz="2400" dirty="0">
              <a:solidFill>
                <a:schemeClr val="accent2">
                  <a:lumMod val="75000"/>
                </a:schemeClr>
              </a:solidFill>
            </a:endParaRPr>
          </a:p>
          <a:p>
            <a:pPr>
              <a:lnSpc>
                <a:spcPct val="90000"/>
              </a:lnSpc>
              <a:spcBef>
                <a:spcPts val="0"/>
              </a:spcBef>
            </a:pPr>
            <a:r>
              <a:rPr lang="en-US" sz="2400" dirty="0">
                <a:solidFill>
                  <a:schemeClr val="accent2">
                    <a:lumMod val="75000"/>
                  </a:schemeClr>
                </a:solidFill>
              </a:rPr>
              <a:t>Rectangles</a:t>
            </a:r>
            <a:r>
              <a:rPr lang="en-US" sz="2400" dirty="0"/>
              <a:t> represent entities</a:t>
            </a:r>
          </a:p>
          <a:p>
            <a:pPr>
              <a:lnSpc>
                <a:spcPct val="90000"/>
              </a:lnSpc>
              <a:spcBef>
                <a:spcPts val="0"/>
              </a:spcBef>
            </a:pPr>
            <a:r>
              <a:rPr lang="en-US" sz="2400" dirty="0">
                <a:solidFill>
                  <a:schemeClr val="accent2">
                    <a:lumMod val="75000"/>
                  </a:schemeClr>
                </a:solidFill>
              </a:rPr>
              <a:t>Oval</a:t>
            </a:r>
            <a:r>
              <a:rPr lang="en-US" sz="2400" dirty="0"/>
              <a:t> represent attributes </a:t>
            </a:r>
          </a:p>
          <a:p>
            <a:pPr>
              <a:lnSpc>
                <a:spcPct val="90000"/>
              </a:lnSpc>
              <a:spcBef>
                <a:spcPts val="0"/>
              </a:spcBef>
            </a:pPr>
            <a:r>
              <a:rPr lang="en-US" sz="2400" dirty="0">
                <a:solidFill>
                  <a:schemeClr val="accent2">
                    <a:lumMod val="75000"/>
                  </a:schemeClr>
                </a:solidFill>
              </a:rPr>
              <a:t>derived attributes </a:t>
            </a:r>
            <a:r>
              <a:rPr lang="en-US" sz="2400" dirty="0"/>
              <a:t>use dotted line</a:t>
            </a:r>
          </a:p>
          <a:p>
            <a:pPr>
              <a:lnSpc>
                <a:spcPct val="90000"/>
              </a:lnSpc>
              <a:spcBef>
                <a:spcPts val="0"/>
              </a:spcBef>
            </a:pPr>
            <a:r>
              <a:rPr lang="en-US" sz="2400" dirty="0">
                <a:solidFill>
                  <a:schemeClr val="accent2">
                    <a:lumMod val="75000"/>
                  </a:schemeClr>
                </a:solidFill>
              </a:rPr>
              <a:t>multi-valued attributes </a:t>
            </a:r>
            <a:r>
              <a:rPr lang="en-US" sz="2400" dirty="0"/>
              <a:t>use double line</a:t>
            </a:r>
          </a:p>
          <a:p>
            <a:pPr>
              <a:lnSpc>
                <a:spcPct val="90000"/>
              </a:lnSpc>
              <a:spcBef>
                <a:spcPts val="0"/>
              </a:spcBef>
            </a:pPr>
            <a:r>
              <a:rPr lang="en-US" sz="2400" dirty="0">
                <a:solidFill>
                  <a:schemeClr val="accent2">
                    <a:lumMod val="75000"/>
                  </a:schemeClr>
                </a:solidFill>
              </a:rPr>
              <a:t>primary key attribute   </a:t>
            </a:r>
            <a:r>
              <a:rPr lang="en-US" sz="2400" dirty="0"/>
              <a:t>indicated with underline</a:t>
            </a:r>
          </a:p>
        </p:txBody>
      </p:sp>
      <p:sp>
        <p:nvSpPr>
          <p:cNvPr id="2" name="Footer Placeholder 1"/>
          <p:cNvSpPr>
            <a:spLocks noGrp="1"/>
          </p:cNvSpPr>
          <p:nvPr>
            <p:ph type="ftr" sz="quarter" idx="11"/>
          </p:nvPr>
        </p:nvSpPr>
        <p:spPr/>
        <p:txBody>
          <a:bodyPr/>
          <a:lstStyle/>
          <a:p>
            <a:r>
              <a:rPr lang="en-US"/>
              <a:t>Lecture3</a:t>
            </a:r>
          </a:p>
        </p:txBody>
      </p:sp>
      <p:sp>
        <p:nvSpPr>
          <p:cNvPr id="31" name="عنصر نائب لرقم الشريحة 30"/>
          <p:cNvSpPr>
            <a:spLocks noGrp="1"/>
          </p:cNvSpPr>
          <p:nvPr>
            <p:ph type="sldNum" sz="quarter" idx="12"/>
          </p:nvPr>
        </p:nvSpPr>
        <p:spPr/>
        <p:txBody>
          <a:bodyPr/>
          <a:lstStyle/>
          <a:p>
            <a:fld id="{4291A215-A08A-44D9-AE8F-E2531DD7AFEC}" type="slidenum">
              <a:rPr lang="en-US" smtClean="0"/>
              <a:pPr/>
              <a:t>22</a:t>
            </a:fld>
            <a:endParaRPr lang="en-US"/>
          </a:p>
        </p:txBody>
      </p:sp>
      <p:sp>
        <p:nvSpPr>
          <p:cNvPr id="259076" name="Rectangle 4"/>
          <p:cNvSpPr>
            <a:spLocks noChangeArrowheads="1"/>
          </p:cNvSpPr>
          <p:nvPr/>
        </p:nvSpPr>
        <p:spPr bwMode="auto">
          <a:xfrm>
            <a:off x="2667000" y="2438400"/>
            <a:ext cx="2057400" cy="762000"/>
          </a:xfrm>
          <a:prstGeom prst="rect">
            <a:avLst/>
          </a:prstGeom>
          <a:noFill/>
          <a:ln w="9525">
            <a:solidFill>
              <a:srgbClr val="000000"/>
            </a:solidFill>
            <a:miter lim="800000"/>
            <a:headEnd/>
            <a:tailEnd/>
          </a:ln>
          <a:effectLst/>
        </p:spPr>
        <p:txBody>
          <a:bodyPr wrap="none" lIns="92075" tIns="46038" rIns="92075" bIns="46038" anchor="ctr"/>
          <a:lstStyle/>
          <a:p>
            <a:endParaRPr lang="en-AU">
              <a:solidFill>
                <a:schemeClr val="bg1"/>
              </a:solidFill>
            </a:endParaRPr>
          </a:p>
        </p:txBody>
      </p:sp>
      <p:sp>
        <p:nvSpPr>
          <p:cNvPr id="259077" name="Text Box 5"/>
          <p:cNvSpPr txBox="1">
            <a:spLocks noChangeArrowheads="1"/>
          </p:cNvSpPr>
          <p:nvPr/>
        </p:nvSpPr>
        <p:spPr bwMode="auto">
          <a:xfrm>
            <a:off x="2895600" y="2754226"/>
            <a:ext cx="1524000" cy="369974"/>
          </a:xfrm>
          <a:prstGeom prst="rect">
            <a:avLst/>
          </a:prstGeom>
          <a:noFill/>
          <a:ln w="9525">
            <a:noFill/>
            <a:miter lim="800000"/>
            <a:headEnd/>
            <a:tailEnd/>
          </a:ln>
          <a:effectLst/>
        </p:spPr>
        <p:txBody>
          <a:bodyPr lIns="92075" tIns="46038" rIns="92075" bIns="46038" anchor="b">
            <a:spAutoFit/>
          </a:bodyPr>
          <a:lstStyle/>
          <a:p>
            <a:pPr>
              <a:spcBef>
                <a:spcPct val="50000"/>
              </a:spcBef>
            </a:pPr>
            <a:r>
              <a:rPr lang="en-US" dirty="0">
                <a:solidFill>
                  <a:srgbClr val="FF0000"/>
                </a:solidFill>
              </a:rPr>
              <a:t>student</a:t>
            </a:r>
          </a:p>
        </p:txBody>
      </p:sp>
      <p:sp>
        <p:nvSpPr>
          <p:cNvPr id="259078" name="Oval 6"/>
          <p:cNvSpPr>
            <a:spLocks noChangeArrowheads="1"/>
          </p:cNvSpPr>
          <p:nvPr/>
        </p:nvSpPr>
        <p:spPr bwMode="auto">
          <a:xfrm>
            <a:off x="2057400" y="1676400"/>
            <a:ext cx="1524000" cy="457200"/>
          </a:xfrm>
          <a:prstGeom prst="ellipse">
            <a:avLst/>
          </a:prstGeom>
          <a:noFill/>
          <a:ln w="9525">
            <a:solidFill>
              <a:srgbClr val="000000"/>
            </a:solidFill>
            <a:round/>
            <a:headEnd/>
            <a:tailEnd/>
          </a:ln>
          <a:effectLst/>
        </p:spPr>
        <p:txBody>
          <a:bodyPr wrap="none" lIns="92075" tIns="46038" rIns="92075" bIns="46038" anchor="ctr"/>
          <a:lstStyle/>
          <a:p>
            <a:r>
              <a:rPr lang="en-US" u="sng" dirty="0" err="1">
                <a:solidFill>
                  <a:srgbClr val="FF0000"/>
                </a:solidFill>
              </a:rPr>
              <a:t>stu_id</a:t>
            </a:r>
            <a:endParaRPr lang="en-US" u="sng" dirty="0">
              <a:solidFill>
                <a:srgbClr val="FF0000"/>
              </a:solidFill>
            </a:endParaRPr>
          </a:p>
        </p:txBody>
      </p:sp>
      <p:sp>
        <p:nvSpPr>
          <p:cNvPr id="259079" name="Oval 7"/>
          <p:cNvSpPr>
            <a:spLocks noChangeArrowheads="1"/>
          </p:cNvSpPr>
          <p:nvPr/>
        </p:nvSpPr>
        <p:spPr bwMode="auto">
          <a:xfrm>
            <a:off x="3962400" y="1676400"/>
            <a:ext cx="1066800" cy="457200"/>
          </a:xfrm>
          <a:prstGeom prst="ellipse">
            <a:avLst/>
          </a:prstGeom>
          <a:noFill/>
          <a:ln w="9525">
            <a:solidFill>
              <a:srgbClr val="000000"/>
            </a:solidFill>
            <a:round/>
            <a:headEnd/>
            <a:tailEnd/>
          </a:ln>
          <a:effectLst/>
        </p:spPr>
        <p:txBody>
          <a:bodyPr wrap="none" lIns="92075" tIns="46038" rIns="92075" bIns="46038" anchor="ctr"/>
          <a:lstStyle/>
          <a:p>
            <a:r>
              <a:rPr lang="en-US" dirty="0">
                <a:solidFill>
                  <a:srgbClr val="FF0000"/>
                </a:solidFill>
              </a:rPr>
              <a:t>name</a:t>
            </a:r>
          </a:p>
        </p:txBody>
      </p:sp>
      <p:sp>
        <p:nvSpPr>
          <p:cNvPr id="259080" name="Line 8"/>
          <p:cNvSpPr>
            <a:spLocks noChangeShapeType="1"/>
          </p:cNvSpPr>
          <p:nvPr/>
        </p:nvSpPr>
        <p:spPr bwMode="auto">
          <a:xfrm>
            <a:off x="2971800" y="2133600"/>
            <a:ext cx="304800" cy="304800"/>
          </a:xfrm>
          <a:prstGeom prst="line">
            <a:avLst/>
          </a:prstGeom>
          <a:noFill/>
          <a:ln w="9525">
            <a:solidFill>
              <a:srgbClr val="000000"/>
            </a:solidFill>
            <a:round/>
            <a:headEnd/>
            <a:tailEnd/>
          </a:ln>
          <a:effectLst/>
        </p:spPr>
        <p:txBody>
          <a:bodyPr lIns="92075" tIns="46038" rIns="92075" bIns="46038" anchor="b"/>
          <a:lstStyle/>
          <a:p>
            <a:endParaRPr lang="en-US"/>
          </a:p>
        </p:txBody>
      </p:sp>
      <p:sp>
        <p:nvSpPr>
          <p:cNvPr id="259081" name="Line 9"/>
          <p:cNvSpPr>
            <a:spLocks noChangeShapeType="1"/>
          </p:cNvSpPr>
          <p:nvPr/>
        </p:nvSpPr>
        <p:spPr bwMode="auto">
          <a:xfrm flipH="1">
            <a:off x="3886200" y="2133600"/>
            <a:ext cx="533400" cy="304800"/>
          </a:xfrm>
          <a:prstGeom prst="line">
            <a:avLst/>
          </a:prstGeom>
          <a:noFill/>
          <a:ln w="9525">
            <a:solidFill>
              <a:srgbClr val="000000"/>
            </a:solidFill>
            <a:round/>
            <a:headEnd/>
            <a:tailEnd/>
          </a:ln>
          <a:effectLst/>
        </p:spPr>
        <p:txBody>
          <a:bodyPr lIns="92075" tIns="46038" rIns="92075" bIns="46038" anchor="b"/>
          <a:lstStyle/>
          <a:p>
            <a:endParaRPr lang="en-US"/>
          </a:p>
        </p:txBody>
      </p:sp>
      <p:sp>
        <p:nvSpPr>
          <p:cNvPr id="259083" name="Oval 11"/>
          <p:cNvSpPr>
            <a:spLocks noChangeArrowheads="1"/>
          </p:cNvSpPr>
          <p:nvPr/>
        </p:nvSpPr>
        <p:spPr bwMode="auto">
          <a:xfrm>
            <a:off x="5257800" y="1676400"/>
            <a:ext cx="1219200" cy="533400"/>
          </a:xfrm>
          <a:prstGeom prst="ellipse">
            <a:avLst/>
          </a:prstGeom>
          <a:noFill/>
          <a:ln w="9525">
            <a:solidFill>
              <a:srgbClr val="000000"/>
            </a:solidFill>
            <a:round/>
            <a:headEnd/>
            <a:tailEnd/>
          </a:ln>
          <a:effectLst/>
        </p:spPr>
        <p:txBody>
          <a:bodyPr wrap="none" lIns="92075" tIns="46038" rIns="92075" bIns="46038" anchor="ctr"/>
          <a:lstStyle/>
          <a:p>
            <a:endParaRPr lang="en-US"/>
          </a:p>
        </p:txBody>
      </p:sp>
      <p:sp>
        <p:nvSpPr>
          <p:cNvPr id="259084" name="Text Box 12"/>
          <p:cNvSpPr txBox="1">
            <a:spLocks noChangeArrowheads="1"/>
          </p:cNvSpPr>
          <p:nvPr/>
        </p:nvSpPr>
        <p:spPr bwMode="auto">
          <a:xfrm>
            <a:off x="5562600" y="1763626"/>
            <a:ext cx="762000" cy="369974"/>
          </a:xfrm>
          <a:prstGeom prst="rect">
            <a:avLst/>
          </a:prstGeom>
          <a:noFill/>
          <a:ln w="9525">
            <a:noFill/>
            <a:miter lim="800000"/>
            <a:headEnd/>
            <a:tailEnd/>
          </a:ln>
          <a:effectLst/>
        </p:spPr>
        <p:txBody>
          <a:bodyPr lIns="92075" tIns="46038" rIns="92075" bIns="46038" anchor="b">
            <a:spAutoFit/>
          </a:bodyPr>
          <a:lstStyle/>
          <a:p>
            <a:pPr>
              <a:spcBef>
                <a:spcPct val="50000"/>
              </a:spcBef>
            </a:pPr>
            <a:r>
              <a:rPr lang="en-US" dirty="0">
                <a:solidFill>
                  <a:srgbClr val="FF0000"/>
                </a:solidFill>
              </a:rPr>
              <a:t>dob</a:t>
            </a:r>
          </a:p>
        </p:txBody>
      </p:sp>
      <p:sp>
        <p:nvSpPr>
          <p:cNvPr id="259085" name="Line 13"/>
          <p:cNvSpPr>
            <a:spLocks noChangeShapeType="1"/>
          </p:cNvSpPr>
          <p:nvPr/>
        </p:nvSpPr>
        <p:spPr bwMode="auto">
          <a:xfrm flipV="1">
            <a:off x="4648200" y="2133600"/>
            <a:ext cx="838200" cy="304800"/>
          </a:xfrm>
          <a:prstGeom prst="line">
            <a:avLst/>
          </a:prstGeom>
          <a:noFill/>
          <a:ln w="9525">
            <a:solidFill>
              <a:srgbClr val="000000"/>
            </a:solidFill>
            <a:round/>
            <a:headEnd/>
            <a:tailEnd/>
          </a:ln>
          <a:effectLst/>
        </p:spPr>
        <p:txBody>
          <a:bodyPr lIns="92075" tIns="46038" rIns="92075" bIns="46038" anchor="b"/>
          <a:lstStyle/>
          <a:p>
            <a:endParaRPr lang="en-US"/>
          </a:p>
        </p:txBody>
      </p:sp>
      <p:sp>
        <p:nvSpPr>
          <p:cNvPr id="259086" name="Oval 14"/>
          <p:cNvSpPr>
            <a:spLocks noChangeArrowheads="1"/>
          </p:cNvSpPr>
          <p:nvPr/>
        </p:nvSpPr>
        <p:spPr bwMode="auto">
          <a:xfrm>
            <a:off x="6858000" y="1905000"/>
            <a:ext cx="1143000" cy="381000"/>
          </a:xfrm>
          <a:prstGeom prst="ellipse">
            <a:avLst/>
          </a:prstGeom>
          <a:noFill/>
          <a:ln w="6350">
            <a:solidFill>
              <a:srgbClr val="000000"/>
            </a:solidFill>
            <a:prstDash val="dash"/>
            <a:round/>
            <a:headEnd/>
            <a:tailEnd/>
          </a:ln>
          <a:effectLst/>
        </p:spPr>
        <p:txBody>
          <a:bodyPr wrap="none" lIns="92075" tIns="46038" rIns="92075" bIns="46038" anchor="ctr"/>
          <a:lstStyle/>
          <a:p>
            <a:endParaRPr lang="en-US"/>
          </a:p>
        </p:txBody>
      </p:sp>
      <p:sp>
        <p:nvSpPr>
          <p:cNvPr id="259087" name="Line 15"/>
          <p:cNvSpPr>
            <a:spLocks noChangeShapeType="1"/>
          </p:cNvSpPr>
          <p:nvPr/>
        </p:nvSpPr>
        <p:spPr bwMode="auto">
          <a:xfrm flipV="1">
            <a:off x="4724400" y="2209800"/>
            <a:ext cx="2209800" cy="457200"/>
          </a:xfrm>
          <a:prstGeom prst="line">
            <a:avLst/>
          </a:prstGeom>
          <a:noFill/>
          <a:ln w="9525">
            <a:solidFill>
              <a:srgbClr val="000000"/>
            </a:solidFill>
            <a:round/>
            <a:headEnd/>
            <a:tailEnd/>
          </a:ln>
          <a:effectLst/>
        </p:spPr>
        <p:txBody>
          <a:bodyPr lIns="92075" tIns="46038" rIns="92075" bIns="46038" anchor="b"/>
          <a:lstStyle/>
          <a:p>
            <a:endParaRPr lang="en-US"/>
          </a:p>
        </p:txBody>
      </p:sp>
      <p:sp>
        <p:nvSpPr>
          <p:cNvPr id="259088" name="Text Box 16"/>
          <p:cNvSpPr txBox="1">
            <a:spLocks noChangeArrowheads="1"/>
          </p:cNvSpPr>
          <p:nvPr/>
        </p:nvSpPr>
        <p:spPr bwMode="auto">
          <a:xfrm>
            <a:off x="7086600" y="1916026"/>
            <a:ext cx="990600" cy="369974"/>
          </a:xfrm>
          <a:prstGeom prst="rect">
            <a:avLst/>
          </a:prstGeom>
          <a:noFill/>
          <a:ln w="9525">
            <a:noFill/>
            <a:miter lim="800000"/>
            <a:headEnd/>
            <a:tailEnd/>
          </a:ln>
          <a:effectLst/>
        </p:spPr>
        <p:txBody>
          <a:bodyPr lIns="92075" tIns="46038" rIns="92075" bIns="46038" anchor="b">
            <a:spAutoFit/>
          </a:bodyPr>
          <a:lstStyle/>
          <a:p>
            <a:pPr>
              <a:spcBef>
                <a:spcPct val="50000"/>
              </a:spcBef>
            </a:pPr>
            <a:r>
              <a:rPr lang="en-US" dirty="0">
                <a:solidFill>
                  <a:srgbClr val="FF0000"/>
                </a:solidFill>
              </a:rPr>
              <a:t>age</a:t>
            </a:r>
          </a:p>
        </p:txBody>
      </p:sp>
      <p:sp>
        <p:nvSpPr>
          <p:cNvPr id="259089" name="Oval 17"/>
          <p:cNvSpPr>
            <a:spLocks noChangeArrowheads="1"/>
          </p:cNvSpPr>
          <p:nvPr/>
        </p:nvSpPr>
        <p:spPr bwMode="auto">
          <a:xfrm>
            <a:off x="6705600" y="2590800"/>
            <a:ext cx="1143000" cy="533400"/>
          </a:xfrm>
          <a:prstGeom prst="ellipse">
            <a:avLst/>
          </a:prstGeom>
          <a:noFill/>
          <a:ln w="38100" cmpd="dbl">
            <a:solidFill>
              <a:srgbClr val="000000"/>
            </a:solidFill>
            <a:round/>
            <a:headEnd/>
            <a:tailEnd/>
          </a:ln>
          <a:effectLst/>
        </p:spPr>
        <p:txBody>
          <a:bodyPr wrap="none" lIns="92075" tIns="46038" rIns="92075" bIns="46038" anchor="ctr"/>
          <a:lstStyle/>
          <a:p>
            <a:endParaRPr lang="en-US"/>
          </a:p>
        </p:txBody>
      </p:sp>
      <p:sp>
        <p:nvSpPr>
          <p:cNvPr id="259090" name="Text Box 18"/>
          <p:cNvSpPr txBox="1">
            <a:spLocks noChangeArrowheads="1"/>
          </p:cNvSpPr>
          <p:nvPr/>
        </p:nvSpPr>
        <p:spPr bwMode="auto">
          <a:xfrm>
            <a:off x="6705600" y="2678026"/>
            <a:ext cx="1295400" cy="369974"/>
          </a:xfrm>
          <a:prstGeom prst="rect">
            <a:avLst/>
          </a:prstGeom>
          <a:noFill/>
          <a:ln w="9525">
            <a:noFill/>
            <a:miter lim="800000"/>
            <a:headEnd/>
            <a:tailEnd/>
          </a:ln>
          <a:effectLst/>
        </p:spPr>
        <p:txBody>
          <a:bodyPr lIns="92075" tIns="46038" rIns="92075" bIns="46038" anchor="b">
            <a:spAutoFit/>
          </a:bodyPr>
          <a:lstStyle/>
          <a:p>
            <a:pPr>
              <a:spcBef>
                <a:spcPct val="50000"/>
              </a:spcBef>
            </a:pPr>
            <a:r>
              <a:rPr lang="en-US" dirty="0">
                <a:solidFill>
                  <a:srgbClr val="FF0000"/>
                </a:solidFill>
              </a:rPr>
              <a:t>phone</a:t>
            </a:r>
          </a:p>
        </p:txBody>
      </p:sp>
      <p:sp>
        <p:nvSpPr>
          <p:cNvPr id="259091" name="Line 19"/>
          <p:cNvSpPr>
            <a:spLocks noChangeShapeType="1"/>
          </p:cNvSpPr>
          <p:nvPr/>
        </p:nvSpPr>
        <p:spPr bwMode="auto">
          <a:xfrm>
            <a:off x="4724400" y="2895600"/>
            <a:ext cx="1981200" cy="0"/>
          </a:xfrm>
          <a:prstGeom prst="line">
            <a:avLst/>
          </a:prstGeom>
          <a:noFill/>
          <a:ln w="9525">
            <a:solidFill>
              <a:srgbClr val="000000"/>
            </a:solidFill>
            <a:round/>
            <a:headEnd/>
            <a:tailEnd/>
          </a:ln>
          <a:effectLst/>
        </p:spPr>
        <p:txBody>
          <a:bodyPr lIns="92075" tIns="46038" rIns="92075" bIns="46038" anchor="b"/>
          <a:lstStyle/>
          <a:p>
            <a:endParaRPr lang="en-US"/>
          </a:p>
        </p:txBody>
      </p:sp>
      <p:sp>
        <p:nvSpPr>
          <p:cNvPr id="259093" name="Oval 21"/>
          <p:cNvSpPr>
            <a:spLocks noChangeArrowheads="1"/>
          </p:cNvSpPr>
          <p:nvPr/>
        </p:nvSpPr>
        <p:spPr bwMode="auto">
          <a:xfrm>
            <a:off x="5638800" y="3200400"/>
            <a:ext cx="1524000" cy="533400"/>
          </a:xfrm>
          <a:prstGeom prst="ellipse">
            <a:avLst/>
          </a:prstGeom>
          <a:noFill/>
          <a:ln w="9525" algn="ctr">
            <a:solidFill>
              <a:srgbClr val="000000"/>
            </a:solidFill>
            <a:round/>
            <a:headEnd/>
            <a:tailEnd/>
          </a:ln>
          <a:effectLst/>
        </p:spPr>
        <p:txBody>
          <a:bodyPr wrap="none" lIns="92075" tIns="46038" rIns="92075" bIns="46038" anchor="ctr">
            <a:spAutoFit/>
          </a:bodyPr>
          <a:lstStyle/>
          <a:p>
            <a:endParaRPr lang="en-US"/>
          </a:p>
        </p:txBody>
      </p:sp>
      <p:sp>
        <p:nvSpPr>
          <p:cNvPr id="259094" name="Line 22"/>
          <p:cNvSpPr>
            <a:spLocks noChangeShapeType="1"/>
          </p:cNvSpPr>
          <p:nvPr/>
        </p:nvSpPr>
        <p:spPr bwMode="auto">
          <a:xfrm>
            <a:off x="4724400" y="3200400"/>
            <a:ext cx="914400" cy="228600"/>
          </a:xfrm>
          <a:prstGeom prst="line">
            <a:avLst/>
          </a:prstGeom>
          <a:noFill/>
          <a:ln w="9525">
            <a:solidFill>
              <a:srgbClr val="000000"/>
            </a:solidFill>
            <a:round/>
            <a:headEnd/>
            <a:tailEnd/>
          </a:ln>
          <a:effectLst/>
        </p:spPr>
        <p:txBody>
          <a:bodyPr lIns="92075" tIns="46038" rIns="92075" bIns="46038" anchor="b">
            <a:spAutoFit/>
          </a:bodyPr>
          <a:lstStyle/>
          <a:p>
            <a:endParaRPr lang="en-US"/>
          </a:p>
        </p:txBody>
      </p:sp>
      <p:sp>
        <p:nvSpPr>
          <p:cNvPr id="259095" name="Text Box 23"/>
          <p:cNvSpPr txBox="1">
            <a:spLocks noChangeArrowheads="1"/>
          </p:cNvSpPr>
          <p:nvPr/>
        </p:nvSpPr>
        <p:spPr bwMode="auto">
          <a:xfrm>
            <a:off x="5791200" y="3287626"/>
            <a:ext cx="1295400" cy="369974"/>
          </a:xfrm>
          <a:prstGeom prst="rect">
            <a:avLst/>
          </a:prstGeom>
          <a:noFill/>
          <a:ln w="9525" algn="ctr">
            <a:noFill/>
            <a:miter lim="800000"/>
            <a:headEnd/>
            <a:tailEnd/>
          </a:ln>
          <a:effectLst/>
        </p:spPr>
        <p:txBody>
          <a:bodyPr lIns="92075" tIns="46038" rIns="92075" bIns="46038" anchor="b">
            <a:spAutoFit/>
          </a:bodyPr>
          <a:lstStyle/>
          <a:p>
            <a:pPr>
              <a:spcBef>
                <a:spcPct val="50000"/>
              </a:spcBef>
            </a:pPr>
            <a:r>
              <a:rPr lang="en-US" dirty="0">
                <a:solidFill>
                  <a:srgbClr val="FF0000"/>
                </a:solidFill>
              </a:rPr>
              <a:t>address</a:t>
            </a:r>
          </a:p>
        </p:txBody>
      </p:sp>
      <p:sp>
        <p:nvSpPr>
          <p:cNvPr id="259096" name="Line 24"/>
          <p:cNvSpPr>
            <a:spLocks noChangeShapeType="1"/>
          </p:cNvSpPr>
          <p:nvPr/>
        </p:nvSpPr>
        <p:spPr bwMode="auto">
          <a:xfrm>
            <a:off x="6019800" y="3733800"/>
            <a:ext cx="0" cy="228600"/>
          </a:xfrm>
          <a:prstGeom prst="line">
            <a:avLst/>
          </a:prstGeom>
          <a:noFill/>
          <a:ln w="9525">
            <a:solidFill>
              <a:srgbClr val="000000"/>
            </a:solidFill>
            <a:round/>
            <a:headEnd/>
            <a:tailEnd/>
          </a:ln>
          <a:effectLst/>
        </p:spPr>
        <p:txBody>
          <a:bodyPr lIns="92075" tIns="46038" rIns="92075" bIns="46038" anchor="b">
            <a:spAutoFit/>
          </a:bodyPr>
          <a:lstStyle/>
          <a:p>
            <a:endParaRPr lang="en-US"/>
          </a:p>
        </p:txBody>
      </p:sp>
      <p:sp>
        <p:nvSpPr>
          <p:cNvPr id="259097" name="Oval 25"/>
          <p:cNvSpPr>
            <a:spLocks noChangeArrowheads="1"/>
          </p:cNvSpPr>
          <p:nvPr/>
        </p:nvSpPr>
        <p:spPr bwMode="auto">
          <a:xfrm>
            <a:off x="5486400" y="3962400"/>
            <a:ext cx="1066800" cy="457200"/>
          </a:xfrm>
          <a:prstGeom prst="ellipse">
            <a:avLst/>
          </a:prstGeom>
          <a:noFill/>
          <a:ln w="9525" algn="ctr">
            <a:solidFill>
              <a:srgbClr val="000000"/>
            </a:solidFill>
            <a:round/>
            <a:headEnd/>
            <a:tailEnd/>
          </a:ln>
          <a:effectLst/>
        </p:spPr>
        <p:txBody>
          <a:bodyPr wrap="none" lIns="92075" tIns="46038" rIns="92075" bIns="46038" anchor="ctr">
            <a:spAutoFit/>
          </a:bodyPr>
          <a:lstStyle/>
          <a:p>
            <a:endParaRPr lang="en-US"/>
          </a:p>
        </p:txBody>
      </p:sp>
      <p:sp>
        <p:nvSpPr>
          <p:cNvPr id="259098" name="Text Box 26"/>
          <p:cNvSpPr txBox="1">
            <a:spLocks noChangeArrowheads="1"/>
          </p:cNvSpPr>
          <p:nvPr/>
        </p:nvSpPr>
        <p:spPr bwMode="auto">
          <a:xfrm>
            <a:off x="5562600" y="4049626"/>
            <a:ext cx="914400" cy="369974"/>
          </a:xfrm>
          <a:prstGeom prst="rect">
            <a:avLst/>
          </a:prstGeom>
          <a:noFill/>
          <a:ln w="9525" algn="ctr">
            <a:noFill/>
            <a:miter lim="800000"/>
            <a:headEnd/>
            <a:tailEnd/>
          </a:ln>
          <a:effectLst/>
        </p:spPr>
        <p:txBody>
          <a:bodyPr lIns="92075" tIns="46038" rIns="92075" bIns="46038" anchor="b">
            <a:spAutoFit/>
          </a:bodyPr>
          <a:lstStyle/>
          <a:p>
            <a:pPr>
              <a:spcBef>
                <a:spcPct val="50000"/>
              </a:spcBef>
            </a:pPr>
            <a:r>
              <a:rPr lang="en-US" dirty="0">
                <a:solidFill>
                  <a:srgbClr val="FF0000"/>
                </a:solidFill>
              </a:rPr>
              <a:t>street</a:t>
            </a:r>
          </a:p>
        </p:txBody>
      </p:sp>
      <p:sp>
        <p:nvSpPr>
          <p:cNvPr id="259099" name="Line 27"/>
          <p:cNvSpPr>
            <a:spLocks noChangeShapeType="1"/>
          </p:cNvSpPr>
          <p:nvPr/>
        </p:nvSpPr>
        <p:spPr bwMode="auto">
          <a:xfrm>
            <a:off x="6934200" y="3657600"/>
            <a:ext cx="381000" cy="381000"/>
          </a:xfrm>
          <a:prstGeom prst="line">
            <a:avLst/>
          </a:prstGeom>
          <a:noFill/>
          <a:ln w="9525">
            <a:solidFill>
              <a:srgbClr val="000000"/>
            </a:solidFill>
            <a:round/>
            <a:headEnd/>
            <a:tailEnd/>
          </a:ln>
          <a:effectLst/>
        </p:spPr>
        <p:txBody>
          <a:bodyPr lIns="92075" tIns="46038" rIns="92075" bIns="46038" anchor="b">
            <a:spAutoFit/>
          </a:bodyPr>
          <a:lstStyle/>
          <a:p>
            <a:endParaRPr lang="en-US"/>
          </a:p>
        </p:txBody>
      </p:sp>
      <p:sp>
        <p:nvSpPr>
          <p:cNvPr id="259100" name="Oval 28"/>
          <p:cNvSpPr>
            <a:spLocks noChangeArrowheads="1"/>
          </p:cNvSpPr>
          <p:nvPr/>
        </p:nvSpPr>
        <p:spPr bwMode="auto">
          <a:xfrm>
            <a:off x="7010400" y="4038600"/>
            <a:ext cx="1295400" cy="381000"/>
          </a:xfrm>
          <a:prstGeom prst="ellipse">
            <a:avLst/>
          </a:prstGeom>
          <a:noFill/>
          <a:ln w="9525" algn="ctr">
            <a:solidFill>
              <a:srgbClr val="000000"/>
            </a:solidFill>
            <a:round/>
            <a:headEnd/>
            <a:tailEnd/>
          </a:ln>
          <a:effectLst/>
        </p:spPr>
        <p:txBody>
          <a:bodyPr lIns="92075" tIns="46038" rIns="92075" bIns="46038" anchor="ctr">
            <a:spAutoFit/>
          </a:bodyPr>
          <a:lstStyle/>
          <a:p>
            <a:endParaRPr lang="en-US"/>
          </a:p>
        </p:txBody>
      </p:sp>
      <p:sp>
        <p:nvSpPr>
          <p:cNvPr id="259101" name="Text Box 29"/>
          <p:cNvSpPr txBox="1">
            <a:spLocks noChangeArrowheads="1"/>
          </p:cNvSpPr>
          <p:nvPr/>
        </p:nvSpPr>
        <p:spPr bwMode="auto">
          <a:xfrm>
            <a:off x="7239000" y="4049626"/>
            <a:ext cx="914400" cy="369974"/>
          </a:xfrm>
          <a:prstGeom prst="rect">
            <a:avLst/>
          </a:prstGeom>
          <a:noFill/>
          <a:ln w="9525" algn="ctr">
            <a:noFill/>
            <a:miter lim="800000"/>
            <a:headEnd/>
            <a:tailEnd/>
          </a:ln>
          <a:effectLst/>
        </p:spPr>
        <p:txBody>
          <a:bodyPr lIns="92075" tIns="46038" rIns="92075" bIns="46038" anchor="b">
            <a:spAutoFit/>
          </a:bodyPr>
          <a:lstStyle/>
          <a:p>
            <a:pPr>
              <a:spcBef>
                <a:spcPct val="50000"/>
              </a:spcBef>
            </a:pPr>
            <a:r>
              <a:rPr lang="en-US" dirty="0">
                <a:solidFill>
                  <a:srgbClr val="FF0000"/>
                </a:solidFill>
              </a:rPr>
              <a:t>city</a:t>
            </a:r>
          </a:p>
        </p:txBody>
      </p:sp>
    </p:spTree>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1026"/>
          <p:cNvSpPr>
            <a:spLocks noGrp="1" noChangeArrowheads="1"/>
          </p:cNvSpPr>
          <p:nvPr>
            <p:ph type="title"/>
          </p:nvPr>
        </p:nvSpPr>
        <p:spPr>
          <a:xfrm>
            <a:off x="457200" y="152400"/>
            <a:ext cx="7715250" cy="1371600"/>
          </a:xfrm>
          <a:extLst>
            <a:ext uri="{91240B29-F687-4F45-9708-019B960494DF}">
              <a14:hiddenLine xmlns:a14="http://schemas.microsoft.com/office/drawing/2010/main" w="12700">
                <a:solidFill>
                  <a:schemeClr val="tx1"/>
                </a:solidFill>
                <a:miter lim="800000"/>
                <a:headEnd/>
                <a:tailEnd/>
              </a14:hiddenLine>
            </a:ext>
          </a:extLst>
        </p:spPr>
        <p:txBody>
          <a:bodyPr wrap="square" lIns="90488" tIns="44450" rIns="90488" bIns="44450" numCol="1" anchorCtr="0" compatLnSpc="1">
            <a:prstTxWarp prst="textNoShape">
              <a:avLst/>
            </a:prstTxWarp>
          </a:bodyPr>
          <a:lstStyle/>
          <a:p>
            <a:pPr eaLnBrk="1" hangingPunct="1"/>
            <a:r>
              <a:rPr lang="en-GB" altLang="en-US" sz="3200" b="1" cap="none">
                <a:latin typeface="Times" charset="0"/>
              </a:rPr>
              <a:t>ER </a:t>
            </a:r>
            <a:r>
              <a:rPr lang="en-AU" altLang="en-US" sz="3200" b="1" cap="none">
                <a:latin typeface="Times" charset="0"/>
                <a:ea typeface="Times New Roman" charset="0"/>
                <a:cs typeface="Times New Roman" charset="0"/>
              </a:rPr>
              <a:t>diagram of  </a:t>
            </a:r>
            <a:r>
              <a:rPr lang="en-AU" altLang="en-US" sz="3200" b="1" cap="none">
                <a:latin typeface="Times" charset="0"/>
                <a:ea typeface="Arial" charset="0"/>
                <a:cs typeface="Arial" charset="0"/>
              </a:rPr>
              <a:t>Staff </a:t>
            </a:r>
            <a:r>
              <a:rPr lang="en-AU" altLang="en-US" sz="3200" b="1" cap="none">
                <a:latin typeface="Times" charset="0"/>
                <a:ea typeface="Times New Roman" charset="0"/>
                <a:cs typeface="Times New Roman" charset="0"/>
              </a:rPr>
              <a:t>and  </a:t>
            </a:r>
            <a:r>
              <a:rPr lang="en-AU" altLang="en-US" sz="3200" b="1" cap="none">
                <a:latin typeface="Times" charset="0"/>
                <a:ea typeface="Arial" charset="0"/>
                <a:cs typeface="Arial" charset="0"/>
              </a:rPr>
              <a:t>Branch</a:t>
            </a:r>
            <a:r>
              <a:rPr lang="en-AU" altLang="en-US" sz="3200" b="1" cap="none">
                <a:latin typeface="Times" charset="0"/>
                <a:ea typeface="Times New Roman" charset="0"/>
                <a:cs typeface="Times New Roman" charset="0"/>
              </a:rPr>
              <a:t> entities and their attributes</a:t>
            </a:r>
            <a:endParaRPr lang="en-GB" altLang="en-US" sz="3200" b="1" cap="none">
              <a:latin typeface="Times" charset="0"/>
              <a:ea typeface="Times New Roman" charset="0"/>
              <a:cs typeface="Times New Roman" charset="0"/>
            </a:endParaRPr>
          </a:p>
        </p:txBody>
      </p:sp>
      <p:sp>
        <p:nvSpPr>
          <p:cNvPr id="76802" name="Slide Number Placeholder 3"/>
          <p:cNvSpPr>
            <a:spLocks noGrp="1"/>
          </p:cNvSpPr>
          <p:nvPr>
            <p:ph type="sldNum" sz="quarter" idx="12"/>
          </p:nvPr>
        </p:nvSpPr>
        <p:spPr bwMode="auto">
          <a:xfrm>
            <a:off x="6858000" y="6172200"/>
            <a:ext cx="19050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ts val="600"/>
              </a:spcAft>
              <a:buFont typeface="Arial" charset="0"/>
              <a:defRPr sz="2000" b="1">
                <a:solidFill>
                  <a:schemeClr val="tx1"/>
                </a:solidFill>
                <a:latin typeface="Arial" charset="0"/>
              </a:defRPr>
            </a:lvl1pPr>
            <a:lvl2pPr marL="742950" indent="-285750">
              <a:spcBef>
                <a:spcPct val="20000"/>
              </a:spcBef>
              <a:buClr>
                <a:schemeClr val="tx2"/>
              </a:buClr>
              <a:buFont typeface="Arial" charset="0"/>
              <a:buChar char="•"/>
              <a:defRPr sz="2000">
                <a:solidFill>
                  <a:schemeClr val="tx1"/>
                </a:solidFill>
                <a:latin typeface="Arial" charset="0"/>
              </a:defRPr>
            </a:lvl2pPr>
            <a:lvl3pPr marL="1143000" indent="-228600">
              <a:spcBef>
                <a:spcPct val="20000"/>
              </a:spcBef>
              <a:buClr>
                <a:schemeClr val="tx2"/>
              </a:buClr>
              <a:buFont typeface="Arial" charset="0"/>
              <a:buChar char="•"/>
              <a:defRPr>
                <a:solidFill>
                  <a:schemeClr val="tx1"/>
                </a:solidFill>
                <a:latin typeface="Arial" charset="0"/>
              </a:defRPr>
            </a:lvl3pPr>
            <a:lvl4pPr marL="1600200" indent="-228600">
              <a:spcBef>
                <a:spcPct val="20000"/>
              </a:spcBef>
              <a:buClr>
                <a:schemeClr val="tx2"/>
              </a:buClr>
              <a:buFont typeface="Arial" charset="0"/>
              <a:buChar char="•"/>
              <a:defRPr>
                <a:solidFill>
                  <a:schemeClr val="tx1"/>
                </a:solidFill>
                <a:latin typeface="Arial" charset="0"/>
              </a:defRPr>
            </a:lvl4pPr>
            <a:lvl5pPr marL="2057400" indent="-228600">
              <a:spcBef>
                <a:spcPct val="20000"/>
              </a:spcBef>
              <a:buClr>
                <a:schemeClr val="tx2"/>
              </a:buClr>
              <a:buFont typeface="Arial" charset="0"/>
              <a:buChar char="•"/>
              <a:defRPr>
                <a:solidFill>
                  <a:schemeClr val="tx1"/>
                </a:solidFill>
                <a:latin typeface="Arial" charset="0"/>
              </a:defRPr>
            </a:lvl5pPr>
            <a:lvl6pPr marL="25146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6pPr>
            <a:lvl7pPr marL="29718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7pPr>
            <a:lvl8pPr marL="34290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8pPr>
            <a:lvl9pPr marL="38862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9pPr>
          </a:lstStyle>
          <a:p>
            <a:pPr>
              <a:spcBef>
                <a:spcPct val="0"/>
              </a:spcBef>
              <a:spcAft>
                <a:spcPct val="0"/>
              </a:spcAft>
              <a:buFontTx/>
              <a:buNone/>
            </a:pPr>
            <a:fld id="{3CDC1E2B-68A9-8045-8D78-337FBC716D3A}" type="slidenum">
              <a:rPr lang="en-GB" altLang="en-US" sz="2400">
                <a:latin typeface="Times New Roman" charset="0"/>
              </a:rPr>
              <a:pPr>
                <a:spcBef>
                  <a:spcPct val="0"/>
                </a:spcBef>
                <a:spcAft>
                  <a:spcPct val="0"/>
                </a:spcAft>
                <a:buFontTx/>
                <a:buNone/>
              </a:pPr>
              <a:t>23</a:t>
            </a:fld>
            <a:endParaRPr lang="en-GB" altLang="en-US" sz="2400">
              <a:latin typeface="Times New Roman" charset="0"/>
            </a:endParaRPr>
          </a:p>
        </p:txBody>
      </p:sp>
      <p:pic>
        <p:nvPicPr>
          <p:cNvPr id="27656" name="Picture 1032" descr="DS3-Figure 11-1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2988" y="2276475"/>
            <a:ext cx="7543800"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50182898"/>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276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Rectangle 2"/>
          <p:cNvSpPr>
            <a:spLocks noGrp="1" noChangeArrowheads="1"/>
          </p:cNvSpPr>
          <p:nvPr>
            <p:ph type="title"/>
          </p:nvPr>
        </p:nvSpPr>
        <p:spPr/>
        <p:txBody>
          <a:bodyPr>
            <a:normAutofit/>
          </a:bodyPr>
          <a:lstStyle/>
          <a:p>
            <a:r>
              <a:rPr lang="en-US" sz="4400" dirty="0"/>
              <a:t>Relationship</a:t>
            </a:r>
          </a:p>
        </p:txBody>
      </p:sp>
      <p:sp>
        <p:nvSpPr>
          <p:cNvPr id="261123" name="Rectangle 3"/>
          <p:cNvSpPr>
            <a:spLocks noGrp="1" noChangeArrowheads="1"/>
          </p:cNvSpPr>
          <p:nvPr>
            <p:ph idx="1"/>
          </p:nvPr>
        </p:nvSpPr>
        <p:spPr>
          <a:xfrm>
            <a:off x="457200" y="1371600"/>
            <a:ext cx="7772400" cy="5257800"/>
          </a:xfrm>
        </p:spPr>
        <p:txBody>
          <a:bodyPr>
            <a:noAutofit/>
          </a:bodyPr>
          <a:lstStyle/>
          <a:p>
            <a:pPr>
              <a:lnSpc>
                <a:spcPct val="90000"/>
              </a:lnSpc>
            </a:pPr>
            <a:r>
              <a:rPr lang="en-AU" sz="2400" b="0" dirty="0"/>
              <a:t>association between two (or more) entities</a:t>
            </a:r>
          </a:p>
          <a:p>
            <a:pPr>
              <a:lnSpc>
                <a:spcPct val="90000"/>
              </a:lnSpc>
            </a:pPr>
            <a:r>
              <a:rPr lang="en-AU" sz="2400" b="0" dirty="0"/>
              <a:t>relationships represented by </a:t>
            </a:r>
            <a:r>
              <a:rPr lang="en-AU" sz="2400" b="0" u="sng" dirty="0"/>
              <a:t>diamond</a:t>
            </a:r>
          </a:p>
          <a:p>
            <a:pPr lvl="1">
              <a:lnSpc>
                <a:spcPct val="90000"/>
              </a:lnSpc>
              <a:buNone/>
            </a:pPr>
            <a:endParaRPr lang="en-AU" sz="2400" dirty="0"/>
          </a:p>
          <a:p>
            <a:pPr lvl="1">
              <a:lnSpc>
                <a:spcPct val="90000"/>
              </a:lnSpc>
              <a:buNone/>
            </a:pPr>
            <a:endParaRPr lang="en-AU" sz="2400" dirty="0"/>
          </a:p>
          <a:p>
            <a:pPr lvl="1">
              <a:lnSpc>
                <a:spcPct val="90000"/>
              </a:lnSpc>
              <a:buNone/>
            </a:pPr>
            <a:endParaRPr lang="en-AU" sz="2400" dirty="0"/>
          </a:p>
          <a:p>
            <a:pPr>
              <a:lnSpc>
                <a:spcPct val="90000"/>
              </a:lnSpc>
              <a:buFontTx/>
              <a:buNone/>
            </a:pPr>
            <a:r>
              <a:rPr lang="en-AU" sz="2400" b="0" u="sng" dirty="0"/>
              <a:t>Examples</a:t>
            </a:r>
            <a:endParaRPr lang="en-AU" sz="2400" b="0" dirty="0"/>
          </a:p>
          <a:p>
            <a:pPr>
              <a:lnSpc>
                <a:spcPct val="90000"/>
              </a:lnSpc>
            </a:pPr>
            <a:r>
              <a:rPr lang="en-AU" sz="2400" b="0" dirty="0"/>
              <a:t>Students Register for Subjects</a:t>
            </a:r>
          </a:p>
          <a:p>
            <a:pPr>
              <a:lnSpc>
                <a:spcPct val="90000"/>
              </a:lnSpc>
            </a:pPr>
            <a:r>
              <a:rPr lang="en-AU" sz="2400" b="0" dirty="0"/>
              <a:t>School Has Staff</a:t>
            </a:r>
          </a:p>
          <a:p>
            <a:pPr>
              <a:lnSpc>
                <a:spcPct val="90000"/>
              </a:lnSpc>
            </a:pPr>
            <a:r>
              <a:rPr lang="en-AU" sz="2400" b="0" dirty="0"/>
              <a:t>Driver Commits Traffic Offence</a:t>
            </a:r>
          </a:p>
          <a:p>
            <a:pPr>
              <a:lnSpc>
                <a:spcPct val="90000"/>
              </a:lnSpc>
            </a:pPr>
            <a:r>
              <a:rPr lang="en-AU" sz="2400" b="0" dirty="0"/>
              <a:t>Customer Orders Product</a:t>
            </a:r>
          </a:p>
          <a:p>
            <a:pPr>
              <a:lnSpc>
                <a:spcPct val="90000"/>
              </a:lnSpc>
            </a:pPr>
            <a:r>
              <a:rPr lang="en-AU" sz="2400" b="0" dirty="0"/>
              <a:t>Supplier Supplies Parts To Projects </a:t>
            </a:r>
          </a:p>
          <a:p>
            <a:pPr marL="411480" lvl="1" indent="0">
              <a:lnSpc>
                <a:spcPct val="90000"/>
              </a:lnSpc>
              <a:buNone/>
            </a:pPr>
            <a:endParaRPr lang="en-AU" sz="2400" dirty="0"/>
          </a:p>
          <a:p>
            <a:pPr>
              <a:lnSpc>
                <a:spcPct val="90000"/>
              </a:lnSpc>
            </a:pPr>
            <a:endParaRPr lang="en-US" sz="2400" b="0" dirty="0"/>
          </a:p>
        </p:txBody>
      </p:sp>
      <p:sp>
        <p:nvSpPr>
          <p:cNvPr id="2" name="Footer Placeholder 1"/>
          <p:cNvSpPr>
            <a:spLocks noGrp="1"/>
          </p:cNvSpPr>
          <p:nvPr>
            <p:ph type="ftr" sz="quarter" idx="11"/>
          </p:nvPr>
        </p:nvSpPr>
        <p:spPr/>
        <p:txBody>
          <a:bodyPr/>
          <a:lstStyle/>
          <a:p>
            <a:r>
              <a:rPr lang="en-US"/>
              <a:t>Lecture3</a:t>
            </a:r>
          </a:p>
        </p:txBody>
      </p:sp>
      <p:sp>
        <p:nvSpPr>
          <p:cNvPr id="16" name="عنصر نائب لرقم الشريحة 15"/>
          <p:cNvSpPr>
            <a:spLocks noGrp="1"/>
          </p:cNvSpPr>
          <p:nvPr>
            <p:ph type="sldNum" sz="quarter" idx="12"/>
          </p:nvPr>
        </p:nvSpPr>
        <p:spPr/>
        <p:txBody>
          <a:bodyPr/>
          <a:lstStyle/>
          <a:p>
            <a:fld id="{4291A215-A08A-44D9-AE8F-E2531DD7AFEC}" type="slidenum">
              <a:rPr lang="en-US" smtClean="0"/>
              <a:pPr/>
              <a:t>24</a:t>
            </a:fld>
            <a:endParaRPr lang="en-US"/>
          </a:p>
        </p:txBody>
      </p:sp>
      <p:sp>
        <p:nvSpPr>
          <p:cNvPr id="5" name="Rectangle 4"/>
          <p:cNvSpPr>
            <a:spLocks noChangeArrowheads="1"/>
          </p:cNvSpPr>
          <p:nvPr/>
        </p:nvSpPr>
        <p:spPr bwMode="auto">
          <a:xfrm>
            <a:off x="968152" y="2708920"/>
            <a:ext cx="1371600" cy="609600"/>
          </a:xfrm>
          <a:prstGeom prst="rect">
            <a:avLst/>
          </a:prstGeom>
          <a:solidFill>
            <a:schemeClr val="accent2">
              <a:lumMod val="40000"/>
              <a:lumOff val="60000"/>
            </a:schemeClr>
          </a:solidFill>
          <a:ln/>
        </p:spPr>
        <p:style>
          <a:lnRef idx="1">
            <a:schemeClr val="accent2"/>
          </a:lnRef>
          <a:fillRef idx="2">
            <a:schemeClr val="accent2"/>
          </a:fillRef>
          <a:effectRef idx="1">
            <a:schemeClr val="accent2"/>
          </a:effectRef>
          <a:fontRef idx="minor">
            <a:schemeClr val="dk1"/>
          </a:fontRef>
        </p:style>
        <p:txBody>
          <a:bodyPr wrap="none" anchor="ctr"/>
          <a:lstStyle/>
          <a:p>
            <a:pPr algn="ctr">
              <a:defRPr/>
            </a:pPr>
            <a:r>
              <a:rPr lang="en-US" sz="2000" b="1" dirty="0">
                <a:solidFill>
                  <a:srgbClr val="000000"/>
                </a:solidFill>
              </a:rPr>
              <a:t>ENTITY</a:t>
            </a:r>
            <a:endParaRPr lang="en-US" sz="2000" dirty="0">
              <a:solidFill>
                <a:srgbClr val="000000"/>
              </a:solidFill>
            </a:endParaRPr>
          </a:p>
        </p:txBody>
      </p:sp>
      <p:sp>
        <p:nvSpPr>
          <p:cNvPr id="6" name="AutoShape 5"/>
          <p:cNvSpPr>
            <a:spLocks noChangeArrowheads="1"/>
          </p:cNvSpPr>
          <p:nvPr/>
        </p:nvSpPr>
        <p:spPr bwMode="auto">
          <a:xfrm>
            <a:off x="2941637" y="2463354"/>
            <a:ext cx="995363" cy="1109662"/>
          </a:xfrm>
          <a:prstGeom prst="diamond">
            <a:avLst/>
          </a:prstGeom>
          <a:solidFill>
            <a:schemeClr val="accent5">
              <a:lumMod val="20000"/>
              <a:lumOff val="80000"/>
            </a:schemeClr>
          </a:solidFill>
          <a:ln>
            <a:solidFill>
              <a:schemeClr val="tx1"/>
            </a:solidFill>
          </a:ln>
          <a:effectLst>
            <a:outerShdw blurRad="63500" dist="38099" dir="2700000" algn="ctr" rotWithShape="0">
              <a:schemeClr val="bg2">
                <a:alpha val="74998"/>
              </a:schemeClr>
            </a:outerShdw>
          </a:effectLst>
          <a:extLst/>
        </p:spPr>
        <p:txBody>
          <a:bodyPr wrap="none" anchor="ctr"/>
          <a:lstStyle/>
          <a:p>
            <a:pPr algn="ctr">
              <a:defRPr/>
            </a:pPr>
            <a:r>
              <a:rPr lang="en-US" sz="1200" b="1" dirty="0">
                <a:latin typeface="Times New Roman" charset="0"/>
                <a:ea typeface="ＭＳ Ｐゴシック" charset="0"/>
                <a:cs typeface="Times New Roman (Arabic)" charset="0"/>
              </a:rPr>
              <a:t>Relationship</a:t>
            </a:r>
            <a:endParaRPr lang="en-US" sz="1200" dirty="0">
              <a:latin typeface="Times New Roman" charset="0"/>
              <a:ea typeface="ＭＳ Ｐゴシック" charset="0"/>
              <a:cs typeface="Times New Roman (Arabic)" charset="0"/>
            </a:endParaRPr>
          </a:p>
        </p:txBody>
      </p:sp>
      <p:sp>
        <p:nvSpPr>
          <p:cNvPr id="7" name="Rectangle 6"/>
          <p:cNvSpPr>
            <a:spLocks noChangeArrowheads="1"/>
          </p:cNvSpPr>
          <p:nvPr/>
        </p:nvSpPr>
        <p:spPr bwMode="auto">
          <a:xfrm>
            <a:off x="4470400" y="2747392"/>
            <a:ext cx="1371600" cy="609600"/>
          </a:xfrm>
          <a:prstGeom prst="rect">
            <a:avLst/>
          </a:prstGeom>
          <a:solidFill>
            <a:schemeClr val="accent2">
              <a:lumMod val="40000"/>
              <a:lumOff val="60000"/>
            </a:schemeClr>
          </a:solidFill>
          <a:ln/>
        </p:spPr>
        <p:style>
          <a:lnRef idx="1">
            <a:schemeClr val="accent2"/>
          </a:lnRef>
          <a:fillRef idx="2">
            <a:schemeClr val="accent2"/>
          </a:fillRef>
          <a:effectRef idx="1">
            <a:schemeClr val="accent2"/>
          </a:effectRef>
          <a:fontRef idx="minor">
            <a:schemeClr val="dk1"/>
          </a:fontRef>
        </p:style>
        <p:txBody>
          <a:bodyPr wrap="none" anchor="ctr"/>
          <a:lstStyle/>
          <a:p>
            <a:pPr algn="ctr">
              <a:defRPr/>
            </a:pPr>
            <a:r>
              <a:rPr lang="en-US" b="1" dirty="0">
                <a:solidFill>
                  <a:srgbClr val="000000"/>
                </a:solidFill>
              </a:rPr>
              <a:t>ENTITY</a:t>
            </a:r>
            <a:endParaRPr lang="en-US" dirty="0">
              <a:solidFill>
                <a:srgbClr val="000000"/>
              </a:solidFill>
            </a:endParaRPr>
          </a:p>
        </p:txBody>
      </p:sp>
      <p:sp>
        <p:nvSpPr>
          <p:cNvPr id="8" name="Oval 8"/>
          <p:cNvSpPr>
            <a:spLocks noChangeArrowheads="1"/>
          </p:cNvSpPr>
          <p:nvPr/>
        </p:nvSpPr>
        <p:spPr bwMode="auto">
          <a:xfrm>
            <a:off x="6660232" y="3501008"/>
            <a:ext cx="1447800" cy="381000"/>
          </a:xfrm>
          <a:prstGeom prst="ellipse">
            <a:avLst/>
          </a:prstGeom>
          <a:ln/>
        </p:spPr>
        <p:style>
          <a:lnRef idx="2">
            <a:schemeClr val="accent2"/>
          </a:lnRef>
          <a:fillRef idx="1">
            <a:schemeClr val="lt1"/>
          </a:fillRef>
          <a:effectRef idx="0">
            <a:schemeClr val="accent2"/>
          </a:effectRef>
          <a:fontRef idx="minor">
            <a:schemeClr val="dk1"/>
          </a:fontRef>
        </p:style>
        <p:txBody>
          <a:bodyPr wrap="none" anchor="ctr"/>
          <a:lstStyle/>
          <a:p>
            <a:pPr algn="ctr">
              <a:defRPr/>
            </a:pPr>
            <a:r>
              <a:rPr lang="en-US" sz="1200" b="1" dirty="0"/>
              <a:t>attribute</a:t>
            </a:r>
            <a:endParaRPr lang="en-US" dirty="0"/>
          </a:p>
        </p:txBody>
      </p:sp>
      <p:sp>
        <p:nvSpPr>
          <p:cNvPr id="9" name="Oval 9"/>
          <p:cNvSpPr>
            <a:spLocks noChangeArrowheads="1"/>
          </p:cNvSpPr>
          <p:nvPr/>
        </p:nvSpPr>
        <p:spPr bwMode="auto">
          <a:xfrm>
            <a:off x="6705600" y="3124200"/>
            <a:ext cx="1447800" cy="381000"/>
          </a:xfrm>
          <a:prstGeom prst="ellipse">
            <a:avLst/>
          </a:prstGeom>
          <a:ln/>
        </p:spPr>
        <p:style>
          <a:lnRef idx="2">
            <a:schemeClr val="accent2"/>
          </a:lnRef>
          <a:fillRef idx="1">
            <a:schemeClr val="lt1"/>
          </a:fillRef>
          <a:effectRef idx="0">
            <a:schemeClr val="accent2"/>
          </a:effectRef>
          <a:fontRef idx="minor">
            <a:schemeClr val="dk1"/>
          </a:fontRef>
        </p:style>
        <p:txBody>
          <a:bodyPr wrap="none" anchor="ctr"/>
          <a:lstStyle/>
          <a:p>
            <a:pPr algn="ctr">
              <a:defRPr/>
            </a:pPr>
            <a:r>
              <a:rPr lang="en-US" sz="1200" b="1"/>
              <a:t>attribute</a:t>
            </a:r>
            <a:endParaRPr lang="en-US"/>
          </a:p>
        </p:txBody>
      </p:sp>
      <p:cxnSp>
        <p:nvCxnSpPr>
          <p:cNvPr id="10" name="AutoShape 10"/>
          <p:cNvCxnSpPr>
            <a:cxnSpLocks noChangeShapeType="1"/>
            <a:stCxn id="5" idx="3"/>
            <a:endCxn id="6" idx="1"/>
          </p:cNvCxnSpPr>
          <p:nvPr/>
        </p:nvCxnSpPr>
        <p:spPr bwMode="auto">
          <a:xfrm>
            <a:off x="2339752" y="3013720"/>
            <a:ext cx="601885" cy="4465"/>
          </a:xfrm>
          <a:prstGeom prst="straightConnector1">
            <a:avLst/>
          </a:prstGeom>
          <a:noFill/>
          <a:ln w="22225">
            <a:solidFill>
              <a:srgbClr val="00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1" name="AutoShape 11"/>
          <p:cNvCxnSpPr>
            <a:cxnSpLocks noChangeShapeType="1"/>
            <a:stCxn id="6" idx="3"/>
            <a:endCxn id="7" idx="1"/>
          </p:cNvCxnSpPr>
          <p:nvPr/>
        </p:nvCxnSpPr>
        <p:spPr bwMode="auto">
          <a:xfrm>
            <a:off x="3937000" y="3018185"/>
            <a:ext cx="533400" cy="34007"/>
          </a:xfrm>
          <a:prstGeom prst="straightConnector1">
            <a:avLst/>
          </a:prstGeom>
          <a:noFill/>
          <a:ln w="22225">
            <a:solidFill>
              <a:srgbClr val="00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2" name="AutoShape 12"/>
          <p:cNvCxnSpPr>
            <a:cxnSpLocks noChangeShapeType="1"/>
          </p:cNvCxnSpPr>
          <p:nvPr/>
        </p:nvCxnSpPr>
        <p:spPr bwMode="auto">
          <a:xfrm flipV="1">
            <a:off x="5842000" y="2852936"/>
            <a:ext cx="863600" cy="190500"/>
          </a:xfrm>
          <a:prstGeom prst="straightConnector1">
            <a:avLst/>
          </a:prstGeom>
          <a:noFill/>
          <a:ln w="22225">
            <a:solidFill>
              <a:srgbClr val="00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3" name="AutoShape 13"/>
          <p:cNvCxnSpPr>
            <a:cxnSpLocks noChangeShapeType="1"/>
          </p:cNvCxnSpPr>
          <p:nvPr/>
        </p:nvCxnSpPr>
        <p:spPr bwMode="auto">
          <a:xfrm>
            <a:off x="5842000" y="3068960"/>
            <a:ext cx="838200" cy="228600"/>
          </a:xfrm>
          <a:prstGeom prst="straightConnector1">
            <a:avLst/>
          </a:prstGeom>
          <a:noFill/>
          <a:ln w="22225">
            <a:solidFill>
              <a:srgbClr val="00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4" name="AutoShape 14"/>
          <p:cNvCxnSpPr>
            <a:cxnSpLocks noChangeShapeType="1"/>
          </p:cNvCxnSpPr>
          <p:nvPr/>
        </p:nvCxnSpPr>
        <p:spPr bwMode="auto">
          <a:xfrm>
            <a:off x="5842000" y="3068960"/>
            <a:ext cx="863600" cy="571500"/>
          </a:xfrm>
          <a:prstGeom prst="straightConnector1">
            <a:avLst/>
          </a:prstGeom>
          <a:noFill/>
          <a:ln w="22225">
            <a:solidFill>
              <a:srgbClr val="00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15" name="Oval 7"/>
          <p:cNvSpPr>
            <a:spLocks noChangeArrowheads="1"/>
          </p:cNvSpPr>
          <p:nvPr/>
        </p:nvSpPr>
        <p:spPr bwMode="auto">
          <a:xfrm>
            <a:off x="6705600" y="2687960"/>
            <a:ext cx="1447800" cy="381000"/>
          </a:xfrm>
          <a:prstGeom prst="ellipse">
            <a:avLst/>
          </a:prstGeom>
          <a:ln/>
        </p:spPr>
        <p:style>
          <a:lnRef idx="2">
            <a:schemeClr val="accent2"/>
          </a:lnRef>
          <a:fillRef idx="1">
            <a:schemeClr val="lt1"/>
          </a:fillRef>
          <a:effectRef idx="0">
            <a:schemeClr val="accent2"/>
          </a:effectRef>
          <a:fontRef idx="minor">
            <a:schemeClr val="dk1"/>
          </a:fontRef>
        </p:style>
        <p:txBody>
          <a:bodyPr wrap="none" anchor="ctr"/>
          <a:lstStyle/>
          <a:p>
            <a:pPr algn="ctr">
              <a:defRPr/>
            </a:pPr>
            <a:r>
              <a:rPr lang="en-US" sz="1200" b="1" u="sng" dirty="0"/>
              <a:t>primary</a:t>
            </a:r>
            <a:r>
              <a:rPr lang="en-US" sz="1200" b="1" u="sng" dirty="0">
                <a:solidFill>
                  <a:srgbClr val="0000FF"/>
                </a:solidFill>
              </a:rPr>
              <a:t> </a:t>
            </a:r>
            <a:r>
              <a:rPr lang="en-US" sz="1200" b="1" u="sng" dirty="0"/>
              <a:t>key</a:t>
            </a:r>
            <a:endParaRPr lang="en-US" dirty="0"/>
          </a:p>
        </p:txBody>
      </p:sp>
    </p:spTree>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a:xfrm>
            <a:off x="381000" y="230188"/>
            <a:ext cx="8382000" cy="1431925"/>
          </a:xfrm>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eaLnBrk="1" fontAlgn="auto" hangingPunct="1">
              <a:spcAft>
                <a:spcPts val="0"/>
              </a:spcAft>
              <a:defRPr/>
            </a:pPr>
            <a:r>
              <a:rPr lang="en-GB" b="1">
                <a:latin typeface="Times" pitchFamily="18" charset="0"/>
                <a:ea typeface="+mn-ea"/>
              </a:rPr>
              <a:t>Relationship &amp; </a:t>
            </a:r>
            <a:r>
              <a:rPr lang="en-GB" b="1">
                <a:latin typeface="Times" pitchFamily="18" charset="0"/>
                <a:ea typeface="ＭＳ Ｐゴシック" charset="0"/>
              </a:rPr>
              <a:t>Relationship</a:t>
            </a:r>
            <a:r>
              <a:rPr lang="en-GB" b="1">
                <a:latin typeface="Times" pitchFamily="18" charset="0"/>
                <a:ea typeface="+mn-ea"/>
              </a:rPr>
              <a:t> Types</a:t>
            </a:r>
          </a:p>
        </p:txBody>
      </p:sp>
      <p:sp>
        <p:nvSpPr>
          <p:cNvPr id="33795" name="Rectangle 3"/>
          <p:cNvSpPr>
            <a:spLocks noGrp="1" noChangeArrowheads="1"/>
          </p:cNvSpPr>
          <p:nvPr>
            <p:ph idx="1"/>
          </p:nvPr>
        </p:nvSpPr>
        <p:spPr>
          <a:xfrm>
            <a:off x="457200" y="1835150"/>
            <a:ext cx="7727950" cy="2540000"/>
          </a:xfrm>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eaLnBrk="1" hangingPunct="1"/>
            <a:r>
              <a:rPr lang="en-GB" altLang="en-US" sz="2400" dirty="0">
                <a:solidFill>
                  <a:schemeClr val="accent3">
                    <a:lumMod val="75000"/>
                  </a:schemeClr>
                </a:solidFill>
                <a:latin typeface="Times" charset="0"/>
              </a:rPr>
              <a:t>Relationship</a:t>
            </a:r>
            <a:r>
              <a:rPr lang="en-GB" altLang="en-US" sz="2400" dirty="0">
                <a:latin typeface="Times" charset="0"/>
              </a:rPr>
              <a:t> </a:t>
            </a:r>
            <a:r>
              <a:rPr lang="en-AU" altLang="en-US" sz="2400" b="0" dirty="0">
                <a:latin typeface="Times" charset="0"/>
                <a:ea typeface="Times New Roman" charset="0"/>
                <a:cs typeface="Times New Roman" charset="0"/>
              </a:rPr>
              <a:t>associate two or more entities.</a:t>
            </a:r>
          </a:p>
          <a:p>
            <a:pPr eaLnBrk="1" hangingPunct="1"/>
            <a:r>
              <a:rPr lang="en-GB" altLang="en-US" sz="2400" dirty="0">
                <a:latin typeface="Times" charset="0"/>
              </a:rPr>
              <a:t> </a:t>
            </a:r>
            <a:r>
              <a:rPr lang="en-GB" altLang="en-US" sz="2400" dirty="0">
                <a:solidFill>
                  <a:schemeClr val="accent3">
                    <a:lumMod val="75000"/>
                  </a:schemeClr>
                </a:solidFill>
                <a:latin typeface="Times" charset="0"/>
              </a:rPr>
              <a:t>Relationship type </a:t>
            </a:r>
            <a:r>
              <a:rPr lang="en-GB" altLang="en-US" sz="2400" b="0" dirty="0">
                <a:latin typeface="Times" charset="0"/>
              </a:rPr>
              <a:t>is a </a:t>
            </a:r>
            <a:r>
              <a:rPr lang="en-AU" altLang="en-US" sz="2400" b="0" dirty="0">
                <a:latin typeface="Times" charset="0"/>
                <a:ea typeface="Times New Roman" charset="0"/>
                <a:cs typeface="Times New Roman" charset="0"/>
              </a:rPr>
              <a:t>set of meaningful associations among entity types.</a:t>
            </a:r>
            <a:endParaRPr lang="en-GB" altLang="en-US" sz="2400" dirty="0">
              <a:latin typeface="Times" charset="0"/>
            </a:endParaRPr>
          </a:p>
          <a:p>
            <a:pPr eaLnBrk="1" hangingPunct="1"/>
            <a:r>
              <a:rPr lang="en-GB" altLang="en-US" sz="2400" dirty="0">
                <a:solidFill>
                  <a:schemeClr val="accent3">
                    <a:lumMod val="75000"/>
                  </a:schemeClr>
                </a:solidFill>
                <a:latin typeface="Times" charset="0"/>
              </a:rPr>
              <a:t>relationship occurrence: </a:t>
            </a:r>
            <a:r>
              <a:rPr lang="en-GB" altLang="en-US" sz="2400" b="0" dirty="0">
                <a:latin typeface="Times" charset="0"/>
              </a:rPr>
              <a:t>A uniquely identifiable association ,which includes one occurrence from each participating entity type</a:t>
            </a:r>
          </a:p>
        </p:txBody>
      </p:sp>
      <p:sp>
        <p:nvSpPr>
          <p:cNvPr id="49155" name="Slide Number Placeholder 3"/>
          <p:cNvSpPr>
            <a:spLocks noGrp="1"/>
          </p:cNvSpPr>
          <p:nvPr>
            <p:ph type="sldNum" sz="quarter" idx="12"/>
          </p:nvPr>
        </p:nvSpPr>
        <p:spPr bwMode="auto">
          <a:xfrm>
            <a:off x="6858000" y="6172200"/>
            <a:ext cx="19050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ts val="600"/>
              </a:spcAft>
              <a:buFont typeface="Arial" charset="0"/>
              <a:defRPr sz="2000" b="1">
                <a:solidFill>
                  <a:schemeClr val="tx1"/>
                </a:solidFill>
                <a:latin typeface="Arial" charset="0"/>
              </a:defRPr>
            </a:lvl1pPr>
            <a:lvl2pPr marL="742950" indent="-285750">
              <a:spcBef>
                <a:spcPct val="20000"/>
              </a:spcBef>
              <a:buClr>
                <a:schemeClr val="tx2"/>
              </a:buClr>
              <a:buFont typeface="Arial" charset="0"/>
              <a:buChar char="•"/>
              <a:defRPr sz="2000">
                <a:solidFill>
                  <a:schemeClr val="tx1"/>
                </a:solidFill>
                <a:latin typeface="Arial" charset="0"/>
              </a:defRPr>
            </a:lvl2pPr>
            <a:lvl3pPr marL="1143000" indent="-228600">
              <a:spcBef>
                <a:spcPct val="20000"/>
              </a:spcBef>
              <a:buClr>
                <a:schemeClr val="tx2"/>
              </a:buClr>
              <a:buFont typeface="Arial" charset="0"/>
              <a:buChar char="•"/>
              <a:defRPr>
                <a:solidFill>
                  <a:schemeClr val="tx1"/>
                </a:solidFill>
                <a:latin typeface="Arial" charset="0"/>
              </a:defRPr>
            </a:lvl3pPr>
            <a:lvl4pPr marL="1600200" indent="-228600">
              <a:spcBef>
                <a:spcPct val="20000"/>
              </a:spcBef>
              <a:buClr>
                <a:schemeClr val="tx2"/>
              </a:buClr>
              <a:buFont typeface="Arial" charset="0"/>
              <a:buChar char="•"/>
              <a:defRPr>
                <a:solidFill>
                  <a:schemeClr val="tx1"/>
                </a:solidFill>
                <a:latin typeface="Arial" charset="0"/>
              </a:defRPr>
            </a:lvl4pPr>
            <a:lvl5pPr marL="2057400" indent="-228600">
              <a:spcBef>
                <a:spcPct val="20000"/>
              </a:spcBef>
              <a:buClr>
                <a:schemeClr val="tx2"/>
              </a:buClr>
              <a:buFont typeface="Arial" charset="0"/>
              <a:buChar char="•"/>
              <a:defRPr>
                <a:solidFill>
                  <a:schemeClr val="tx1"/>
                </a:solidFill>
                <a:latin typeface="Arial" charset="0"/>
              </a:defRPr>
            </a:lvl5pPr>
            <a:lvl6pPr marL="25146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6pPr>
            <a:lvl7pPr marL="29718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7pPr>
            <a:lvl8pPr marL="34290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8pPr>
            <a:lvl9pPr marL="38862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9pPr>
          </a:lstStyle>
          <a:p>
            <a:pPr>
              <a:spcBef>
                <a:spcPct val="0"/>
              </a:spcBef>
              <a:spcAft>
                <a:spcPct val="0"/>
              </a:spcAft>
              <a:buFontTx/>
              <a:buNone/>
            </a:pPr>
            <a:fld id="{7205236A-AFB1-CA49-9C05-64CD917D3E46}" type="slidenum">
              <a:rPr lang="en-GB" altLang="en-US" sz="2400">
                <a:latin typeface="Times New Roman" charset="0"/>
              </a:rPr>
              <a:pPr>
                <a:spcBef>
                  <a:spcPct val="0"/>
                </a:spcBef>
                <a:spcAft>
                  <a:spcPct val="0"/>
                </a:spcAft>
                <a:buFontTx/>
                <a:buNone/>
              </a:pPr>
              <a:t>25</a:t>
            </a:fld>
            <a:endParaRPr lang="en-GB" altLang="en-US" sz="2400">
              <a:latin typeface="Times New Roman" charset="0"/>
            </a:endParaRPr>
          </a:p>
        </p:txBody>
      </p:sp>
      <p:grpSp>
        <p:nvGrpSpPr>
          <p:cNvPr id="5" name="Group 18"/>
          <p:cNvGrpSpPr>
            <a:grpSpLocks/>
          </p:cNvGrpSpPr>
          <p:nvPr/>
        </p:nvGrpSpPr>
        <p:grpSpPr bwMode="auto">
          <a:xfrm>
            <a:off x="6156176" y="4869160"/>
            <a:ext cx="1579240" cy="720080"/>
            <a:chOff x="2648" y="2304"/>
            <a:chExt cx="768" cy="288"/>
          </a:xfrm>
          <a:solidFill>
            <a:srgbClr val="FFFFFF"/>
          </a:solidFill>
        </p:grpSpPr>
        <p:sp>
          <p:nvSpPr>
            <p:cNvPr id="6" name="Rectangle 7"/>
            <p:cNvSpPr>
              <a:spLocks noChangeArrowheads="1"/>
            </p:cNvSpPr>
            <p:nvPr/>
          </p:nvSpPr>
          <p:spPr bwMode="auto">
            <a:xfrm>
              <a:off x="2648" y="2304"/>
              <a:ext cx="768" cy="288"/>
            </a:xfrm>
            <a:prstGeom prst="rect">
              <a:avLst/>
            </a:prstGeom>
            <a:grpFill/>
            <a:ln w="9525">
              <a:solidFill>
                <a:schemeClr val="tx2">
                  <a:lumMod val="75000"/>
                </a:schemeClr>
              </a:solidFill>
              <a:miter lim="800000"/>
              <a:headEnd/>
              <a:tailEnd/>
            </a:ln>
          </p:spPr>
          <p:txBody>
            <a:bodyPr wrap="none" anchor="ctr"/>
            <a:lstStyle/>
            <a:p>
              <a:pPr>
                <a:defRPr/>
              </a:pPr>
              <a:endParaRPr lang="en-US">
                <a:solidFill>
                  <a:schemeClr val="tx2">
                    <a:lumMod val="75000"/>
                  </a:schemeClr>
                </a:solidFill>
                <a:ea typeface="ＭＳ Ｐゴシック" charset="0"/>
              </a:endParaRPr>
            </a:p>
          </p:txBody>
        </p:sp>
        <p:sp>
          <p:nvSpPr>
            <p:cNvPr id="7" name="Text Box 9"/>
            <p:cNvSpPr txBox="1">
              <a:spLocks noChangeArrowheads="1"/>
            </p:cNvSpPr>
            <p:nvPr/>
          </p:nvSpPr>
          <p:spPr bwMode="auto">
            <a:xfrm>
              <a:off x="2683" y="2362"/>
              <a:ext cx="680" cy="185"/>
            </a:xfrm>
            <a:prstGeom prst="rect">
              <a:avLst/>
            </a:prstGeom>
            <a:grpFill/>
            <a:ln w="9525">
              <a:noFill/>
              <a:miter lim="800000"/>
              <a:headEnd/>
              <a:tailEnd/>
            </a:ln>
          </p:spPr>
          <p:txBody>
            <a:bodyPr wrap="none">
              <a:spAutoFit/>
            </a:bodyPr>
            <a:lstStyle/>
            <a:p>
              <a:pPr>
                <a:defRPr/>
              </a:pPr>
              <a:r>
                <a:rPr lang="en-US" sz="2300" dirty="0">
                  <a:solidFill>
                    <a:schemeClr val="tx2">
                      <a:lumMod val="75000"/>
                    </a:schemeClr>
                  </a:solidFill>
                  <a:ea typeface="ＭＳ Ｐゴシック" charset="0"/>
                </a:rPr>
                <a:t>COURSE</a:t>
              </a:r>
            </a:p>
          </p:txBody>
        </p:sp>
      </p:grpSp>
      <p:sp>
        <p:nvSpPr>
          <p:cNvPr id="38918" name="AutoShape 6"/>
          <p:cNvSpPr>
            <a:spLocks noChangeArrowheads="1"/>
          </p:cNvSpPr>
          <p:nvPr/>
        </p:nvSpPr>
        <p:spPr bwMode="auto">
          <a:xfrm>
            <a:off x="3995738" y="4652963"/>
            <a:ext cx="1368425" cy="1152525"/>
          </a:xfrm>
          <a:prstGeom prst="diamond">
            <a:avLst/>
          </a:prstGeom>
          <a:solidFill>
            <a:srgbClr val="FFFFFF"/>
          </a:solidFill>
          <a:ln w="9525">
            <a:solidFill>
              <a:schemeClr val="tx2">
                <a:lumMod val="75000"/>
              </a:schemeClr>
            </a:solidFill>
            <a:miter lim="800000"/>
            <a:headEnd/>
            <a:tailEnd/>
          </a:ln>
        </p:spPr>
        <p:txBody>
          <a:bodyPr wrap="none" lIns="92075" tIns="46038" rIns="92075" bIns="46038" anchor="ctr"/>
          <a:lstStyle>
            <a:lvl1pPr>
              <a:spcBef>
                <a:spcPct val="20000"/>
              </a:spcBef>
              <a:spcAft>
                <a:spcPts val="600"/>
              </a:spcAft>
              <a:buFont typeface="Arial" charset="0"/>
              <a:defRPr sz="2000" b="1">
                <a:solidFill>
                  <a:schemeClr val="tx1"/>
                </a:solidFill>
                <a:latin typeface="Arial" charset="0"/>
              </a:defRPr>
            </a:lvl1pPr>
            <a:lvl2pPr marL="742950" indent="-285750">
              <a:spcBef>
                <a:spcPct val="20000"/>
              </a:spcBef>
              <a:buClr>
                <a:schemeClr val="tx2"/>
              </a:buClr>
              <a:buFont typeface="Arial" charset="0"/>
              <a:buChar char="•"/>
              <a:defRPr sz="2000">
                <a:solidFill>
                  <a:schemeClr val="tx1"/>
                </a:solidFill>
                <a:latin typeface="Arial" charset="0"/>
              </a:defRPr>
            </a:lvl2pPr>
            <a:lvl3pPr marL="1143000" indent="-228600">
              <a:spcBef>
                <a:spcPct val="20000"/>
              </a:spcBef>
              <a:buClr>
                <a:schemeClr val="tx2"/>
              </a:buClr>
              <a:buFont typeface="Arial" charset="0"/>
              <a:buChar char="•"/>
              <a:defRPr>
                <a:solidFill>
                  <a:schemeClr val="tx1"/>
                </a:solidFill>
                <a:latin typeface="Arial" charset="0"/>
              </a:defRPr>
            </a:lvl3pPr>
            <a:lvl4pPr marL="1600200" indent="-228600">
              <a:spcBef>
                <a:spcPct val="20000"/>
              </a:spcBef>
              <a:buClr>
                <a:schemeClr val="tx2"/>
              </a:buClr>
              <a:buFont typeface="Arial" charset="0"/>
              <a:buChar char="•"/>
              <a:defRPr>
                <a:solidFill>
                  <a:schemeClr val="tx1"/>
                </a:solidFill>
                <a:latin typeface="Arial" charset="0"/>
              </a:defRPr>
            </a:lvl4pPr>
            <a:lvl5pPr marL="2057400" indent="-228600">
              <a:spcBef>
                <a:spcPct val="20000"/>
              </a:spcBef>
              <a:buClr>
                <a:schemeClr val="tx2"/>
              </a:buClr>
              <a:buFont typeface="Arial" charset="0"/>
              <a:buChar char="•"/>
              <a:defRPr>
                <a:solidFill>
                  <a:schemeClr val="tx1"/>
                </a:solidFill>
                <a:latin typeface="Arial" charset="0"/>
              </a:defRPr>
            </a:lvl5pPr>
            <a:lvl6pPr marL="2514600" indent="-228600" fontAlgn="base">
              <a:spcBef>
                <a:spcPct val="20000"/>
              </a:spcBef>
              <a:spcAft>
                <a:spcPct val="0"/>
              </a:spcAft>
              <a:buClr>
                <a:schemeClr val="tx2"/>
              </a:buClr>
              <a:buFont typeface="Arial" charset="0"/>
              <a:buChar char="•"/>
              <a:defRPr>
                <a:solidFill>
                  <a:schemeClr val="tx1"/>
                </a:solidFill>
                <a:latin typeface="Arial" charset="0"/>
              </a:defRPr>
            </a:lvl6pPr>
            <a:lvl7pPr marL="2971800" indent="-228600" fontAlgn="base">
              <a:spcBef>
                <a:spcPct val="20000"/>
              </a:spcBef>
              <a:spcAft>
                <a:spcPct val="0"/>
              </a:spcAft>
              <a:buClr>
                <a:schemeClr val="tx2"/>
              </a:buClr>
              <a:buFont typeface="Arial" charset="0"/>
              <a:buChar char="•"/>
              <a:defRPr>
                <a:solidFill>
                  <a:schemeClr val="tx1"/>
                </a:solidFill>
                <a:latin typeface="Arial" charset="0"/>
              </a:defRPr>
            </a:lvl7pPr>
            <a:lvl8pPr marL="3429000" indent="-228600" fontAlgn="base">
              <a:spcBef>
                <a:spcPct val="20000"/>
              </a:spcBef>
              <a:spcAft>
                <a:spcPct val="0"/>
              </a:spcAft>
              <a:buClr>
                <a:schemeClr val="tx2"/>
              </a:buClr>
              <a:buFont typeface="Arial" charset="0"/>
              <a:buChar char="•"/>
              <a:defRPr>
                <a:solidFill>
                  <a:schemeClr val="tx1"/>
                </a:solidFill>
                <a:latin typeface="Arial" charset="0"/>
              </a:defRPr>
            </a:lvl8pPr>
            <a:lvl9pPr marL="3886200" indent="-228600" fontAlgn="base">
              <a:spcBef>
                <a:spcPct val="20000"/>
              </a:spcBef>
              <a:spcAft>
                <a:spcPct val="0"/>
              </a:spcAft>
              <a:buClr>
                <a:schemeClr val="tx2"/>
              </a:buClr>
              <a:buFont typeface="Arial" charset="0"/>
              <a:buChar char="•"/>
              <a:defRPr>
                <a:solidFill>
                  <a:schemeClr val="tx1"/>
                </a:solidFill>
                <a:latin typeface="Arial" charset="0"/>
              </a:defRPr>
            </a:lvl9pPr>
          </a:lstStyle>
          <a:p>
            <a:pPr algn="ctr">
              <a:spcBef>
                <a:spcPct val="0"/>
              </a:spcBef>
              <a:spcAft>
                <a:spcPct val="0"/>
              </a:spcAft>
              <a:buFontTx/>
              <a:buNone/>
              <a:defRPr/>
            </a:pPr>
            <a:r>
              <a:rPr lang="en-US" altLang="en-US" sz="2400" b="0">
                <a:solidFill>
                  <a:schemeClr val="tx2">
                    <a:lumMod val="75000"/>
                  </a:schemeClr>
                </a:solidFill>
                <a:latin typeface="Times" charset="0"/>
              </a:rPr>
              <a:t>study</a:t>
            </a:r>
          </a:p>
        </p:txBody>
      </p:sp>
      <p:sp>
        <p:nvSpPr>
          <p:cNvPr id="38919" name="Line 7"/>
          <p:cNvSpPr>
            <a:spLocks noChangeShapeType="1"/>
          </p:cNvSpPr>
          <p:nvPr/>
        </p:nvSpPr>
        <p:spPr bwMode="auto">
          <a:xfrm>
            <a:off x="5362575" y="5227638"/>
            <a:ext cx="793750" cy="1587"/>
          </a:xfrm>
          <a:prstGeom prst="line">
            <a:avLst/>
          </a:prstGeom>
          <a:noFill/>
          <a:ln w="9525">
            <a:solidFill>
              <a:schemeClr val="tx2">
                <a:lumMod val="75000"/>
              </a:schemeClr>
            </a:solidFill>
            <a:round/>
            <a:headEnd/>
            <a:tailEnd/>
          </a:ln>
          <a:extLst>
            <a:ext uri="{909E8E84-426E-40DD-AFC4-6F175D3DCCD1}">
              <a14:hiddenFill xmlns:a14="http://schemas.microsoft.com/office/drawing/2010/main">
                <a:noFill/>
              </a14:hiddenFill>
            </a:ext>
          </a:extLst>
        </p:spPr>
        <p:txBody>
          <a:bodyPr lIns="92075" tIns="46038" rIns="92075" bIns="46038" anchor="b"/>
          <a:lstStyle/>
          <a:p>
            <a:pPr>
              <a:defRPr/>
            </a:pPr>
            <a:endParaRPr lang="en-US">
              <a:solidFill>
                <a:schemeClr val="tx2">
                  <a:lumMod val="75000"/>
                </a:schemeClr>
              </a:solidFill>
            </a:endParaRPr>
          </a:p>
        </p:txBody>
      </p:sp>
      <p:sp>
        <p:nvSpPr>
          <p:cNvPr id="38920" name="Line 7"/>
          <p:cNvSpPr>
            <a:spLocks noChangeShapeType="1"/>
          </p:cNvSpPr>
          <p:nvPr/>
        </p:nvSpPr>
        <p:spPr bwMode="auto">
          <a:xfrm>
            <a:off x="3201988" y="5227638"/>
            <a:ext cx="793750" cy="1587"/>
          </a:xfrm>
          <a:prstGeom prst="line">
            <a:avLst/>
          </a:prstGeom>
          <a:noFill/>
          <a:ln w="9525">
            <a:solidFill>
              <a:schemeClr val="tx2">
                <a:lumMod val="75000"/>
              </a:schemeClr>
            </a:solidFill>
            <a:round/>
            <a:headEnd/>
            <a:tailEnd/>
          </a:ln>
          <a:extLst>
            <a:ext uri="{909E8E84-426E-40DD-AFC4-6F175D3DCCD1}">
              <a14:hiddenFill xmlns:a14="http://schemas.microsoft.com/office/drawing/2010/main">
                <a:noFill/>
              </a14:hiddenFill>
            </a:ext>
          </a:extLst>
        </p:spPr>
        <p:txBody>
          <a:bodyPr lIns="92075" tIns="46038" rIns="92075" bIns="46038" anchor="b"/>
          <a:lstStyle/>
          <a:p>
            <a:pPr>
              <a:defRPr/>
            </a:pPr>
            <a:endParaRPr lang="en-US">
              <a:solidFill>
                <a:schemeClr val="tx2">
                  <a:lumMod val="75000"/>
                </a:schemeClr>
              </a:solidFill>
            </a:endParaRPr>
          </a:p>
        </p:txBody>
      </p:sp>
      <p:grpSp>
        <p:nvGrpSpPr>
          <p:cNvPr id="15" name="Group 18"/>
          <p:cNvGrpSpPr>
            <a:grpSpLocks/>
          </p:cNvGrpSpPr>
          <p:nvPr/>
        </p:nvGrpSpPr>
        <p:grpSpPr bwMode="auto">
          <a:xfrm>
            <a:off x="1403648" y="4869160"/>
            <a:ext cx="1800200" cy="720080"/>
            <a:chOff x="2648" y="2304"/>
            <a:chExt cx="770" cy="288"/>
          </a:xfrm>
          <a:solidFill>
            <a:srgbClr val="FFFFFF"/>
          </a:solidFill>
        </p:grpSpPr>
        <p:sp>
          <p:nvSpPr>
            <p:cNvPr id="16" name="Rectangle 7"/>
            <p:cNvSpPr>
              <a:spLocks noChangeArrowheads="1"/>
            </p:cNvSpPr>
            <p:nvPr/>
          </p:nvSpPr>
          <p:spPr bwMode="auto">
            <a:xfrm>
              <a:off x="2648" y="2304"/>
              <a:ext cx="768" cy="288"/>
            </a:xfrm>
            <a:prstGeom prst="rect">
              <a:avLst/>
            </a:prstGeom>
            <a:grpFill/>
            <a:ln w="9525">
              <a:solidFill>
                <a:schemeClr val="tx2">
                  <a:lumMod val="75000"/>
                </a:schemeClr>
              </a:solidFill>
              <a:miter lim="800000"/>
              <a:headEnd/>
              <a:tailEnd/>
            </a:ln>
          </p:spPr>
          <p:txBody>
            <a:bodyPr wrap="none" anchor="ctr"/>
            <a:lstStyle/>
            <a:p>
              <a:pPr>
                <a:defRPr/>
              </a:pPr>
              <a:endParaRPr lang="en-US">
                <a:solidFill>
                  <a:schemeClr val="tx2">
                    <a:lumMod val="75000"/>
                  </a:schemeClr>
                </a:solidFill>
                <a:ea typeface="ＭＳ Ｐゴシック" charset="0"/>
              </a:endParaRPr>
            </a:p>
          </p:txBody>
        </p:sp>
        <p:sp>
          <p:nvSpPr>
            <p:cNvPr id="17" name="Text Box 9"/>
            <p:cNvSpPr txBox="1">
              <a:spLocks noChangeArrowheads="1"/>
            </p:cNvSpPr>
            <p:nvPr/>
          </p:nvSpPr>
          <p:spPr bwMode="auto">
            <a:xfrm>
              <a:off x="2683" y="2362"/>
              <a:ext cx="735" cy="178"/>
            </a:xfrm>
            <a:prstGeom prst="rect">
              <a:avLst/>
            </a:prstGeom>
            <a:noFill/>
            <a:ln w="9525">
              <a:noFill/>
              <a:miter lim="800000"/>
              <a:headEnd/>
              <a:tailEnd/>
            </a:ln>
          </p:spPr>
          <p:txBody>
            <a:bodyPr>
              <a:spAutoFit/>
            </a:bodyPr>
            <a:lstStyle/>
            <a:p>
              <a:pPr>
                <a:defRPr/>
              </a:pPr>
              <a:r>
                <a:rPr lang="en-US" sz="2300" dirty="0">
                  <a:solidFill>
                    <a:schemeClr val="tx2">
                      <a:lumMod val="75000"/>
                    </a:schemeClr>
                  </a:solidFill>
                  <a:ea typeface="ＭＳ Ｐゴシック" charset="0"/>
                </a:rPr>
                <a:t>STUDENT</a:t>
              </a:r>
            </a:p>
          </p:txBody>
        </p:sp>
      </p:grpSp>
    </p:spTree>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379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379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5" grpId="0" build="p"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1026"/>
          <p:cNvSpPr>
            <a:spLocks noGrp="1" noChangeArrowheads="1"/>
          </p:cNvSpPr>
          <p:nvPr>
            <p:ph type="title"/>
          </p:nvPr>
        </p:nvSpPr>
        <p:spPr/>
        <p:txBody>
          <a:bodyPr/>
          <a:lstStyle/>
          <a:p>
            <a:pPr eaLnBrk="1" fontAlgn="auto" hangingPunct="1">
              <a:spcAft>
                <a:spcPts val="0"/>
              </a:spcAft>
              <a:defRPr/>
            </a:pPr>
            <a:r>
              <a:rPr lang="en-AU" b="1">
                <a:latin typeface="Times" pitchFamily="18" charset="0"/>
                <a:ea typeface="+mn-ea"/>
                <a:cs typeface="Times New Roman" pitchFamily="18" charset="0"/>
              </a:rPr>
              <a:t>Semantic net of </a:t>
            </a:r>
            <a:r>
              <a:rPr lang="en-AU" b="1" i="1">
                <a:latin typeface="Times" pitchFamily="18" charset="0"/>
                <a:ea typeface="+mn-ea"/>
                <a:cs typeface="Times New Roman" pitchFamily="18" charset="0"/>
              </a:rPr>
              <a:t>Has</a:t>
            </a:r>
            <a:r>
              <a:rPr lang="en-AU" b="1">
                <a:latin typeface="Times" pitchFamily="18" charset="0"/>
                <a:ea typeface="+mn-ea"/>
                <a:cs typeface="Times New Roman" pitchFamily="18" charset="0"/>
              </a:rPr>
              <a:t> relationship type</a:t>
            </a:r>
            <a:endParaRPr lang="en-GB">
              <a:latin typeface="Times" pitchFamily="18" charset="0"/>
              <a:ea typeface="+mn-ea"/>
            </a:endParaRPr>
          </a:p>
        </p:txBody>
      </p:sp>
      <p:sp>
        <p:nvSpPr>
          <p:cNvPr id="51202" name="Slide Number Placeholder 3"/>
          <p:cNvSpPr>
            <a:spLocks noGrp="1"/>
          </p:cNvSpPr>
          <p:nvPr>
            <p:ph type="sldNum" sz="quarter" idx="12"/>
          </p:nvPr>
        </p:nvSpPr>
        <p:spPr bwMode="auto">
          <a:xfrm>
            <a:off x="6858000" y="6172200"/>
            <a:ext cx="19050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ts val="600"/>
              </a:spcAft>
              <a:buFont typeface="Arial" charset="0"/>
              <a:defRPr sz="2000" b="1">
                <a:solidFill>
                  <a:schemeClr val="tx1"/>
                </a:solidFill>
                <a:latin typeface="Arial" charset="0"/>
              </a:defRPr>
            </a:lvl1pPr>
            <a:lvl2pPr marL="742950" indent="-285750">
              <a:spcBef>
                <a:spcPct val="20000"/>
              </a:spcBef>
              <a:buClr>
                <a:schemeClr val="tx2"/>
              </a:buClr>
              <a:buFont typeface="Arial" charset="0"/>
              <a:buChar char="•"/>
              <a:defRPr sz="2000">
                <a:solidFill>
                  <a:schemeClr val="tx1"/>
                </a:solidFill>
                <a:latin typeface="Arial" charset="0"/>
              </a:defRPr>
            </a:lvl2pPr>
            <a:lvl3pPr marL="1143000" indent="-228600">
              <a:spcBef>
                <a:spcPct val="20000"/>
              </a:spcBef>
              <a:buClr>
                <a:schemeClr val="tx2"/>
              </a:buClr>
              <a:buFont typeface="Arial" charset="0"/>
              <a:buChar char="•"/>
              <a:defRPr>
                <a:solidFill>
                  <a:schemeClr val="tx1"/>
                </a:solidFill>
                <a:latin typeface="Arial" charset="0"/>
              </a:defRPr>
            </a:lvl3pPr>
            <a:lvl4pPr marL="1600200" indent="-228600">
              <a:spcBef>
                <a:spcPct val="20000"/>
              </a:spcBef>
              <a:buClr>
                <a:schemeClr val="tx2"/>
              </a:buClr>
              <a:buFont typeface="Arial" charset="0"/>
              <a:buChar char="•"/>
              <a:defRPr>
                <a:solidFill>
                  <a:schemeClr val="tx1"/>
                </a:solidFill>
                <a:latin typeface="Arial" charset="0"/>
              </a:defRPr>
            </a:lvl4pPr>
            <a:lvl5pPr marL="2057400" indent="-228600">
              <a:spcBef>
                <a:spcPct val="20000"/>
              </a:spcBef>
              <a:buClr>
                <a:schemeClr val="tx2"/>
              </a:buClr>
              <a:buFont typeface="Arial" charset="0"/>
              <a:buChar char="•"/>
              <a:defRPr>
                <a:solidFill>
                  <a:schemeClr val="tx1"/>
                </a:solidFill>
                <a:latin typeface="Arial" charset="0"/>
              </a:defRPr>
            </a:lvl5pPr>
            <a:lvl6pPr marL="25146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6pPr>
            <a:lvl7pPr marL="29718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7pPr>
            <a:lvl8pPr marL="34290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8pPr>
            <a:lvl9pPr marL="38862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9pPr>
          </a:lstStyle>
          <a:p>
            <a:pPr>
              <a:spcBef>
                <a:spcPct val="0"/>
              </a:spcBef>
              <a:spcAft>
                <a:spcPct val="0"/>
              </a:spcAft>
              <a:buFontTx/>
              <a:buNone/>
            </a:pPr>
            <a:fld id="{525A6806-2FBB-2D45-AE13-14852508ACFE}" type="slidenum">
              <a:rPr lang="en-GB" altLang="en-US" sz="2400">
                <a:latin typeface="Times New Roman" charset="0"/>
              </a:rPr>
              <a:pPr>
                <a:spcBef>
                  <a:spcPct val="0"/>
                </a:spcBef>
                <a:spcAft>
                  <a:spcPct val="0"/>
                </a:spcAft>
                <a:buFontTx/>
                <a:buNone/>
              </a:pPr>
              <a:t>26</a:t>
            </a:fld>
            <a:endParaRPr lang="en-GB" altLang="en-US" sz="2400">
              <a:latin typeface="Times New Roman" charset="0"/>
            </a:endParaRPr>
          </a:p>
        </p:txBody>
      </p:sp>
      <p:pic>
        <p:nvPicPr>
          <p:cNvPr id="51203" name="Picture 1029" descr="DS3-Figure 11-0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400" y="1600200"/>
            <a:ext cx="7315200"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ipe dir="d"/>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Grp="1" noChangeArrowheads="1"/>
          </p:cNvSpPr>
          <p:nvPr>
            <p:ph type="title"/>
          </p:nvPr>
        </p:nvSpPr>
        <p:spPr>
          <a:xfrm>
            <a:off x="381000" y="266700"/>
            <a:ext cx="8458200" cy="1104900"/>
          </a:xfrm>
        </p:spPr>
        <p:txBody>
          <a:bodyPr wrap="square" numCol="1" anchorCtr="0" compatLnSpc="1">
            <a:prstTxWarp prst="textNoShape">
              <a:avLst/>
            </a:prstTxWarp>
          </a:bodyPr>
          <a:lstStyle/>
          <a:p>
            <a:pPr eaLnBrk="1" hangingPunct="1"/>
            <a:r>
              <a:rPr lang="en-GB" altLang="en-US" sz="3200" b="1" cap="none">
                <a:latin typeface="Times" charset="0"/>
              </a:rPr>
              <a:t>ER </a:t>
            </a:r>
            <a:r>
              <a:rPr lang="en-AU" altLang="en-US" sz="3200" b="1" cap="none">
                <a:latin typeface="Times" charset="0"/>
                <a:ea typeface="Times New Roman" charset="0"/>
                <a:cs typeface="Times New Roman" charset="0"/>
              </a:rPr>
              <a:t>diagram of </a:t>
            </a:r>
            <a:r>
              <a:rPr lang="en-AU" altLang="en-US" sz="3200" b="1" cap="none">
                <a:latin typeface="Times" charset="0"/>
                <a:ea typeface="Arial" charset="0"/>
                <a:cs typeface="Arial" charset="0"/>
              </a:rPr>
              <a:t>Branch </a:t>
            </a:r>
            <a:r>
              <a:rPr lang="en-AU" altLang="en-US" sz="3200" b="1" i="1" cap="none">
                <a:latin typeface="Times" charset="0"/>
                <a:ea typeface="Arial" charset="0"/>
                <a:cs typeface="Arial" charset="0"/>
              </a:rPr>
              <a:t>Has</a:t>
            </a:r>
            <a:r>
              <a:rPr lang="en-AU" altLang="en-US" sz="3200" b="1" cap="none">
                <a:latin typeface="Times" charset="0"/>
                <a:ea typeface="Arial" charset="0"/>
                <a:cs typeface="Arial" charset="0"/>
              </a:rPr>
              <a:t> Staff </a:t>
            </a:r>
            <a:r>
              <a:rPr lang="en-AU" altLang="en-US" sz="3200" b="1" cap="none">
                <a:latin typeface="Times" charset="0"/>
                <a:ea typeface="Times New Roman" charset="0"/>
                <a:cs typeface="Times New Roman" charset="0"/>
              </a:rPr>
              <a:t>relationship </a:t>
            </a:r>
            <a:endParaRPr lang="en-GB" altLang="en-US" sz="3200" b="1" cap="none">
              <a:latin typeface="Times" charset="0"/>
              <a:ea typeface="Times New Roman" charset="0"/>
              <a:cs typeface="Times New Roman" charset="0"/>
            </a:endParaRPr>
          </a:p>
        </p:txBody>
      </p:sp>
      <p:sp>
        <p:nvSpPr>
          <p:cNvPr id="52226" name="Slide Number Placeholder 3"/>
          <p:cNvSpPr>
            <a:spLocks noGrp="1"/>
          </p:cNvSpPr>
          <p:nvPr>
            <p:ph type="sldNum" sz="quarter" idx="12"/>
          </p:nvPr>
        </p:nvSpPr>
        <p:spPr bwMode="auto">
          <a:xfrm>
            <a:off x="6858000" y="6172200"/>
            <a:ext cx="19050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ts val="600"/>
              </a:spcAft>
              <a:buFont typeface="Arial" charset="0"/>
              <a:defRPr sz="2000" b="1">
                <a:solidFill>
                  <a:schemeClr val="tx1"/>
                </a:solidFill>
                <a:latin typeface="Arial" charset="0"/>
              </a:defRPr>
            </a:lvl1pPr>
            <a:lvl2pPr marL="742950" indent="-285750">
              <a:spcBef>
                <a:spcPct val="20000"/>
              </a:spcBef>
              <a:buClr>
                <a:schemeClr val="tx2"/>
              </a:buClr>
              <a:buFont typeface="Arial" charset="0"/>
              <a:buChar char="•"/>
              <a:defRPr sz="2000">
                <a:solidFill>
                  <a:schemeClr val="tx1"/>
                </a:solidFill>
                <a:latin typeface="Arial" charset="0"/>
              </a:defRPr>
            </a:lvl2pPr>
            <a:lvl3pPr marL="1143000" indent="-228600">
              <a:spcBef>
                <a:spcPct val="20000"/>
              </a:spcBef>
              <a:buClr>
                <a:schemeClr val="tx2"/>
              </a:buClr>
              <a:buFont typeface="Arial" charset="0"/>
              <a:buChar char="•"/>
              <a:defRPr>
                <a:solidFill>
                  <a:schemeClr val="tx1"/>
                </a:solidFill>
                <a:latin typeface="Arial" charset="0"/>
              </a:defRPr>
            </a:lvl3pPr>
            <a:lvl4pPr marL="1600200" indent="-228600">
              <a:spcBef>
                <a:spcPct val="20000"/>
              </a:spcBef>
              <a:buClr>
                <a:schemeClr val="tx2"/>
              </a:buClr>
              <a:buFont typeface="Arial" charset="0"/>
              <a:buChar char="•"/>
              <a:defRPr>
                <a:solidFill>
                  <a:schemeClr val="tx1"/>
                </a:solidFill>
                <a:latin typeface="Arial" charset="0"/>
              </a:defRPr>
            </a:lvl4pPr>
            <a:lvl5pPr marL="2057400" indent="-228600">
              <a:spcBef>
                <a:spcPct val="20000"/>
              </a:spcBef>
              <a:buClr>
                <a:schemeClr val="tx2"/>
              </a:buClr>
              <a:buFont typeface="Arial" charset="0"/>
              <a:buChar char="•"/>
              <a:defRPr>
                <a:solidFill>
                  <a:schemeClr val="tx1"/>
                </a:solidFill>
                <a:latin typeface="Arial" charset="0"/>
              </a:defRPr>
            </a:lvl5pPr>
            <a:lvl6pPr marL="25146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6pPr>
            <a:lvl7pPr marL="29718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7pPr>
            <a:lvl8pPr marL="34290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8pPr>
            <a:lvl9pPr marL="38862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9pPr>
          </a:lstStyle>
          <a:p>
            <a:pPr>
              <a:spcBef>
                <a:spcPct val="0"/>
              </a:spcBef>
              <a:spcAft>
                <a:spcPct val="0"/>
              </a:spcAft>
              <a:buFontTx/>
              <a:buNone/>
            </a:pPr>
            <a:fld id="{F9B8F4BD-7D66-F44C-AFD0-AD6F917C19C0}" type="slidenum">
              <a:rPr lang="en-GB" altLang="en-US" sz="2400">
                <a:latin typeface="Times New Roman" charset="0"/>
              </a:rPr>
              <a:pPr>
                <a:spcBef>
                  <a:spcPct val="0"/>
                </a:spcBef>
                <a:spcAft>
                  <a:spcPct val="0"/>
                </a:spcAft>
                <a:buFontTx/>
                <a:buNone/>
              </a:pPr>
              <a:t>27</a:t>
            </a:fld>
            <a:endParaRPr lang="en-GB" altLang="en-US" sz="2400">
              <a:latin typeface="Times New Roman" charset="0"/>
            </a:endParaRPr>
          </a:p>
        </p:txBody>
      </p:sp>
      <p:pic>
        <p:nvPicPr>
          <p:cNvPr id="52227" name="Picture 6" descr="DS3-Figure 11-0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0600" y="1828800"/>
            <a:ext cx="6248400" cy="3436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ipe dir="d"/>
  </p:transition>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eaLnBrk="1" fontAlgn="auto" hangingPunct="1">
              <a:spcAft>
                <a:spcPts val="0"/>
              </a:spcAft>
              <a:defRPr/>
            </a:pPr>
            <a:r>
              <a:rPr lang="en-GB" b="1">
                <a:latin typeface="Times" pitchFamily="18" charset="0"/>
                <a:ea typeface="+mn-ea"/>
              </a:rPr>
              <a:t>Relationship Types</a:t>
            </a:r>
          </a:p>
        </p:txBody>
      </p:sp>
      <p:sp>
        <p:nvSpPr>
          <p:cNvPr id="35843" name="Rectangle 3"/>
          <p:cNvSpPr>
            <a:spLocks noGrp="1" noChangeArrowheads="1"/>
          </p:cNvSpPr>
          <p:nvPr>
            <p:ph idx="1"/>
          </p:nvPr>
        </p:nvSpPr>
        <p:spPr>
          <a:xfrm>
            <a:off x="381000" y="1676400"/>
            <a:ext cx="8305800" cy="3667125"/>
          </a:xfrm>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eaLnBrk="1" hangingPunct="1"/>
            <a:r>
              <a:rPr lang="en-GB" altLang="en-US" sz="2400" dirty="0">
                <a:latin typeface="Times" charset="0"/>
              </a:rPr>
              <a:t>Degree of a Relationship</a:t>
            </a:r>
          </a:p>
          <a:p>
            <a:pPr lvl="1" eaLnBrk="1" hangingPunct="1"/>
            <a:r>
              <a:rPr lang="en-GB" altLang="en-US" sz="2400" dirty="0">
                <a:latin typeface="Times" charset="0"/>
              </a:rPr>
              <a:t>Number of participating entities in  relationship.</a:t>
            </a:r>
          </a:p>
          <a:p>
            <a:pPr lvl="1" eaLnBrk="1" hangingPunct="1">
              <a:lnSpc>
                <a:spcPct val="50000"/>
              </a:lnSpc>
            </a:pPr>
            <a:endParaRPr lang="en-GB" altLang="en-US" sz="2400" b="1" dirty="0">
              <a:latin typeface="Times" charset="0"/>
            </a:endParaRPr>
          </a:p>
          <a:p>
            <a:pPr eaLnBrk="1" hangingPunct="1"/>
            <a:r>
              <a:rPr lang="en-AU" altLang="en-US" sz="2400" dirty="0">
                <a:latin typeface="Times" charset="0"/>
                <a:ea typeface="Times New Roman" charset="0"/>
                <a:cs typeface="Times New Roman" charset="0"/>
              </a:rPr>
              <a:t>Relationship of degree :</a:t>
            </a:r>
          </a:p>
          <a:p>
            <a:pPr lvl="1" eaLnBrk="1" hangingPunct="1"/>
            <a:r>
              <a:rPr lang="en-AU" altLang="en-US" sz="2400" dirty="0">
                <a:latin typeface="Times" charset="0"/>
                <a:ea typeface="Times New Roman" charset="0"/>
                <a:cs typeface="Times New Roman" charset="0"/>
              </a:rPr>
              <a:t>One is unary ( 1 entity type)</a:t>
            </a:r>
          </a:p>
          <a:p>
            <a:pPr lvl="1" eaLnBrk="1" hangingPunct="1"/>
            <a:r>
              <a:rPr lang="en-AU" altLang="en-US" sz="2400" dirty="0">
                <a:latin typeface="Times" charset="0"/>
                <a:ea typeface="Times New Roman" charset="0"/>
                <a:cs typeface="Times New Roman" charset="0"/>
              </a:rPr>
              <a:t>two is binary ( 2 entity types)</a:t>
            </a:r>
          </a:p>
          <a:p>
            <a:pPr lvl="1" eaLnBrk="1" hangingPunct="1"/>
            <a:r>
              <a:rPr lang="en-AU" altLang="en-US" sz="2400" dirty="0">
                <a:latin typeface="Times" charset="0"/>
                <a:ea typeface="Times New Roman" charset="0"/>
                <a:cs typeface="Times New Roman" charset="0"/>
              </a:rPr>
              <a:t>three is ternary ( 3 entity types)</a:t>
            </a:r>
          </a:p>
        </p:txBody>
      </p:sp>
      <p:sp>
        <p:nvSpPr>
          <p:cNvPr id="53251" name="Slide Number Placeholder 3"/>
          <p:cNvSpPr>
            <a:spLocks noGrp="1"/>
          </p:cNvSpPr>
          <p:nvPr>
            <p:ph type="sldNum" sz="quarter" idx="12"/>
          </p:nvPr>
        </p:nvSpPr>
        <p:spPr bwMode="auto">
          <a:xfrm>
            <a:off x="6858000" y="6172200"/>
            <a:ext cx="19050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ts val="600"/>
              </a:spcAft>
              <a:buFont typeface="Arial" charset="0"/>
              <a:defRPr sz="2000" b="1">
                <a:solidFill>
                  <a:schemeClr val="tx1"/>
                </a:solidFill>
                <a:latin typeface="Arial" charset="0"/>
              </a:defRPr>
            </a:lvl1pPr>
            <a:lvl2pPr marL="742950" indent="-285750">
              <a:spcBef>
                <a:spcPct val="20000"/>
              </a:spcBef>
              <a:buClr>
                <a:schemeClr val="tx2"/>
              </a:buClr>
              <a:buFont typeface="Arial" charset="0"/>
              <a:buChar char="•"/>
              <a:defRPr sz="2000">
                <a:solidFill>
                  <a:schemeClr val="tx1"/>
                </a:solidFill>
                <a:latin typeface="Arial" charset="0"/>
              </a:defRPr>
            </a:lvl2pPr>
            <a:lvl3pPr marL="1143000" indent="-228600">
              <a:spcBef>
                <a:spcPct val="20000"/>
              </a:spcBef>
              <a:buClr>
                <a:schemeClr val="tx2"/>
              </a:buClr>
              <a:buFont typeface="Arial" charset="0"/>
              <a:buChar char="•"/>
              <a:defRPr>
                <a:solidFill>
                  <a:schemeClr val="tx1"/>
                </a:solidFill>
                <a:latin typeface="Arial" charset="0"/>
              </a:defRPr>
            </a:lvl3pPr>
            <a:lvl4pPr marL="1600200" indent="-228600">
              <a:spcBef>
                <a:spcPct val="20000"/>
              </a:spcBef>
              <a:buClr>
                <a:schemeClr val="tx2"/>
              </a:buClr>
              <a:buFont typeface="Arial" charset="0"/>
              <a:buChar char="•"/>
              <a:defRPr>
                <a:solidFill>
                  <a:schemeClr val="tx1"/>
                </a:solidFill>
                <a:latin typeface="Arial" charset="0"/>
              </a:defRPr>
            </a:lvl4pPr>
            <a:lvl5pPr marL="2057400" indent="-228600">
              <a:spcBef>
                <a:spcPct val="20000"/>
              </a:spcBef>
              <a:buClr>
                <a:schemeClr val="tx2"/>
              </a:buClr>
              <a:buFont typeface="Arial" charset="0"/>
              <a:buChar char="•"/>
              <a:defRPr>
                <a:solidFill>
                  <a:schemeClr val="tx1"/>
                </a:solidFill>
                <a:latin typeface="Arial" charset="0"/>
              </a:defRPr>
            </a:lvl5pPr>
            <a:lvl6pPr marL="25146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6pPr>
            <a:lvl7pPr marL="29718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7pPr>
            <a:lvl8pPr marL="34290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8pPr>
            <a:lvl9pPr marL="38862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9pPr>
          </a:lstStyle>
          <a:p>
            <a:pPr>
              <a:spcBef>
                <a:spcPct val="0"/>
              </a:spcBef>
              <a:spcAft>
                <a:spcPct val="0"/>
              </a:spcAft>
              <a:buFontTx/>
              <a:buNone/>
            </a:pPr>
            <a:fld id="{0BF3D24D-EC89-0A44-836B-F909D4FF624A}" type="slidenum">
              <a:rPr lang="en-GB" altLang="en-US" sz="2400">
                <a:latin typeface="Times New Roman" charset="0"/>
              </a:rPr>
              <a:pPr>
                <a:spcBef>
                  <a:spcPct val="0"/>
                </a:spcBef>
                <a:spcAft>
                  <a:spcPct val="0"/>
                </a:spcAft>
                <a:buFontTx/>
                <a:buNone/>
              </a:pPr>
              <a:t>28</a:t>
            </a:fld>
            <a:endParaRPr lang="en-GB" altLang="en-US" sz="2400">
              <a:latin typeface="Times New Roman" charset="0"/>
            </a:endParaRP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584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35843">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499"/>
                                          </p:stCondLst>
                                        </p:cTn>
                                        <p:tgtEl>
                                          <p:spTgt spid="3584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3584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3584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499"/>
                                          </p:stCondLst>
                                        </p:cTn>
                                        <p:tgtEl>
                                          <p:spTgt spid="3584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3" grpId="0" build="p"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p:cNvSpPr>
            <a:spLocks noGrp="1" noChangeArrowheads="1"/>
          </p:cNvSpPr>
          <p:nvPr>
            <p:ph type="title"/>
          </p:nvPr>
        </p:nvSpPr>
        <p:spPr>
          <a:xfrm>
            <a:off x="381000" y="266700"/>
            <a:ext cx="7924800" cy="1104900"/>
          </a:xfrm>
        </p:spPr>
        <p:txBody>
          <a:bodyPr>
            <a:normAutofit fontScale="90000"/>
          </a:bodyPr>
          <a:lstStyle/>
          <a:p>
            <a:pPr eaLnBrk="1" fontAlgn="auto" hangingPunct="1">
              <a:spcAft>
                <a:spcPts val="0"/>
              </a:spcAft>
              <a:defRPr/>
            </a:pPr>
            <a:r>
              <a:rPr lang="en-AU" b="1">
                <a:latin typeface="Times" pitchFamily="18" charset="0"/>
                <a:ea typeface="+mn-ea"/>
                <a:cs typeface="Times New Roman" pitchFamily="18" charset="0"/>
              </a:rPr>
              <a:t>Binary relationship called </a:t>
            </a:r>
            <a:r>
              <a:rPr lang="en-AU" b="1" i="1">
                <a:latin typeface="Times" pitchFamily="18" charset="0"/>
                <a:ea typeface="+mn-ea"/>
                <a:cs typeface="Times New Roman" pitchFamily="18" charset="0"/>
              </a:rPr>
              <a:t>P</a:t>
            </a:r>
            <a:r>
              <a:rPr lang="en-AU" b="1" i="1">
                <a:latin typeface="Times" pitchFamily="18" charset="0"/>
                <a:ea typeface="+mn-ea"/>
                <a:cs typeface="Arial" charset="0"/>
              </a:rPr>
              <a:t>Owns</a:t>
            </a:r>
            <a:endParaRPr lang="en-GB">
              <a:latin typeface="Times" pitchFamily="18" charset="0"/>
              <a:ea typeface="+mn-ea"/>
            </a:endParaRPr>
          </a:p>
        </p:txBody>
      </p:sp>
      <p:sp>
        <p:nvSpPr>
          <p:cNvPr id="55298" name="Slide Number Placeholder 3"/>
          <p:cNvSpPr>
            <a:spLocks noGrp="1"/>
          </p:cNvSpPr>
          <p:nvPr>
            <p:ph type="sldNum" sz="quarter" idx="12"/>
          </p:nvPr>
        </p:nvSpPr>
        <p:spPr bwMode="auto">
          <a:xfrm>
            <a:off x="6858000" y="6172200"/>
            <a:ext cx="19050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ts val="600"/>
              </a:spcAft>
              <a:buFont typeface="Arial" charset="0"/>
              <a:defRPr sz="2000" b="1">
                <a:solidFill>
                  <a:schemeClr val="tx1"/>
                </a:solidFill>
                <a:latin typeface="Arial" charset="0"/>
              </a:defRPr>
            </a:lvl1pPr>
            <a:lvl2pPr marL="742950" indent="-285750">
              <a:spcBef>
                <a:spcPct val="20000"/>
              </a:spcBef>
              <a:buClr>
                <a:schemeClr val="tx2"/>
              </a:buClr>
              <a:buFont typeface="Arial" charset="0"/>
              <a:buChar char="•"/>
              <a:defRPr sz="2000">
                <a:solidFill>
                  <a:schemeClr val="tx1"/>
                </a:solidFill>
                <a:latin typeface="Arial" charset="0"/>
              </a:defRPr>
            </a:lvl2pPr>
            <a:lvl3pPr marL="1143000" indent="-228600">
              <a:spcBef>
                <a:spcPct val="20000"/>
              </a:spcBef>
              <a:buClr>
                <a:schemeClr val="tx2"/>
              </a:buClr>
              <a:buFont typeface="Arial" charset="0"/>
              <a:buChar char="•"/>
              <a:defRPr>
                <a:solidFill>
                  <a:schemeClr val="tx1"/>
                </a:solidFill>
                <a:latin typeface="Arial" charset="0"/>
              </a:defRPr>
            </a:lvl3pPr>
            <a:lvl4pPr marL="1600200" indent="-228600">
              <a:spcBef>
                <a:spcPct val="20000"/>
              </a:spcBef>
              <a:buClr>
                <a:schemeClr val="tx2"/>
              </a:buClr>
              <a:buFont typeface="Arial" charset="0"/>
              <a:buChar char="•"/>
              <a:defRPr>
                <a:solidFill>
                  <a:schemeClr val="tx1"/>
                </a:solidFill>
                <a:latin typeface="Arial" charset="0"/>
              </a:defRPr>
            </a:lvl4pPr>
            <a:lvl5pPr marL="2057400" indent="-228600">
              <a:spcBef>
                <a:spcPct val="20000"/>
              </a:spcBef>
              <a:buClr>
                <a:schemeClr val="tx2"/>
              </a:buClr>
              <a:buFont typeface="Arial" charset="0"/>
              <a:buChar char="•"/>
              <a:defRPr>
                <a:solidFill>
                  <a:schemeClr val="tx1"/>
                </a:solidFill>
                <a:latin typeface="Arial" charset="0"/>
              </a:defRPr>
            </a:lvl5pPr>
            <a:lvl6pPr marL="25146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6pPr>
            <a:lvl7pPr marL="29718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7pPr>
            <a:lvl8pPr marL="34290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8pPr>
            <a:lvl9pPr marL="38862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9pPr>
          </a:lstStyle>
          <a:p>
            <a:pPr>
              <a:spcBef>
                <a:spcPct val="0"/>
              </a:spcBef>
              <a:spcAft>
                <a:spcPct val="0"/>
              </a:spcAft>
              <a:buFontTx/>
              <a:buNone/>
            </a:pPr>
            <a:fld id="{C57C1359-8DE1-4B41-BF9B-4288E30D58FB}" type="slidenum">
              <a:rPr lang="en-GB" altLang="en-US" sz="2400">
                <a:latin typeface="Times New Roman" charset="0"/>
              </a:rPr>
              <a:pPr>
                <a:spcBef>
                  <a:spcPct val="0"/>
                </a:spcBef>
                <a:spcAft>
                  <a:spcPct val="0"/>
                </a:spcAft>
                <a:buFontTx/>
                <a:buNone/>
              </a:pPr>
              <a:t>29</a:t>
            </a:fld>
            <a:endParaRPr lang="en-GB" altLang="en-US" sz="2400">
              <a:latin typeface="Times New Roman" charset="0"/>
            </a:endParaRPr>
          </a:p>
        </p:txBody>
      </p:sp>
      <p:pic>
        <p:nvPicPr>
          <p:cNvPr id="161797" name="Picture 5" descr="DS3-Figure 11-0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 y="1905000"/>
            <a:ext cx="7791450" cy="169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16179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57200" y="152400"/>
            <a:ext cx="7427913" cy="1371600"/>
          </a:xfrm>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eaLnBrk="1" fontAlgn="auto" hangingPunct="1">
              <a:spcAft>
                <a:spcPts val="0"/>
              </a:spcAft>
              <a:defRPr/>
            </a:pPr>
            <a:r>
              <a:rPr lang="en-GB" b="1" dirty="0">
                <a:latin typeface="Times" pitchFamily="18" charset="0"/>
                <a:ea typeface="+mn-ea"/>
              </a:rPr>
              <a:t>Chapter 13 - Objectives</a:t>
            </a:r>
          </a:p>
        </p:txBody>
      </p:sp>
      <p:sp>
        <p:nvSpPr>
          <p:cNvPr id="6147" name="Rectangle 3"/>
          <p:cNvSpPr>
            <a:spLocks noGrp="1" noChangeArrowheads="1"/>
          </p:cNvSpPr>
          <p:nvPr>
            <p:ph idx="1"/>
          </p:nvPr>
        </p:nvSpPr>
        <p:spPr>
          <a:xfrm>
            <a:off x="533400" y="1600200"/>
            <a:ext cx="7804150" cy="5068888"/>
          </a:xfrm>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normAutofit/>
          </a:bodyPr>
          <a:lstStyle/>
          <a:p>
            <a:pPr marL="342900" indent="-342900" eaLnBrk="1" hangingPunct="1">
              <a:buClr>
                <a:schemeClr val="tx2"/>
              </a:buClr>
              <a:buFont typeface="Arial" charset="0"/>
              <a:buChar char="•"/>
            </a:pPr>
            <a:r>
              <a:rPr lang="en-AU" altLang="en-US">
                <a:latin typeface="Times" charset="0"/>
                <a:ea typeface="Times New Roman" charset="0"/>
                <a:cs typeface="Times New Roman" charset="0"/>
              </a:rPr>
              <a:t>Limitations of basic concepts of the ER model and requirements to represent more complex applications using additional data modeling concepts.</a:t>
            </a:r>
            <a:r>
              <a:rPr lang="en-GB" altLang="en-US">
                <a:latin typeface="Times" charset="0"/>
              </a:rPr>
              <a:t> </a:t>
            </a:r>
          </a:p>
          <a:p>
            <a:pPr marL="342900" indent="-342900" eaLnBrk="1" hangingPunct="1">
              <a:buClr>
                <a:schemeClr val="tx2"/>
              </a:buClr>
              <a:buFont typeface="Arial" charset="0"/>
              <a:buChar char="•"/>
            </a:pPr>
            <a:r>
              <a:rPr lang="en-AU" altLang="en-US">
                <a:latin typeface="Times" charset="0"/>
                <a:ea typeface="Times New Roman" charset="0"/>
                <a:cs typeface="Times New Roman" charset="0"/>
              </a:rPr>
              <a:t>Most useful additional data modeling concept of Enhanced ER (EER) model is called specialization/generalization.</a:t>
            </a:r>
          </a:p>
          <a:p>
            <a:pPr marL="342900" indent="-342900" eaLnBrk="1" hangingPunct="1">
              <a:buClr>
                <a:schemeClr val="tx2"/>
              </a:buClr>
              <a:buFont typeface="Arial" charset="0"/>
              <a:buChar char="•"/>
            </a:pPr>
            <a:r>
              <a:rPr lang="en-AU" altLang="en-US">
                <a:latin typeface="Times" charset="0"/>
                <a:ea typeface="Times New Roman" charset="0"/>
                <a:cs typeface="Times New Roman" charset="0"/>
              </a:rPr>
              <a:t>A diagrammatic technique for displaying specialization/generalization in an EER diagram using UML.</a:t>
            </a:r>
            <a:r>
              <a:rPr lang="en-GB" altLang="en-US">
                <a:latin typeface="Times" charset="0"/>
              </a:rPr>
              <a:t> </a:t>
            </a:r>
          </a:p>
          <a:p>
            <a:pPr marL="342900" indent="-342900" eaLnBrk="1" hangingPunct="1"/>
            <a:endParaRPr lang="en-AU" altLang="en-US">
              <a:latin typeface="Times" charset="0"/>
              <a:ea typeface="Times New Roman" charset="0"/>
              <a:cs typeface="Times New Roman" charset="0"/>
            </a:endParaRPr>
          </a:p>
          <a:p>
            <a:pPr marL="342900" indent="-342900" eaLnBrk="1" hangingPunct="1"/>
            <a:endParaRPr lang="en-AU" altLang="en-US">
              <a:latin typeface="Times" charset="0"/>
              <a:ea typeface="Times New Roman" charset="0"/>
              <a:cs typeface="Times New Roman" charset="0"/>
            </a:endParaRPr>
          </a:p>
        </p:txBody>
      </p:sp>
      <p:sp>
        <p:nvSpPr>
          <p:cNvPr id="36867" name="Slide Number Placeholder 3"/>
          <p:cNvSpPr>
            <a:spLocks noGrp="1"/>
          </p:cNvSpPr>
          <p:nvPr>
            <p:ph type="sldNum" sz="quarter" idx="12"/>
          </p:nvPr>
        </p:nvSpPr>
        <p:spPr bwMode="auto">
          <a:xfrm>
            <a:off x="6858000" y="6172200"/>
            <a:ext cx="19050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ts val="600"/>
              </a:spcAft>
              <a:buFont typeface="Arial" charset="0"/>
              <a:defRPr sz="2000" b="1">
                <a:solidFill>
                  <a:schemeClr val="tx1"/>
                </a:solidFill>
                <a:latin typeface="Arial" charset="0"/>
              </a:defRPr>
            </a:lvl1pPr>
            <a:lvl2pPr marL="742950" indent="-285750">
              <a:spcBef>
                <a:spcPct val="20000"/>
              </a:spcBef>
              <a:buClr>
                <a:schemeClr val="tx2"/>
              </a:buClr>
              <a:buFont typeface="Arial" charset="0"/>
              <a:buChar char="•"/>
              <a:defRPr sz="2000">
                <a:solidFill>
                  <a:schemeClr val="tx1"/>
                </a:solidFill>
                <a:latin typeface="Arial" charset="0"/>
              </a:defRPr>
            </a:lvl2pPr>
            <a:lvl3pPr marL="1143000" indent="-228600">
              <a:spcBef>
                <a:spcPct val="20000"/>
              </a:spcBef>
              <a:buClr>
                <a:schemeClr val="tx2"/>
              </a:buClr>
              <a:buFont typeface="Arial" charset="0"/>
              <a:buChar char="•"/>
              <a:defRPr>
                <a:solidFill>
                  <a:schemeClr val="tx1"/>
                </a:solidFill>
                <a:latin typeface="Arial" charset="0"/>
              </a:defRPr>
            </a:lvl3pPr>
            <a:lvl4pPr marL="1600200" indent="-228600">
              <a:spcBef>
                <a:spcPct val="20000"/>
              </a:spcBef>
              <a:buClr>
                <a:schemeClr val="tx2"/>
              </a:buClr>
              <a:buFont typeface="Arial" charset="0"/>
              <a:buChar char="•"/>
              <a:defRPr>
                <a:solidFill>
                  <a:schemeClr val="tx1"/>
                </a:solidFill>
                <a:latin typeface="Arial" charset="0"/>
              </a:defRPr>
            </a:lvl4pPr>
            <a:lvl5pPr marL="2057400" indent="-228600">
              <a:spcBef>
                <a:spcPct val="20000"/>
              </a:spcBef>
              <a:buClr>
                <a:schemeClr val="tx2"/>
              </a:buClr>
              <a:buFont typeface="Arial" charset="0"/>
              <a:buChar char="•"/>
              <a:defRPr>
                <a:solidFill>
                  <a:schemeClr val="tx1"/>
                </a:solidFill>
                <a:latin typeface="Arial" charset="0"/>
              </a:defRPr>
            </a:lvl5pPr>
            <a:lvl6pPr marL="25146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6pPr>
            <a:lvl7pPr marL="29718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7pPr>
            <a:lvl8pPr marL="34290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8pPr>
            <a:lvl9pPr marL="38862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9pPr>
          </a:lstStyle>
          <a:p>
            <a:pPr>
              <a:spcBef>
                <a:spcPct val="0"/>
              </a:spcBef>
              <a:spcAft>
                <a:spcPct val="0"/>
              </a:spcAft>
              <a:buFontTx/>
              <a:buNone/>
            </a:pPr>
            <a:fld id="{2C05B2D0-0093-7447-801C-28CAC8088FBF}" type="slidenum">
              <a:rPr lang="en-GB" altLang="en-US" sz="2400">
                <a:latin typeface="Times New Roman" charset="0"/>
              </a:rPr>
              <a:pPr>
                <a:spcBef>
                  <a:spcPct val="0"/>
                </a:spcBef>
                <a:spcAft>
                  <a:spcPct val="0"/>
                </a:spcAft>
                <a:buFontTx/>
                <a:buNone/>
              </a:pPr>
              <a:t>3</a:t>
            </a:fld>
            <a:endParaRPr lang="en-GB" altLang="en-US" sz="2400">
              <a:latin typeface="Times New Roman" charset="0"/>
            </a:endParaRP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14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14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614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uild="p"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ChangeArrowheads="1"/>
          </p:cNvSpPr>
          <p:nvPr>
            <p:ph type="title"/>
          </p:nvPr>
        </p:nvSpPr>
        <p:spPr/>
        <p:txBody>
          <a:bodyPr>
            <a:normAutofit fontScale="90000"/>
          </a:bodyPr>
          <a:lstStyle/>
          <a:p>
            <a:pPr eaLnBrk="1" fontAlgn="auto" hangingPunct="1">
              <a:spcAft>
                <a:spcPts val="0"/>
              </a:spcAft>
              <a:defRPr/>
            </a:pPr>
            <a:r>
              <a:rPr lang="en-AU" b="1">
                <a:latin typeface="Times" pitchFamily="18" charset="0"/>
                <a:ea typeface="+mn-ea"/>
                <a:cs typeface="Times New Roman" pitchFamily="18" charset="0"/>
              </a:rPr>
              <a:t>Ternary relationship called </a:t>
            </a:r>
            <a:r>
              <a:rPr lang="en-AU" b="1" i="1">
                <a:latin typeface="Times" pitchFamily="18" charset="0"/>
                <a:ea typeface="+mn-ea"/>
                <a:cs typeface="Arial" charset="0"/>
              </a:rPr>
              <a:t>Registers</a:t>
            </a:r>
            <a:endParaRPr lang="en-GB">
              <a:latin typeface="Times" pitchFamily="18" charset="0"/>
              <a:ea typeface="+mn-ea"/>
            </a:endParaRPr>
          </a:p>
        </p:txBody>
      </p:sp>
      <p:sp>
        <p:nvSpPr>
          <p:cNvPr id="56322" name="Slide Number Placeholder 3"/>
          <p:cNvSpPr>
            <a:spLocks noGrp="1"/>
          </p:cNvSpPr>
          <p:nvPr>
            <p:ph type="sldNum" sz="quarter" idx="12"/>
          </p:nvPr>
        </p:nvSpPr>
        <p:spPr bwMode="auto">
          <a:xfrm>
            <a:off x="6858000" y="6172200"/>
            <a:ext cx="19050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ts val="600"/>
              </a:spcAft>
              <a:buFont typeface="Arial" charset="0"/>
              <a:defRPr sz="2000" b="1">
                <a:solidFill>
                  <a:schemeClr val="tx1"/>
                </a:solidFill>
                <a:latin typeface="Arial" charset="0"/>
              </a:defRPr>
            </a:lvl1pPr>
            <a:lvl2pPr marL="742950" indent="-285750">
              <a:spcBef>
                <a:spcPct val="20000"/>
              </a:spcBef>
              <a:buClr>
                <a:schemeClr val="tx2"/>
              </a:buClr>
              <a:buFont typeface="Arial" charset="0"/>
              <a:buChar char="•"/>
              <a:defRPr sz="2000">
                <a:solidFill>
                  <a:schemeClr val="tx1"/>
                </a:solidFill>
                <a:latin typeface="Arial" charset="0"/>
              </a:defRPr>
            </a:lvl2pPr>
            <a:lvl3pPr marL="1143000" indent="-228600">
              <a:spcBef>
                <a:spcPct val="20000"/>
              </a:spcBef>
              <a:buClr>
                <a:schemeClr val="tx2"/>
              </a:buClr>
              <a:buFont typeface="Arial" charset="0"/>
              <a:buChar char="•"/>
              <a:defRPr>
                <a:solidFill>
                  <a:schemeClr val="tx1"/>
                </a:solidFill>
                <a:latin typeface="Arial" charset="0"/>
              </a:defRPr>
            </a:lvl3pPr>
            <a:lvl4pPr marL="1600200" indent="-228600">
              <a:spcBef>
                <a:spcPct val="20000"/>
              </a:spcBef>
              <a:buClr>
                <a:schemeClr val="tx2"/>
              </a:buClr>
              <a:buFont typeface="Arial" charset="0"/>
              <a:buChar char="•"/>
              <a:defRPr>
                <a:solidFill>
                  <a:schemeClr val="tx1"/>
                </a:solidFill>
                <a:latin typeface="Arial" charset="0"/>
              </a:defRPr>
            </a:lvl4pPr>
            <a:lvl5pPr marL="2057400" indent="-228600">
              <a:spcBef>
                <a:spcPct val="20000"/>
              </a:spcBef>
              <a:buClr>
                <a:schemeClr val="tx2"/>
              </a:buClr>
              <a:buFont typeface="Arial" charset="0"/>
              <a:buChar char="•"/>
              <a:defRPr>
                <a:solidFill>
                  <a:schemeClr val="tx1"/>
                </a:solidFill>
                <a:latin typeface="Arial" charset="0"/>
              </a:defRPr>
            </a:lvl5pPr>
            <a:lvl6pPr marL="25146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6pPr>
            <a:lvl7pPr marL="29718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7pPr>
            <a:lvl8pPr marL="34290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8pPr>
            <a:lvl9pPr marL="38862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9pPr>
          </a:lstStyle>
          <a:p>
            <a:pPr>
              <a:spcBef>
                <a:spcPct val="0"/>
              </a:spcBef>
              <a:spcAft>
                <a:spcPct val="0"/>
              </a:spcAft>
              <a:buFontTx/>
              <a:buNone/>
            </a:pPr>
            <a:fld id="{AF765653-35F9-D946-B11D-5944270CC523}" type="slidenum">
              <a:rPr lang="en-GB" altLang="en-US" sz="2400">
                <a:latin typeface="Times New Roman" charset="0"/>
              </a:rPr>
              <a:pPr>
                <a:spcBef>
                  <a:spcPct val="0"/>
                </a:spcBef>
                <a:spcAft>
                  <a:spcPct val="0"/>
                </a:spcAft>
                <a:buFontTx/>
                <a:buNone/>
              </a:pPr>
              <a:t>30</a:t>
            </a:fld>
            <a:endParaRPr lang="en-GB" altLang="en-US" sz="2400">
              <a:latin typeface="Times New Roman" charset="0"/>
            </a:endParaRPr>
          </a:p>
        </p:txBody>
      </p:sp>
      <p:pic>
        <p:nvPicPr>
          <p:cNvPr id="162821" name="Picture 5" descr="DS3-Figure 11-0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2219325"/>
            <a:ext cx="7315200" cy="2649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1628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ChangeArrowheads="1"/>
          </p:cNvSpPr>
          <p:nvPr>
            <p:ph type="title"/>
          </p:nvPr>
        </p:nvSpPr>
        <p:spPr>
          <a:xfrm>
            <a:off x="457200" y="152400"/>
            <a:ext cx="6346825" cy="1371600"/>
          </a:xfrm>
        </p:spPr>
        <p:txBody>
          <a:bodyPr>
            <a:normAutofit fontScale="90000"/>
          </a:bodyPr>
          <a:lstStyle/>
          <a:p>
            <a:pPr eaLnBrk="1" fontAlgn="auto" hangingPunct="1">
              <a:spcAft>
                <a:spcPts val="0"/>
              </a:spcAft>
              <a:defRPr/>
            </a:pPr>
            <a:r>
              <a:rPr lang="en-AU" b="1" dirty="0">
                <a:latin typeface="Times" pitchFamily="18" charset="0"/>
                <a:ea typeface="+mn-ea"/>
                <a:cs typeface="Times New Roman" pitchFamily="18" charset="0"/>
              </a:rPr>
              <a:t>Quaternary relationship called </a:t>
            </a:r>
            <a:r>
              <a:rPr lang="en-AU" b="1" i="1" dirty="0">
                <a:latin typeface="Times" pitchFamily="18" charset="0"/>
                <a:ea typeface="+mn-ea"/>
                <a:cs typeface="Arial" charset="0"/>
              </a:rPr>
              <a:t>Arranges</a:t>
            </a:r>
          </a:p>
        </p:txBody>
      </p:sp>
      <p:sp>
        <p:nvSpPr>
          <p:cNvPr id="57346" name="Slide Number Placeholder 3"/>
          <p:cNvSpPr>
            <a:spLocks noGrp="1"/>
          </p:cNvSpPr>
          <p:nvPr>
            <p:ph type="sldNum" sz="quarter" idx="12"/>
          </p:nvPr>
        </p:nvSpPr>
        <p:spPr bwMode="auto">
          <a:xfrm>
            <a:off x="6858000" y="6172200"/>
            <a:ext cx="19050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ts val="600"/>
              </a:spcAft>
              <a:buFont typeface="Arial" charset="0"/>
              <a:defRPr sz="2000" b="1">
                <a:solidFill>
                  <a:schemeClr val="tx1"/>
                </a:solidFill>
                <a:latin typeface="Arial" charset="0"/>
              </a:defRPr>
            </a:lvl1pPr>
            <a:lvl2pPr marL="742950" indent="-285750">
              <a:spcBef>
                <a:spcPct val="20000"/>
              </a:spcBef>
              <a:buClr>
                <a:schemeClr val="tx2"/>
              </a:buClr>
              <a:buFont typeface="Arial" charset="0"/>
              <a:buChar char="•"/>
              <a:defRPr sz="2000">
                <a:solidFill>
                  <a:schemeClr val="tx1"/>
                </a:solidFill>
                <a:latin typeface="Arial" charset="0"/>
              </a:defRPr>
            </a:lvl2pPr>
            <a:lvl3pPr marL="1143000" indent="-228600">
              <a:spcBef>
                <a:spcPct val="20000"/>
              </a:spcBef>
              <a:buClr>
                <a:schemeClr val="tx2"/>
              </a:buClr>
              <a:buFont typeface="Arial" charset="0"/>
              <a:buChar char="•"/>
              <a:defRPr>
                <a:solidFill>
                  <a:schemeClr val="tx1"/>
                </a:solidFill>
                <a:latin typeface="Arial" charset="0"/>
              </a:defRPr>
            </a:lvl3pPr>
            <a:lvl4pPr marL="1600200" indent="-228600">
              <a:spcBef>
                <a:spcPct val="20000"/>
              </a:spcBef>
              <a:buClr>
                <a:schemeClr val="tx2"/>
              </a:buClr>
              <a:buFont typeface="Arial" charset="0"/>
              <a:buChar char="•"/>
              <a:defRPr>
                <a:solidFill>
                  <a:schemeClr val="tx1"/>
                </a:solidFill>
                <a:latin typeface="Arial" charset="0"/>
              </a:defRPr>
            </a:lvl4pPr>
            <a:lvl5pPr marL="2057400" indent="-228600">
              <a:spcBef>
                <a:spcPct val="20000"/>
              </a:spcBef>
              <a:buClr>
                <a:schemeClr val="tx2"/>
              </a:buClr>
              <a:buFont typeface="Arial" charset="0"/>
              <a:buChar char="•"/>
              <a:defRPr>
                <a:solidFill>
                  <a:schemeClr val="tx1"/>
                </a:solidFill>
                <a:latin typeface="Arial" charset="0"/>
              </a:defRPr>
            </a:lvl5pPr>
            <a:lvl6pPr marL="25146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6pPr>
            <a:lvl7pPr marL="29718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7pPr>
            <a:lvl8pPr marL="34290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8pPr>
            <a:lvl9pPr marL="38862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9pPr>
          </a:lstStyle>
          <a:p>
            <a:pPr>
              <a:spcBef>
                <a:spcPct val="0"/>
              </a:spcBef>
              <a:spcAft>
                <a:spcPct val="0"/>
              </a:spcAft>
              <a:buFontTx/>
              <a:buNone/>
            </a:pPr>
            <a:fld id="{2CCAC5CF-FAE5-A14B-983B-C6C27D45AAAE}" type="slidenum">
              <a:rPr lang="en-GB" altLang="en-US" sz="2400">
                <a:latin typeface="Times New Roman" charset="0"/>
              </a:rPr>
              <a:pPr>
                <a:spcBef>
                  <a:spcPct val="0"/>
                </a:spcBef>
                <a:spcAft>
                  <a:spcPct val="0"/>
                </a:spcAft>
                <a:buFontTx/>
                <a:buNone/>
              </a:pPr>
              <a:t>31</a:t>
            </a:fld>
            <a:endParaRPr lang="en-GB" altLang="en-US" sz="2400">
              <a:latin typeface="Times New Roman" charset="0"/>
            </a:endParaRPr>
          </a:p>
        </p:txBody>
      </p:sp>
      <p:pic>
        <p:nvPicPr>
          <p:cNvPr id="57347" name="Picture 5" descr="DS3-Figure 11-0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752600"/>
            <a:ext cx="7162800" cy="359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ipe dir="d"/>
  </p:transition>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5890" name="Rectangle 2050"/>
          <p:cNvSpPr>
            <a:spLocks noGrp="1" noChangeArrowheads="1"/>
          </p:cNvSpPr>
          <p:nvPr>
            <p:ph type="title"/>
          </p:nvPr>
        </p:nvSpPr>
        <p:spPr>
          <a:xfrm>
            <a:off x="457200" y="44450"/>
            <a:ext cx="5791200" cy="1371600"/>
          </a:xfrm>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eaLnBrk="1" fontAlgn="auto" hangingPunct="1">
              <a:spcAft>
                <a:spcPts val="0"/>
              </a:spcAft>
              <a:defRPr/>
            </a:pPr>
            <a:r>
              <a:rPr lang="en-GB" b="1" dirty="0">
                <a:latin typeface="Times" pitchFamily="18" charset="0"/>
                <a:ea typeface="+mn-ea"/>
              </a:rPr>
              <a:t>Relationship Types</a:t>
            </a:r>
          </a:p>
        </p:txBody>
      </p:sp>
      <p:sp>
        <p:nvSpPr>
          <p:cNvPr id="165891" name="Rectangle 2051"/>
          <p:cNvSpPr>
            <a:spLocks noGrp="1" noChangeArrowheads="1"/>
          </p:cNvSpPr>
          <p:nvPr>
            <p:ph idx="1"/>
          </p:nvPr>
        </p:nvSpPr>
        <p:spPr>
          <a:xfrm>
            <a:off x="381000" y="1600200"/>
            <a:ext cx="7848600" cy="3052763"/>
          </a:xfrm>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rtlCol="0">
            <a:noAutofit/>
          </a:bodyPr>
          <a:lstStyle/>
          <a:p>
            <a:pPr eaLnBrk="1" fontAlgn="auto" hangingPunct="1">
              <a:buFont typeface="Arial" pitchFamily="34" charset="0"/>
              <a:buNone/>
              <a:defRPr/>
            </a:pPr>
            <a:r>
              <a:rPr lang="en-GB" sz="2400" dirty="0">
                <a:latin typeface="Times" charset="0"/>
                <a:ea typeface="ＭＳ Ｐゴシック" charset="0"/>
              </a:rPr>
              <a:t>Recursive Relationship</a:t>
            </a:r>
          </a:p>
          <a:p>
            <a:pPr lvl="1" indent="-182880" eaLnBrk="1" fontAlgn="auto" hangingPunct="1">
              <a:spcAft>
                <a:spcPts val="0"/>
              </a:spcAft>
              <a:buFont typeface="Arial" pitchFamily="34" charset="0"/>
              <a:buChar char="•"/>
              <a:defRPr/>
            </a:pPr>
            <a:r>
              <a:rPr lang="en-AU" sz="2400" dirty="0">
                <a:latin typeface="Times" charset="0"/>
                <a:ea typeface="ＭＳ Ｐゴシック" charset="0"/>
                <a:cs typeface="Times New Roman" charset="0"/>
              </a:rPr>
              <a:t>Relationship type where </a:t>
            </a:r>
            <a:r>
              <a:rPr lang="en-AU" sz="2400" i="1" dirty="0">
                <a:latin typeface="Times" charset="0"/>
                <a:ea typeface="ＭＳ Ｐゴシック" charset="0"/>
                <a:cs typeface="Times New Roman" charset="0"/>
              </a:rPr>
              <a:t>same</a:t>
            </a:r>
            <a:r>
              <a:rPr lang="en-AU" sz="2400" dirty="0">
                <a:latin typeface="Times" charset="0"/>
                <a:ea typeface="ＭＳ Ｐゴシック" charset="0"/>
                <a:cs typeface="Times New Roman" charset="0"/>
              </a:rPr>
              <a:t> entity type participates more than once in </a:t>
            </a:r>
            <a:r>
              <a:rPr lang="en-AU" sz="2400" i="1" dirty="0">
                <a:latin typeface="Times" charset="0"/>
                <a:ea typeface="ＭＳ Ｐゴシック" charset="0"/>
                <a:cs typeface="Times New Roman" charset="0"/>
              </a:rPr>
              <a:t>different roles</a:t>
            </a:r>
            <a:r>
              <a:rPr lang="en-AU" sz="2400" dirty="0">
                <a:latin typeface="Times" charset="0"/>
                <a:ea typeface="ＭＳ Ｐゴシック" charset="0"/>
                <a:cs typeface="Times New Roman" charset="0"/>
              </a:rPr>
              <a:t>.</a:t>
            </a:r>
            <a:r>
              <a:rPr lang="en-GB" sz="2400" dirty="0">
                <a:latin typeface="Times" charset="0"/>
                <a:ea typeface="ＭＳ Ｐゴシック" charset="0"/>
              </a:rPr>
              <a:t> It is a Unary relationship.</a:t>
            </a:r>
          </a:p>
          <a:p>
            <a:pPr lvl="1" indent="-182880" eaLnBrk="1" fontAlgn="auto" hangingPunct="1">
              <a:spcAft>
                <a:spcPts val="0"/>
              </a:spcAft>
              <a:buFont typeface="Arial" pitchFamily="34" charset="0"/>
              <a:buChar char="•"/>
              <a:defRPr/>
            </a:pPr>
            <a:endParaRPr lang="en-GB" sz="2400" dirty="0">
              <a:latin typeface="Times" charset="0"/>
              <a:ea typeface="ＭＳ Ｐゴシック" charset="0"/>
            </a:endParaRPr>
          </a:p>
          <a:p>
            <a:pPr eaLnBrk="1" fontAlgn="auto" hangingPunct="1">
              <a:buFont typeface="Arial" pitchFamily="34" charset="0"/>
              <a:buNone/>
              <a:defRPr/>
            </a:pPr>
            <a:r>
              <a:rPr lang="en-GB" altLang="en-US" sz="2400" dirty="0">
                <a:latin typeface="Times" charset="0"/>
              </a:rPr>
              <a:t>Role</a:t>
            </a:r>
          </a:p>
          <a:p>
            <a:pPr lvl="1" indent="-182880" eaLnBrk="1" fontAlgn="auto" hangingPunct="1">
              <a:spcAft>
                <a:spcPts val="0"/>
              </a:spcAft>
              <a:buFont typeface="Arial" pitchFamily="34" charset="0"/>
              <a:buChar char="•"/>
              <a:defRPr/>
            </a:pPr>
            <a:r>
              <a:rPr lang="en-GB" altLang="en-US" sz="2400" b="1" dirty="0">
                <a:latin typeface="Times" charset="0"/>
              </a:rPr>
              <a:t> </a:t>
            </a:r>
            <a:r>
              <a:rPr lang="en-AU" altLang="en-US" sz="2400" dirty="0">
                <a:latin typeface="Times" charset="0"/>
                <a:cs typeface="Times New Roman" pitchFamily="18" charset="0"/>
              </a:rPr>
              <a:t>Role indicates purpose that each participating entity type plays in a relationship.</a:t>
            </a:r>
            <a:r>
              <a:rPr lang="en-GB" altLang="en-US" sz="2400" dirty="0">
                <a:latin typeface="Times" charset="0"/>
              </a:rPr>
              <a:t> </a:t>
            </a:r>
          </a:p>
          <a:p>
            <a:pPr lvl="1" indent="-182880" eaLnBrk="1" fontAlgn="auto" hangingPunct="1">
              <a:spcAft>
                <a:spcPts val="0"/>
              </a:spcAft>
              <a:buFont typeface="Arial" pitchFamily="34" charset="0"/>
              <a:buChar char="•"/>
              <a:defRPr/>
            </a:pPr>
            <a:r>
              <a:rPr lang="en-GB" altLang="en-US" sz="2400" dirty="0">
                <a:latin typeface="Times" charset="0"/>
              </a:rPr>
              <a:t>Role</a:t>
            </a:r>
            <a:r>
              <a:rPr lang="en-GB" altLang="en-US" sz="2400" b="1" dirty="0">
                <a:latin typeface="Times" charset="0"/>
              </a:rPr>
              <a:t> </a:t>
            </a:r>
            <a:r>
              <a:rPr lang="en-GB" altLang="en-US" sz="2400" dirty="0">
                <a:latin typeface="Times" charset="0"/>
              </a:rPr>
              <a:t>can be used when two entities are associated through more than one relationship to classify the purpose of each relation.</a:t>
            </a:r>
            <a:r>
              <a:rPr lang="en-GB" altLang="en-US" sz="2400" b="1" dirty="0">
                <a:latin typeface="Times" charset="0"/>
              </a:rPr>
              <a:t> </a:t>
            </a:r>
          </a:p>
          <a:p>
            <a:pPr lvl="1" indent="-182880" eaLnBrk="1" fontAlgn="auto" hangingPunct="1">
              <a:spcAft>
                <a:spcPts val="0"/>
              </a:spcAft>
              <a:buFont typeface="Arial" pitchFamily="34" charset="0"/>
              <a:buChar char="•"/>
              <a:defRPr/>
            </a:pPr>
            <a:endParaRPr lang="en-GB" altLang="en-US" sz="2400" dirty="0">
              <a:latin typeface="Times" charset="0"/>
            </a:endParaRPr>
          </a:p>
          <a:p>
            <a:pPr lvl="1" indent="-182880" eaLnBrk="1" fontAlgn="auto" hangingPunct="1">
              <a:spcAft>
                <a:spcPts val="0"/>
              </a:spcAft>
              <a:buFont typeface="Arial" pitchFamily="34" charset="0"/>
              <a:buChar char="•"/>
              <a:defRPr/>
            </a:pPr>
            <a:endParaRPr lang="en-GB" sz="2400" dirty="0">
              <a:latin typeface="Times" charset="0"/>
              <a:ea typeface="ＭＳ Ｐゴシック" charset="0"/>
            </a:endParaRPr>
          </a:p>
          <a:p>
            <a:pPr marL="517525" lvl="1" indent="0" eaLnBrk="1" fontAlgn="auto" hangingPunct="1">
              <a:lnSpc>
                <a:spcPct val="40000"/>
              </a:lnSpc>
              <a:spcAft>
                <a:spcPts val="0"/>
              </a:spcAft>
              <a:buFontTx/>
              <a:buNone/>
              <a:defRPr/>
            </a:pPr>
            <a:endParaRPr lang="en-GB" sz="2400" b="1" dirty="0">
              <a:latin typeface="Times" charset="0"/>
              <a:ea typeface="ＭＳ Ｐゴシック" charset="0"/>
            </a:endParaRPr>
          </a:p>
        </p:txBody>
      </p:sp>
      <p:sp>
        <p:nvSpPr>
          <p:cNvPr id="58371" name="Slide Number Placeholder 3"/>
          <p:cNvSpPr>
            <a:spLocks noGrp="1"/>
          </p:cNvSpPr>
          <p:nvPr>
            <p:ph type="sldNum" sz="quarter" idx="12"/>
          </p:nvPr>
        </p:nvSpPr>
        <p:spPr bwMode="auto">
          <a:xfrm>
            <a:off x="6858000" y="6172200"/>
            <a:ext cx="19050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ts val="600"/>
              </a:spcAft>
              <a:buFont typeface="Arial" charset="0"/>
              <a:defRPr sz="2000" b="1">
                <a:solidFill>
                  <a:schemeClr val="tx1"/>
                </a:solidFill>
                <a:latin typeface="Arial" charset="0"/>
              </a:defRPr>
            </a:lvl1pPr>
            <a:lvl2pPr marL="742950" indent="-285750">
              <a:spcBef>
                <a:spcPct val="20000"/>
              </a:spcBef>
              <a:buClr>
                <a:schemeClr val="tx2"/>
              </a:buClr>
              <a:buFont typeface="Arial" charset="0"/>
              <a:buChar char="•"/>
              <a:defRPr sz="2000">
                <a:solidFill>
                  <a:schemeClr val="tx1"/>
                </a:solidFill>
                <a:latin typeface="Arial" charset="0"/>
              </a:defRPr>
            </a:lvl2pPr>
            <a:lvl3pPr marL="1143000" indent="-228600">
              <a:spcBef>
                <a:spcPct val="20000"/>
              </a:spcBef>
              <a:buClr>
                <a:schemeClr val="tx2"/>
              </a:buClr>
              <a:buFont typeface="Arial" charset="0"/>
              <a:buChar char="•"/>
              <a:defRPr>
                <a:solidFill>
                  <a:schemeClr val="tx1"/>
                </a:solidFill>
                <a:latin typeface="Arial" charset="0"/>
              </a:defRPr>
            </a:lvl3pPr>
            <a:lvl4pPr marL="1600200" indent="-228600">
              <a:spcBef>
                <a:spcPct val="20000"/>
              </a:spcBef>
              <a:buClr>
                <a:schemeClr val="tx2"/>
              </a:buClr>
              <a:buFont typeface="Arial" charset="0"/>
              <a:buChar char="•"/>
              <a:defRPr>
                <a:solidFill>
                  <a:schemeClr val="tx1"/>
                </a:solidFill>
                <a:latin typeface="Arial" charset="0"/>
              </a:defRPr>
            </a:lvl4pPr>
            <a:lvl5pPr marL="2057400" indent="-228600">
              <a:spcBef>
                <a:spcPct val="20000"/>
              </a:spcBef>
              <a:buClr>
                <a:schemeClr val="tx2"/>
              </a:buClr>
              <a:buFont typeface="Arial" charset="0"/>
              <a:buChar char="•"/>
              <a:defRPr>
                <a:solidFill>
                  <a:schemeClr val="tx1"/>
                </a:solidFill>
                <a:latin typeface="Arial" charset="0"/>
              </a:defRPr>
            </a:lvl5pPr>
            <a:lvl6pPr marL="25146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6pPr>
            <a:lvl7pPr marL="29718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7pPr>
            <a:lvl8pPr marL="34290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8pPr>
            <a:lvl9pPr marL="38862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9pPr>
          </a:lstStyle>
          <a:p>
            <a:pPr>
              <a:spcBef>
                <a:spcPct val="0"/>
              </a:spcBef>
              <a:spcAft>
                <a:spcPct val="0"/>
              </a:spcAft>
              <a:buFontTx/>
              <a:buNone/>
            </a:pPr>
            <a:fld id="{5A239B06-8E98-E04A-BD17-27F8E4B71942}" type="slidenum">
              <a:rPr lang="en-GB" altLang="en-US" sz="2400">
                <a:latin typeface="Times New Roman" charset="0"/>
              </a:rPr>
              <a:pPr>
                <a:spcBef>
                  <a:spcPct val="0"/>
                </a:spcBef>
                <a:spcAft>
                  <a:spcPct val="0"/>
                </a:spcAft>
                <a:buFontTx/>
                <a:buNone/>
              </a:pPr>
              <a:t>32</a:t>
            </a:fld>
            <a:endParaRPr lang="en-GB" altLang="en-US" sz="2400">
              <a:latin typeface="Times New Roman" charset="0"/>
            </a:endParaRP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6589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165891">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499"/>
                                          </p:stCondLst>
                                        </p:cTn>
                                        <p:tgtEl>
                                          <p:spTgt spid="165891">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165891">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16589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5891" grpId="0" build="p"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ChangeArrowheads="1"/>
          </p:cNvSpPr>
          <p:nvPr>
            <p:ph type="title"/>
          </p:nvPr>
        </p:nvSpPr>
        <p:spPr>
          <a:xfrm>
            <a:off x="457200" y="152400"/>
            <a:ext cx="7786688" cy="1371600"/>
          </a:xfrm>
        </p:spPr>
        <p:txBody>
          <a:bodyPr>
            <a:normAutofit fontScale="90000"/>
          </a:bodyPr>
          <a:lstStyle/>
          <a:p>
            <a:pPr eaLnBrk="1" fontAlgn="auto" hangingPunct="1">
              <a:spcAft>
                <a:spcPts val="0"/>
              </a:spcAft>
              <a:defRPr/>
            </a:pPr>
            <a:r>
              <a:rPr lang="en-AU" b="1" dirty="0">
                <a:latin typeface="Times" pitchFamily="18" charset="0"/>
                <a:ea typeface="+mn-ea"/>
                <a:cs typeface="Times New Roman" pitchFamily="18" charset="0"/>
              </a:rPr>
              <a:t>Recursive relationship called </a:t>
            </a:r>
            <a:r>
              <a:rPr lang="en-AU" b="1" i="1" dirty="0">
                <a:latin typeface="Times" pitchFamily="18" charset="0"/>
                <a:ea typeface="+mn-ea"/>
                <a:cs typeface="Arial" charset="0"/>
              </a:rPr>
              <a:t>Supervises</a:t>
            </a:r>
            <a:r>
              <a:rPr lang="en-AU" b="1" dirty="0">
                <a:latin typeface="Times" pitchFamily="18" charset="0"/>
                <a:ea typeface="+mn-ea"/>
                <a:cs typeface="Times New Roman" pitchFamily="18" charset="0"/>
              </a:rPr>
              <a:t> with role names</a:t>
            </a:r>
            <a:endParaRPr lang="en-GB" dirty="0">
              <a:latin typeface="Times" pitchFamily="18" charset="0"/>
              <a:ea typeface="+mn-ea"/>
            </a:endParaRPr>
          </a:p>
        </p:txBody>
      </p:sp>
      <p:sp>
        <p:nvSpPr>
          <p:cNvPr id="60418" name="Slide Number Placeholder 3"/>
          <p:cNvSpPr>
            <a:spLocks noGrp="1"/>
          </p:cNvSpPr>
          <p:nvPr>
            <p:ph type="sldNum" sz="quarter" idx="12"/>
          </p:nvPr>
        </p:nvSpPr>
        <p:spPr bwMode="auto">
          <a:xfrm>
            <a:off x="6858000" y="6172200"/>
            <a:ext cx="19050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ts val="600"/>
              </a:spcAft>
              <a:buFont typeface="Arial" charset="0"/>
              <a:defRPr sz="2000" b="1">
                <a:solidFill>
                  <a:schemeClr val="tx1"/>
                </a:solidFill>
                <a:latin typeface="Arial" charset="0"/>
              </a:defRPr>
            </a:lvl1pPr>
            <a:lvl2pPr marL="742950" indent="-285750">
              <a:spcBef>
                <a:spcPct val="20000"/>
              </a:spcBef>
              <a:buClr>
                <a:schemeClr val="tx2"/>
              </a:buClr>
              <a:buFont typeface="Arial" charset="0"/>
              <a:buChar char="•"/>
              <a:defRPr sz="2000">
                <a:solidFill>
                  <a:schemeClr val="tx1"/>
                </a:solidFill>
                <a:latin typeface="Arial" charset="0"/>
              </a:defRPr>
            </a:lvl2pPr>
            <a:lvl3pPr marL="1143000" indent="-228600">
              <a:spcBef>
                <a:spcPct val="20000"/>
              </a:spcBef>
              <a:buClr>
                <a:schemeClr val="tx2"/>
              </a:buClr>
              <a:buFont typeface="Arial" charset="0"/>
              <a:buChar char="•"/>
              <a:defRPr>
                <a:solidFill>
                  <a:schemeClr val="tx1"/>
                </a:solidFill>
                <a:latin typeface="Arial" charset="0"/>
              </a:defRPr>
            </a:lvl3pPr>
            <a:lvl4pPr marL="1600200" indent="-228600">
              <a:spcBef>
                <a:spcPct val="20000"/>
              </a:spcBef>
              <a:buClr>
                <a:schemeClr val="tx2"/>
              </a:buClr>
              <a:buFont typeface="Arial" charset="0"/>
              <a:buChar char="•"/>
              <a:defRPr>
                <a:solidFill>
                  <a:schemeClr val="tx1"/>
                </a:solidFill>
                <a:latin typeface="Arial" charset="0"/>
              </a:defRPr>
            </a:lvl4pPr>
            <a:lvl5pPr marL="2057400" indent="-228600">
              <a:spcBef>
                <a:spcPct val="20000"/>
              </a:spcBef>
              <a:buClr>
                <a:schemeClr val="tx2"/>
              </a:buClr>
              <a:buFont typeface="Arial" charset="0"/>
              <a:buChar char="•"/>
              <a:defRPr>
                <a:solidFill>
                  <a:schemeClr val="tx1"/>
                </a:solidFill>
                <a:latin typeface="Arial" charset="0"/>
              </a:defRPr>
            </a:lvl5pPr>
            <a:lvl6pPr marL="25146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6pPr>
            <a:lvl7pPr marL="29718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7pPr>
            <a:lvl8pPr marL="34290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8pPr>
            <a:lvl9pPr marL="38862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9pPr>
          </a:lstStyle>
          <a:p>
            <a:pPr>
              <a:spcBef>
                <a:spcPct val="0"/>
              </a:spcBef>
              <a:spcAft>
                <a:spcPct val="0"/>
              </a:spcAft>
              <a:buFontTx/>
              <a:buNone/>
            </a:pPr>
            <a:fld id="{6ADE3EC4-E2E3-6448-A10E-E48DC05F3665}" type="slidenum">
              <a:rPr lang="en-GB" altLang="en-US" sz="2400">
                <a:latin typeface="Times New Roman" charset="0"/>
              </a:rPr>
              <a:pPr>
                <a:spcBef>
                  <a:spcPct val="0"/>
                </a:spcBef>
                <a:spcAft>
                  <a:spcPct val="0"/>
                </a:spcAft>
                <a:buFontTx/>
                <a:buNone/>
              </a:pPr>
              <a:t>33</a:t>
            </a:fld>
            <a:endParaRPr lang="en-GB" altLang="en-US" sz="2400">
              <a:latin typeface="Times New Roman" charset="0"/>
            </a:endParaRPr>
          </a:p>
        </p:txBody>
      </p:sp>
      <p:pic>
        <p:nvPicPr>
          <p:cNvPr id="164869" name="Picture 5" descr="DS3-Figure 11-0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0" y="1828800"/>
            <a:ext cx="6934200" cy="319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1648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2"/>
          <p:cNvSpPr>
            <a:spLocks noGrp="1" noChangeArrowheads="1"/>
          </p:cNvSpPr>
          <p:nvPr>
            <p:ph type="title"/>
          </p:nvPr>
        </p:nvSpPr>
        <p:spPr>
          <a:xfrm>
            <a:off x="457200" y="152400"/>
            <a:ext cx="7283450" cy="1371600"/>
          </a:xfrm>
        </p:spPr>
        <p:txBody>
          <a:bodyPr>
            <a:normAutofit fontScale="90000"/>
          </a:bodyPr>
          <a:lstStyle/>
          <a:p>
            <a:pPr eaLnBrk="1" fontAlgn="auto" hangingPunct="1">
              <a:spcAft>
                <a:spcPts val="0"/>
              </a:spcAft>
              <a:defRPr/>
            </a:pPr>
            <a:r>
              <a:rPr lang="en-AU" b="1" dirty="0">
                <a:latin typeface="Times" pitchFamily="18" charset="0"/>
                <a:ea typeface="+mn-ea"/>
                <a:cs typeface="Times New Roman" pitchFamily="18" charset="0"/>
              </a:rPr>
              <a:t>Entities associated through two distinct relationships with role names</a:t>
            </a:r>
            <a:endParaRPr lang="en-GB" dirty="0">
              <a:latin typeface="Times" pitchFamily="18" charset="0"/>
              <a:ea typeface="+mn-ea"/>
            </a:endParaRPr>
          </a:p>
        </p:txBody>
      </p:sp>
      <p:sp>
        <p:nvSpPr>
          <p:cNvPr id="61442" name="Slide Number Placeholder 3"/>
          <p:cNvSpPr>
            <a:spLocks noGrp="1"/>
          </p:cNvSpPr>
          <p:nvPr>
            <p:ph type="sldNum" sz="quarter" idx="12"/>
          </p:nvPr>
        </p:nvSpPr>
        <p:spPr bwMode="auto">
          <a:xfrm>
            <a:off x="6858000" y="6172200"/>
            <a:ext cx="19050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ts val="600"/>
              </a:spcAft>
              <a:buFont typeface="Arial" charset="0"/>
              <a:defRPr sz="2000" b="1">
                <a:solidFill>
                  <a:schemeClr val="tx1"/>
                </a:solidFill>
                <a:latin typeface="Arial" charset="0"/>
              </a:defRPr>
            </a:lvl1pPr>
            <a:lvl2pPr marL="742950" indent="-285750">
              <a:spcBef>
                <a:spcPct val="20000"/>
              </a:spcBef>
              <a:buClr>
                <a:schemeClr val="tx2"/>
              </a:buClr>
              <a:buFont typeface="Arial" charset="0"/>
              <a:buChar char="•"/>
              <a:defRPr sz="2000">
                <a:solidFill>
                  <a:schemeClr val="tx1"/>
                </a:solidFill>
                <a:latin typeface="Arial" charset="0"/>
              </a:defRPr>
            </a:lvl2pPr>
            <a:lvl3pPr marL="1143000" indent="-228600">
              <a:spcBef>
                <a:spcPct val="20000"/>
              </a:spcBef>
              <a:buClr>
                <a:schemeClr val="tx2"/>
              </a:buClr>
              <a:buFont typeface="Arial" charset="0"/>
              <a:buChar char="•"/>
              <a:defRPr>
                <a:solidFill>
                  <a:schemeClr val="tx1"/>
                </a:solidFill>
                <a:latin typeface="Arial" charset="0"/>
              </a:defRPr>
            </a:lvl3pPr>
            <a:lvl4pPr marL="1600200" indent="-228600">
              <a:spcBef>
                <a:spcPct val="20000"/>
              </a:spcBef>
              <a:buClr>
                <a:schemeClr val="tx2"/>
              </a:buClr>
              <a:buFont typeface="Arial" charset="0"/>
              <a:buChar char="•"/>
              <a:defRPr>
                <a:solidFill>
                  <a:schemeClr val="tx1"/>
                </a:solidFill>
                <a:latin typeface="Arial" charset="0"/>
              </a:defRPr>
            </a:lvl4pPr>
            <a:lvl5pPr marL="2057400" indent="-228600">
              <a:spcBef>
                <a:spcPct val="20000"/>
              </a:spcBef>
              <a:buClr>
                <a:schemeClr val="tx2"/>
              </a:buClr>
              <a:buFont typeface="Arial" charset="0"/>
              <a:buChar char="•"/>
              <a:defRPr>
                <a:solidFill>
                  <a:schemeClr val="tx1"/>
                </a:solidFill>
                <a:latin typeface="Arial" charset="0"/>
              </a:defRPr>
            </a:lvl5pPr>
            <a:lvl6pPr marL="25146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6pPr>
            <a:lvl7pPr marL="29718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7pPr>
            <a:lvl8pPr marL="34290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8pPr>
            <a:lvl9pPr marL="38862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9pPr>
          </a:lstStyle>
          <a:p>
            <a:pPr>
              <a:spcBef>
                <a:spcPct val="0"/>
              </a:spcBef>
              <a:spcAft>
                <a:spcPct val="0"/>
              </a:spcAft>
              <a:buFontTx/>
              <a:buNone/>
            </a:pPr>
            <a:fld id="{58D2D791-CEBE-1F47-B609-08BED3351759}" type="slidenum">
              <a:rPr lang="en-GB" altLang="en-US" sz="2400">
                <a:latin typeface="Times New Roman" charset="0"/>
              </a:rPr>
              <a:pPr>
                <a:spcBef>
                  <a:spcPct val="0"/>
                </a:spcBef>
                <a:spcAft>
                  <a:spcPct val="0"/>
                </a:spcAft>
                <a:buFontTx/>
                <a:buNone/>
              </a:pPr>
              <a:t>34</a:t>
            </a:fld>
            <a:endParaRPr lang="en-GB" altLang="en-US" sz="2400">
              <a:latin typeface="Times New Roman" charset="0"/>
            </a:endParaRPr>
          </a:p>
        </p:txBody>
      </p:sp>
      <p:pic>
        <p:nvPicPr>
          <p:cNvPr id="167941" name="Picture 5" descr="DS3-Figure 11-1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39975" y="1603375"/>
            <a:ext cx="6096000" cy="467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1679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43408"/>
            <a:ext cx="8229600" cy="1371600"/>
          </a:xfrm>
        </p:spPr>
        <p:txBody>
          <a:bodyPr>
            <a:normAutofit/>
          </a:bodyPr>
          <a:lstStyle/>
          <a:p>
            <a:r>
              <a:rPr lang="en-US" sz="3200" b="1" dirty="0">
                <a:latin typeface="Times" pitchFamily="18" charset="0"/>
                <a:ea typeface="+mn-ea"/>
                <a:cs typeface="Times New Roman" pitchFamily="18" charset="0"/>
              </a:rPr>
              <a:t>Attributes of Relationship Types</a:t>
            </a:r>
          </a:p>
        </p:txBody>
      </p:sp>
      <p:sp>
        <p:nvSpPr>
          <p:cNvPr id="5" name="Content Placeholder 4"/>
          <p:cNvSpPr>
            <a:spLocks noGrp="1"/>
          </p:cNvSpPr>
          <p:nvPr>
            <p:ph idx="1"/>
          </p:nvPr>
        </p:nvSpPr>
        <p:spPr>
          <a:xfrm>
            <a:off x="457200" y="1340768"/>
            <a:ext cx="7620000" cy="4876800"/>
          </a:xfrm>
        </p:spPr>
        <p:txBody>
          <a:bodyPr>
            <a:normAutofit/>
          </a:bodyPr>
          <a:lstStyle/>
          <a:p>
            <a:pPr marL="114300" indent="0">
              <a:lnSpc>
                <a:spcPct val="104000"/>
              </a:lnSpc>
              <a:buNone/>
            </a:pPr>
            <a:r>
              <a:rPr lang="en-US" sz="2300" dirty="0"/>
              <a:t>Relationship types can also have attributes.</a:t>
            </a:r>
          </a:p>
          <a:p>
            <a:r>
              <a:rPr lang="en-AU" dirty="0"/>
              <a:t>E.g. customer </a:t>
            </a:r>
            <a:r>
              <a:rPr lang="en-AU" b="1" dirty="0"/>
              <a:t>orders</a:t>
            </a:r>
            <a:r>
              <a:rPr lang="en-AU" dirty="0"/>
              <a:t> a product</a:t>
            </a:r>
          </a:p>
          <a:p>
            <a:pPr lvl="1"/>
            <a:r>
              <a:rPr lang="en-AU" dirty="0"/>
              <a:t> </a:t>
            </a:r>
            <a:r>
              <a:rPr lang="en-AU" dirty="0">
                <a:solidFill>
                  <a:srgbClr val="FF0000"/>
                </a:solidFill>
              </a:rPr>
              <a:t>quantity is attribute of </a:t>
            </a:r>
            <a:r>
              <a:rPr lang="en-AU" b="1" dirty="0">
                <a:solidFill>
                  <a:srgbClr val="FF0000"/>
                </a:solidFill>
              </a:rPr>
              <a:t>orders</a:t>
            </a:r>
            <a:r>
              <a:rPr lang="en-AU" dirty="0">
                <a:solidFill>
                  <a:srgbClr val="FF0000"/>
                </a:solidFill>
              </a:rPr>
              <a:t> relationship</a:t>
            </a:r>
          </a:p>
          <a:p>
            <a:pPr marL="114300" indent="0">
              <a:buNone/>
            </a:pPr>
            <a:endParaRPr lang="en-US" sz="2000" dirty="0"/>
          </a:p>
          <a:p>
            <a:pPr>
              <a:buFontTx/>
              <a:buChar char="•"/>
            </a:pPr>
            <a:endParaRPr lang="en-US" sz="2000" dirty="0"/>
          </a:p>
          <a:p>
            <a:pPr marL="114300" indent="0">
              <a:buNone/>
            </a:pPr>
            <a:endParaRPr lang="en-US" sz="2000" dirty="0"/>
          </a:p>
          <a:p>
            <a:pPr>
              <a:buFontTx/>
              <a:buChar char="•"/>
            </a:pPr>
            <a:r>
              <a:rPr lang="en-US" sz="2000" dirty="0"/>
              <a:t> E.g. Employee </a:t>
            </a:r>
            <a:r>
              <a:rPr lang="en-US" sz="2000" b="1" dirty="0"/>
              <a:t>WORKS-ON</a:t>
            </a:r>
            <a:r>
              <a:rPr lang="en-US" sz="2000" dirty="0">
                <a:solidFill>
                  <a:srgbClr val="FF0000"/>
                </a:solidFill>
              </a:rPr>
              <a:t>  </a:t>
            </a:r>
            <a:r>
              <a:rPr lang="en-US" sz="2000" dirty="0"/>
              <a:t>Project</a:t>
            </a:r>
          </a:p>
          <a:p>
            <a:pPr lvl="1">
              <a:buFontTx/>
              <a:buChar char="•"/>
            </a:pPr>
            <a:r>
              <a:rPr lang="en-US" dirty="0"/>
              <a:t>To record the number of hours per week that an employee works on a particular project. The attribute </a:t>
            </a:r>
            <a:r>
              <a:rPr lang="en-US" dirty="0">
                <a:solidFill>
                  <a:srgbClr val="FF0000"/>
                </a:solidFill>
              </a:rPr>
              <a:t>Hours</a:t>
            </a:r>
            <a:r>
              <a:rPr lang="en-US" dirty="0"/>
              <a:t> can be included to the </a:t>
            </a:r>
            <a:r>
              <a:rPr lang="en-US" dirty="0">
                <a:solidFill>
                  <a:srgbClr val="FF0000"/>
                </a:solidFill>
              </a:rPr>
              <a:t>WORKS-ON</a:t>
            </a:r>
            <a:r>
              <a:rPr lang="en-US" dirty="0"/>
              <a:t> relationship type</a:t>
            </a:r>
            <a:r>
              <a:rPr lang="en-US" sz="1800" dirty="0"/>
              <a:t>.</a:t>
            </a:r>
          </a:p>
          <a:p>
            <a:endParaRPr lang="en-US" sz="2000" dirty="0"/>
          </a:p>
        </p:txBody>
      </p:sp>
      <p:sp>
        <p:nvSpPr>
          <p:cNvPr id="2" name="Footer Placeholder 1"/>
          <p:cNvSpPr>
            <a:spLocks noGrp="1"/>
          </p:cNvSpPr>
          <p:nvPr>
            <p:ph type="ftr" sz="quarter" idx="11"/>
          </p:nvPr>
        </p:nvSpPr>
        <p:spPr/>
        <p:txBody>
          <a:bodyPr/>
          <a:lstStyle/>
          <a:p>
            <a:r>
              <a:rPr lang="en-US"/>
              <a:t>Lecture3</a:t>
            </a:r>
          </a:p>
        </p:txBody>
      </p:sp>
      <p:sp>
        <p:nvSpPr>
          <p:cNvPr id="3" name="عنصر نائب لرقم الشريحة 2"/>
          <p:cNvSpPr>
            <a:spLocks noGrp="1"/>
          </p:cNvSpPr>
          <p:nvPr>
            <p:ph type="sldNum" sz="quarter" idx="12"/>
          </p:nvPr>
        </p:nvSpPr>
        <p:spPr/>
        <p:txBody>
          <a:bodyPr/>
          <a:lstStyle/>
          <a:p>
            <a:fld id="{4291A215-A08A-44D9-AE8F-E2531DD7AFEC}" type="slidenum">
              <a:rPr lang="en-US" smtClean="0"/>
              <a:pPr/>
              <a:t>35</a:t>
            </a:fld>
            <a:endParaRPr lang="en-US"/>
          </a:p>
        </p:txBody>
      </p:sp>
      <p:grpSp>
        <p:nvGrpSpPr>
          <p:cNvPr id="17" name="Group 16"/>
          <p:cNvGrpSpPr/>
          <p:nvPr/>
        </p:nvGrpSpPr>
        <p:grpSpPr>
          <a:xfrm>
            <a:off x="3006768" y="2860607"/>
            <a:ext cx="4229528" cy="1254193"/>
            <a:chOff x="533400" y="2254250"/>
            <a:chExt cx="6905106" cy="1684201"/>
          </a:xfrm>
        </p:grpSpPr>
        <p:sp>
          <p:nvSpPr>
            <p:cNvPr id="6" name="Rectangle 4"/>
            <p:cNvSpPr>
              <a:spLocks noChangeArrowheads="1"/>
            </p:cNvSpPr>
            <p:nvPr/>
          </p:nvSpPr>
          <p:spPr bwMode="auto">
            <a:xfrm>
              <a:off x="533400" y="2330450"/>
              <a:ext cx="1600201" cy="641350"/>
            </a:xfrm>
            <a:prstGeom prst="rect">
              <a:avLst/>
            </a:prstGeom>
            <a:solidFill>
              <a:schemeClr val="accent2">
                <a:lumMod val="20000"/>
                <a:lumOff val="80000"/>
              </a:schemeClr>
            </a:solidFill>
            <a:ln w="9525">
              <a:solidFill>
                <a:srgbClr val="000000"/>
              </a:solidFill>
              <a:miter lim="800000"/>
              <a:headEnd/>
              <a:tailEnd/>
            </a:ln>
            <a:effectLst/>
          </p:spPr>
          <p:txBody>
            <a:bodyPr wrap="none" lIns="92075" tIns="46038" rIns="92075" bIns="46038" anchor="ctr"/>
            <a:lstStyle/>
            <a:p>
              <a:endParaRPr lang="en-US"/>
            </a:p>
          </p:txBody>
        </p:sp>
        <p:sp>
          <p:nvSpPr>
            <p:cNvPr id="7" name="Rectangle 5"/>
            <p:cNvSpPr>
              <a:spLocks noChangeArrowheads="1"/>
            </p:cNvSpPr>
            <p:nvPr/>
          </p:nvSpPr>
          <p:spPr bwMode="auto">
            <a:xfrm>
              <a:off x="5867400" y="2254250"/>
              <a:ext cx="1571106" cy="609601"/>
            </a:xfrm>
            <a:prstGeom prst="rect">
              <a:avLst/>
            </a:prstGeom>
            <a:solidFill>
              <a:schemeClr val="accent2">
                <a:lumMod val="20000"/>
                <a:lumOff val="80000"/>
              </a:schemeClr>
            </a:solidFill>
            <a:ln w="9525">
              <a:solidFill>
                <a:srgbClr val="000000"/>
              </a:solidFill>
              <a:miter lim="800000"/>
              <a:headEnd/>
              <a:tailEnd/>
            </a:ln>
            <a:effectLst/>
          </p:spPr>
          <p:txBody>
            <a:bodyPr wrap="none" lIns="92075" tIns="46038" rIns="92075" bIns="46038" anchor="ctr"/>
            <a:lstStyle/>
            <a:p>
              <a:endParaRPr lang="en-US"/>
            </a:p>
          </p:txBody>
        </p:sp>
        <p:sp>
          <p:nvSpPr>
            <p:cNvPr id="8" name="AutoShape 6"/>
            <p:cNvSpPr>
              <a:spLocks noChangeArrowheads="1"/>
            </p:cNvSpPr>
            <p:nvPr/>
          </p:nvSpPr>
          <p:spPr bwMode="auto">
            <a:xfrm>
              <a:off x="3429000" y="2330450"/>
              <a:ext cx="1443038" cy="762000"/>
            </a:xfrm>
            <a:prstGeom prst="diamond">
              <a:avLst/>
            </a:prstGeom>
            <a:solidFill>
              <a:schemeClr val="bg2">
                <a:lumMod val="75000"/>
              </a:schemeClr>
            </a:solidFill>
            <a:ln w="9525">
              <a:solidFill>
                <a:srgbClr val="000000"/>
              </a:solidFill>
              <a:miter lim="800000"/>
              <a:headEnd/>
              <a:tailEnd/>
            </a:ln>
            <a:effectLst/>
          </p:spPr>
          <p:txBody>
            <a:bodyPr wrap="none" lIns="92075" tIns="46038" rIns="92075" bIns="46038" anchor="ctr"/>
            <a:lstStyle/>
            <a:p>
              <a:endParaRPr lang="en-US"/>
            </a:p>
          </p:txBody>
        </p:sp>
        <p:sp>
          <p:nvSpPr>
            <p:cNvPr id="9" name="Line 7"/>
            <p:cNvSpPr>
              <a:spLocks noChangeShapeType="1"/>
            </p:cNvSpPr>
            <p:nvPr/>
          </p:nvSpPr>
          <p:spPr bwMode="auto">
            <a:xfrm>
              <a:off x="2133600" y="2711450"/>
              <a:ext cx="1295400" cy="1588"/>
            </a:xfrm>
            <a:prstGeom prst="line">
              <a:avLst/>
            </a:prstGeom>
            <a:noFill/>
            <a:ln w="9525">
              <a:solidFill>
                <a:srgbClr val="000000"/>
              </a:solidFill>
              <a:round/>
              <a:headEnd/>
              <a:tailEnd/>
            </a:ln>
            <a:effectLst/>
          </p:spPr>
          <p:txBody>
            <a:bodyPr lIns="92075" tIns="46038" rIns="92075" bIns="46038" anchor="b"/>
            <a:lstStyle/>
            <a:p>
              <a:endParaRPr lang="en-US"/>
            </a:p>
          </p:txBody>
        </p:sp>
        <p:sp>
          <p:nvSpPr>
            <p:cNvPr id="10" name="Line 8"/>
            <p:cNvSpPr>
              <a:spLocks noChangeShapeType="1"/>
            </p:cNvSpPr>
            <p:nvPr/>
          </p:nvSpPr>
          <p:spPr bwMode="auto">
            <a:xfrm>
              <a:off x="4876800" y="2711450"/>
              <a:ext cx="990600" cy="1588"/>
            </a:xfrm>
            <a:prstGeom prst="line">
              <a:avLst/>
            </a:prstGeom>
            <a:noFill/>
            <a:ln w="9525">
              <a:solidFill>
                <a:srgbClr val="000000"/>
              </a:solidFill>
              <a:round/>
              <a:headEnd/>
              <a:tailEnd/>
            </a:ln>
            <a:effectLst/>
          </p:spPr>
          <p:txBody>
            <a:bodyPr lIns="92075" tIns="46038" rIns="92075" bIns="46038" anchor="b"/>
            <a:lstStyle/>
            <a:p>
              <a:endParaRPr lang="en-US"/>
            </a:p>
          </p:txBody>
        </p:sp>
        <p:sp>
          <p:nvSpPr>
            <p:cNvPr id="11" name="Text Box 9"/>
            <p:cNvSpPr txBox="1">
              <a:spLocks noChangeArrowheads="1"/>
            </p:cNvSpPr>
            <p:nvPr/>
          </p:nvSpPr>
          <p:spPr bwMode="auto">
            <a:xfrm>
              <a:off x="533400" y="2429083"/>
              <a:ext cx="1600201" cy="455492"/>
            </a:xfrm>
            <a:prstGeom prst="rect">
              <a:avLst/>
            </a:prstGeom>
            <a:noFill/>
            <a:ln w="9525">
              <a:noFill/>
              <a:miter lim="800000"/>
              <a:headEnd/>
              <a:tailEnd/>
            </a:ln>
            <a:effectLst/>
          </p:spPr>
          <p:txBody>
            <a:bodyPr wrap="square" lIns="92075" tIns="46038" rIns="92075" bIns="46038" anchor="b">
              <a:spAutoFit/>
            </a:bodyPr>
            <a:lstStyle/>
            <a:p>
              <a:pPr marL="0" lvl="1">
                <a:spcBef>
                  <a:spcPct val="50000"/>
                </a:spcBef>
              </a:pPr>
              <a:r>
                <a:rPr lang="en-US" sz="1600" dirty="0"/>
                <a:t>customer</a:t>
              </a:r>
            </a:p>
          </p:txBody>
        </p:sp>
        <p:sp>
          <p:nvSpPr>
            <p:cNvPr id="12" name="Text Box 10"/>
            <p:cNvSpPr txBox="1">
              <a:spLocks noChangeArrowheads="1"/>
            </p:cNvSpPr>
            <p:nvPr/>
          </p:nvSpPr>
          <p:spPr bwMode="auto">
            <a:xfrm>
              <a:off x="5958840" y="2399211"/>
              <a:ext cx="1418705" cy="455492"/>
            </a:xfrm>
            <a:prstGeom prst="rect">
              <a:avLst/>
            </a:prstGeom>
            <a:noFill/>
            <a:ln w="9525">
              <a:noFill/>
              <a:miter lim="800000"/>
              <a:headEnd/>
              <a:tailEnd/>
            </a:ln>
            <a:effectLst/>
          </p:spPr>
          <p:txBody>
            <a:bodyPr wrap="square" lIns="92075" tIns="46038" rIns="92075" bIns="46038" anchor="b">
              <a:spAutoFit/>
            </a:bodyPr>
            <a:lstStyle/>
            <a:p>
              <a:pPr>
                <a:spcBef>
                  <a:spcPct val="50000"/>
                </a:spcBef>
              </a:pPr>
              <a:r>
                <a:rPr lang="en-US" sz="1600" dirty="0"/>
                <a:t>product</a:t>
              </a:r>
            </a:p>
          </p:txBody>
        </p:sp>
        <p:sp>
          <p:nvSpPr>
            <p:cNvPr id="13" name="Text Box 11"/>
            <p:cNvSpPr txBox="1">
              <a:spLocks noChangeArrowheads="1"/>
            </p:cNvSpPr>
            <p:nvPr/>
          </p:nvSpPr>
          <p:spPr bwMode="auto">
            <a:xfrm>
              <a:off x="3657599" y="2598968"/>
              <a:ext cx="990601" cy="372832"/>
            </a:xfrm>
            <a:prstGeom prst="rect">
              <a:avLst/>
            </a:prstGeom>
            <a:noFill/>
            <a:ln w="9525">
              <a:noFill/>
              <a:miter lim="800000"/>
              <a:headEnd/>
              <a:tailEnd/>
            </a:ln>
            <a:effectLst/>
          </p:spPr>
          <p:txBody>
            <a:bodyPr lIns="92075" tIns="46038" rIns="92075" bIns="46038" anchor="b">
              <a:spAutoFit/>
            </a:bodyPr>
            <a:lstStyle/>
            <a:p>
              <a:pPr>
                <a:spcBef>
                  <a:spcPct val="50000"/>
                </a:spcBef>
              </a:pPr>
              <a:r>
                <a:rPr lang="en-US" sz="1200" dirty="0"/>
                <a:t>orders</a:t>
              </a:r>
            </a:p>
          </p:txBody>
        </p:sp>
        <p:sp>
          <p:nvSpPr>
            <p:cNvPr id="14" name="Oval 13"/>
            <p:cNvSpPr>
              <a:spLocks noChangeArrowheads="1"/>
            </p:cNvSpPr>
            <p:nvPr/>
          </p:nvSpPr>
          <p:spPr bwMode="auto">
            <a:xfrm>
              <a:off x="4106164" y="3405051"/>
              <a:ext cx="1447800" cy="533400"/>
            </a:xfrm>
            <a:prstGeom prst="ellipse">
              <a:avLst/>
            </a:prstGeom>
            <a:solidFill>
              <a:schemeClr val="accent4">
                <a:lumMod val="60000"/>
                <a:lumOff val="40000"/>
              </a:schemeClr>
            </a:solidFill>
            <a:ln w="9525">
              <a:solidFill>
                <a:srgbClr val="000000"/>
              </a:solidFill>
              <a:round/>
              <a:headEnd/>
              <a:tailEnd/>
            </a:ln>
            <a:effectLst/>
          </p:spPr>
          <p:txBody>
            <a:bodyPr wrap="none" lIns="92075" tIns="46038" rIns="92075" bIns="46038" anchor="ctr"/>
            <a:lstStyle/>
            <a:p>
              <a:endParaRPr lang="en-US"/>
            </a:p>
          </p:txBody>
        </p:sp>
        <p:sp>
          <p:nvSpPr>
            <p:cNvPr id="15" name="Text Box 15"/>
            <p:cNvSpPr txBox="1">
              <a:spLocks noChangeArrowheads="1"/>
            </p:cNvSpPr>
            <p:nvPr/>
          </p:nvSpPr>
          <p:spPr bwMode="auto">
            <a:xfrm>
              <a:off x="4230568" y="3426823"/>
              <a:ext cx="1447800" cy="414162"/>
            </a:xfrm>
            <a:prstGeom prst="rect">
              <a:avLst/>
            </a:prstGeom>
            <a:noFill/>
            <a:ln w="9525">
              <a:noFill/>
              <a:miter lim="800000"/>
              <a:headEnd/>
              <a:tailEnd/>
            </a:ln>
            <a:effectLst/>
          </p:spPr>
          <p:txBody>
            <a:bodyPr lIns="92075" tIns="46038" rIns="92075" bIns="46038" anchor="b">
              <a:spAutoFit/>
            </a:bodyPr>
            <a:lstStyle/>
            <a:p>
              <a:pPr>
                <a:spcBef>
                  <a:spcPct val="50000"/>
                </a:spcBef>
              </a:pPr>
              <a:r>
                <a:rPr lang="en-US" sz="1400" dirty="0"/>
                <a:t>quantity</a:t>
              </a:r>
            </a:p>
          </p:txBody>
        </p:sp>
        <p:sp>
          <p:nvSpPr>
            <p:cNvPr id="16" name="Line 17"/>
            <p:cNvSpPr>
              <a:spLocks noChangeShapeType="1"/>
            </p:cNvSpPr>
            <p:nvPr/>
          </p:nvSpPr>
          <p:spPr bwMode="auto">
            <a:xfrm>
              <a:off x="4267200" y="3047999"/>
              <a:ext cx="457200" cy="380999"/>
            </a:xfrm>
            <a:prstGeom prst="line">
              <a:avLst/>
            </a:prstGeom>
            <a:noFill/>
            <a:ln w="9525">
              <a:solidFill>
                <a:srgbClr val="000000"/>
              </a:solidFill>
              <a:round/>
              <a:headEnd/>
              <a:tailEnd/>
            </a:ln>
            <a:effectLst/>
          </p:spPr>
          <p:txBody>
            <a:bodyPr lIns="92075" tIns="46038" rIns="92075" bIns="46038" anchor="b"/>
            <a:lstStyle/>
            <a:p>
              <a:endParaRPr lang="en-US"/>
            </a:p>
          </p:txBody>
        </p:sp>
      </p:grpSp>
      <p:grpSp>
        <p:nvGrpSpPr>
          <p:cNvPr id="18" name="Group 17"/>
          <p:cNvGrpSpPr/>
          <p:nvPr/>
        </p:nvGrpSpPr>
        <p:grpSpPr>
          <a:xfrm>
            <a:off x="1676400" y="5486400"/>
            <a:ext cx="4229529" cy="1254193"/>
            <a:chOff x="533398" y="2254250"/>
            <a:chExt cx="6905108" cy="1684201"/>
          </a:xfrm>
        </p:grpSpPr>
        <p:sp>
          <p:nvSpPr>
            <p:cNvPr id="19" name="Rectangle 4"/>
            <p:cNvSpPr>
              <a:spLocks noChangeArrowheads="1"/>
            </p:cNvSpPr>
            <p:nvPr/>
          </p:nvSpPr>
          <p:spPr bwMode="auto">
            <a:xfrm>
              <a:off x="533400" y="2330450"/>
              <a:ext cx="1600201" cy="641350"/>
            </a:xfrm>
            <a:prstGeom prst="rect">
              <a:avLst/>
            </a:prstGeom>
            <a:solidFill>
              <a:schemeClr val="accent2">
                <a:lumMod val="20000"/>
                <a:lumOff val="80000"/>
              </a:schemeClr>
            </a:solidFill>
            <a:ln w="9525">
              <a:solidFill>
                <a:srgbClr val="000000"/>
              </a:solidFill>
              <a:miter lim="800000"/>
              <a:headEnd/>
              <a:tailEnd/>
            </a:ln>
            <a:effectLst/>
          </p:spPr>
          <p:txBody>
            <a:bodyPr wrap="none" lIns="92075" tIns="46038" rIns="92075" bIns="46038" anchor="ctr"/>
            <a:lstStyle/>
            <a:p>
              <a:endParaRPr lang="en-US"/>
            </a:p>
          </p:txBody>
        </p:sp>
        <p:sp>
          <p:nvSpPr>
            <p:cNvPr id="20" name="Rectangle 5"/>
            <p:cNvSpPr>
              <a:spLocks noChangeArrowheads="1"/>
            </p:cNvSpPr>
            <p:nvPr/>
          </p:nvSpPr>
          <p:spPr bwMode="auto">
            <a:xfrm>
              <a:off x="5867400" y="2254250"/>
              <a:ext cx="1571106" cy="609601"/>
            </a:xfrm>
            <a:prstGeom prst="rect">
              <a:avLst/>
            </a:prstGeom>
            <a:solidFill>
              <a:schemeClr val="accent2">
                <a:lumMod val="20000"/>
                <a:lumOff val="80000"/>
              </a:schemeClr>
            </a:solidFill>
            <a:ln w="9525">
              <a:solidFill>
                <a:srgbClr val="000000"/>
              </a:solidFill>
              <a:miter lim="800000"/>
              <a:headEnd/>
              <a:tailEnd/>
            </a:ln>
            <a:effectLst/>
          </p:spPr>
          <p:txBody>
            <a:bodyPr wrap="none" lIns="92075" tIns="46038" rIns="92075" bIns="46038" anchor="ctr"/>
            <a:lstStyle/>
            <a:p>
              <a:endParaRPr lang="en-US"/>
            </a:p>
          </p:txBody>
        </p:sp>
        <p:sp>
          <p:nvSpPr>
            <p:cNvPr id="21" name="AutoShape 6"/>
            <p:cNvSpPr>
              <a:spLocks noChangeArrowheads="1"/>
            </p:cNvSpPr>
            <p:nvPr/>
          </p:nvSpPr>
          <p:spPr bwMode="auto">
            <a:xfrm>
              <a:off x="3429000" y="2330450"/>
              <a:ext cx="1443038" cy="762000"/>
            </a:xfrm>
            <a:prstGeom prst="diamond">
              <a:avLst/>
            </a:prstGeom>
            <a:solidFill>
              <a:schemeClr val="bg2">
                <a:lumMod val="75000"/>
              </a:schemeClr>
            </a:solidFill>
            <a:ln w="9525">
              <a:solidFill>
                <a:srgbClr val="000000"/>
              </a:solidFill>
              <a:miter lim="800000"/>
              <a:headEnd/>
              <a:tailEnd/>
            </a:ln>
            <a:effectLst/>
          </p:spPr>
          <p:txBody>
            <a:bodyPr wrap="none" lIns="92075" tIns="46038" rIns="92075" bIns="46038" anchor="ctr"/>
            <a:lstStyle/>
            <a:p>
              <a:endParaRPr lang="en-US"/>
            </a:p>
          </p:txBody>
        </p:sp>
        <p:sp>
          <p:nvSpPr>
            <p:cNvPr id="22" name="Line 7"/>
            <p:cNvSpPr>
              <a:spLocks noChangeShapeType="1"/>
            </p:cNvSpPr>
            <p:nvPr/>
          </p:nvSpPr>
          <p:spPr bwMode="auto">
            <a:xfrm>
              <a:off x="2133600" y="2711450"/>
              <a:ext cx="1295400" cy="1588"/>
            </a:xfrm>
            <a:prstGeom prst="line">
              <a:avLst/>
            </a:prstGeom>
            <a:noFill/>
            <a:ln w="9525">
              <a:solidFill>
                <a:srgbClr val="000000"/>
              </a:solidFill>
              <a:round/>
              <a:headEnd/>
              <a:tailEnd/>
            </a:ln>
            <a:effectLst/>
          </p:spPr>
          <p:txBody>
            <a:bodyPr lIns="92075" tIns="46038" rIns="92075" bIns="46038" anchor="b"/>
            <a:lstStyle/>
            <a:p>
              <a:endParaRPr lang="en-US"/>
            </a:p>
          </p:txBody>
        </p:sp>
        <p:sp>
          <p:nvSpPr>
            <p:cNvPr id="23" name="Line 8"/>
            <p:cNvSpPr>
              <a:spLocks noChangeShapeType="1"/>
            </p:cNvSpPr>
            <p:nvPr/>
          </p:nvSpPr>
          <p:spPr bwMode="auto">
            <a:xfrm>
              <a:off x="4876800" y="2711450"/>
              <a:ext cx="990600" cy="1588"/>
            </a:xfrm>
            <a:prstGeom prst="line">
              <a:avLst/>
            </a:prstGeom>
            <a:noFill/>
            <a:ln w="9525">
              <a:solidFill>
                <a:srgbClr val="000000"/>
              </a:solidFill>
              <a:round/>
              <a:headEnd/>
              <a:tailEnd/>
            </a:ln>
            <a:effectLst/>
          </p:spPr>
          <p:txBody>
            <a:bodyPr lIns="92075" tIns="46038" rIns="92075" bIns="46038" anchor="b"/>
            <a:lstStyle/>
            <a:p>
              <a:endParaRPr lang="en-US"/>
            </a:p>
          </p:txBody>
        </p:sp>
        <p:sp>
          <p:nvSpPr>
            <p:cNvPr id="24" name="Text Box 9"/>
            <p:cNvSpPr txBox="1">
              <a:spLocks noChangeArrowheads="1"/>
            </p:cNvSpPr>
            <p:nvPr/>
          </p:nvSpPr>
          <p:spPr bwMode="auto">
            <a:xfrm>
              <a:off x="533398" y="2429083"/>
              <a:ext cx="2003284" cy="455492"/>
            </a:xfrm>
            <a:prstGeom prst="rect">
              <a:avLst/>
            </a:prstGeom>
            <a:noFill/>
            <a:ln w="9525">
              <a:noFill/>
              <a:miter lim="800000"/>
              <a:headEnd/>
              <a:tailEnd/>
            </a:ln>
            <a:effectLst/>
          </p:spPr>
          <p:txBody>
            <a:bodyPr wrap="square" lIns="92075" tIns="46038" rIns="92075" bIns="46038" anchor="b">
              <a:spAutoFit/>
            </a:bodyPr>
            <a:lstStyle/>
            <a:p>
              <a:pPr marL="0" lvl="1">
                <a:spcBef>
                  <a:spcPct val="50000"/>
                </a:spcBef>
              </a:pPr>
              <a:r>
                <a:rPr lang="en-US" sz="1600" dirty="0"/>
                <a:t>Employee</a:t>
              </a:r>
            </a:p>
          </p:txBody>
        </p:sp>
        <p:sp>
          <p:nvSpPr>
            <p:cNvPr id="25" name="Text Box 10"/>
            <p:cNvSpPr txBox="1">
              <a:spLocks noChangeArrowheads="1"/>
            </p:cNvSpPr>
            <p:nvPr/>
          </p:nvSpPr>
          <p:spPr bwMode="auto">
            <a:xfrm>
              <a:off x="5958840" y="2399211"/>
              <a:ext cx="1418705" cy="455492"/>
            </a:xfrm>
            <a:prstGeom prst="rect">
              <a:avLst/>
            </a:prstGeom>
            <a:noFill/>
            <a:ln w="9525">
              <a:noFill/>
              <a:miter lim="800000"/>
              <a:headEnd/>
              <a:tailEnd/>
            </a:ln>
            <a:effectLst/>
          </p:spPr>
          <p:txBody>
            <a:bodyPr wrap="square" lIns="92075" tIns="46038" rIns="92075" bIns="46038" anchor="b">
              <a:spAutoFit/>
            </a:bodyPr>
            <a:lstStyle/>
            <a:p>
              <a:pPr>
                <a:spcBef>
                  <a:spcPct val="50000"/>
                </a:spcBef>
              </a:pPr>
              <a:r>
                <a:rPr lang="en-US" sz="1600" dirty="0"/>
                <a:t>Project</a:t>
              </a:r>
            </a:p>
          </p:txBody>
        </p:sp>
        <p:sp>
          <p:nvSpPr>
            <p:cNvPr id="26" name="Text Box 11"/>
            <p:cNvSpPr txBox="1">
              <a:spLocks noChangeArrowheads="1"/>
            </p:cNvSpPr>
            <p:nvPr/>
          </p:nvSpPr>
          <p:spPr bwMode="auto">
            <a:xfrm>
              <a:off x="3586183" y="2537966"/>
              <a:ext cx="1172464" cy="341835"/>
            </a:xfrm>
            <a:prstGeom prst="rect">
              <a:avLst/>
            </a:prstGeom>
            <a:noFill/>
            <a:ln w="9525">
              <a:noFill/>
              <a:miter lim="800000"/>
              <a:headEnd/>
              <a:tailEnd/>
            </a:ln>
            <a:effectLst/>
          </p:spPr>
          <p:txBody>
            <a:bodyPr wrap="square" lIns="92075" tIns="46038" rIns="92075" bIns="46038" anchor="b">
              <a:spAutoFit/>
            </a:bodyPr>
            <a:lstStyle/>
            <a:p>
              <a:pPr>
                <a:spcBef>
                  <a:spcPct val="50000"/>
                </a:spcBef>
              </a:pPr>
              <a:r>
                <a:rPr lang="en-US" sz="1050" dirty="0"/>
                <a:t>works-on</a:t>
              </a:r>
            </a:p>
          </p:txBody>
        </p:sp>
        <p:sp>
          <p:nvSpPr>
            <p:cNvPr id="27" name="Oval 26"/>
            <p:cNvSpPr>
              <a:spLocks noChangeArrowheads="1"/>
            </p:cNvSpPr>
            <p:nvPr/>
          </p:nvSpPr>
          <p:spPr bwMode="auto">
            <a:xfrm>
              <a:off x="4106164" y="3405051"/>
              <a:ext cx="1447800" cy="533400"/>
            </a:xfrm>
            <a:prstGeom prst="ellipse">
              <a:avLst/>
            </a:prstGeom>
            <a:solidFill>
              <a:schemeClr val="accent4">
                <a:lumMod val="60000"/>
                <a:lumOff val="40000"/>
              </a:schemeClr>
            </a:solidFill>
            <a:ln w="9525">
              <a:solidFill>
                <a:srgbClr val="000000"/>
              </a:solidFill>
              <a:round/>
              <a:headEnd/>
              <a:tailEnd/>
            </a:ln>
            <a:effectLst/>
          </p:spPr>
          <p:txBody>
            <a:bodyPr wrap="none" lIns="92075" tIns="46038" rIns="92075" bIns="46038" anchor="ctr"/>
            <a:lstStyle/>
            <a:p>
              <a:endParaRPr lang="en-US"/>
            </a:p>
          </p:txBody>
        </p:sp>
        <p:sp>
          <p:nvSpPr>
            <p:cNvPr id="28" name="Text Box 15"/>
            <p:cNvSpPr txBox="1">
              <a:spLocks noChangeArrowheads="1"/>
            </p:cNvSpPr>
            <p:nvPr/>
          </p:nvSpPr>
          <p:spPr bwMode="auto">
            <a:xfrm>
              <a:off x="4230568" y="3426823"/>
              <a:ext cx="1447800" cy="414162"/>
            </a:xfrm>
            <a:prstGeom prst="rect">
              <a:avLst/>
            </a:prstGeom>
            <a:noFill/>
            <a:ln w="9525">
              <a:noFill/>
              <a:miter lim="800000"/>
              <a:headEnd/>
              <a:tailEnd/>
            </a:ln>
            <a:effectLst/>
          </p:spPr>
          <p:txBody>
            <a:bodyPr lIns="92075" tIns="46038" rIns="92075" bIns="46038" anchor="b">
              <a:spAutoFit/>
            </a:bodyPr>
            <a:lstStyle/>
            <a:p>
              <a:pPr>
                <a:spcBef>
                  <a:spcPct val="50000"/>
                </a:spcBef>
              </a:pPr>
              <a:r>
                <a:rPr lang="en-US" sz="1400" dirty="0"/>
                <a:t>Hours</a:t>
              </a:r>
            </a:p>
          </p:txBody>
        </p:sp>
        <p:sp>
          <p:nvSpPr>
            <p:cNvPr id="29" name="Line 17"/>
            <p:cNvSpPr>
              <a:spLocks noChangeShapeType="1"/>
            </p:cNvSpPr>
            <p:nvPr/>
          </p:nvSpPr>
          <p:spPr bwMode="auto">
            <a:xfrm>
              <a:off x="4267200" y="3047999"/>
              <a:ext cx="457200" cy="380999"/>
            </a:xfrm>
            <a:prstGeom prst="line">
              <a:avLst/>
            </a:prstGeom>
            <a:noFill/>
            <a:ln w="9525">
              <a:solidFill>
                <a:srgbClr val="000000"/>
              </a:solidFill>
              <a:round/>
              <a:headEnd/>
              <a:tailEnd/>
            </a:ln>
            <a:effectLst/>
          </p:spPr>
          <p:txBody>
            <a:bodyPr lIns="92075" tIns="46038" rIns="92075" bIns="46038" anchor="b"/>
            <a:lstStyle/>
            <a:p>
              <a:endParaRPr lang="en-US"/>
            </a:p>
          </p:txBody>
        </p:sp>
      </p:grpSp>
    </p:spTree>
    <p:extLst>
      <p:ext uri="{BB962C8B-B14F-4D97-AF65-F5344CB8AC3E}">
        <p14:creationId xmlns:p14="http://schemas.microsoft.com/office/powerpoint/2010/main" val="1942446491"/>
      </p:ext>
    </p:extLst>
  </p:cSld>
  <p:clrMapOvr>
    <a:masterClrMapping/>
  </p:clrMapOvr>
  <p:transition>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Rectangle 1026"/>
          <p:cNvSpPr>
            <a:spLocks noGrp="1" noChangeArrowheads="1"/>
          </p:cNvSpPr>
          <p:nvPr>
            <p:ph type="title"/>
          </p:nvPr>
        </p:nvSpPr>
        <p:spPr/>
        <p:txBody>
          <a:bodyPr>
            <a:normAutofit/>
          </a:bodyPr>
          <a:lstStyle/>
          <a:p>
            <a:r>
              <a:rPr lang="en-US" sz="3200" b="1" dirty="0">
                <a:latin typeface="Times" pitchFamily="18" charset="0"/>
                <a:ea typeface="+mn-ea"/>
                <a:cs typeface="Times New Roman" pitchFamily="18" charset="0"/>
              </a:rPr>
              <a:t>Types of Relationships</a:t>
            </a:r>
          </a:p>
        </p:txBody>
      </p:sp>
      <p:sp>
        <p:nvSpPr>
          <p:cNvPr id="277507" name="Rectangle 1027"/>
          <p:cNvSpPr>
            <a:spLocks noGrp="1" noChangeArrowheads="1"/>
          </p:cNvSpPr>
          <p:nvPr>
            <p:ph idx="1"/>
          </p:nvPr>
        </p:nvSpPr>
        <p:spPr>
          <a:xfrm>
            <a:off x="457200" y="1600200"/>
            <a:ext cx="7620000" cy="4953000"/>
          </a:xfrm>
        </p:spPr>
        <p:txBody>
          <a:bodyPr>
            <a:normAutofit/>
          </a:bodyPr>
          <a:lstStyle/>
          <a:p>
            <a:pPr>
              <a:lnSpc>
                <a:spcPct val="104000"/>
              </a:lnSpc>
              <a:buFontTx/>
              <a:buChar char="•"/>
            </a:pPr>
            <a:r>
              <a:rPr lang="en-AU" sz="2400" b="1" dirty="0">
                <a:latin typeface="Times New Roman" panose="02020603050405020304" pitchFamily="18" charset="0"/>
                <a:cs typeface="Times New Roman" panose="02020603050405020304" pitchFamily="18" charset="0"/>
              </a:rPr>
              <a:t>Degree of relationship:</a:t>
            </a:r>
            <a:r>
              <a:rPr lang="en-AU" sz="24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is the number of entity types that participate in it</a:t>
            </a:r>
            <a:endParaRPr lang="en-AU" sz="2400" dirty="0">
              <a:latin typeface="Times New Roman" panose="02020603050405020304" pitchFamily="18" charset="0"/>
              <a:cs typeface="Times New Roman" panose="02020603050405020304" pitchFamily="18" charset="0"/>
            </a:endParaRPr>
          </a:p>
          <a:p>
            <a:pPr lvl="1"/>
            <a:r>
              <a:rPr lang="en-AU" sz="2400" dirty="0">
                <a:solidFill>
                  <a:srgbClr val="FF0000"/>
                </a:solidFill>
                <a:latin typeface="Times New Roman" panose="02020603050405020304" pitchFamily="18" charset="0"/>
                <a:cs typeface="Times New Roman" panose="02020603050405020304" pitchFamily="18" charset="0"/>
              </a:rPr>
              <a:t>UNARY</a:t>
            </a:r>
            <a:r>
              <a:rPr lang="en-AU" sz="2400" dirty="0">
                <a:latin typeface="Times New Roman" panose="02020603050405020304" pitchFamily="18" charset="0"/>
                <a:cs typeface="Times New Roman" panose="02020603050405020304" pitchFamily="18" charset="0"/>
              </a:rPr>
              <a:t> – between entities from one entity set </a:t>
            </a:r>
          </a:p>
          <a:p>
            <a:pPr lvl="1"/>
            <a:r>
              <a:rPr lang="en-AU" sz="2400" dirty="0">
                <a:solidFill>
                  <a:srgbClr val="FF0000"/>
                </a:solidFill>
                <a:latin typeface="Times New Roman" panose="02020603050405020304" pitchFamily="18" charset="0"/>
                <a:cs typeface="Times New Roman" panose="02020603050405020304" pitchFamily="18" charset="0"/>
              </a:rPr>
              <a:t>BINARY</a:t>
            </a:r>
            <a:r>
              <a:rPr lang="en-AU" sz="2400" dirty="0">
                <a:latin typeface="Times New Roman" panose="02020603050405020304" pitchFamily="18" charset="0"/>
                <a:cs typeface="Times New Roman" panose="02020603050405020304" pitchFamily="18" charset="0"/>
              </a:rPr>
              <a:t> – between entities from two entity sets </a:t>
            </a:r>
          </a:p>
          <a:p>
            <a:pPr lvl="1"/>
            <a:r>
              <a:rPr lang="en-AU" sz="2400" dirty="0">
                <a:solidFill>
                  <a:srgbClr val="FF0000"/>
                </a:solidFill>
                <a:latin typeface="Times New Roman" panose="02020603050405020304" pitchFamily="18" charset="0"/>
                <a:cs typeface="Times New Roman" panose="02020603050405020304" pitchFamily="18" charset="0"/>
              </a:rPr>
              <a:t>N-ARY</a:t>
            </a:r>
            <a:r>
              <a:rPr lang="en-AU" sz="2400" dirty="0">
                <a:latin typeface="Times New Roman" panose="02020603050405020304" pitchFamily="18" charset="0"/>
                <a:cs typeface="Times New Roman" panose="02020603050405020304" pitchFamily="18" charset="0"/>
              </a:rPr>
              <a:t> – among entities from more than two entity sets</a:t>
            </a:r>
          </a:p>
          <a:p>
            <a:endParaRPr lang="en-AU" sz="2400" dirty="0">
              <a:latin typeface="Times New Roman" panose="02020603050405020304" pitchFamily="18" charset="0"/>
              <a:cs typeface="Times New Roman" panose="02020603050405020304" pitchFamily="18" charset="0"/>
            </a:endParaRPr>
          </a:p>
        </p:txBody>
      </p:sp>
      <p:sp>
        <p:nvSpPr>
          <p:cNvPr id="2" name="Footer Placeholder 1"/>
          <p:cNvSpPr>
            <a:spLocks noGrp="1"/>
          </p:cNvSpPr>
          <p:nvPr>
            <p:ph type="ftr" sz="quarter" idx="11"/>
          </p:nvPr>
        </p:nvSpPr>
        <p:spPr/>
        <p:txBody>
          <a:bodyPr/>
          <a:lstStyle/>
          <a:p>
            <a:r>
              <a:rPr lang="en-US"/>
              <a:t>Lecture3</a:t>
            </a:r>
          </a:p>
        </p:txBody>
      </p:sp>
      <p:sp>
        <p:nvSpPr>
          <p:cNvPr id="5" name="عنصر نائب لرقم الشريحة 4"/>
          <p:cNvSpPr>
            <a:spLocks noGrp="1"/>
          </p:cNvSpPr>
          <p:nvPr>
            <p:ph type="sldNum" sz="quarter" idx="12"/>
          </p:nvPr>
        </p:nvSpPr>
        <p:spPr/>
        <p:txBody>
          <a:bodyPr/>
          <a:lstStyle/>
          <a:p>
            <a:fld id="{4291A215-A08A-44D9-AE8F-E2531DD7AFEC}" type="slidenum">
              <a:rPr lang="en-US" smtClean="0"/>
              <a:pPr/>
              <a:t>36</a:t>
            </a:fld>
            <a:endParaRPr lang="en-US"/>
          </a:p>
        </p:txBody>
      </p:sp>
    </p:spTree>
  </p:cSld>
  <p:clrMapOvr>
    <a:masterClrMapping/>
  </p:clrMapOvr>
  <p:transition>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Line 6"/>
          <p:cNvSpPr>
            <a:spLocks noChangeShapeType="1"/>
          </p:cNvSpPr>
          <p:nvPr/>
        </p:nvSpPr>
        <p:spPr bwMode="auto">
          <a:xfrm>
            <a:off x="4573588" y="2871788"/>
            <a:ext cx="1892300" cy="412750"/>
          </a:xfrm>
          <a:prstGeom prst="line">
            <a:avLst/>
          </a:prstGeom>
          <a:noFill/>
          <a:ln w="9525">
            <a:solidFill>
              <a:schemeClr val="tx1"/>
            </a:solidFill>
            <a:round/>
            <a:headEnd/>
            <a:tailEnd/>
          </a:ln>
        </p:spPr>
        <p:txBody>
          <a:bodyPr/>
          <a:lstStyle/>
          <a:p>
            <a:endParaRPr lang="en-US"/>
          </a:p>
        </p:txBody>
      </p:sp>
      <p:sp>
        <p:nvSpPr>
          <p:cNvPr id="43011" name="Line 7"/>
          <p:cNvSpPr>
            <a:spLocks noChangeShapeType="1"/>
          </p:cNvSpPr>
          <p:nvPr/>
        </p:nvSpPr>
        <p:spPr bwMode="auto">
          <a:xfrm>
            <a:off x="4905375" y="3409950"/>
            <a:ext cx="1541463" cy="541338"/>
          </a:xfrm>
          <a:prstGeom prst="line">
            <a:avLst/>
          </a:prstGeom>
          <a:noFill/>
          <a:ln w="9525">
            <a:solidFill>
              <a:schemeClr val="tx1"/>
            </a:solidFill>
            <a:round/>
            <a:headEnd/>
            <a:tailEnd/>
          </a:ln>
        </p:spPr>
        <p:txBody>
          <a:bodyPr/>
          <a:lstStyle/>
          <a:p>
            <a:endParaRPr lang="en-US"/>
          </a:p>
        </p:txBody>
      </p:sp>
      <p:sp>
        <p:nvSpPr>
          <p:cNvPr id="43012" name="Line 8"/>
          <p:cNvSpPr>
            <a:spLocks noChangeShapeType="1"/>
          </p:cNvSpPr>
          <p:nvPr/>
        </p:nvSpPr>
        <p:spPr bwMode="auto">
          <a:xfrm>
            <a:off x="5151438" y="3197225"/>
            <a:ext cx="1331912" cy="92075"/>
          </a:xfrm>
          <a:prstGeom prst="line">
            <a:avLst/>
          </a:prstGeom>
          <a:noFill/>
          <a:ln w="9525">
            <a:solidFill>
              <a:schemeClr val="tx1"/>
            </a:solidFill>
            <a:round/>
            <a:headEnd/>
            <a:tailEnd/>
          </a:ln>
        </p:spPr>
        <p:txBody>
          <a:bodyPr/>
          <a:lstStyle/>
          <a:p>
            <a:endParaRPr lang="en-US"/>
          </a:p>
        </p:txBody>
      </p:sp>
      <p:sp>
        <p:nvSpPr>
          <p:cNvPr id="43013" name="Line 9"/>
          <p:cNvSpPr>
            <a:spLocks noChangeShapeType="1"/>
          </p:cNvSpPr>
          <p:nvPr/>
        </p:nvSpPr>
        <p:spPr bwMode="auto">
          <a:xfrm>
            <a:off x="4141788" y="3654425"/>
            <a:ext cx="2266950" cy="285750"/>
          </a:xfrm>
          <a:prstGeom prst="line">
            <a:avLst/>
          </a:prstGeom>
          <a:noFill/>
          <a:ln w="9525">
            <a:solidFill>
              <a:schemeClr val="tx1"/>
            </a:solidFill>
            <a:round/>
            <a:headEnd/>
            <a:tailEnd/>
          </a:ln>
        </p:spPr>
        <p:txBody>
          <a:bodyPr/>
          <a:lstStyle/>
          <a:p>
            <a:endParaRPr lang="en-US"/>
          </a:p>
        </p:txBody>
      </p:sp>
      <p:sp>
        <p:nvSpPr>
          <p:cNvPr id="43014" name="Line 10"/>
          <p:cNvSpPr>
            <a:spLocks noChangeShapeType="1"/>
          </p:cNvSpPr>
          <p:nvPr/>
        </p:nvSpPr>
        <p:spPr bwMode="auto">
          <a:xfrm>
            <a:off x="4770438" y="4354513"/>
            <a:ext cx="1809750" cy="290512"/>
          </a:xfrm>
          <a:prstGeom prst="line">
            <a:avLst/>
          </a:prstGeom>
          <a:noFill/>
          <a:ln w="9525">
            <a:solidFill>
              <a:schemeClr val="tx1"/>
            </a:solidFill>
            <a:round/>
            <a:headEnd/>
            <a:tailEnd/>
          </a:ln>
        </p:spPr>
        <p:txBody>
          <a:bodyPr/>
          <a:lstStyle/>
          <a:p>
            <a:endParaRPr lang="en-US"/>
          </a:p>
        </p:txBody>
      </p:sp>
      <p:sp>
        <p:nvSpPr>
          <p:cNvPr id="43015" name="Line 11"/>
          <p:cNvSpPr>
            <a:spLocks noChangeShapeType="1"/>
          </p:cNvSpPr>
          <p:nvPr/>
        </p:nvSpPr>
        <p:spPr bwMode="auto">
          <a:xfrm>
            <a:off x="4889500" y="4806950"/>
            <a:ext cx="1557338" cy="485775"/>
          </a:xfrm>
          <a:prstGeom prst="line">
            <a:avLst/>
          </a:prstGeom>
          <a:noFill/>
          <a:ln w="9525">
            <a:solidFill>
              <a:schemeClr val="tx1"/>
            </a:solidFill>
            <a:round/>
            <a:headEnd/>
            <a:tailEnd/>
          </a:ln>
        </p:spPr>
        <p:txBody>
          <a:bodyPr/>
          <a:lstStyle/>
          <a:p>
            <a:endParaRPr lang="en-US"/>
          </a:p>
        </p:txBody>
      </p:sp>
      <p:sp>
        <p:nvSpPr>
          <p:cNvPr id="43016" name="Line 12"/>
          <p:cNvSpPr>
            <a:spLocks noChangeShapeType="1"/>
          </p:cNvSpPr>
          <p:nvPr/>
        </p:nvSpPr>
        <p:spPr bwMode="auto">
          <a:xfrm>
            <a:off x="5118100" y="5311775"/>
            <a:ext cx="1347788" cy="649288"/>
          </a:xfrm>
          <a:prstGeom prst="line">
            <a:avLst/>
          </a:prstGeom>
          <a:noFill/>
          <a:ln w="9525">
            <a:solidFill>
              <a:schemeClr val="tx1"/>
            </a:solidFill>
            <a:round/>
            <a:headEnd/>
            <a:tailEnd/>
          </a:ln>
        </p:spPr>
        <p:txBody>
          <a:bodyPr/>
          <a:lstStyle/>
          <a:p>
            <a:endParaRPr lang="en-US"/>
          </a:p>
        </p:txBody>
      </p:sp>
      <p:sp>
        <p:nvSpPr>
          <p:cNvPr id="43017" name="Line 13"/>
          <p:cNvSpPr>
            <a:spLocks noChangeShapeType="1"/>
          </p:cNvSpPr>
          <p:nvPr/>
        </p:nvSpPr>
        <p:spPr bwMode="auto">
          <a:xfrm>
            <a:off x="5227638" y="4551363"/>
            <a:ext cx="1238250" cy="74612"/>
          </a:xfrm>
          <a:prstGeom prst="line">
            <a:avLst/>
          </a:prstGeom>
          <a:noFill/>
          <a:ln w="9525">
            <a:solidFill>
              <a:schemeClr val="tx1"/>
            </a:solidFill>
            <a:round/>
            <a:headEnd/>
            <a:tailEnd/>
          </a:ln>
        </p:spPr>
        <p:txBody>
          <a:bodyPr/>
          <a:lstStyle/>
          <a:p>
            <a:endParaRPr lang="en-US"/>
          </a:p>
        </p:txBody>
      </p:sp>
      <p:sp>
        <p:nvSpPr>
          <p:cNvPr id="43018" name="Line 14"/>
          <p:cNvSpPr>
            <a:spLocks noChangeShapeType="1"/>
          </p:cNvSpPr>
          <p:nvPr/>
        </p:nvSpPr>
        <p:spPr bwMode="auto">
          <a:xfrm>
            <a:off x="4122738" y="5094288"/>
            <a:ext cx="2343150" cy="192087"/>
          </a:xfrm>
          <a:prstGeom prst="line">
            <a:avLst/>
          </a:prstGeom>
          <a:noFill/>
          <a:ln w="9525">
            <a:solidFill>
              <a:schemeClr val="tx1"/>
            </a:solidFill>
            <a:round/>
            <a:headEnd/>
            <a:tailEnd/>
          </a:ln>
        </p:spPr>
        <p:txBody>
          <a:bodyPr/>
          <a:lstStyle/>
          <a:p>
            <a:endParaRPr lang="en-US"/>
          </a:p>
        </p:txBody>
      </p:sp>
      <p:sp>
        <p:nvSpPr>
          <p:cNvPr id="43019" name="Line 15"/>
          <p:cNvSpPr>
            <a:spLocks noChangeShapeType="1"/>
          </p:cNvSpPr>
          <p:nvPr/>
        </p:nvSpPr>
        <p:spPr bwMode="auto">
          <a:xfrm>
            <a:off x="5307013" y="5832475"/>
            <a:ext cx="1139825" cy="147638"/>
          </a:xfrm>
          <a:prstGeom prst="line">
            <a:avLst/>
          </a:prstGeom>
          <a:noFill/>
          <a:ln w="9525">
            <a:solidFill>
              <a:schemeClr val="tx1"/>
            </a:solidFill>
            <a:round/>
            <a:headEnd/>
            <a:tailEnd/>
          </a:ln>
        </p:spPr>
        <p:txBody>
          <a:bodyPr/>
          <a:lstStyle/>
          <a:p>
            <a:endParaRPr lang="en-US"/>
          </a:p>
        </p:txBody>
      </p:sp>
      <p:sp>
        <p:nvSpPr>
          <p:cNvPr id="43020" name="Line 16"/>
          <p:cNvSpPr>
            <a:spLocks noChangeShapeType="1"/>
          </p:cNvSpPr>
          <p:nvPr/>
        </p:nvSpPr>
        <p:spPr bwMode="auto">
          <a:xfrm flipV="1">
            <a:off x="3584575" y="2701925"/>
            <a:ext cx="2843213" cy="1257300"/>
          </a:xfrm>
          <a:prstGeom prst="line">
            <a:avLst/>
          </a:prstGeom>
          <a:noFill/>
          <a:ln w="9525">
            <a:solidFill>
              <a:schemeClr val="tx1"/>
            </a:solidFill>
            <a:round/>
            <a:headEnd/>
            <a:tailEnd/>
          </a:ln>
        </p:spPr>
        <p:txBody>
          <a:bodyPr/>
          <a:lstStyle/>
          <a:p>
            <a:endParaRPr lang="en-US"/>
          </a:p>
        </p:txBody>
      </p:sp>
      <p:sp>
        <p:nvSpPr>
          <p:cNvPr id="43021" name="Oval 17"/>
          <p:cNvSpPr>
            <a:spLocks noChangeArrowheads="1"/>
          </p:cNvSpPr>
          <p:nvPr/>
        </p:nvSpPr>
        <p:spPr bwMode="auto">
          <a:xfrm>
            <a:off x="1150938" y="1939925"/>
            <a:ext cx="1944687" cy="3983038"/>
          </a:xfrm>
          <a:prstGeom prst="ellipse">
            <a:avLst/>
          </a:prstGeom>
          <a:noFill/>
          <a:ln w="9525">
            <a:solidFill>
              <a:schemeClr val="tx1"/>
            </a:solidFill>
            <a:round/>
            <a:headEnd/>
            <a:tailEnd/>
          </a:ln>
        </p:spPr>
        <p:txBody>
          <a:bodyPr/>
          <a:lstStyle/>
          <a:p>
            <a:endParaRPr lang="en-US"/>
          </a:p>
        </p:txBody>
      </p:sp>
      <p:sp>
        <p:nvSpPr>
          <p:cNvPr id="43022" name="Rectangle 18"/>
          <p:cNvSpPr>
            <a:spLocks noChangeArrowheads="1"/>
          </p:cNvSpPr>
          <p:nvPr/>
        </p:nvSpPr>
        <p:spPr bwMode="auto">
          <a:xfrm>
            <a:off x="2209800" y="2403475"/>
            <a:ext cx="117475" cy="152400"/>
          </a:xfrm>
          <a:prstGeom prst="rect">
            <a:avLst/>
          </a:prstGeom>
          <a:noFill/>
          <a:ln w="9525">
            <a:noFill/>
            <a:miter lim="800000"/>
            <a:headEnd/>
            <a:tailEnd/>
          </a:ln>
        </p:spPr>
        <p:txBody>
          <a:bodyPr wrap="none" lIns="0" tIns="0" rIns="0" bIns="0">
            <a:spAutoFit/>
          </a:bodyPr>
          <a:lstStyle/>
          <a:p>
            <a:pPr rtl="0"/>
            <a:r>
              <a:rPr lang="en-US" sz="1000">
                <a:latin typeface="Monotype Sorts" charset="2"/>
                <a:sym typeface="Monotype Sorts" charset="2"/>
              </a:rPr>
              <a:t></a:t>
            </a:r>
          </a:p>
        </p:txBody>
      </p:sp>
      <p:sp>
        <p:nvSpPr>
          <p:cNvPr id="43023" name="Rectangle 19"/>
          <p:cNvSpPr>
            <a:spLocks noChangeArrowheads="1"/>
          </p:cNvSpPr>
          <p:nvPr/>
        </p:nvSpPr>
        <p:spPr bwMode="auto">
          <a:xfrm>
            <a:off x="1905000" y="2466975"/>
            <a:ext cx="234950" cy="198438"/>
          </a:xfrm>
          <a:prstGeom prst="rect">
            <a:avLst/>
          </a:prstGeom>
          <a:noFill/>
          <a:ln w="9525">
            <a:noFill/>
            <a:miter lim="800000"/>
            <a:headEnd/>
            <a:tailEnd/>
          </a:ln>
        </p:spPr>
        <p:txBody>
          <a:bodyPr wrap="none" lIns="0" tIns="0" rIns="0" bIns="0">
            <a:spAutoFit/>
          </a:bodyPr>
          <a:lstStyle/>
          <a:p>
            <a:pPr rtl="0"/>
            <a:r>
              <a:rPr lang="en-US" sz="1300"/>
              <a:t>  </a:t>
            </a:r>
            <a:endParaRPr lang="en-US"/>
          </a:p>
        </p:txBody>
      </p:sp>
      <p:sp>
        <p:nvSpPr>
          <p:cNvPr id="43024" name="Rectangle 20"/>
          <p:cNvSpPr>
            <a:spLocks noChangeArrowheads="1"/>
          </p:cNvSpPr>
          <p:nvPr/>
        </p:nvSpPr>
        <p:spPr bwMode="auto">
          <a:xfrm>
            <a:off x="1905000" y="2327275"/>
            <a:ext cx="265113" cy="304800"/>
          </a:xfrm>
          <a:prstGeom prst="rect">
            <a:avLst/>
          </a:prstGeom>
          <a:noFill/>
          <a:ln w="9525">
            <a:noFill/>
            <a:miter lim="800000"/>
            <a:headEnd/>
            <a:tailEnd/>
          </a:ln>
        </p:spPr>
        <p:txBody>
          <a:bodyPr wrap="none" lIns="0" tIns="0" rIns="0" bIns="0">
            <a:spAutoFit/>
          </a:bodyPr>
          <a:lstStyle/>
          <a:p>
            <a:pPr rtl="0"/>
            <a:r>
              <a:rPr lang="en-US" sz="2000"/>
              <a:t>e</a:t>
            </a:r>
            <a:endParaRPr lang="en-US"/>
          </a:p>
        </p:txBody>
      </p:sp>
      <p:sp>
        <p:nvSpPr>
          <p:cNvPr id="43025" name="Rectangle 21"/>
          <p:cNvSpPr>
            <a:spLocks noChangeArrowheads="1"/>
          </p:cNvSpPr>
          <p:nvPr/>
        </p:nvSpPr>
        <p:spPr bwMode="auto">
          <a:xfrm>
            <a:off x="2057400" y="2505075"/>
            <a:ext cx="234950" cy="198438"/>
          </a:xfrm>
          <a:prstGeom prst="rect">
            <a:avLst/>
          </a:prstGeom>
          <a:noFill/>
          <a:ln w="9525">
            <a:noFill/>
            <a:miter lim="800000"/>
            <a:headEnd/>
            <a:tailEnd/>
          </a:ln>
        </p:spPr>
        <p:txBody>
          <a:bodyPr wrap="none" lIns="0" tIns="0" rIns="0" bIns="0">
            <a:spAutoFit/>
          </a:bodyPr>
          <a:lstStyle/>
          <a:p>
            <a:pPr rtl="0"/>
            <a:r>
              <a:rPr lang="en-US" sz="1300"/>
              <a:t>1</a:t>
            </a:r>
            <a:endParaRPr lang="en-US"/>
          </a:p>
        </p:txBody>
      </p:sp>
      <p:sp>
        <p:nvSpPr>
          <p:cNvPr id="43026" name="Rectangle 22"/>
          <p:cNvSpPr>
            <a:spLocks noChangeArrowheads="1"/>
          </p:cNvSpPr>
          <p:nvPr/>
        </p:nvSpPr>
        <p:spPr bwMode="auto">
          <a:xfrm>
            <a:off x="2209800" y="2892425"/>
            <a:ext cx="117475" cy="152400"/>
          </a:xfrm>
          <a:prstGeom prst="rect">
            <a:avLst/>
          </a:prstGeom>
          <a:noFill/>
          <a:ln w="9525">
            <a:noFill/>
            <a:miter lim="800000"/>
            <a:headEnd/>
            <a:tailEnd/>
          </a:ln>
        </p:spPr>
        <p:txBody>
          <a:bodyPr wrap="none" lIns="0" tIns="0" rIns="0" bIns="0">
            <a:spAutoFit/>
          </a:bodyPr>
          <a:lstStyle/>
          <a:p>
            <a:pPr rtl="0"/>
            <a:r>
              <a:rPr lang="en-US" sz="1000">
                <a:latin typeface="Monotype Sorts" charset="2"/>
                <a:sym typeface="Monotype Sorts" charset="2"/>
              </a:rPr>
              <a:t></a:t>
            </a:r>
          </a:p>
        </p:txBody>
      </p:sp>
      <p:sp>
        <p:nvSpPr>
          <p:cNvPr id="43027" name="Rectangle 23"/>
          <p:cNvSpPr>
            <a:spLocks noChangeArrowheads="1"/>
          </p:cNvSpPr>
          <p:nvPr/>
        </p:nvSpPr>
        <p:spPr bwMode="auto">
          <a:xfrm>
            <a:off x="1905000" y="2955925"/>
            <a:ext cx="234950" cy="198438"/>
          </a:xfrm>
          <a:prstGeom prst="rect">
            <a:avLst/>
          </a:prstGeom>
          <a:noFill/>
          <a:ln w="9525">
            <a:noFill/>
            <a:miter lim="800000"/>
            <a:headEnd/>
            <a:tailEnd/>
          </a:ln>
        </p:spPr>
        <p:txBody>
          <a:bodyPr wrap="none" lIns="0" tIns="0" rIns="0" bIns="0">
            <a:spAutoFit/>
          </a:bodyPr>
          <a:lstStyle/>
          <a:p>
            <a:pPr rtl="0"/>
            <a:r>
              <a:rPr lang="en-US" sz="1300"/>
              <a:t>  </a:t>
            </a:r>
            <a:endParaRPr lang="en-US"/>
          </a:p>
        </p:txBody>
      </p:sp>
      <p:sp>
        <p:nvSpPr>
          <p:cNvPr id="43028" name="Rectangle 24"/>
          <p:cNvSpPr>
            <a:spLocks noChangeArrowheads="1"/>
          </p:cNvSpPr>
          <p:nvPr/>
        </p:nvSpPr>
        <p:spPr bwMode="auto">
          <a:xfrm>
            <a:off x="1905000" y="2816225"/>
            <a:ext cx="265113" cy="304800"/>
          </a:xfrm>
          <a:prstGeom prst="rect">
            <a:avLst/>
          </a:prstGeom>
          <a:noFill/>
          <a:ln w="9525">
            <a:noFill/>
            <a:miter lim="800000"/>
            <a:headEnd/>
            <a:tailEnd/>
          </a:ln>
        </p:spPr>
        <p:txBody>
          <a:bodyPr wrap="none" lIns="0" tIns="0" rIns="0" bIns="0">
            <a:spAutoFit/>
          </a:bodyPr>
          <a:lstStyle/>
          <a:p>
            <a:pPr rtl="0"/>
            <a:r>
              <a:rPr lang="en-US" sz="2000"/>
              <a:t>e</a:t>
            </a:r>
            <a:endParaRPr lang="en-US"/>
          </a:p>
        </p:txBody>
      </p:sp>
      <p:sp>
        <p:nvSpPr>
          <p:cNvPr id="43029" name="Rectangle 25"/>
          <p:cNvSpPr>
            <a:spLocks noChangeArrowheads="1"/>
          </p:cNvSpPr>
          <p:nvPr/>
        </p:nvSpPr>
        <p:spPr bwMode="auto">
          <a:xfrm>
            <a:off x="2057400" y="2994025"/>
            <a:ext cx="234950" cy="198438"/>
          </a:xfrm>
          <a:prstGeom prst="rect">
            <a:avLst/>
          </a:prstGeom>
          <a:noFill/>
          <a:ln w="9525">
            <a:noFill/>
            <a:miter lim="800000"/>
            <a:headEnd/>
            <a:tailEnd/>
          </a:ln>
        </p:spPr>
        <p:txBody>
          <a:bodyPr wrap="none" lIns="0" tIns="0" rIns="0" bIns="0">
            <a:spAutoFit/>
          </a:bodyPr>
          <a:lstStyle/>
          <a:p>
            <a:pPr rtl="0"/>
            <a:r>
              <a:rPr lang="en-US" sz="1300"/>
              <a:t>2</a:t>
            </a:r>
            <a:endParaRPr lang="en-US"/>
          </a:p>
        </p:txBody>
      </p:sp>
      <p:sp>
        <p:nvSpPr>
          <p:cNvPr id="43030" name="Rectangle 26"/>
          <p:cNvSpPr>
            <a:spLocks noChangeArrowheads="1"/>
          </p:cNvSpPr>
          <p:nvPr/>
        </p:nvSpPr>
        <p:spPr bwMode="auto">
          <a:xfrm>
            <a:off x="2209800" y="3381375"/>
            <a:ext cx="117475" cy="152400"/>
          </a:xfrm>
          <a:prstGeom prst="rect">
            <a:avLst/>
          </a:prstGeom>
          <a:noFill/>
          <a:ln w="9525">
            <a:noFill/>
            <a:miter lim="800000"/>
            <a:headEnd/>
            <a:tailEnd/>
          </a:ln>
        </p:spPr>
        <p:txBody>
          <a:bodyPr wrap="none" lIns="0" tIns="0" rIns="0" bIns="0">
            <a:spAutoFit/>
          </a:bodyPr>
          <a:lstStyle/>
          <a:p>
            <a:pPr rtl="0"/>
            <a:r>
              <a:rPr lang="en-US" sz="1000">
                <a:latin typeface="Monotype Sorts" charset="2"/>
                <a:sym typeface="Monotype Sorts" charset="2"/>
              </a:rPr>
              <a:t></a:t>
            </a:r>
          </a:p>
        </p:txBody>
      </p:sp>
      <p:sp>
        <p:nvSpPr>
          <p:cNvPr id="43031" name="Rectangle 27"/>
          <p:cNvSpPr>
            <a:spLocks noChangeArrowheads="1"/>
          </p:cNvSpPr>
          <p:nvPr/>
        </p:nvSpPr>
        <p:spPr bwMode="auto">
          <a:xfrm>
            <a:off x="1905000" y="3444875"/>
            <a:ext cx="234950" cy="198438"/>
          </a:xfrm>
          <a:prstGeom prst="rect">
            <a:avLst/>
          </a:prstGeom>
          <a:noFill/>
          <a:ln w="9525">
            <a:noFill/>
            <a:miter lim="800000"/>
            <a:headEnd/>
            <a:tailEnd/>
          </a:ln>
        </p:spPr>
        <p:txBody>
          <a:bodyPr wrap="none" lIns="0" tIns="0" rIns="0" bIns="0">
            <a:spAutoFit/>
          </a:bodyPr>
          <a:lstStyle/>
          <a:p>
            <a:pPr rtl="0"/>
            <a:r>
              <a:rPr lang="en-US" sz="1300"/>
              <a:t>  </a:t>
            </a:r>
            <a:endParaRPr lang="en-US"/>
          </a:p>
        </p:txBody>
      </p:sp>
      <p:sp>
        <p:nvSpPr>
          <p:cNvPr id="43032" name="Rectangle 28"/>
          <p:cNvSpPr>
            <a:spLocks noChangeArrowheads="1"/>
          </p:cNvSpPr>
          <p:nvPr/>
        </p:nvSpPr>
        <p:spPr bwMode="auto">
          <a:xfrm>
            <a:off x="1905000" y="3305175"/>
            <a:ext cx="265113" cy="304800"/>
          </a:xfrm>
          <a:prstGeom prst="rect">
            <a:avLst/>
          </a:prstGeom>
          <a:noFill/>
          <a:ln w="9525">
            <a:noFill/>
            <a:miter lim="800000"/>
            <a:headEnd/>
            <a:tailEnd/>
          </a:ln>
        </p:spPr>
        <p:txBody>
          <a:bodyPr wrap="none" lIns="0" tIns="0" rIns="0" bIns="0">
            <a:spAutoFit/>
          </a:bodyPr>
          <a:lstStyle/>
          <a:p>
            <a:pPr rtl="0"/>
            <a:r>
              <a:rPr lang="en-US" sz="2000"/>
              <a:t>e</a:t>
            </a:r>
            <a:endParaRPr lang="en-US"/>
          </a:p>
        </p:txBody>
      </p:sp>
      <p:sp>
        <p:nvSpPr>
          <p:cNvPr id="43033" name="Rectangle 29"/>
          <p:cNvSpPr>
            <a:spLocks noChangeArrowheads="1"/>
          </p:cNvSpPr>
          <p:nvPr/>
        </p:nvSpPr>
        <p:spPr bwMode="auto">
          <a:xfrm>
            <a:off x="2057400" y="3482975"/>
            <a:ext cx="234950" cy="198438"/>
          </a:xfrm>
          <a:prstGeom prst="rect">
            <a:avLst/>
          </a:prstGeom>
          <a:noFill/>
          <a:ln w="9525">
            <a:noFill/>
            <a:miter lim="800000"/>
            <a:headEnd/>
            <a:tailEnd/>
          </a:ln>
        </p:spPr>
        <p:txBody>
          <a:bodyPr wrap="none" lIns="0" tIns="0" rIns="0" bIns="0">
            <a:spAutoFit/>
          </a:bodyPr>
          <a:lstStyle/>
          <a:p>
            <a:pPr rtl="0"/>
            <a:r>
              <a:rPr lang="en-US" sz="1300"/>
              <a:t>3</a:t>
            </a:r>
            <a:endParaRPr lang="en-US"/>
          </a:p>
        </p:txBody>
      </p:sp>
      <p:sp>
        <p:nvSpPr>
          <p:cNvPr id="43034" name="Rectangle 30"/>
          <p:cNvSpPr>
            <a:spLocks noChangeArrowheads="1"/>
          </p:cNvSpPr>
          <p:nvPr/>
        </p:nvSpPr>
        <p:spPr bwMode="auto">
          <a:xfrm>
            <a:off x="2209800" y="3870325"/>
            <a:ext cx="117475" cy="152400"/>
          </a:xfrm>
          <a:prstGeom prst="rect">
            <a:avLst/>
          </a:prstGeom>
          <a:noFill/>
          <a:ln w="9525">
            <a:noFill/>
            <a:miter lim="800000"/>
            <a:headEnd/>
            <a:tailEnd/>
          </a:ln>
        </p:spPr>
        <p:txBody>
          <a:bodyPr wrap="none" lIns="0" tIns="0" rIns="0" bIns="0">
            <a:spAutoFit/>
          </a:bodyPr>
          <a:lstStyle/>
          <a:p>
            <a:pPr rtl="0"/>
            <a:r>
              <a:rPr lang="en-US" sz="1000">
                <a:latin typeface="Monotype Sorts" charset="2"/>
                <a:sym typeface="Monotype Sorts" charset="2"/>
              </a:rPr>
              <a:t></a:t>
            </a:r>
          </a:p>
        </p:txBody>
      </p:sp>
      <p:sp>
        <p:nvSpPr>
          <p:cNvPr id="43035" name="Rectangle 31"/>
          <p:cNvSpPr>
            <a:spLocks noChangeArrowheads="1"/>
          </p:cNvSpPr>
          <p:nvPr/>
        </p:nvSpPr>
        <p:spPr bwMode="auto">
          <a:xfrm>
            <a:off x="1905000" y="3933825"/>
            <a:ext cx="234950" cy="198438"/>
          </a:xfrm>
          <a:prstGeom prst="rect">
            <a:avLst/>
          </a:prstGeom>
          <a:noFill/>
          <a:ln w="9525">
            <a:noFill/>
            <a:miter lim="800000"/>
            <a:headEnd/>
            <a:tailEnd/>
          </a:ln>
        </p:spPr>
        <p:txBody>
          <a:bodyPr wrap="none" lIns="0" tIns="0" rIns="0" bIns="0">
            <a:spAutoFit/>
          </a:bodyPr>
          <a:lstStyle/>
          <a:p>
            <a:pPr rtl="0"/>
            <a:r>
              <a:rPr lang="en-US" sz="1300"/>
              <a:t>  </a:t>
            </a:r>
            <a:endParaRPr lang="en-US"/>
          </a:p>
        </p:txBody>
      </p:sp>
      <p:sp>
        <p:nvSpPr>
          <p:cNvPr id="43036" name="Rectangle 32"/>
          <p:cNvSpPr>
            <a:spLocks noChangeArrowheads="1"/>
          </p:cNvSpPr>
          <p:nvPr/>
        </p:nvSpPr>
        <p:spPr bwMode="auto">
          <a:xfrm>
            <a:off x="1905000" y="3794125"/>
            <a:ext cx="265113" cy="304800"/>
          </a:xfrm>
          <a:prstGeom prst="rect">
            <a:avLst/>
          </a:prstGeom>
          <a:noFill/>
          <a:ln w="9525">
            <a:noFill/>
            <a:miter lim="800000"/>
            <a:headEnd/>
            <a:tailEnd/>
          </a:ln>
        </p:spPr>
        <p:txBody>
          <a:bodyPr wrap="none" lIns="0" tIns="0" rIns="0" bIns="0">
            <a:spAutoFit/>
          </a:bodyPr>
          <a:lstStyle/>
          <a:p>
            <a:pPr rtl="0"/>
            <a:r>
              <a:rPr lang="en-US" sz="2000"/>
              <a:t>e</a:t>
            </a:r>
            <a:endParaRPr lang="en-US"/>
          </a:p>
        </p:txBody>
      </p:sp>
      <p:sp>
        <p:nvSpPr>
          <p:cNvPr id="43037" name="Rectangle 33"/>
          <p:cNvSpPr>
            <a:spLocks noChangeArrowheads="1"/>
          </p:cNvSpPr>
          <p:nvPr/>
        </p:nvSpPr>
        <p:spPr bwMode="auto">
          <a:xfrm>
            <a:off x="2057400" y="3971925"/>
            <a:ext cx="234950" cy="198438"/>
          </a:xfrm>
          <a:prstGeom prst="rect">
            <a:avLst/>
          </a:prstGeom>
          <a:noFill/>
          <a:ln w="9525">
            <a:noFill/>
            <a:miter lim="800000"/>
            <a:headEnd/>
            <a:tailEnd/>
          </a:ln>
        </p:spPr>
        <p:txBody>
          <a:bodyPr wrap="none" lIns="0" tIns="0" rIns="0" bIns="0">
            <a:spAutoFit/>
          </a:bodyPr>
          <a:lstStyle/>
          <a:p>
            <a:pPr rtl="0"/>
            <a:r>
              <a:rPr lang="en-US" sz="1300"/>
              <a:t>4</a:t>
            </a:r>
            <a:endParaRPr lang="en-US"/>
          </a:p>
        </p:txBody>
      </p:sp>
      <p:sp>
        <p:nvSpPr>
          <p:cNvPr id="43038" name="Rectangle 34"/>
          <p:cNvSpPr>
            <a:spLocks noChangeArrowheads="1"/>
          </p:cNvSpPr>
          <p:nvPr/>
        </p:nvSpPr>
        <p:spPr bwMode="auto">
          <a:xfrm>
            <a:off x="2209800" y="4359275"/>
            <a:ext cx="117475" cy="152400"/>
          </a:xfrm>
          <a:prstGeom prst="rect">
            <a:avLst/>
          </a:prstGeom>
          <a:noFill/>
          <a:ln w="9525">
            <a:noFill/>
            <a:miter lim="800000"/>
            <a:headEnd/>
            <a:tailEnd/>
          </a:ln>
        </p:spPr>
        <p:txBody>
          <a:bodyPr wrap="none" lIns="0" tIns="0" rIns="0" bIns="0">
            <a:spAutoFit/>
          </a:bodyPr>
          <a:lstStyle/>
          <a:p>
            <a:pPr rtl="0"/>
            <a:r>
              <a:rPr lang="en-US" sz="1000">
                <a:latin typeface="Monotype Sorts" charset="2"/>
                <a:sym typeface="Monotype Sorts" charset="2"/>
              </a:rPr>
              <a:t></a:t>
            </a:r>
          </a:p>
        </p:txBody>
      </p:sp>
      <p:sp>
        <p:nvSpPr>
          <p:cNvPr id="43039" name="Rectangle 35"/>
          <p:cNvSpPr>
            <a:spLocks noChangeArrowheads="1"/>
          </p:cNvSpPr>
          <p:nvPr/>
        </p:nvSpPr>
        <p:spPr bwMode="auto">
          <a:xfrm>
            <a:off x="1905000" y="4422775"/>
            <a:ext cx="234950" cy="198438"/>
          </a:xfrm>
          <a:prstGeom prst="rect">
            <a:avLst/>
          </a:prstGeom>
          <a:noFill/>
          <a:ln w="9525">
            <a:noFill/>
            <a:miter lim="800000"/>
            <a:headEnd/>
            <a:tailEnd/>
          </a:ln>
        </p:spPr>
        <p:txBody>
          <a:bodyPr wrap="none" lIns="0" tIns="0" rIns="0" bIns="0">
            <a:spAutoFit/>
          </a:bodyPr>
          <a:lstStyle/>
          <a:p>
            <a:pPr rtl="0"/>
            <a:r>
              <a:rPr lang="en-US" sz="1300"/>
              <a:t>  </a:t>
            </a:r>
            <a:endParaRPr lang="en-US"/>
          </a:p>
        </p:txBody>
      </p:sp>
      <p:sp>
        <p:nvSpPr>
          <p:cNvPr id="43040" name="Rectangle 36"/>
          <p:cNvSpPr>
            <a:spLocks noChangeArrowheads="1"/>
          </p:cNvSpPr>
          <p:nvPr/>
        </p:nvSpPr>
        <p:spPr bwMode="auto">
          <a:xfrm>
            <a:off x="1905000" y="4283075"/>
            <a:ext cx="265113" cy="304800"/>
          </a:xfrm>
          <a:prstGeom prst="rect">
            <a:avLst/>
          </a:prstGeom>
          <a:noFill/>
          <a:ln w="9525">
            <a:noFill/>
            <a:miter lim="800000"/>
            <a:headEnd/>
            <a:tailEnd/>
          </a:ln>
        </p:spPr>
        <p:txBody>
          <a:bodyPr wrap="none" lIns="0" tIns="0" rIns="0" bIns="0">
            <a:spAutoFit/>
          </a:bodyPr>
          <a:lstStyle/>
          <a:p>
            <a:pPr rtl="0"/>
            <a:r>
              <a:rPr lang="en-US" sz="2000"/>
              <a:t>e</a:t>
            </a:r>
            <a:endParaRPr lang="en-US"/>
          </a:p>
        </p:txBody>
      </p:sp>
      <p:sp>
        <p:nvSpPr>
          <p:cNvPr id="43041" name="Rectangle 37"/>
          <p:cNvSpPr>
            <a:spLocks noChangeArrowheads="1"/>
          </p:cNvSpPr>
          <p:nvPr/>
        </p:nvSpPr>
        <p:spPr bwMode="auto">
          <a:xfrm>
            <a:off x="2057400" y="4460875"/>
            <a:ext cx="234950" cy="198438"/>
          </a:xfrm>
          <a:prstGeom prst="rect">
            <a:avLst/>
          </a:prstGeom>
          <a:noFill/>
          <a:ln w="9525">
            <a:noFill/>
            <a:miter lim="800000"/>
            <a:headEnd/>
            <a:tailEnd/>
          </a:ln>
        </p:spPr>
        <p:txBody>
          <a:bodyPr wrap="none" lIns="0" tIns="0" rIns="0" bIns="0">
            <a:spAutoFit/>
          </a:bodyPr>
          <a:lstStyle/>
          <a:p>
            <a:pPr rtl="0"/>
            <a:r>
              <a:rPr lang="en-US" sz="1300"/>
              <a:t>5</a:t>
            </a:r>
            <a:endParaRPr lang="en-US"/>
          </a:p>
        </p:txBody>
      </p:sp>
      <p:sp>
        <p:nvSpPr>
          <p:cNvPr id="43042" name="Rectangle 38"/>
          <p:cNvSpPr>
            <a:spLocks noChangeArrowheads="1"/>
          </p:cNvSpPr>
          <p:nvPr/>
        </p:nvSpPr>
        <p:spPr bwMode="auto">
          <a:xfrm>
            <a:off x="2209800" y="4848225"/>
            <a:ext cx="117475" cy="152400"/>
          </a:xfrm>
          <a:prstGeom prst="rect">
            <a:avLst/>
          </a:prstGeom>
          <a:noFill/>
          <a:ln w="9525">
            <a:noFill/>
            <a:miter lim="800000"/>
            <a:headEnd/>
            <a:tailEnd/>
          </a:ln>
        </p:spPr>
        <p:txBody>
          <a:bodyPr wrap="none" lIns="0" tIns="0" rIns="0" bIns="0">
            <a:spAutoFit/>
          </a:bodyPr>
          <a:lstStyle/>
          <a:p>
            <a:pPr rtl="0"/>
            <a:r>
              <a:rPr lang="en-US" sz="1000">
                <a:latin typeface="Monotype Sorts" charset="2"/>
                <a:sym typeface="Monotype Sorts" charset="2"/>
              </a:rPr>
              <a:t></a:t>
            </a:r>
          </a:p>
        </p:txBody>
      </p:sp>
      <p:sp>
        <p:nvSpPr>
          <p:cNvPr id="43043" name="Rectangle 39"/>
          <p:cNvSpPr>
            <a:spLocks noChangeArrowheads="1"/>
          </p:cNvSpPr>
          <p:nvPr/>
        </p:nvSpPr>
        <p:spPr bwMode="auto">
          <a:xfrm>
            <a:off x="1905000" y="4911725"/>
            <a:ext cx="234950" cy="198438"/>
          </a:xfrm>
          <a:prstGeom prst="rect">
            <a:avLst/>
          </a:prstGeom>
          <a:noFill/>
          <a:ln w="9525">
            <a:noFill/>
            <a:miter lim="800000"/>
            <a:headEnd/>
            <a:tailEnd/>
          </a:ln>
        </p:spPr>
        <p:txBody>
          <a:bodyPr wrap="none" lIns="0" tIns="0" rIns="0" bIns="0">
            <a:spAutoFit/>
          </a:bodyPr>
          <a:lstStyle/>
          <a:p>
            <a:pPr rtl="0"/>
            <a:r>
              <a:rPr lang="en-US" sz="1300"/>
              <a:t>  </a:t>
            </a:r>
            <a:endParaRPr lang="en-US"/>
          </a:p>
        </p:txBody>
      </p:sp>
      <p:sp>
        <p:nvSpPr>
          <p:cNvPr id="43044" name="Rectangle 40"/>
          <p:cNvSpPr>
            <a:spLocks noChangeArrowheads="1"/>
          </p:cNvSpPr>
          <p:nvPr/>
        </p:nvSpPr>
        <p:spPr bwMode="auto">
          <a:xfrm>
            <a:off x="1905000" y="4772025"/>
            <a:ext cx="265113" cy="304800"/>
          </a:xfrm>
          <a:prstGeom prst="rect">
            <a:avLst/>
          </a:prstGeom>
          <a:noFill/>
          <a:ln w="9525">
            <a:noFill/>
            <a:miter lim="800000"/>
            <a:headEnd/>
            <a:tailEnd/>
          </a:ln>
        </p:spPr>
        <p:txBody>
          <a:bodyPr wrap="none" lIns="0" tIns="0" rIns="0" bIns="0">
            <a:spAutoFit/>
          </a:bodyPr>
          <a:lstStyle/>
          <a:p>
            <a:pPr rtl="0"/>
            <a:r>
              <a:rPr lang="en-US" sz="2000"/>
              <a:t>e</a:t>
            </a:r>
            <a:endParaRPr lang="en-US"/>
          </a:p>
        </p:txBody>
      </p:sp>
      <p:sp>
        <p:nvSpPr>
          <p:cNvPr id="43045" name="Rectangle 41"/>
          <p:cNvSpPr>
            <a:spLocks noChangeArrowheads="1"/>
          </p:cNvSpPr>
          <p:nvPr/>
        </p:nvSpPr>
        <p:spPr bwMode="auto">
          <a:xfrm>
            <a:off x="2057400" y="4949825"/>
            <a:ext cx="234950" cy="198438"/>
          </a:xfrm>
          <a:prstGeom prst="rect">
            <a:avLst/>
          </a:prstGeom>
          <a:noFill/>
          <a:ln w="9525">
            <a:noFill/>
            <a:miter lim="800000"/>
            <a:headEnd/>
            <a:tailEnd/>
          </a:ln>
        </p:spPr>
        <p:txBody>
          <a:bodyPr wrap="none" lIns="0" tIns="0" rIns="0" bIns="0">
            <a:spAutoFit/>
          </a:bodyPr>
          <a:lstStyle/>
          <a:p>
            <a:pPr rtl="0"/>
            <a:r>
              <a:rPr lang="en-US" sz="1300"/>
              <a:t>6</a:t>
            </a:r>
            <a:endParaRPr lang="en-US"/>
          </a:p>
        </p:txBody>
      </p:sp>
      <p:sp>
        <p:nvSpPr>
          <p:cNvPr id="43046" name="Rectangle 42"/>
          <p:cNvSpPr>
            <a:spLocks noChangeArrowheads="1"/>
          </p:cNvSpPr>
          <p:nvPr/>
        </p:nvSpPr>
        <p:spPr bwMode="auto">
          <a:xfrm>
            <a:off x="2209800" y="5337175"/>
            <a:ext cx="117475" cy="152400"/>
          </a:xfrm>
          <a:prstGeom prst="rect">
            <a:avLst/>
          </a:prstGeom>
          <a:noFill/>
          <a:ln w="9525">
            <a:noFill/>
            <a:miter lim="800000"/>
            <a:headEnd/>
            <a:tailEnd/>
          </a:ln>
        </p:spPr>
        <p:txBody>
          <a:bodyPr wrap="none" lIns="0" tIns="0" rIns="0" bIns="0">
            <a:spAutoFit/>
          </a:bodyPr>
          <a:lstStyle/>
          <a:p>
            <a:pPr rtl="0"/>
            <a:r>
              <a:rPr lang="en-US" sz="1000">
                <a:latin typeface="Monotype Sorts" charset="2"/>
                <a:sym typeface="Monotype Sorts" charset="2"/>
              </a:rPr>
              <a:t></a:t>
            </a:r>
          </a:p>
        </p:txBody>
      </p:sp>
      <p:sp>
        <p:nvSpPr>
          <p:cNvPr id="43047" name="Rectangle 43"/>
          <p:cNvSpPr>
            <a:spLocks noChangeArrowheads="1"/>
          </p:cNvSpPr>
          <p:nvPr/>
        </p:nvSpPr>
        <p:spPr bwMode="auto">
          <a:xfrm>
            <a:off x="1905000" y="5400675"/>
            <a:ext cx="234950" cy="198438"/>
          </a:xfrm>
          <a:prstGeom prst="rect">
            <a:avLst/>
          </a:prstGeom>
          <a:noFill/>
          <a:ln w="9525">
            <a:noFill/>
            <a:miter lim="800000"/>
            <a:headEnd/>
            <a:tailEnd/>
          </a:ln>
        </p:spPr>
        <p:txBody>
          <a:bodyPr wrap="none" lIns="0" tIns="0" rIns="0" bIns="0">
            <a:spAutoFit/>
          </a:bodyPr>
          <a:lstStyle/>
          <a:p>
            <a:pPr rtl="0"/>
            <a:r>
              <a:rPr lang="en-US" sz="1300"/>
              <a:t>  </a:t>
            </a:r>
            <a:endParaRPr lang="en-US"/>
          </a:p>
        </p:txBody>
      </p:sp>
      <p:sp>
        <p:nvSpPr>
          <p:cNvPr id="43048" name="Rectangle 44"/>
          <p:cNvSpPr>
            <a:spLocks noChangeArrowheads="1"/>
          </p:cNvSpPr>
          <p:nvPr/>
        </p:nvSpPr>
        <p:spPr bwMode="auto">
          <a:xfrm>
            <a:off x="1905000" y="5260975"/>
            <a:ext cx="265113" cy="304800"/>
          </a:xfrm>
          <a:prstGeom prst="rect">
            <a:avLst/>
          </a:prstGeom>
          <a:noFill/>
          <a:ln w="9525">
            <a:noFill/>
            <a:miter lim="800000"/>
            <a:headEnd/>
            <a:tailEnd/>
          </a:ln>
        </p:spPr>
        <p:txBody>
          <a:bodyPr wrap="none" lIns="0" tIns="0" rIns="0" bIns="0">
            <a:spAutoFit/>
          </a:bodyPr>
          <a:lstStyle/>
          <a:p>
            <a:pPr rtl="0"/>
            <a:r>
              <a:rPr lang="en-US" sz="2000"/>
              <a:t>e</a:t>
            </a:r>
            <a:endParaRPr lang="en-US"/>
          </a:p>
        </p:txBody>
      </p:sp>
      <p:sp>
        <p:nvSpPr>
          <p:cNvPr id="43049" name="Rectangle 45"/>
          <p:cNvSpPr>
            <a:spLocks noChangeArrowheads="1"/>
          </p:cNvSpPr>
          <p:nvPr/>
        </p:nvSpPr>
        <p:spPr bwMode="auto">
          <a:xfrm>
            <a:off x="2057400" y="5438775"/>
            <a:ext cx="234950" cy="198438"/>
          </a:xfrm>
          <a:prstGeom prst="rect">
            <a:avLst/>
          </a:prstGeom>
          <a:noFill/>
          <a:ln w="9525">
            <a:noFill/>
            <a:miter lim="800000"/>
            <a:headEnd/>
            <a:tailEnd/>
          </a:ln>
        </p:spPr>
        <p:txBody>
          <a:bodyPr wrap="none" lIns="0" tIns="0" rIns="0" bIns="0">
            <a:spAutoFit/>
          </a:bodyPr>
          <a:lstStyle/>
          <a:p>
            <a:pPr rtl="0"/>
            <a:r>
              <a:rPr lang="en-US" sz="1300"/>
              <a:t>7</a:t>
            </a:r>
            <a:endParaRPr lang="en-US"/>
          </a:p>
        </p:txBody>
      </p:sp>
      <p:sp>
        <p:nvSpPr>
          <p:cNvPr id="43050" name="Rectangle 46"/>
          <p:cNvSpPr>
            <a:spLocks noChangeArrowheads="1"/>
          </p:cNvSpPr>
          <p:nvPr/>
        </p:nvSpPr>
        <p:spPr bwMode="auto">
          <a:xfrm>
            <a:off x="1217613" y="1447800"/>
            <a:ext cx="1811337" cy="458788"/>
          </a:xfrm>
          <a:prstGeom prst="rect">
            <a:avLst/>
          </a:prstGeom>
          <a:noFill/>
          <a:ln w="9525">
            <a:noFill/>
            <a:miter lim="800000"/>
            <a:headEnd/>
            <a:tailEnd/>
          </a:ln>
        </p:spPr>
        <p:txBody>
          <a:bodyPr/>
          <a:lstStyle/>
          <a:p>
            <a:endParaRPr lang="en-US"/>
          </a:p>
        </p:txBody>
      </p:sp>
      <p:sp>
        <p:nvSpPr>
          <p:cNvPr id="43051" name="Rectangle 47"/>
          <p:cNvSpPr>
            <a:spLocks noChangeArrowheads="1"/>
          </p:cNvSpPr>
          <p:nvPr/>
        </p:nvSpPr>
        <p:spPr bwMode="auto">
          <a:xfrm>
            <a:off x="1309688" y="1514475"/>
            <a:ext cx="1778000" cy="365125"/>
          </a:xfrm>
          <a:prstGeom prst="rect">
            <a:avLst/>
          </a:prstGeom>
          <a:noFill/>
          <a:ln w="9525">
            <a:noFill/>
            <a:miter lim="800000"/>
            <a:headEnd/>
            <a:tailEnd/>
          </a:ln>
        </p:spPr>
        <p:txBody>
          <a:bodyPr wrap="none" lIns="0" tIns="0" rIns="0" bIns="0">
            <a:spAutoFit/>
          </a:bodyPr>
          <a:lstStyle/>
          <a:p>
            <a:r>
              <a:rPr lang="en-US"/>
              <a:t>EMPLOYEE</a:t>
            </a:r>
          </a:p>
        </p:txBody>
      </p:sp>
      <p:sp>
        <p:nvSpPr>
          <p:cNvPr id="43052" name="Oval 48"/>
          <p:cNvSpPr>
            <a:spLocks noChangeArrowheads="1"/>
          </p:cNvSpPr>
          <p:nvPr/>
        </p:nvSpPr>
        <p:spPr bwMode="auto">
          <a:xfrm>
            <a:off x="5532438" y="1939925"/>
            <a:ext cx="1944687" cy="4725988"/>
          </a:xfrm>
          <a:prstGeom prst="ellipse">
            <a:avLst/>
          </a:prstGeom>
          <a:noFill/>
          <a:ln w="9525">
            <a:solidFill>
              <a:schemeClr val="tx1"/>
            </a:solidFill>
            <a:round/>
            <a:headEnd/>
            <a:tailEnd/>
          </a:ln>
        </p:spPr>
        <p:txBody>
          <a:bodyPr/>
          <a:lstStyle/>
          <a:p>
            <a:endParaRPr lang="en-US"/>
          </a:p>
        </p:txBody>
      </p:sp>
      <p:sp>
        <p:nvSpPr>
          <p:cNvPr id="43053" name="Rectangle 49"/>
          <p:cNvSpPr>
            <a:spLocks noChangeArrowheads="1"/>
          </p:cNvSpPr>
          <p:nvPr/>
        </p:nvSpPr>
        <p:spPr bwMode="auto">
          <a:xfrm>
            <a:off x="6419850" y="2185988"/>
            <a:ext cx="236538" cy="304800"/>
          </a:xfrm>
          <a:prstGeom prst="rect">
            <a:avLst/>
          </a:prstGeom>
          <a:noFill/>
          <a:ln w="9525">
            <a:noFill/>
            <a:miter lim="800000"/>
            <a:headEnd/>
            <a:tailEnd/>
          </a:ln>
        </p:spPr>
        <p:txBody>
          <a:bodyPr wrap="none" lIns="0" tIns="0" rIns="0" bIns="0">
            <a:spAutoFit/>
          </a:bodyPr>
          <a:lstStyle/>
          <a:p>
            <a:pPr rtl="0"/>
            <a:r>
              <a:rPr lang="en-US" sz="2000"/>
              <a:t>r</a:t>
            </a:r>
            <a:endParaRPr lang="en-US"/>
          </a:p>
        </p:txBody>
      </p:sp>
      <p:sp>
        <p:nvSpPr>
          <p:cNvPr id="43054" name="Rectangle 50"/>
          <p:cNvSpPr>
            <a:spLocks noChangeArrowheads="1"/>
          </p:cNvSpPr>
          <p:nvPr/>
        </p:nvSpPr>
        <p:spPr bwMode="auto">
          <a:xfrm>
            <a:off x="6503988" y="2327275"/>
            <a:ext cx="234950" cy="198438"/>
          </a:xfrm>
          <a:prstGeom prst="rect">
            <a:avLst/>
          </a:prstGeom>
          <a:noFill/>
          <a:ln w="9525">
            <a:noFill/>
            <a:miter lim="800000"/>
            <a:headEnd/>
            <a:tailEnd/>
          </a:ln>
        </p:spPr>
        <p:txBody>
          <a:bodyPr wrap="none" lIns="0" tIns="0" rIns="0" bIns="0">
            <a:spAutoFit/>
          </a:bodyPr>
          <a:lstStyle/>
          <a:p>
            <a:pPr rtl="0"/>
            <a:r>
              <a:rPr lang="en-US" sz="1300"/>
              <a:t>1</a:t>
            </a:r>
            <a:endParaRPr lang="en-US"/>
          </a:p>
        </p:txBody>
      </p:sp>
      <p:sp>
        <p:nvSpPr>
          <p:cNvPr id="43055" name="Rectangle 51"/>
          <p:cNvSpPr>
            <a:spLocks noChangeArrowheads="1"/>
          </p:cNvSpPr>
          <p:nvPr/>
        </p:nvSpPr>
        <p:spPr bwMode="auto">
          <a:xfrm>
            <a:off x="6419850" y="2855913"/>
            <a:ext cx="236538" cy="304800"/>
          </a:xfrm>
          <a:prstGeom prst="rect">
            <a:avLst/>
          </a:prstGeom>
          <a:noFill/>
          <a:ln w="9525">
            <a:noFill/>
            <a:miter lim="800000"/>
            <a:headEnd/>
            <a:tailEnd/>
          </a:ln>
        </p:spPr>
        <p:txBody>
          <a:bodyPr wrap="none" lIns="0" tIns="0" rIns="0" bIns="0">
            <a:spAutoFit/>
          </a:bodyPr>
          <a:lstStyle/>
          <a:p>
            <a:pPr rtl="0"/>
            <a:r>
              <a:rPr lang="en-US" sz="2000"/>
              <a:t>r</a:t>
            </a:r>
            <a:endParaRPr lang="en-US"/>
          </a:p>
        </p:txBody>
      </p:sp>
      <p:sp>
        <p:nvSpPr>
          <p:cNvPr id="43056" name="Rectangle 52"/>
          <p:cNvSpPr>
            <a:spLocks noChangeArrowheads="1"/>
          </p:cNvSpPr>
          <p:nvPr/>
        </p:nvSpPr>
        <p:spPr bwMode="auto">
          <a:xfrm>
            <a:off x="6503988" y="2997200"/>
            <a:ext cx="234950" cy="198438"/>
          </a:xfrm>
          <a:prstGeom prst="rect">
            <a:avLst/>
          </a:prstGeom>
          <a:noFill/>
          <a:ln w="9525">
            <a:noFill/>
            <a:miter lim="800000"/>
            <a:headEnd/>
            <a:tailEnd/>
          </a:ln>
        </p:spPr>
        <p:txBody>
          <a:bodyPr wrap="none" lIns="0" tIns="0" rIns="0" bIns="0">
            <a:spAutoFit/>
          </a:bodyPr>
          <a:lstStyle/>
          <a:p>
            <a:pPr rtl="0"/>
            <a:r>
              <a:rPr lang="en-US" sz="1300"/>
              <a:t>2</a:t>
            </a:r>
            <a:endParaRPr lang="en-US"/>
          </a:p>
        </p:txBody>
      </p:sp>
      <p:sp>
        <p:nvSpPr>
          <p:cNvPr id="43057" name="Rectangle 53"/>
          <p:cNvSpPr>
            <a:spLocks noChangeArrowheads="1"/>
          </p:cNvSpPr>
          <p:nvPr/>
        </p:nvSpPr>
        <p:spPr bwMode="auto">
          <a:xfrm>
            <a:off x="6419850" y="3525838"/>
            <a:ext cx="236538" cy="304800"/>
          </a:xfrm>
          <a:prstGeom prst="rect">
            <a:avLst/>
          </a:prstGeom>
          <a:noFill/>
          <a:ln w="9525">
            <a:noFill/>
            <a:miter lim="800000"/>
            <a:headEnd/>
            <a:tailEnd/>
          </a:ln>
        </p:spPr>
        <p:txBody>
          <a:bodyPr wrap="none" lIns="0" tIns="0" rIns="0" bIns="0">
            <a:spAutoFit/>
          </a:bodyPr>
          <a:lstStyle/>
          <a:p>
            <a:pPr rtl="0"/>
            <a:r>
              <a:rPr lang="en-US" sz="2000"/>
              <a:t>r</a:t>
            </a:r>
            <a:endParaRPr lang="en-US"/>
          </a:p>
        </p:txBody>
      </p:sp>
      <p:sp>
        <p:nvSpPr>
          <p:cNvPr id="43058" name="Rectangle 54"/>
          <p:cNvSpPr>
            <a:spLocks noChangeArrowheads="1"/>
          </p:cNvSpPr>
          <p:nvPr/>
        </p:nvSpPr>
        <p:spPr bwMode="auto">
          <a:xfrm>
            <a:off x="6503988" y="3667125"/>
            <a:ext cx="234950" cy="198438"/>
          </a:xfrm>
          <a:prstGeom prst="rect">
            <a:avLst/>
          </a:prstGeom>
          <a:noFill/>
          <a:ln w="9525">
            <a:noFill/>
            <a:miter lim="800000"/>
            <a:headEnd/>
            <a:tailEnd/>
          </a:ln>
        </p:spPr>
        <p:txBody>
          <a:bodyPr wrap="none" lIns="0" tIns="0" rIns="0" bIns="0">
            <a:spAutoFit/>
          </a:bodyPr>
          <a:lstStyle/>
          <a:p>
            <a:pPr rtl="0"/>
            <a:r>
              <a:rPr lang="en-US" sz="1300"/>
              <a:t>3</a:t>
            </a:r>
            <a:endParaRPr lang="en-US"/>
          </a:p>
        </p:txBody>
      </p:sp>
      <p:sp>
        <p:nvSpPr>
          <p:cNvPr id="43059" name="Rectangle 55"/>
          <p:cNvSpPr>
            <a:spLocks noChangeArrowheads="1"/>
          </p:cNvSpPr>
          <p:nvPr/>
        </p:nvSpPr>
        <p:spPr bwMode="auto">
          <a:xfrm>
            <a:off x="6419850" y="4195763"/>
            <a:ext cx="236538" cy="304800"/>
          </a:xfrm>
          <a:prstGeom prst="rect">
            <a:avLst/>
          </a:prstGeom>
          <a:noFill/>
          <a:ln w="9525">
            <a:noFill/>
            <a:miter lim="800000"/>
            <a:headEnd/>
            <a:tailEnd/>
          </a:ln>
        </p:spPr>
        <p:txBody>
          <a:bodyPr wrap="none" lIns="0" tIns="0" rIns="0" bIns="0">
            <a:spAutoFit/>
          </a:bodyPr>
          <a:lstStyle/>
          <a:p>
            <a:pPr rtl="0"/>
            <a:r>
              <a:rPr lang="en-US" sz="2000"/>
              <a:t>r</a:t>
            </a:r>
            <a:endParaRPr lang="en-US"/>
          </a:p>
        </p:txBody>
      </p:sp>
      <p:sp>
        <p:nvSpPr>
          <p:cNvPr id="43060" name="Rectangle 56"/>
          <p:cNvSpPr>
            <a:spLocks noChangeArrowheads="1"/>
          </p:cNvSpPr>
          <p:nvPr/>
        </p:nvSpPr>
        <p:spPr bwMode="auto">
          <a:xfrm>
            <a:off x="6503988" y="4337050"/>
            <a:ext cx="234950" cy="198438"/>
          </a:xfrm>
          <a:prstGeom prst="rect">
            <a:avLst/>
          </a:prstGeom>
          <a:noFill/>
          <a:ln w="9525">
            <a:noFill/>
            <a:miter lim="800000"/>
            <a:headEnd/>
            <a:tailEnd/>
          </a:ln>
        </p:spPr>
        <p:txBody>
          <a:bodyPr wrap="none" lIns="0" tIns="0" rIns="0" bIns="0">
            <a:spAutoFit/>
          </a:bodyPr>
          <a:lstStyle/>
          <a:p>
            <a:pPr rtl="0"/>
            <a:r>
              <a:rPr lang="en-US" sz="1300"/>
              <a:t>4</a:t>
            </a:r>
            <a:endParaRPr lang="en-US"/>
          </a:p>
        </p:txBody>
      </p:sp>
      <p:sp>
        <p:nvSpPr>
          <p:cNvPr id="43061" name="Rectangle 57"/>
          <p:cNvSpPr>
            <a:spLocks noChangeArrowheads="1"/>
          </p:cNvSpPr>
          <p:nvPr/>
        </p:nvSpPr>
        <p:spPr bwMode="auto">
          <a:xfrm>
            <a:off x="6419850" y="4865688"/>
            <a:ext cx="236538" cy="304800"/>
          </a:xfrm>
          <a:prstGeom prst="rect">
            <a:avLst/>
          </a:prstGeom>
          <a:noFill/>
          <a:ln w="9525">
            <a:noFill/>
            <a:miter lim="800000"/>
            <a:headEnd/>
            <a:tailEnd/>
          </a:ln>
        </p:spPr>
        <p:txBody>
          <a:bodyPr wrap="none" lIns="0" tIns="0" rIns="0" bIns="0">
            <a:spAutoFit/>
          </a:bodyPr>
          <a:lstStyle/>
          <a:p>
            <a:pPr rtl="0"/>
            <a:r>
              <a:rPr lang="en-US" sz="2000"/>
              <a:t>r</a:t>
            </a:r>
            <a:endParaRPr lang="en-US"/>
          </a:p>
        </p:txBody>
      </p:sp>
      <p:sp>
        <p:nvSpPr>
          <p:cNvPr id="43062" name="Rectangle 58"/>
          <p:cNvSpPr>
            <a:spLocks noChangeArrowheads="1"/>
          </p:cNvSpPr>
          <p:nvPr/>
        </p:nvSpPr>
        <p:spPr bwMode="auto">
          <a:xfrm>
            <a:off x="6503988" y="5006975"/>
            <a:ext cx="234950" cy="198438"/>
          </a:xfrm>
          <a:prstGeom prst="rect">
            <a:avLst/>
          </a:prstGeom>
          <a:noFill/>
          <a:ln w="9525">
            <a:noFill/>
            <a:miter lim="800000"/>
            <a:headEnd/>
            <a:tailEnd/>
          </a:ln>
        </p:spPr>
        <p:txBody>
          <a:bodyPr wrap="none" lIns="0" tIns="0" rIns="0" bIns="0">
            <a:spAutoFit/>
          </a:bodyPr>
          <a:lstStyle/>
          <a:p>
            <a:pPr rtl="0"/>
            <a:r>
              <a:rPr lang="en-US" sz="1300"/>
              <a:t>5</a:t>
            </a:r>
            <a:endParaRPr lang="en-US"/>
          </a:p>
        </p:txBody>
      </p:sp>
      <p:sp>
        <p:nvSpPr>
          <p:cNvPr id="43063" name="Rectangle 59"/>
          <p:cNvSpPr>
            <a:spLocks noChangeArrowheads="1"/>
          </p:cNvSpPr>
          <p:nvPr/>
        </p:nvSpPr>
        <p:spPr bwMode="auto">
          <a:xfrm>
            <a:off x="6419850" y="5535613"/>
            <a:ext cx="236538" cy="304800"/>
          </a:xfrm>
          <a:prstGeom prst="rect">
            <a:avLst/>
          </a:prstGeom>
          <a:noFill/>
          <a:ln w="9525">
            <a:noFill/>
            <a:miter lim="800000"/>
            <a:headEnd/>
            <a:tailEnd/>
          </a:ln>
        </p:spPr>
        <p:txBody>
          <a:bodyPr wrap="none" lIns="0" tIns="0" rIns="0" bIns="0">
            <a:spAutoFit/>
          </a:bodyPr>
          <a:lstStyle/>
          <a:p>
            <a:pPr rtl="0"/>
            <a:r>
              <a:rPr lang="en-US" sz="2000"/>
              <a:t>r</a:t>
            </a:r>
            <a:endParaRPr lang="en-US"/>
          </a:p>
        </p:txBody>
      </p:sp>
      <p:sp>
        <p:nvSpPr>
          <p:cNvPr id="43064" name="Rectangle 60"/>
          <p:cNvSpPr>
            <a:spLocks noChangeArrowheads="1"/>
          </p:cNvSpPr>
          <p:nvPr/>
        </p:nvSpPr>
        <p:spPr bwMode="auto">
          <a:xfrm>
            <a:off x="6503988" y="5676900"/>
            <a:ext cx="234950" cy="198438"/>
          </a:xfrm>
          <a:prstGeom prst="rect">
            <a:avLst/>
          </a:prstGeom>
          <a:noFill/>
          <a:ln w="9525">
            <a:noFill/>
            <a:miter lim="800000"/>
            <a:headEnd/>
            <a:tailEnd/>
          </a:ln>
        </p:spPr>
        <p:txBody>
          <a:bodyPr wrap="none" lIns="0" tIns="0" rIns="0" bIns="0">
            <a:spAutoFit/>
          </a:bodyPr>
          <a:lstStyle/>
          <a:p>
            <a:pPr rtl="0"/>
            <a:r>
              <a:rPr lang="en-US" sz="1300"/>
              <a:t>6</a:t>
            </a:r>
            <a:endParaRPr lang="en-US"/>
          </a:p>
        </p:txBody>
      </p:sp>
      <p:sp>
        <p:nvSpPr>
          <p:cNvPr id="43065" name="Rectangle 61"/>
          <p:cNvSpPr>
            <a:spLocks noChangeArrowheads="1"/>
          </p:cNvSpPr>
          <p:nvPr/>
        </p:nvSpPr>
        <p:spPr bwMode="auto">
          <a:xfrm>
            <a:off x="5487988" y="1447800"/>
            <a:ext cx="2033587" cy="458788"/>
          </a:xfrm>
          <a:prstGeom prst="rect">
            <a:avLst/>
          </a:prstGeom>
          <a:noFill/>
          <a:ln w="9525">
            <a:noFill/>
            <a:miter lim="800000"/>
            <a:headEnd/>
            <a:tailEnd/>
          </a:ln>
        </p:spPr>
        <p:txBody>
          <a:bodyPr/>
          <a:lstStyle/>
          <a:p>
            <a:endParaRPr lang="en-US"/>
          </a:p>
        </p:txBody>
      </p:sp>
      <p:sp>
        <p:nvSpPr>
          <p:cNvPr id="43066" name="Rectangle 62"/>
          <p:cNvSpPr>
            <a:spLocks noChangeArrowheads="1"/>
          </p:cNvSpPr>
          <p:nvPr/>
        </p:nvSpPr>
        <p:spPr bwMode="auto">
          <a:xfrm>
            <a:off x="5435600" y="1514475"/>
            <a:ext cx="2136775" cy="365125"/>
          </a:xfrm>
          <a:prstGeom prst="rect">
            <a:avLst/>
          </a:prstGeom>
          <a:noFill/>
          <a:ln w="9525">
            <a:noFill/>
            <a:miter lim="800000"/>
            <a:headEnd/>
            <a:tailEnd/>
          </a:ln>
        </p:spPr>
        <p:txBody>
          <a:bodyPr wrap="none" lIns="0" tIns="0" rIns="0" bIns="0">
            <a:spAutoFit/>
          </a:bodyPr>
          <a:lstStyle/>
          <a:p>
            <a:r>
              <a:rPr lang="en-US"/>
              <a:t>SUPERVISION</a:t>
            </a:r>
          </a:p>
        </p:txBody>
      </p:sp>
      <p:sp>
        <p:nvSpPr>
          <p:cNvPr id="43067" name="Rectangle 63"/>
          <p:cNvSpPr>
            <a:spLocks noChangeArrowheads="1"/>
          </p:cNvSpPr>
          <p:nvPr/>
        </p:nvSpPr>
        <p:spPr bwMode="auto">
          <a:xfrm>
            <a:off x="6408738" y="2516188"/>
            <a:ext cx="211137" cy="182562"/>
          </a:xfrm>
          <a:prstGeom prst="rect">
            <a:avLst/>
          </a:prstGeom>
          <a:solidFill>
            <a:srgbClr val="000000"/>
          </a:solidFill>
          <a:ln w="9525">
            <a:solidFill>
              <a:schemeClr val="tx1"/>
            </a:solidFill>
            <a:miter lim="800000"/>
            <a:headEnd/>
            <a:tailEnd/>
          </a:ln>
        </p:spPr>
        <p:txBody>
          <a:bodyPr/>
          <a:lstStyle/>
          <a:p>
            <a:endParaRPr lang="en-US"/>
          </a:p>
        </p:txBody>
      </p:sp>
      <p:sp>
        <p:nvSpPr>
          <p:cNvPr id="43068" name="Rectangle 64"/>
          <p:cNvSpPr>
            <a:spLocks noChangeArrowheads="1"/>
          </p:cNvSpPr>
          <p:nvPr/>
        </p:nvSpPr>
        <p:spPr bwMode="auto">
          <a:xfrm>
            <a:off x="6408738" y="3201988"/>
            <a:ext cx="211137" cy="182562"/>
          </a:xfrm>
          <a:prstGeom prst="rect">
            <a:avLst/>
          </a:prstGeom>
          <a:solidFill>
            <a:srgbClr val="000000"/>
          </a:solidFill>
          <a:ln w="9525">
            <a:solidFill>
              <a:schemeClr val="tx1"/>
            </a:solidFill>
            <a:miter lim="800000"/>
            <a:headEnd/>
            <a:tailEnd/>
          </a:ln>
        </p:spPr>
        <p:txBody>
          <a:bodyPr/>
          <a:lstStyle/>
          <a:p>
            <a:endParaRPr lang="en-US"/>
          </a:p>
        </p:txBody>
      </p:sp>
      <p:sp>
        <p:nvSpPr>
          <p:cNvPr id="43069" name="Rectangle 65"/>
          <p:cNvSpPr>
            <a:spLocks noChangeArrowheads="1"/>
          </p:cNvSpPr>
          <p:nvPr/>
        </p:nvSpPr>
        <p:spPr bwMode="auto">
          <a:xfrm>
            <a:off x="6408738" y="3844925"/>
            <a:ext cx="211137" cy="182563"/>
          </a:xfrm>
          <a:prstGeom prst="rect">
            <a:avLst/>
          </a:prstGeom>
          <a:solidFill>
            <a:srgbClr val="000000"/>
          </a:solidFill>
          <a:ln w="9525">
            <a:solidFill>
              <a:schemeClr val="tx1"/>
            </a:solidFill>
            <a:miter lim="800000"/>
            <a:headEnd/>
            <a:tailEnd/>
          </a:ln>
        </p:spPr>
        <p:txBody>
          <a:bodyPr/>
          <a:lstStyle/>
          <a:p>
            <a:endParaRPr lang="en-US"/>
          </a:p>
        </p:txBody>
      </p:sp>
      <p:sp>
        <p:nvSpPr>
          <p:cNvPr id="43070" name="Rectangle 66"/>
          <p:cNvSpPr>
            <a:spLocks noChangeArrowheads="1"/>
          </p:cNvSpPr>
          <p:nvPr/>
        </p:nvSpPr>
        <p:spPr bwMode="auto">
          <a:xfrm>
            <a:off x="6408738" y="4516438"/>
            <a:ext cx="211137" cy="182562"/>
          </a:xfrm>
          <a:prstGeom prst="rect">
            <a:avLst/>
          </a:prstGeom>
          <a:solidFill>
            <a:srgbClr val="000000"/>
          </a:solidFill>
          <a:ln w="9525">
            <a:solidFill>
              <a:schemeClr val="tx1"/>
            </a:solidFill>
            <a:miter lim="800000"/>
            <a:headEnd/>
            <a:tailEnd/>
          </a:ln>
        </p:spPr>
        <p:txBody>
          <a:bodyPr/>
          <a:lstStyle/>
          <a:p>
            <a:endParaRPr lang="en-US"/>
          </a:p>
        </p:txBody>
      </p:sp>
      <p:sp>
        <p:nvSpPr>
          <p:cNvPr id="43071" name="Rectangle 67"/>
          <p:cNvSpPr>
            <a:spLocks noChangeArrowheads="1"/>
          </p:cNvSpPr>
          <p:nvPr/>
        </p:nvSpPr>
        <p:spPr bwMode="auto">
          <a:xfrm>
            <a:off x="6408738" y="5168900"/>
            <a:ext cx="211137" cy="182563"/>
          </a:xfrm>
          <a:prstGeom prst="rect">
            <a:avLst/>
          </a:prstGeom>
          <a:solidFill>
            <a:srgbClr val="000000"/>
          </a:solidFill>
          <a:ln w="9525">
            <a:solidFill>
              <a:schemeClr val="tx1"/>
            </a:solidFill>
            <a:miter lim="800000"/>
            <a:headEnd/>
            <a:tailEnd/>
          </a:ln>
        </p:spPr>
        <p:txBody>
          <a:bodyPr/>
          <a:lstStyle/>
          <a:p>
            <a:endParaRPr lang="en-US"/>
          </a:p>
        </p:txBody>
      </p:sp>
      <p:sp>
        <p:nvSpPr>
          <p:cNvPr id="43072" name="Rectangle 68"/>
          <p:cNvSpPr>
            <a:spLocks noChangeArrowheads="1"/>
          </p:cNvSpPr>
          <p:nvPr/>
        </p:nvSpPr>
        <p:spPr bwMode="auto">
          <a:xfrm>
            <a:off x="6408738" y="5873750"/>
            <a:ext cx="211137" cy="182563"/>
          </a:xfrm>
          <a:prstGeom prst="rect">
            <a:avLst/>
          </a:prstGeom>
          <a:solidFill>
            <a:srgbClr val="000000"/>
          </a:solidFill>
          <a:ln w="9525">
            <a:solidFill>
              <a:schemeClr val="tx1"/>
            </a:solidFill>
            <a:miter lim="800000"/>
            <a:headEnd/>
            <a:tailEnd/>
          </a:ln>
        </p:spPr>
        <p:txBody>
          <a:bodyPr/>
          <a:lstStyle/>
          <a:p>
            <a:endParaRPr lang="en-US"/>
          </a:p>
        </p:txBody>
      </p:sp>
      <p:sp>
        <p:nvSpPr>
          <p:cNvPr id="43073" name="Line 69"/>
          <p:cNvSpPr>
            <a:spLocks noChangeShapeType="1"/>
          </p:cNvSpPr>
          <p:nvPr/>
        </p:nvSpPr>
        <p:spPr bwMode="auto">
          <a:xfrm>
            <a:off x="2293938" y="2968625"/>
            <a:ext cx="2646362" cy="244475"/>
          </a:xfrm>
          <a:prstGeom prst="line">
            <a:avLst/>
          </a:prstGeom>
          <a:noFill/>
          <a:ln w="9525">
            <a:solidFill>
              <a:schemeClr val="tx1"/>
            </a:solidFill>
            <a:round/>
            <a:headEnd/>
            <a:tailEnd/>
          </a:ln>
        </p:spPr>
        <p:txBody>
          <a:bodyPr/>
          <a:lstStyle/>
          <a:p>
            <a:endParaRPr lang="en-US"/>
          </a:p>
        </p:txBody>
      </p:sp>
      <p:sp>
        <p:nvSpPr>
          <p:cNvPr id="43074" name="Line 70"/>
          <p:cNvSpPr>
            <a:spLocks noChangeShapeType="1"/>
          </p:cNvSpPr>
          <p:nvPr/>
        </p:nvSpPr>
        <p:spPr bwMode="auto">
          <a:xfrm>
            <a:off x="4592638" y="2547938"/>
            <a:ext cx="1835150" cy="50800"/>
          </a:xfrm>
          <a:prstGeom prst="line">
            <a:avLst/>
          </a:prstGeom>
          <a:noFill/>
          <a:ln w="9525">
            <a:solidFill>
              <a:schemeClr val="tx1"/>
            </a:solidFill>
            <a:round/>
            <a:headEnd/>
            <a:tailEnd/>
          </a:ln>
        </p:spPr>
        <p:txBody>
          <a:bodyPr/>
          <a:lstStyle/>
          <a:p>
            <a:endParaRPr lang="en-US"/>
          </a:p>
        </p:txBody>
      </p:sp>
      <p:sp>
        <p:nvSpPr>
          <p:cNvPr id="43075" name="Rectangle 71"/>
          <p:cNvSpPr>
            <a:spLocks noChangeArrowheads="1"/>
          </p:cNvSpPr>
          <p:nvPr/>
        </p:nvSpPr>
        <p:spPr bwMode="auto">
          <a:xfrm>
            <a:off x="4278313" y="2354263"/>
            <a:ext cx="312737" cy="398462"/>
          </a:xfrm>
          <a:prstGeom prst="rect">
            <a:avLst/>
          </a:prstGeom>
          <a:noFill/>
          <a:ln w="9525">
            <a:noFill/>
            <a:miter lim="800000"/>
            <a:headEnd/>
            <a:tailEnd/>
          </a:ln>
        </p:spPr>
        <p:txBody>
          <a:bodyPr/>
          <a:lstStyle/>
          <a:p>
            <a:endParaRPr lang="en-US"/>
          </a:p>
        </p:txBody>
      </p:sp>
      <p:sp>
        <p:nvSpPr>
          <p:cNvPr id="43076" name="Rectangle 72"/>
          <p:cNvSpPr>
            <a:spLocks noChangeArrowheads="1"/>
          </p:cNvSpPr>
          <p:nvPr/>
        </p:nvSpPr>
        <p:spPr bwMode="auto">
          <a:xfrm>
            <a:off x="4364038" y="2419350"/>
            <a:ext cx="279400" cy="304800"/>
          </a:xfrm>
          <a:prstGeom prst="rect">
            <a:avLst/>
          </a:prstGeom>
          <a:noFill/>
          <a:ln w="9525">
            <a:noFill/>
            <a:miter lim="800000"/>
            <a:headEnd/>
            <a:tailEnd/>
          </a:ln>
        </p:spPr>
        <p:txBody>
          <a:bodyPr wrap="none" lIns="0" tIns="0" rIns="0" bIns="0">
            <a:spAutoFit/>
          </a:bodyPr>
          <a:lstStyle/>
          <a:p>
            <a:pPr rtl="0"/>
            <a:r>
              <a:rPr lang="en-US" sz="2000"/>
              <a:t>2</a:t>
            </a:r>
            <a:endParaRPr lang="en-US"/>
          </a:p>
        </p:txBody>
      </p:sp>
      <p:sp>
        <p:nvSpPr>
          <p:cNvPr id="43077" name="Line 73"/>
          <p:cNvSpPr>
            <a:spLocks noChangeShapeType="1"/>
          </p:cNvSpPr>
          <p:nvPr/>
        </p:nvSpPr>
        <p:spPr bwMode="auto">
          <a:xfrm>
            <a:off x="2332038" y="2511425"/>
            <a:ext cx="1979612" cy="320675"/>
          </a:xfrm>
          <a:prstGeom prst="line">
            <a:avLst/>
          </a:prstGeom>
          <a:noFill/>
          <a:ln w="9525">
            <a:solidFill>
              <a:schemeClr val="tx1"/>
            </a:solidFill>
            <a:round/>
            <a:headEnd/>
            <a:tailEnd/>
          </a:ln>
        </p:spPr>
        <p:txBody>
          <a:bodyPr/>
          <a:lstStyle/>
          <a:p>
            <a:endParaRPr lang="en-US"/>
          </a:p>
        </p:txBody>
      </p:sp>
      <p:sp>
        <p:nvSpPr>
          <p:cNvPr id="43078" name="Rectangle 74"/>
          <p:cNvSpPr>
            <a:spLocks noChangeArrowheads="1"/>
          </p:cNvSpPr>
          <p:nvPr/>
        </p:nvSpPr>
        <p:spPr bwMode="auto">
          <a:xfrm>
            <a:off x="4316413" y="2640013"/>
            <a:ext cx="312737" cy="398462"/>
          </a:xfrm>
          <a:prstGeom prst="rect">
            <a:avLst/>
          </a:prstGeom>
          <a:noFill/>
          <a:ln w="9525">
            <a:noFill/>
            <a:miter lim="800000"/>
            <a:headEnd/>
            <a:tailEnd/>
          </a:ln>
        </p:spPr>
        <p:txBody>
          <a:bodyPr/>
          <a:lstStyle/>
          <a:p>
            <a:endParaRPr lang="en-US"/>
          </a:p>
        </p:txBody>
      </p:sp>
      <p:sp>
        <p:nvSpPr>
          <p:cNvPr id="43079" name="Rectangle 75"/>
          <p:cNvSpPr>
            <a:spLocks noChangeArrowheads="1"/>
          </p:cNvSpPr>
          <p:nvPr/>
        </p:nvSpPr>
        <p:spPr bwMode="auto">
          <a:xfrm>
            <a:off x="4402138" y="2705100"/>
            <a:ext cx="279400" cy="304800"/>
          </a:xfrm>
          <a:prstGeom prst="rect">
            <a:avLst/>
          </a:prstGeom>
          <a:noFill/>
          <a:ln w="9525">
            <a:noFill/>
            <a:miter lim="800000"/>
            <a:headEnd/>
            <a:tailEnd/>
          </a:ln>
        </p:spPr>
        <p:txBody>
          <a:bodyPr wrap="none" lIns="0" tIns="0" rIns="0" bIns="0">
            <a:spAutoFit/>
          </a:bodyPr>
          <a:lstStyle/>
          <a:p>
            <a:pPr rtl="0"/>
            <a:r>
              <a:rPr lang="en-US" sz="2000"/>
              <a:t>1</a:t>
            </a:r>
            <a:endParaRPr lang="en-US"/>
          </a:p>
        </p:txBody>
      </p:sp>
      <p:sp>
        <p:nvSpPr>
          <p:cNvPr id="43080" name="Line 76"/>
          <p:cNvSpPr>
            <a:spLocks noChangeShapeType="1"/>
          </p:cNvSpPr>
          <p:nvPr/>
        </p:nvSpPr>
        <p:spPr bwMode="auto">
          <a:xfrm>
            <a:off x="2255838" y="2511425"/>
            <a:ext cx="2359025" cy="776288"/>
          </a:xfrm>
          <a:prstGeom prst="line">
            <a:avLst/>
          </a:prstGeom>
          <a:noFill/>
          <a:ln w="9525">
            <a:solidFill>
              <a:schemeClr val="tx1"/>
            </a:solidFill>
            <a:round/>
            <a:headEnd/>
            <a:tailEnd/>
          </a:ln>
        </p:spPr>
        <p:txBody>
          <a:bodyPr/>
          <a:lstStyle/>
          <a:p>
            <a:endParaRPr lang="en-US"/>
          </a:p>
        </p:txBody>
      </p:sp>
      <p:sp>
        <p:nvSpPr>
          <p:cNvPr id="43081" name="Rectangle 77"/>
          <p:cNvSpPr>
            <a:spLocks noChangeArrowheads="1"/>
          </p:cNvSpPr>
          <p:nvPr/>
        </p:nvSpPr>
        <p:spPr bwMode="auto">
          <a:xfrm>
            <a:off x="4600575" y="3138488"/>
            <a:ext cx="312738" cy="398462"/>
          </a:xfrm>
          <a:prstGeom prst="rect">
            <a:avLst/>
          </a:prstGeom>
          <a:noFill/>
          <a:ln w="9525">
            <a:noFill/>
            <a:miter lim="800000"/>
            <a:headEnd/>
            <a:tailEnd/>
          </a:ln>
        </p:spPr>
        <p:txBody>
          <a:bodyPr/>
          <a:lstStyle/>
          <a:p>
            <a:endParaRPr lang="en-US"/>
          </a:p>
        </p:txBody>
      </p:sp>
      <p:sp>
        <p:nvSpPr>
          <p:cNvPr id="43082" name="Rectangle 78"/>
          <p:cNvSpPr>
            <a:spLocks noChangeArrowheads="1"/>
          </p:cNvSpPr>
          <p:nvPr/>
        </p:nvSpPr>
        <p:spPr bwMode="auto">
          <a:xfrm>
            <a:off x="4686300" y="3203575"/>
            <a:ext cx="279400" cy="304800"/>
          </a:xfrm>
          <a:prstGeom prst="rect">
            <a:avLst/>
          </a:prstGeom>
          <a:noFill/>
          <a:ln w="9525">
            <a:noFill/>
            <a:miter lim="800000"/>
            <a:headEnd/>
            <a:tailEnd/>
          </a:ln>
        </p:spPr>
        <p:txBody>
          <a:bodyPr wrap="none" lIns="0" tIns="0" rIns="0" bIns="0">
            <a:spAutoFit/>
          </a:bodyPr>
          <a:lstStyle/>
          <a:p>
            <a:pPr rtl="0"/>
            <a:r>
              <a:rPr lang="en-US" sz="2000"/>
              <a:t>1</a:t>
            </a:r>
            <a:endParaRPr lang="en-US"/>
          </a:p>
        </p:txBody>
      </p:sp>
      <p:sp>
        <p:nvSpPr>
          <p:cNvPr id="43083" name="Rectangle 79"/>
          <p:cNvSpPr>
            <a:spLocks noChangeArrowheads="1"/>
          </p:cNvSpPr>
          <p:nvPr/>
        </p:nvSpPr>
        <p:spPr bwMode="auto">
          <a:xfrm>
            <a:off x="4906963" y="3001963"/>
            <a:ext cx="312737" cy="398462"/>
          </a:xfrm>
          <a:prstGeom prst="rect">
            <a:avLst/>
          </a:prstGeom>
          <a:noFill/>
          <a:ln w="9525">
            <a:noFill/>
            <a:miter lim="800000"/>
            <a:headEnd/>
            <a:tailEnd/>
          </a:ln>
        </p:spPr>
        <p:txBody>
          <a:bodyPr/>
          <a:lstStyle/>
          <a:p>
            <a:endParaRPr lang="en-US"/>
          </a:p>
        </p:txBody>
      </p:sp>
      <p:sp>
        <p:nvSpPr>
          <p:cNvPr id="43084" name="Rectangle 80"/>
          <p:cNvSpPr>
            <a:spLocks noChangeArrowheads="1"/>
          </p:cNvSpPr>
          <p:nvPr/>
        </p:nvSpPr>
        <p:spPr bwMode="auto">
          <a:xfrm>
            <a:off x="4992688" y="3067050"/>
            <a:ext cx="279400" cy="304800"/>
          </a:xfrm>
          <a:prstGeom prst="rect">
            <a:avLst/>
          </a:prstGeom>
          <a:noFill/>
          <a:ln w="9525">
            <a:noFill/>
            <a:miter lim="800000"/>
            <a:headEnd/>
            <a:tailEnd/>
          </a:ln>
        </p:spPr>
        <p:txBody>
          <a:bodyPr wrap="none" lIns="0" tIns="0" rIns="0" bIns="0">
            <a:spAutoFit/>
          </a:bodyPr>
          <a:lstStyle/>
          <a:p>
            <a:pPr rtl="0"/>
            <a:r>
              <a:rPr lang="en-US" sz="2000"/>
              <a:t>2</a:t>
            </a:r>
            <a:endParaRPr lang="en-US"/>
          </a:p>
        </p:txBody>
      </p:sp>
      <p:sp>
        <p:nvSpPr>
          <p:cNvPr id="43085" name="Line 81"/>
          <p:cNvSpPr>
            <a:spLocks noChangeShapeType="1"/>
          </p:cNvSpPr>
          <p:nvPr/>
        </p:nvSpPr>
        <p:spPr bwMode="auto">
          <a:xfrm>
            <a:off x="2306638" y="2471738"/>
            <a:ext cx="1987550" cy="69850"/>
          </a:xfrm>
          <a:prstGeom prst="line">
            <a:avLst/>
          </a:prstGeom>
          <a:noFill/>
          <a:ln w="9525">
            <a:solidFill>
              <a:schemeClr val="tx1"/>
            </a:solidFill>
            <a:round/>
            <a:headEnd/>
            <a:tailEnd/>
          </a:ln>
        </p:spPr>
        <p:txBody>
          <a:bodyPr/>
          <a:lstStyle/>
          <a:p>
            <a:endParaRPr lang="en-US"/>
          </a:p>
        </p:txBody>
      </p:sp>
      <p:sp>
        <p:nvSpPr>
          <p:cNvPr id="43086" name="Line 82"/>
          <p:cNvSpPr>
            <a:spLocks noChangeShapeType="1"/>
          </p:cNvSpPr>
          <p:nvPr/>
        </p:nvSpPr>
        <p:spPr bwMode="auto">
          <a:xfrm>
            <a:off x="2255838" y="3463925"/>
            <a:ext cx="1638300" cy="171450"/>
          </a:xfrm>
          <a:prstGeom prst="line">
            <a:avLst/>
          </a:prstGeom>
          <a:noFill/>
          <a:ln w="9525">
            <a:solidFill>
              <a:schemeClr val="tx1"/>
            </a:solidFill>
            <a:round/>
            <a:headEnd/>
            <a:tailEnd/>
          </a:ln>
        </p:spPr>
        <p:txBody>
          <a:bodyPr/>
          <a:lstStyle/>
          <a:p>
            <a:endParaRPr lang="en-US"/>
          </a:p>
        </p:txBody>
      </p:sp>
      <p:sp>
        <p:nvSpPr>
          <p:cNvPr id="43087" name="Line 83"/>
          <p:cNvSpPr>
            <a:spLocks noChangeShapeType="1"/>
          </p:cNvSpPr>
          <p:nvPr/>
        </p:nvSpPr>
        <p:spPr bwMode="auto">
          <a:xfrm>
            <a:off x="2332038" y="3959225"/>
            <a:ext cx="2133600" cy="342900"/>
          </a:xfrm>
          <a:prstGeom prst="line">
            <a:avLst/>
          </a:prstGeom>
          <a:noFill/>
          <a:ln w="9525">
            <a:solidFill>
              <a:schemeClr val="tx1"/>
            </a:solidFill>
            <a:round/>
            <a:headEnd/>
            <a:tailEnd/>
          </a:ln>
        </p:spPr>
        <p:txBody>
          <a:bodyPr/>
          <a:lstStyle/>
          <a:p>
            <a:endParaRPr lang="en-US"/>
          </a:p>
        </p:txBody>
      </p:sp>
      <p:sp>
        <p:nvSpPr>
          <p:cNvPr id="43088" name="Rectangle 84"/>
          <p:cNvSpPr>
            <a:spLocks noChangeArrowheads="1"/>
          </p:cNvSpPr>
          <p:nvPr/>
        </p:nvSpPr>
        <p:spPr bwMode="auto">
          <a:xfrm>
            <a:off x="4467225" y="4129088"/>
            <a:ext cx="312738" cy="398462"/>
          </a:xfrm>
          <a:prstGeom prst="rect">
            <a:avLst/>
          </a:prstGeom>
          <a:noFill/>
          <a:ln w="9525">
            <a:noFill/>
            <a:miter lim="800000"/>
            <a:headEnd/>
            <a:tailEnd/>
          </a:ln>
        </p:spPr>
        <p:txBody>
          <a:bodyPr/>
          <a:lstStyle/>
          <a:p>
            <a:endParaRPr lang="en-US"/>
          </a:p>
        </p:txBody>
      </p:sp>
      <p:sp>
        <p:nvSpPr>
          <p:cNvPr id="43089" name="Rectangle 85"/>
          <p:cNvSpPr>
            <a:spLocks noChangeArrowheads="1"/>
          </p:cNvSpPr>
          <p:nvPr/>
        </p:nvSpPr>
        <p:spPr bwMode="auto">
          <a:xfrm>
            <a:off x="4552950" y="4194175"/>
            <a:ext cx="279400" cy="304800"/>
          </a:xfrm>
          <a:prstGeom prst="rect">
            <a:avLst/>
          </a:prstGeom>
          <a:noFill/>
          <a:ln w="9525">
            <a:noFill/>
            <a:miter lim="800000"/>
            <a:headEnd/>
            <a:tailEnd/>
          </a:ln>
        </p:spPr>
        <p:txBody>
          <a:bodyPr wrap="none" lIns="0" tIns="0" rIns="0" bIns="0">
            <a:spAutoFit/>
          </a:bodyPr>
          <a:lstStyle/>
          <a:p>
            <a:pPr rtl="0"/>
            <a:r>
              <a:rPr lang="en-US" sz="2000"/>
              <a:t>2</a:t>
            </a:r>
            <a:endParaRPr lang="en-US"/>
          </a:p>
        </p:txBody>
      </p:sp>
      <p:sp>
        <p:nvSpPr>
          <p:cNvPr id="43090" name="Line 86"/>
          <p:cNvSpPr>
            <a:spLocks noChangeShapeType="1"/>
          </p:cNvSpPr>
          <p:nvPr/>
        </p:nvSpPr>
        <p:spPr bwMode="auto">
          <a:xfrm>
            <a:off x="2274888" y="3978275"/>
            <a:ext cx="2381250" cy="742950"/>
          </a:xfrm>
          <a:prstGeom prst="line">
            <a:avLst/>
          </a:prstGeom>
          <a:noFill/>
          <a:ln w="9525">
            <a:solidFill>
              <a:schemeClr val="tx1"/>
            </a:solidFill>
            <a:round/>
            <a:headEnd/>
            <a:tailEnd/>
          </a:ln>
        </p:spPr>
        <p:txBody>
          <a:bodyPr/>
          <a:lstStyle/>
          <a:p>
            <a:endParaRPr lang="en-US"/>
          </a:p>
        </p:txBody>
      </p:sp>
      <p:sp>
        <p:nvSpPr>
          <p:cNvPr id="43091" name="Rectangle 87"/>
          <p:cNvSpPr>
            <a:spLocks noChangeArrowheads="1"/>
          </p:cNvSpPr>
          <p:nvPr/>
        </p:nvSpPr>
        <p:spPr bwMode="auto">
          <a:xfrm>
            <a:off x="4619625" y="4548188"/>
            <a:ext cx="312738" cy="398462"/>
          </a:xfrm>
          <a:prstGeom prst="rect">
            <a:avLst/>
          </a:prstGeom>
          <a:noFill/>
          <a:ln w="9525">
            <a:noFill/>
            <a:miter lim="800000"/>
            <a:headEnd/>
            <a:tailEnd/>
          </a:ln>
        </p:spPr>
        <p:txBody>
          <a:bodyPr/>
          <a:lstStyle/>
          <a:p>
            <a:endParaRPr lang="en-US"/>
          </a:p>
        </p:txBody>
      </p:sp>
      <p:sp>
        <p:nvSpPr>
          <p:cNvPr id="43092" name="Rectangle 88"/>
          <p:cNvSpPr>
            <a:spLocks noChangeArrowheads="1"/>
          </p:cNvSpPr>
          <p:nvPr/>
        </p:nvSpPr>
        <p:spPr bwMode="auto">
          <a:xfrm>
            <a:off x="4705350" y="4613275"/>
            <a:ext cx="279400" cy="304800"/>
          </a:xfrm>
          <a:prstGeom prst="rect">
            <a:avLst/>
          </a:prstGeom>
          <a:noFill/>
          <a:ln w="9525">
            <a:noFill/>
            <a:miter lim="800000"/>
            <a:headEnd/>
            <a:tailEnd/>
          </a:ln>
        </p:spPr>
        <p:txBody>
          <a:bodyPr wrap="none" lIns="0" tIns="0" rIns="0" bIns="0">
            <a:spAutoFit/>
          </a:bodyPr>
          <a:lstStyle/>
          <a:p>
            <a:pPr rtl="0"/>
            <a:r>
              <a:rPr lang="en-US" sz="2000"/>
              <a:t>1</a:t>
            </a:r>
            <a:endParaRPr lang="en-US"/>
          </a:p>
        </p:txBody>
      </p:sp>
      <p:sp>
        <p:nvSpPr>
          <p:cNvPr id="43093" name="Line 89"/>
          <p:cNvSpPr>
            <a:spLocks noChangeShapeType="1"/>
          </p:cNvSpPr>
          <p:nvPr/>
        </p:nvSpPr>
        <p:spPr bwMode="auto">
          <a:xfrm>
            <a:off x="2293938" y="3978275"/>
            <a:ext cx="2533650" cy="1220788"/>
          </a:xfrm>
          <a:prstGeom prst="line">
            <a:avLst/>
          </a:prstGeom>
          <a:noFill/>
          <a:ln w="9525">
            <a:solidFill>
              <a:schemeClr val="tx1"/>
            </a:solidFill>
            <a:round/>
            <a:headEnd/>
            <a:tailEnd/>
          </a:ln>
        </p:spPr>
        <p:txBody>
          <a:bodyPr/>
          <a:lstStyle/>
          <a:p>
            <a:endParaRPr lang="en-US"/>
          </a:p>
        </p:txBody>
      </p:sp>
      <p:sp>
        <p:nvSpPr>
          <p:cNvPr id="43094" name="Rectangle 90"/>
          <p:cNvSpPr>
            <a:spLocks noChangeArrowheads="1"/>
          </p:cNvSpPr>
          <p:nvPr/>
        </p:nvSpPr>
        <p:spPr bwMode="auto">
          <a:xfrm>
            <a:off x="4810125" y="5081588"/>
            <a:ext cx="312738" cy="398462"/>
          </a:xfrm>
          <a:prstGeom prst="rect">
            <a:avLst/>
          </a:prstGeom>
          <a:noFill/>
          <a:ln w="9525">
            <a:noFill/>
            <a:miter lim="800000"/>
            <a:headEnd/>
            <a:tailEnd/>
          </a:ln>
        </p:spPr>
        <p:txBody>
          <a:bodyPr/>
          <a:lstStyle/>
          <a:p>
            <a:endParaRPr lang="en-US"/>
          </a:p>
        </p:txBody>
      </p:sp>
      <p:sp>
        <p:nvSpPr>
          <p:cNvPr id="43095" name="Rectangle 91"/>
          <p:cNvSpPr>
            <a:spLocks noChangeArrowheads="1"/>
          </p:cNvSpPr>
          <p:nvPr/>
        </p:nvSpPr>
        <p:spPr bwMode="auto">
          <a:xfrm>
            <a:off x="4895850" y="5146675"/>
            <a:ext cx="279400" cy="304800"/>
          </a:xfrm>
          <a:prstGeom prst="rect">
            <a:avLst/>
          </a:prstGeom>
          <a:noFill/>
          <a:ln w="9525">
            <a:noFill/>
            <a:miter lim="800000"/>
            <a:headEnd/>
            <a:tailEnd/>
          </a:ln>
        </p:spPr>
        <p:txBody>
          <a:bodyPr wrap="none" lIns="0" tIns="0" rIns="0" bIns="0">
            <a:spAutoFit/>
          </a:bodyPr>
          <a:lstStyle/>
          <a:p>
            <a:pPr rtl="0"/>
            <a:r>
              <a:rPr lang="en-US" sz="2000"/>
              <a:t>1</a:t>
            </a:r>
            <a:endParaRPr lang="en-US"/>
          </a:p>
        </p:txBody>
      </p:sp>
      <p:sp>
        <p:nvSpPr>
          <p:cNvPr id="43096" name="Line 92"/>
          <p:cNvSpPr>
            <a:spLocks noChangeShapeType="1"/>
          </p:cNvSpPr>
          <p:nvPr/>
        </p:nvSpPr>
        <p:spPr bwMode="auto">
          <a:xfrm flipV="1">
            <a:off x="2312988" y="4073525"/>
            <a:ext cx="990600" cy="361950"/>
          </a:xfrm>
          <a:prstGeom prst="line">
            <a:avLst/>
          </a:prstGeom>
          <a:noFill/>
          <a:ln w="9525">
            <a:solidFill>
              <a:schemeClr val="tx1"/>
            </a:solidFill>
            <a:round/>
            <a:headEnd/>
            <a:tailEnd/>
          </a:ln>
        </p:spPr>
        <p:txBody>
          <a:bodyPr/>
          <a:lstStyle/>
          <a:p>
            <a:endParaRPr lang="en-US"/>
          </a:p>
        </p:txBody>
      </p:sp>
      <p:sp>
        <p:nvSpPr>
          <p:cNvPr id="43097" name="Rectangle 93"/>
          <p:cNvSpPr>
            <a:spLocks noChangeArrowheads="1"/>
          </p:cNvSpPr>
          <p:nvPr/>
        </p:nvSpPr>
        <p:spPr bwMode="auto">
          <a:xfrm>
            <a:off x="3305175" y="3805238"/>
            <a:ext cx="312738" cy="398462"/>
          </a:xfrm>
          <a:prstGeom prst="rect">
            <a:avLst/>
          </a:prstGeom>
          <a:noFill/>
          <a:ln w="9525">
            <a:noFill/>
            <a:miter lim="800000"/>
            <a:headEnd/>
            <a:tailEnd/>
          </a:ln>
        </p:spPr>
        <p:txBody>
          <a:bodyPr/>
          <a:lstStyle/>
          <a:p>
            <a:endParaRPr lang="en-US"/>
          </a:p>
        </p:txBody>
      </p:sp>
      <p:sp>
        <p:nvSpPr>
          <p:cNvPr id="43098" name="Rectangle 94"/>
          <p:cNvSpPr>
            <a:spLocks noChangeArrowheads="1"/>
          </p:cNvSpPr>
          <p:nvPr/>
        </p:nvSpPr>
        <p:spPr bwMode="auto">
          <a:xfrm>
            <a:off x="3390900" y="3870325"/>
            <a:ext cx="279400" cy="304800"/>
          </a:xfrm>
          <a:prstGeom prst="rect">
            <a:avLst/>
          </a:prstGeom>
          <a:noFill/>
          <a:ln w="9525">
            <a:noFill/>
            <a:miter lim="800000"/>
            <a:headEnd/>
            <a:tailEnd/>
          </a:ln>
        </p:spPr>
        <p:txBody>
          <a:bodyPr wrap="none" lIns="0" tIns="0" rIns="0" bIns="0">
            <a:spAutoFit/>
          </a:bodyPr>
          <a:lstStyle/>
          <a:p>
            <a:pPr rtl="0"/>
            <a:r>
              <a:rPr lang="en-US" sz="2000"/>
              <a:t>1</a:t>
            </a:r>
            <a:endParaRPr lang="en-US"/>
          </a:p>
        </p:txBody>
      </p:sp>
      <p:sp>
        <p:nvSpPr>
          <p:cNvPr id="43099" name="Rectangle 95"/>
          <p:cNvSpPr>
            <a:spLocks noChangeArrowheads="1"/>
          </p:cNvSpPr>
          <p:nvPr/>
        </p:nvSpPr>
        <p:spPr bwMode="auto">
          <a:xfrm>
            <a:off x="3876675" y="3443288"/>
            <a:ext cx="312738" cy="398462"/>
          </a:xfrm>
          <a:prstGeom prst="rect">
            <a:avLst/>
          </a:prstGeom>
          <a:noFill/>
          <a:ln w="9525">
            <a:noFill/>
            <a:miter lim="800000"/>
            <a:headEnd/>
            <a:tailEnd/>
          </a:ln>
        </p:spPr>
        <p:txBody>
          <a:bodyPr/>
          <a:lstStyle/>
          <a:p>
            <a:endParaRPr lang="en-US"/>
          </a:p>
        </p:txBody>
      </p:sp>
      <p:sp>
        <p:nvSpPr>
          <p:cNvPr id="43100" name="Rectangle 96"/>
          <p:cNvSpPr>
            <a:spLocks noChangeArrowheads="1"/>
          </p:cNvSpPr>
          <p:nvPr/>
        </p:nvSpPr>
        <p:spPr bwMode="auto">
          <a:xfrm>
            <a:off x="3962400" y="3508375"/>
            <a:ext cx="279400" cy="304800"/>
          </a:xfrm>
          <a:prstGeom prst="rect">
            <a:avLst/>
          </a:prstGeom>
          <a:noFill/>
          <a:ln w="9525">
            <a:noFill/>
            <a:miter lim="800000"/>
            <a:headEnd/>
            <a:tailEnd/>
          </a:ln>
        </p:spPr>
        <p:txBody>
          <a:bodyPr wrap="none" lIns="0" tIns="0" rIns="0" bIns="0">
            <a:spAutoFit/>
          </a:bodyPr>
          <a:lstStyle/>
          <a:p>
            <a:pPr rtl="0"/>
            <a:r>
              <a:rPr lang="en-US" sz="2000"/>
              <a:t>2</a:t>
            </a:r>
            <a:endParaRPr lang="en-US"/>
          </a:p>
        </p:txBody>
      </p:sp>
      <p:sp>
        <p:nvSpPr>
          <p:cNvPr id="43101" name="Line 97"/>
          <p:cNvSpPr>
            <a:spLocks noChangeShapeType="1"/>
          </p:cNvSpPr>
          <p:nvPr/>
        </p:nvSpPr>
        <p:spPr bwMode="auto">
          <a:xfrm>
            <a:off x="2274888" y="4435475"/>
            <a:ext cx="2762250" cy="123825"/>
          </a:xfrm>
          <a:prstGeom prst="line">
            <a:avLst/>
          </a:prstGeom>
          <a:noFill/>
          <a:ln w="9525">
            <a:solidFill>
              <a:schemeClr val="tx1"/>
            </a:solidFill>
            <a:round/>
            <a:headEnd/>
            <a:tailEnd/>
          </a:ln>
        </p:spPr>
        <p:txBody>
          <a:bodyPr/>
          <a:lstStyle/>
          <a:p>
            <a:endParaRPr lang="en-US"/>
          </a:p>
        </p:txBody>
      </p:sp>
      <p:sp>
        <p:nvSpPr>
          <p:cNvPr id="43102" name="Rectangle 98"/>
          <p:cNvSpPr>
            <a:spLocks noChangeArrowheads="1"/>
          </p:cNvSpPr>
          <p:nvPr/>
        </p:nvSpPr>
        <p:spPr bwMode="auto">
          <a:xfrm>
            <a:off x="4979988" y="4357688"/>
            <a:ext cx="312737" cy="398462"/>
          </a:xfrm>
          <a:prstGeom prst="rect">
            <a:avLst/>
          </a:prstGeom>
          <a:noFill/>
          <a:ln w="9525">
            <a:noFill/>
            <a:miter lim="800000"/>
            <a:headEnd/>
            <a:tailEnd/>
          </a:ln>
        </p:spPr>
        <p:txBody>
          <a:bodyPr/>
          <a:lstStyle/>
          <a:p>
            <a:endParaRPr lang="en-US"/>
          </a:p>
        </p:txBody>
      </p:sp>
      <p:sp>
        <p:nvSpPr>
          <p:cNvPr id="43103" name="Rectangle 99"/>
          <p:cNvSpPr>
            <a:spLocks noChangeArrowheads="1"/>
          </p:cNvSpPr>
          <p:nvPr/>
        </p:nvSpPr>
        <p:spPr bwMode="auto">
          <a:xfrm>
            <a:off x="5065713" y="4422775"/>
            <a:ext cx="279400" cy="304800"/>
          </a:xfrm>
          <a:prstGeom prst="rect">
            <a:avLst/>
          </a:prstGeom>
          <a:noFill/>
          <a:ln w="9525">
            <a:noFill/>
            <a:miter lim="800000"/>
            <a:headEnd/>
            <a:tailEnd/>
          </a:ln>
        </p:spPr>
        <p:txBody>
          <a:bodyPr wrap="none" lIns="0" tIns="0" rIns="0" bIns="0">
            <a:spAutoFit/>
          </a:bodyPr>
          <a:lstStyle/>
          <a:p>
            <a:pPr rtl="0"/>
            <a:r>
              <a:rPr lang="en-US" sz="2000"/>
              <a:t>1</a:t>
            </a:r>
            <a:endParaRPr lang="en-US"/>
          </a:p>
        </p:txBody>
      </p:sp>
      <p:sp>
        <p:nvSpPr>
          <p:cNvPr id="43104" name="Line 100"/>
          <p:cNvSpPr>
            <a:spLocks noChangeShapeType="1"/>
          </p:cNvSpPr>
          <p:nvPr/>
        </p:nvSpPr>
        <p:spPr bwMode="auto">
          <a:xfrm>
            <a:off x="2274888" y="4930775"/>
            <a:ext cx="1543050" cy="127000"/>
          </a:xfrm>
          <a:prstGeom prst="line">
            <a:avLst/>
          </a:prstGeom>
          <a:noFill/>
          <a:ln w="9525">
            <a:solidFill>
              <a:schemeClr val="tx1"/>
            </a:solidFill>
            <a:round/>
            <a:headEnd/>
            <a:tailEnd/>
          </a:ln>
        </p:spPr>
        <p:txBody>
          <a:bodyPr/>
          <a:lstStyle/>
          <a:p>
            <a:endParaRPr lang="en-US"/>
          </a:p>
        </p:txBody>
      </p:sp>
      <p:sp>
        <p:nvSpPr>
          <p:cNvPr id="43105" name="Rectangle 101"/>
          <p:cNvSpPr>
            <a:spLocks noChangeArrowheads="1"/>
          </p:cNvSpPr>
          <p:nvPr/>
        </p:nvSpPr>
        <p:spPr bwMode="auto">
          <a:xfrm>
            <a:off x="3819525" y="4872038"/>
            <a:ext cx="312738" cy="398462"/>
          </a:xfrm>
          <a:prstGeom prst="rect">
            <a:avLst/>
          </a:prstGeom>
          <a:noFill/>
          <a:ln w="9525">
            <a:noFill/>
            <a:miter lim="800000"/>
            <a:headEnd/>
            <a:tailEnd/>
          </a:ln>
        </p:spPr>
        <p:txBody>
          <a:bodyPr/>
          <a:lstStyle/>
          <a:p>
            <a:endParaRPr lang="en-US"/>
          </a:p>
        </p:txBody>
      </p:sp>
      <p:sp>
        <p:nvSpPr>
          <p:cNvPr id="43106" name="Rectangle 102"/>
          <p:cNvSpPr>
            <a:spLocks noChangeArrowheads="1"/>
          </p:cNvSpPr>
          <p:nvPr/>
        </p:nvSpPr>
        <p:spPr bwMode="auto">
          <a:xfrm>
            <a:off x="3905250" y="4937125"/>
            <a:ext cx="279400" cy="304800"/>
          </a:xfrm>
          <a:prstGeom prst="rect">
            <a:avLst/>
          </a:prstGeom>
          <a:noFill/>
          <a:ln w="9525">
            <a:noFill/>
            <a:miter lim="800000"/>
            <a:headEnd/>
            <a:tailEnd/>
          </a:ln>
        </p:spPr>
        <p:txBody>
          <a:bodyPr wrap="none" lIns="0" tIns="0" rIns="0" bIns="0">
            <a:spAutoFit/>
          </a:bodyPr>
          <a:lstStyle/>
          <a:p>
            <a:pPr rtl="0"/>
            <a:r>
              <a:rPr lang="en-US" sz="2000"/>
              <a:t>2</a:t>
            </a:r>
            <a:endParaRPr lang="en-US"/>
          </a:p>
        </p:txBody>
      </p:sp>
      <p:sp>
        <p:nvSpPr>
          <p:cNvPr id="43107" name="Line 103"/>
          <p:cNvSpPr>
            <a:spLocks noChangeShapeType="1"/>
          </p:cNvSpPr>
          <p:nvPr/>
        </p:nvSpPr>
        <p:spPr bwMode="auto">
          <a:xfrm>
            <a:off x="2293938" y="5445125"/>
            <a:ext cx="2800350" cy="363538"/>
          </a:xfrm>
          <a:prstGeom prst="line">
            <a:avLst/>
          </a:prstGeom>
          <a:noFill/>
          <a:ln w="9525">
            <a:solidFill>
              <a:schemeClr val="tx1"/>
            </a:solidFill>
            <a:round/>
            <a:headEnd/>
            <a:tailEnd/>
          </a:ln>
        </p:spPr>
        <p:txBody>
          <a:bodyPr/>
          <a:lstStyle/>
          <a:p>
            <a:endParaRPr lang="en-US"/>
          </a:p>
        </p:txBody>
      </p:sp>
      <p:sp>
        <p:nvSpPr>
          <p:cNvPr id="43108" name="Rectangle 104"/>
          <p:cNvSpPr>
            <a:spLocks noChangeArrowheads="1"/>
          </p:cNvSpPr>
          <p:nvPr/>
        </p:nvSpPr>
        <p:spPr bwMode="auto">
          <a:xfrm>
            <a:off x="5057775" y="5595938"/>
            <a:ext cx="312738" cy="398462"/>
          </a:xfrm>
          <a:prstGeom prst="rect">
            <a:avLst/>
          </a:prstGeom>
          <a:noFill/>
          <a:ln w="9525">
            <a:noFill/>
            <a:miter lim="800000"/>
            <a:headEnd/>
            <a:tailEnd/>
          </a:ln>
        </p:spPr>
        <p:txBody>
          <a:bodyPr/>
          <a:lstStyle/>
          <a:p>
            <a:endParaRPr lang="en-US"/>
          </a:p>
        </p:txBody>
      </p:sp>
      <p:sp>
        <p:nvSpPr>
          <p:cNvPr id="43109" name="Rectangle 105"/>
          <p:cNvSpPr>
            <a:spLocks noChangeArrowheads="1"/>
          </p:cNvSpPr>
          <p:nvPr/>
        </p:nvSpPr>
        <p:spPr bwMode="auto">
          <a:xfrm>
            <a:off x="5143500" y="5661025"/>
            <a:ext cx="279400" cy="304800"/>
          </a:xfrm>
          <a:prstGeom prst="rect">
            <a:avLst/>
          </a:prstGeom>
          <a:noFill/>
          <a:ln w="9525">
            <a:noFill/>
            <a:miter lim="800000"/>
            <a:headEnd/>
            <a:tailEnd/>
          </a:ln>
        </p:spPr>
        <p:txBody>
          <a:bodyPr wrap="none" lIns="0" tIns="0" rIns="0" bIns="0">
            <a:spAutoFit/>
          </a:bodyPr>
          <a:lstStyle/>
          <a:p>
            <a:pPr rtl="0"/>
            <a:r>
              <a:rPr lang="en-US" sz="2000"/>
              <a:t>2</a:t>
            </a:r>
            <a:endParaRPr lang="en-US"/>
          </a:p>
        </p:txBody>
      </p:sp>
      <p:sp>
        <p:nvSpPr>
          <p:cNvPr id="43110" name="Text Box 108"/>
          <p:cNvSpPr txBox="1">
            <a:spLocks noChangeArrowheads="1"/>
          </p:cNvSpPr>
          <p:nvPr/>
        </p:nvSpPr>
        <p:spPr bwMode="auto">
          <a:xfrm>
            <a:off x="1752600" y="5483225"/>
            <a:ext cx="420688" cy="457200"/>
          </a:xfrm>
          <a:prstGeom prst="rect">
            <a:avLst/>
          </a:prstGeom>
          <a:noFill/>
          <a:ln w="9525">
            <a:noFill/>
            <a:miter lim="800000"/>
            <a:headEnd/>
            <a:tailEnd/>
          </a:ln>
        </p:spPr>
        <p:txBody>
          <a:bodyPr wrap="none">
            <a:spAutoFit/>
          </a:bodyPr>
          <a:lstStyle/>
          <a:p>
            <a:r>
              <a:rPr lang="en-US"/>
              <a:t>:</a:t>
            </a:r>
          </a:p>
        </p:txBody>
      </p:sp>
      <p:sp>
        <p:nvSpPr>
          <p:cNvPr id="43111" name="Text Box 109"/>
          <p:cNvSpPr txBox="1">
            <a:spLocks noChangeArrowheads="1"/>
          </p:cNvSpPr>
          <p:nvPr/>
        </p:nvSpPr>
        <p:spPr bwMode="auto">
          <a:xfrm>
            <a:off x="6248400" y="6016625"/>
            <a:ext cx="420688" cy="457200"/>
          </a:xfrm>
          <a:prstGeom prst="rect">
            <a:avLst/>
          </a:prstGeom>
          <a:noFill/>
          <a:ln w="9525">
            <a:noFill/>
            <a:miter lim="800000"/>
            <a:headEnd/>
            <a:tailEnd/>
          </a:ln>
        </p:spPr>
        <p:txBody>
          <a:bodyPr wrap="none">
            <a:spAutoFit/>
          </a:bodyPr>
          <a:lstStyle/>
          <a:p>
            <a:r>
              <a:rPr lang="en-US"/>
              <a:t>:</a:t>
            </a:r>
          </a:p>
        </p:txBody>
      </p:sp>
      <p:sp>
        <p:nvSpPr>
          <p:cNvPr id="3" name="Title 2"/>
          <p:cNvSpPr>
            <a:spLocks noGrp="1"/>
          </p:cNvSpPr>
          <p:nvPr>
            <p:ph type="title"/>
          </p:nvPr>
        </p:nvSpPr>
        <p:spPr>
          <a:xfrm>
            <a:off x="457200" y="152400"/>
            <a:ext cx="8075240" cy="1371600"/>
          </a:xfrm>
        </p:spPr>
        <p:txBody>
          <a:bodyPr>
            <a:normAutofit/>
          </a:bodyPr>
          <a:lstStyle/>
          <a:p>
            <a:r>
              <a:rPr lang="en-US" b="1" dirty="0">
                <a:solidFill>
                  <a:srgbClr val="C00000"/>
                </a:solidFill>
                <a:latin typeface="Times New Roman" panose="02020603050405020304" pitchFamily="18" charset="0"/>
                <a:cs typeface="Times New Roman" panose="02020603050405020304" pitchFamily="18" charset="0"/>
              </a:rPr>
              <a:t>Relationship Degree - Unary relationship</a:t>
            </a:r>
          </a:p>
        </p:txBody>
      </p:sp>
      <p:sp>
        <p:nvSpPr>
          <p:cNvPr id="2" name="Footer Placeholder 1"/>
          <p:cNvSpPr>
            <a:spLocks noGrp="1"/>
          </p:cNvSpPr>
          <p:nvPr>
            <p:ph type="ftr" sz="quarter" idx="11"/>
          </p:nvPr>
        </p:nvSpPr>
        <p:spPr/>
        <p:txBody>
          <a:bodyPr/>
          <a:lstStyle/>
          <a:p>
            <a:r>
              <a:rPr lang="en-US"/>
              <a:t>Lecture3</a:t>
            </a:r>
          </a:p>
        </p:txBody>
      </p:sp>
      <p:sp>
        <p:nvSpPr>
          <p:cNvPr id="105" name="عنصر نائب لرقم الشريحة 104"/>
          <p:cNvSpPr>
            <a:spLocks noGrp="1"/>
          </p:cNvSpPr>
          <p:nvPr>
            <p:ph type="sldNum" sz="quarter" idx="12"/>
          </p:nvPr>
        </p:nvSpPr>
        <p:spPr/>
        <p:txBody>
          <a:bodyPr/>
          <a:lstStyle/>
          <a:p>
            <a:fld id="{4291A215-A08A-44D9-AE8F-E2531DD7AFEC}" type="slidenum">
              <a:rPr lang="en-US" smtClean="0"/>
              <a:pPr/>
              <a:t>37</a:t>
            </a:fld>
            <a:endParaRPr lang="en-US"/>
          </a:p>
        </p:txBody>
      </p:sp>
    </p:spTree>
  </p:cSld>
  <p:clrMapOvr>
    <a:masterClrMapping/>
  </p:clrMapOvr>
  <p:transition>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Line 6"/>
          <p:cNvSpPr>
            <a:spLocks noChangeShapeType="1"/>
          </p:cNvSpPr>
          <p:nvPr/>
        </p:nvSpPr>
        <p:spPr bwMode="auto">
          <a:xfrm flipV="1">
            <a:off x="1209675" y="2530475"/>
            <a:ext cx="2971800" cy="247650"/>
          </a:xfrm>
          <a:prstGeom prst="line">
            <a:avLst/>
          </a:prstGeom>
          <a:noFill/>
          <a:ln w="9525">
            <a:solidFill>
              <a:schemeClr val="tx1"/>
            </a:solidFill>
            <a:round/>
            <a:headEnd/>
            <a:tailEnd/>
          </a:ln>
        </p:spPr>
        <p:txBody>
          <a:bodyPr/>
          <a:lstStyle/>
          <a:p>
            <a:endParaRPr lang="en-US"/>
          </a:p>
        </p:txBody>
      </p:sp>
      <p:sp>
        <p:nvSpPr>
          <p:cNvPr id="45059" name="Line 7"/>
          <p:cNvSpPr>
            <a:spLocks noChangeShapeType="1"/>
          </p:cNvSpPr>
          <p:nvPr/>
        </p:nvSpPr>
        <p:spPr bwMode="auto">
          <a:xfrm flipV="1">
            <a:off x="1209675" y="3159125"/>
            <a:ext cx="2914650" cy="76200"/>
          </a:xfrm>
          <a:prstGeom prst="line">
            <a:avLst/>
          </a:prstGeom>
          <a:noFill/>
          <a:ln w="9525">
            <a:solidFill>
              <a:schemeClr val="tx1"/>
            </a:solidFill>
            <a:round/>
            <a:headEnd/>
            <a:tailEnd/>
          </a:ln>
        </p:spPr>
        <p:txBody>
          <a:bodyPr/>
          <a:lstStyle/>
          <a:p>
            <a:endParaRPr lang="en-US"/>
          </a:p>
        </p:txBody>
      </p:sp>
      <p:sp>
        <p:nvSpPr>
          <p:cNvPr id="45060" name="Line 8"/>
          <p:cNvSpPr>
            <a:spLocks noChangeShapeType="1"/>
          </p:cNvSpPr>
          <p:nvPr/>
        </p:nvSpPr>
        <p:spPr bwMode="auto">
          <a:xfrm flipV="1">
            <a:off x="1228725" y="3711575"/>
            <a:ext cx="2857500" cy="38100"/>
          </a:xfrm>
          <a:prstGeom prst="line">
            <a:avLst/>
          </a:prstGeom>
          <a:noFill/>
          <a:ln w="9525">
            <a:solidFill>
              <a:schemeClr val="tx1"/>
            </a:solidFill>
            <a:round/>
            <a:headEnd/>
            <a:tailEnd/>
          </a:ln>
        </p:spPr>
        <p:txBody>
          <a:bodyPr/>
          <a:lstStyle/>
          <a:p>
            <a:endParaRPr lang="en-US"/>
          </a:p>
        </p:txBody>
      </p:sp>
      <p:sp>
        <p:nvSpPr>
          <p:cNvPr id="45061" name="Line 9"/>
          <p:cNvSpPr>
            <a:spLocks noChangeShapeType="1"/>
          </p:cNvSpPr>
          <p:nvPr/>
        </p:nvSpPr>
        <p:spPr bwMode="auto">
          <a:xfrm>
            <a:off x="1228725" y="4225925"/>
            <a:ext cx="2914650" cy="76200"/>
          </a:xfrm>
          <a:prstGeom prst="line">
            <a:avLst/>
          </a:prstGeom>
          <a:noFill/>
          <a:ln w="9525">
            <a:solidFill>
              <a:schemeClr val="tx1"/>
            </a:solidFill>
            <a:round/>
            <a:headEnd/>
            <a:tailEnd/>
          </a:ln>
        </p:spPr>
        <p:txBody>
          <a:bodyPr/>
          <a:lstStyle/>
          <a:p>
            <a:endParaRPr lang="en-US"/>
          </a:p>
        </p:txBody>
      </p:sp>
      <p:sp>
        <p:nvSpPr>
          <p:cNvPr id="45062" name="Line 10"/>
          <p:cNvSpPr>
            <a:spLocks noChangeShapeType="1"/>
          </p:cNvSpPr>
          <p:nvPr/>
        </p:nvSpPr>
        <p:spPr bwMode="auto">
          <a:xfrm>
            <a:off x="1228725" y="4702175"/>
            <a:ext cx="2876550" cy="152400"/>
          </a:xfrm>
          <a:prstGeom prst="line">
            <a:avLst/>
          </a:prstGeom>
          <a:noFill/>
          <a:ln w="9525">
            <a:solidFill>
              <a:schemeClr val="tx1"/>
            </a:solidFill>
            <a:round/>
            <a:headEnd/>
            <a:tailEnd/>
          </a:ln>
        </p:spPr>
        <p:txBody>
          <a:bodyPr/>
          <a:lstStyle/>
          <a:p>
            <a:endParaRPr lang="en-US"/>
          </a:p>
        </p:txBody>
      </p:sp>
      <p:sp>
        <p:nvSpPr>
          <p:cNvPr id="45063" name="Line 11"/>
          <p:cNvSpPr>
            <a:spLocks noChangeShapeType="1"/>
          </p:cNvSpPr>
          <p:nvPr/>
        </p:nvSpPr>
        <p:spPr bwMode="auto">
          <a:xfrm>
            <a:off x="1209675" y="5197475"/>
            <a:ext cx="2933700" cy="247650"/>
          </a:xfrm>
          <a:prstGeom prst="line">
            <a:avLst/>
          </a:prstGeom>
          <a:noFill/>
          <a:ln w="9525">
            <a:solidFill>
              <a:schemeClr val="tx1"/>
            </a:solidFill>
            <a:round/>
            <a:headEnd/>
            <a:tailEnd/>
          </a:ln>
        </p:spPr>
        <p:txBody>
          <a:bodyPr/>
          <a:lstStyle/>
          <a:p>
            <a:endParaRPr lang="en-US"/>
          </a:p>
        </p:txBody>
      </p:sp>
      <p:sp>
        <p:nvSpPr>
          <p:cNvPr id="45064" name="Line 12"/>
          <p:cNvSpPr>
            <a:spLocks noChangeShapeType="1"/>
          </p:cNvSpPr>
          <p:nvPr/>
        </p:nvSpPr>
        <p:spPr bwMode="auto">
          <a:xfrm>
            <a:off x="1228725" y="5711825"/>
            <a:ext cx="2895600" cy="323850"/>
          </a:xfrm>
          <a:prstGeom prst="line">
            <a:avLst/>
          </a:prstGeom>
          <a:noFill/>
          <a:ln w="9525">
            <a:solidFill>
              <a:schemeClr val="tx1"/>
            </a:solidFill>
            <a:round/>
            <a:headEnd/>
            <a:tailEnd/>
          </a:ln>
        </p:spPr>
        <p:txBody>
          <a:bodyPr/>
          <a:lstStyle/>
          <a:p>
            <a:endParaRPr lang="en-US"/>
          </a:p>
        </p:txBody>
      </p:sp>
      <p:sp>
        <p:nvSpPr>
          <p:cNvPr id="45065" name="Line 13"/>
          <p:cNvSpPr>
            <a:spLocks noChangeShapeType="1"/>
          </p:cNvSpPr>
          <p:nvPr/>
        </p:nvSpPr>
        <p:spPr bwMode="auto">
          <a:xfrm>
            <a:off x="4238625" y="2530475"/>
            <a:ext cx="2895600" cy="228600"/>
          </a:xfrm>
          <a:prstGeom prst="line">
            <a:avLst/>
          </a:prstGeom>
          <a:noFill/>
          <a:ln w="9525">
            <a:solidFill>
              <a:schemeClr val="tx1"/>
            </a:solidFill>
            <a:round/>
            <a:headEnd/>
            <a:tailEnd/>
          </a:ln>
        </p:spPr>
        <p:txBody>
          <a:bodyPr/>
          <a:lstStyle/>
          <a:p>
            <a:endParaRPr lang="en-US"/>
          </a:p>
        </p:txBody>
      </p:sp>
      <p:sp>
        <p:nvSpPr>
          <p:cNvPr id="45066" name="Line 14"/>
          <p:cNvSpPr>
            <a:spLocks noChangeShapeType="1"/>
          </p:cNvSpPr>
          <p:nvPr/>
        </p:nvSpPr>
        <p:spPr bwMode="auto">
          <a:xfrm>
            <a:off x="4257675" y="3140075"/>
            <a:ext cx="2838450" cy="533400"/>
          </a:xfrm>
          <a:prstGeom prst="line">
            <a:avLst/>
          </a:prstGeom>
          <a:noFill/>
          <a:ln w="9525">
            <a:solidFill>
              <a:schemeClr val="tx1"/>
            </a:solidFill>
            <a:round/>
            <a:headEnd/>
            <a:tailEnd/>
          </a:ln>
        </p:spPr>
        <p:txBody>
          <a:bodyPr/>
          <a:lstStyle/>
          <a:p>
            <a:endParaRPr lang="en-US"/>
          </a:p>
        </p:txBody>
      </p:sp>
      <p:sp>
        <p:nvSpPr>
          <p:cNvPr id="45067" name="Line 15"/>
          <p:cNvSpPr>
            <a:spLocks noChangeShapeType="1"/>
          </p:cNvSpPr>
          <p:nvPr/>
        </p:nvSpPr>
        <p:spPr bwMode="auto">
          <a:xfrm flipV="1">
            <a:off x="4238625" y="2759075"/>
            <a:ext cx="2857500" cy="952500"/>
          </a:xfrm>
          <a:prstGeom prst="line">
            <a:avLst/>
          </a:prstGeom>
          <a:noFill/>
          <a:ln w="9525">
            <a:solidFill>
              <a:schemeClr val="tx1"/>
            </a:solidFill>
            <a:round/>
            <a:headEnd/>
            <a:tailEnd/>
          </a:ln>
        </p:spPr>
        <p:txBody>
          <a:bodyPr/>
          <a:lstStyle/>
          <a:p>
            <a:endParaRPr lang="en-US"/>
          </a:p>
        </p:txBody>
      </p:sp>
      <p:sp>
        <p:nvSpPr>
          <p:cNvPr id="45068" name="Line 16"/>
          <p:cNvSpPr>
            <a:spLocks noChangeShapeType="1"/>
          </p:cNvSpPr>
          <p:nvPr/>
        </p:nvSpPr>
        <p:spPr bwMode="auto">
          <a:xfrm flipV="1">
            <a:off x="4276725" y="3692525"/>
            <a:ext cx="2800350" cy="590550"/>
          </a:xfrm>
          <a:prstGeom prst="line">
            <a:avLst/>
          </a:prstGeom>
          <a:noFill/>
          <a:ln w="9525">
            <a:solidFill>
              <a:schemeClr val="tx1"/>
            </a:solidFill>
            <a:round/>
            <a:headEnd/>
            <a:tailEnd/>
          </a:ln>
        </p:spPr>
        <p:txBody>
          <a:bodyPr/>
          <a:lstStyle/>
          <a:p>
            <a:endParaRPr lang="en-US"/>
          </a:p>
        </p:txBody>
      </p:sp>
      <p:sp>
        <p:nvSpPr>
          <p:cNvPr id="45069" name="Line 17"/>
          <p:cNvSpPr>
            <a:spLocks noChangeShapeType="1"/>
          </p:cNvSpPr>
          <p:nvPr/>
        </p:nvSpPr>
        <p:spPr bwMode="auto">
          <a:xfrm flipV="1">
            <a:off x="4238625" y="4587875"/>
            <a:ext cx="2819400" cy="285750"/>
          </a:xfrm>
          <a:prstGeom prst="line">
            <a:avLst/>
          </a:prstGeom>
          <a:noFill/>
          <a:ln w="9525">
            <a:solidFill>
              <a:schemeClr val="tx1"/>
            </a:solidFill>
            <a:round/>
            <a:headEnd/>
            <a:tailEnd/>
          </a:ln>
        </p:spPr>
        <p:txBody>
          <a:bodyPr/>
          <a:lstStyle/>
          <a:p>
            <a:endParaRPr lang="en-US"/>
          </a:p>
        </p:txBody>
      </p:sp>
      <p:sp>
        <p:nvSpPr>
          <p:cNvPr id="45070" name="Line 18"/>
          <p:cNvSpPr>
            <a:spLocks noChangeShapeType="1"/>
          </p:cNvSpPr>
          <p:nvPr/>
        </p:nvSpPr>
        <p:spPr bwMode="auto">
          <a:xfrm flipV="1">
            <a:off x="4238625" y="4587875"/>
            <a:ext cx="2838450" cy="1447800"/>
          </a:xfrm>
          <a:prstGeom prst="line">
            <a:avLst/>
          </a:prstGeom>
          <a:noFill/>
          <a:ln w="9525">
            <a:solidFill>
              <a:schemeClr val="tx1"/>
            </a:solidFill>
            <a:round/>
            <a:headEnd/>
            <a:tailEnd/>
          </a:ln>
        </p:spPr>
        <p:txBody>
          <a:bodyPr/>
          <a:lstStyle/>
          <a:p>
            <a:endParaRPr lang="en-US"/>
          </a:p>
        </p:txBody>
      </p:sp>
      <p:sp>
        <p:nvSpPr>
          <p:cNvPr id="45071" name="Rectangle 19"/>
          <p:cNvSpPr>
            <a:spLocks noChangeArrowheads="1"/>
          </p:cNvSpPr>
          <p:nvPr/>
        </p:nvSpPr>
        <p:spPr bwMode="auto">
          <a:xfrm>
            <a:off x="4067175" y="2441575"/>
            <a:ext cx="211137" cy="182563"/>
          </a:xfrm>
          <a:prstGeom prst="rect">
            <a:avLst/>
          </a:prstGeom>
          <a:solidFill>
            <a:srgbClr val="000000"/>
          </a:solidFill>
          <a:ln w="9525">
            <a:solidFill>
              <a:schemeClr val="tx1"/>
            </a:solidFill>
            <a:miter lim="800000"/>
            <a:headEnd/>
            <a:tailEnd/>
          </a:ln>
        </p:spPr>
        <p:txBody>
          <a:bodyPr/>
          <a:lstStyle/>
          <a:p>
            <a:endParaRPr lang="en-US"/>
          </a:p>
        </p:txBody>
      </p:sp>
      <p:sp>
        <p:nvSpPr>
          <p:cNvPr id="45072" name="Rectangle 20"/>
          <p:cNvSpPr>
            <a:spLocks noChangeArrowheads="1"/>
          </p:cNvSpPr>
          <p:nvPr/>
        </p:nvSpPr>
        <p:spPr bwMode="auto">
          <a:xfrm>
            <a:off x="4067175" y="3032125"/>
            <a:ext cx="211137" cy="182563"/>
          </a:xfrm>
          <a:prstGeom prst="rect">
            <a:avLst/>
          </a:prstGeom>
          <a:solidFill>
            <a:srgbClr val="000000"/>
          </a:solidFill>
          <a:ln w="9525">
            <a:solidFill>
              <a:schemeClr val="tx1"/>
            </a:solidFill>
            <a:miter lim="800000"/>
            <a:headEnd/>
            <a:tailEnd/>
          </a:ln>
        </p:spPr>
        <p:txBody>
          <a:bodyPr/>
          <a:lstStyle/>
          <a:p>
            <a:endParaRPr lang="en-US"/>
          </a:p>
        </p:txBody>
      </p:sp>
      <p:sp>
        <p:nvSpPr>
          <p:cNvPr id="45073" name="Rectangle 21"/>
          <p:cNvSpPr>
            <a:spLocks noChangeArrowheads="1"/>
          </p:cNvSpPr>
          <p:nvPr/>
        </p:nvSpPr>
        <p:spPr bwMode="auto">
          <a:xfrm>
            <a:off x="4067175" y="3603625"/>
            <a:ext cx="211137" cy="182563"/>
          </a:xfrm>
          <a:prstGeom prst="rect">
            <a:avLst/>
          </a:prstGeom>
          <a:solidFill>
            <a:srgbClr val="000000"/>
          </a:solidFill>
          <a:ln w="9525">
            <a:solidFill>
              <a:schemeClr val="tx1"/>
            </a:solidFill>
            <a:miter lim="800000"/>
            <a:headEnd/>
            <a:tailEnd/>
          </a:ln>
        </p:spPr>
        <p:txBody>
          <a:bodyPr/>
          <a:lstStyle/>
          <a:p>
            <a:endParaRPr lang="en-US"/>
          </a:p>
        </p:txBody>
      </p:sp>
      <p:sp>
        <p:nvSpPr>
          <p:cNvPr id="45074" name="Rectangle 22"/>
          <p:cNvSpPr>
            <a:spLocks noChangeArrowheads="1"/>
          </p:cNvSpPr>
          <p:nvPr/>
        </p:nvSpPr>
        <p:spPr bwMode="auto">
          <a:xfrm>
            <a:off x="4067175" y="4194175"/>
            <a:ext cx="211137" cy="182563"/>
          </a:xfrm>
          <a:prstGeom prst="rect">
            <a:avLst/>
          </a:prstGeom>
          <a:solidFill>
            <a:srgbClr val="000000"/>
          </a:solidFill>
          <a:ln w="9525">
            <a:solidFill>
              <a:schemeClr val="tx1"/>
            </a:solidFill>
            <a:miter lim="800000"/>
            <a:headEnd/>
            <a:tailEnd/>
          </a:ln>
        </p:spPr>
        <p:txBody>
          <a:bodyPr/>
          <a:lstStyle/>
          <a:p>
            <a:endParaRPr lang="en-US"/>
          </a:p>
        </p:txBody>
      </p:sp>
      <p:sp>
        <p:nvSpPr>
          <p:cNvPr id="45075" name="Rectangle 23"/>
          <p:cNvSpPr>
            <a:spLocks noChangeArrowheads="1"/>
          </p:cNvSpPr>
          <p:nvPr/>
        </p:nvSpPr>
        <p:spPr bwMode="auto">
          <a:xfrm>
            <a:off x="4067175" y="4765675"/>
            <a:ext cx="211137" cy="182563"/>
          </a:xfrm>
          <a:prstGeom prst="rect">
            <a:avLst/>
          </a:prstGeom>
          <a:solidFill>
            <a:srgbClr val="000000"/>
          </a:solidFill>
          <a:ln w="9525">
            <a:solidFill>
              <a:schemeClr val="tx1"/>
            </a:solidFill>
            <a:miter lim="800000"/>
            <a:headEnd/>
            <a:tailEnd/>
          </a:ln>
        </p:spPr>
        <p:txBody>
          <a:bodyPr/>
          <a:lstStyle/>
          <a:p>
            <a:endParaRPr lang="en-US"/>
          </a:p>
        </p:txBody>
      </p:sp>
      <p:sp>
        <p:nvSpPr>
          <p:cNvPr id="45076" name="Rectangle 24"/>
          <p:cNvSpPr>
            <a:spLocks noChangeArrowheads="1"/>
          </p:cNvSpPr>
          <p:nvPr/>
        </p:nvSpPr>
        <p:spPr bwMode="auto">
          <a:xfrm>
            <a:off x="4067175" y="5356225"/>
            <a:ext cx="211137" cy="182563"/>
          </a:xfrm>
          <a:prstGeom prst="rect">
            <a:avLst/>
          </a:prstGeom>
          <a:solidFill>
            <a:srgbClr val="000000"/>
          </a:solidFill>
          <a:ln w="9525">
            <a:solidFill>
              <a:schemeClr val="tx1"/>
            </a:solidFill>
            <a:miter lim="800000"/>
            <a:headEnd/>
            <a:tailEnd/>
          </a:ln>
        </p:spPr>
        <p:txBody>
          <a:bodyPr/>
          <a:lstStyle/>
          <a:p>
            <a:endParaRPr lang="en-US"/>
          </a:p>
        </p:txBody>
      </p:sp>
      <p:sp>
        <p:nvSpPr>
          <p:cNvPr id="45077" name="Rectangle 25"/>
          <p:cNvSpPr>
            <a:spLocks noChangeArrowheads="1"/>
          </p:cNvSpPr>
          <p:nvPr/>
        </p:nvSpPr>
        <p:spPr bwMode="auto">
          <a:xfrm>
            <a:off x="4067175" y="5927725"/>
            <a:ext cx="211137" cy="182563"/>
          </a:xfrm>
          <a:prstGeom prst="rect">
            <a:avLst/>
          </a:prstGeom>
          <a:solidFill>
            <a:srgbClr val="000000"/>
          </a:solidFill>
          <a:ln w="9525">
            <a:solidFill>
              <a:schemeClr val="tx1"/>
            </a:solidFill>
            <a:miter lim="800000"/>
            <a:headEnd/>
            <a:tailEnd/>
          </a:ln>
        </p:spPr>
        <p:txBody>
          <a:bodyPr/>
          <a:lstStyle/>
          <a:p>
            <a:endParaRPr lang="en-US"/>
          </a:p>
        </p:txBody>
      </p:sp>
      <p:sp>
        <p:nvSpPr>
          <p:cNvPr id="45078" name="Oval 26"/>
          <p:cNvSpPr>
            <a:spLocks noChangeArrowheads="1"/>
          </p:cNvSpPr>
          <p:nvPr/>
        </p:nvSpPr>
        <p:spPr bwMode="auto">
          <a:xfrm>
            <a:off x="152400" y="1939925"/>
            <a:ext cx="1944687" cy="4229100"/>
          </a:xfrm>
          <a:prstGeom prst="ellipse">
            <a:avLst/>
          </a:prstGeom>
          <a:noFill/>
          <a:ln w="9525">
            <a:solidFill>
              <a:schemeClr val="tx1"/>
            </a:solidFill>
            <a:round/>
            <a:headEnd/>
            <a:tailEnd/>
          </a:ln>
        </p:spPr>
        <p:txBody>
          <a:bodyPr/>
          <a:lstStyle/>
          <a:p>
            <a:endParaRPr lang="en-US"/>
          </a:p>
        </p:txBody>
      </p:sp>
      <p:sp>
        <p:nvSpPr>
          <p:cNvPr id="45079" name="Rectangle 27"/>
          <p:cNvSpPr>
            <a:spLocks noChangeArrowheads="1"/>
          </p:cNvSpPr>
          <p:nvPr/>
        </p:nvSpPr>
        <p:spPr bwMode="auto">
          <a:xfrm>
            <a:off x="1135062" y="2663825"/>
            <a:ext cx="117475" cy="152400"/>
          </a:xfrm>
          <a:prstGeom prst="rect">
            <a:avLst/>
          </a:prstGeom>
          <a:noFill/>
          <a:ln w="9525">
            <a:noFill/>
            <a:miter lim="800000"/>
            <a:headEnd/>
            <a:tailEnd/>
          </a:ln>
        </p:spPr>
        <p:txBody>
          <a:bodyPr wrap="none" lIns="0" tIns="0" rIns="0" bIns="0">
            <a:spAutoFit/>
          </a:bodyPr>
          <a:lstStyle/>
          <a:p>
            <a:pPr rtl="0"/>
            <a:r>
              <a:rPr lang="en-US" sz="1000">
                <a:latin typeface="Monotype Sorts" charset="2"/>
                <a:sym typeface="Monotype Sorts" charset="2"/>
              </a:rPr>
              <a:t></a:t>
            </a:r>
          </a:p>
        </p:txBody>
      </p:sp>
      <p:sp>
        <p:nvSpPr>
          <p:cNvPr id="45080" name="Rectangle 29"/>
          <p:cNvSpPr>
            <a:spLocks noChangeArrowheads="1"/>
          </p:cNvSpPr>
          <p:nvPr/>
        </p:nvSpPr>
        <p:spPr bwMode="auto">
          <a:xfrm>
            <a:off x="1135062" y="3152775"/>
            <a:ext cx="117475" cy="152400"/>
          </a:xfrm>
          <a:prstGeom prst="rect">
            <a:avLst/>
          </a:prstGeom>
          <a:noFill/>
          <a:ln w="9525">
            <a:noFill/>
            <a:miter lim="800000"/>
            <a:headEnd/>
            <a:tailEnd/>
          </a:ln>
        </p:spPr>
        <p:txBody>
          <a:bodyPr wrap="none" lIns="0" tIns="0" rIns="0" bIns="0">
            <a:spAutoFit/>
          </a:bodyPr>
          <a:lstStyle/>
          <a:p>
            <a:pPr rtl="0"/>
            <a:r>
              <a:rPr lang="en-US" sz="1000">
                <a:latin typeface="Monotype Sorts" charset="2"/>
                <a:sym typeface="Monotype Sorts" charset="2"/>
              </a:rPr>
              <a:t></a:t>
            </a:r>
          </a:p>
        </p:txBody>
      </p:sp>
      <p:sp>
        <p:nvSpPr>
          <p:cNvPr id="45081" name="Rectangle 31"/>
          <p:cNvSpPr>
            <a:spLocks noChangeArrowheads="1"/>
          </p:cNvSpPr>
          <p:nvPr/>
        </p:nvSpPr>
        <p:spPr bwMode="auto">
          <a:xfrm>
            <a:off x="1135062" y="3641725"/>
            <a:ext cx="117475" cy="152400"/>
          </a:xfrm>
          <a:prstGeom prst="rect">
            <a:avLst/>
          </a:prstGeom>
          <a:noFill/>
          <a:ln w="9525">
            <a:noFill/>
            <a:miter lim="800000"/>
            <a:headEnd/>
            <a:tailEnd/>
          </a:ln>
        </p:spPr>
        <p:txBody>
          <a:bodyPr wrap="none" lIns="0" tIns="0" rIns="0" bIns="0">
            <a:spAutoFit/>
          </a:bodyPr>
          <a:lstStyle/>
          <a:p>
            <a:pPr rtl="0"/>
            <a:r>
              <a:rPr lang="en-US" sz="1000">
                <a:latin typeface="Monotype Sorts" charset="2"/>
                <a:sym typeface="Monotype Sorts" charset="2"/>
              </a:rPr>
              <a:t></a:t>
            </a:r>
          </a:p>
        </p:txBody>
      </p:sp>
      <p:sp>
        <p:nvSpPr>
          <p:cNvPr id="45082" name="Rectangle 33"/>
          <p:cNvSpPr>
            <a:spLocks noChangeArrowheads="1"/>
          </p:cNvSpPr>
          <p:nvPr/>
        </p:nvSpPr>
        <p:spPr bwMode="auto">
          <a:xfrm>
            <a:off x="1135062" y="4130675"/>
            <a:ext cx="117475" cy="152400"/>
          </a:xfrm>
          <a:prstGeom prst="rect">
            <a:avLst/>
          </a:prstGeom>
          <a:noFill/>
          <a:ln w="9525">
            <a:noFill/>
            <a:miter lim="800000"/>
            <a:headEnd/>
            <a:tailEnd/>
          </a:ln>
        </p:spPr>
        <p:txBody>
          <a:bodyPr wrap="none" lIns="0" tIns="0" rIns="0" bIns="0">
            <a:spAutoFit/>
          </a:bodyPr>
          <a:lstStyle/>
          <a:p>
            <a:pPr rtl="0"/>
            <a:r>
              <a:rPr lang="en-US" sz="1000">
                <a:latin typeface="Monotype Sorts" charset="2"/>
                <a:sym typeface="Monotype Sorts" charset="2"/>
              </a:rPr>
              <a:t></a:t>
            </a:r>
          </a:p>
        </p:txBody>
      </p:sp>
      <p:sp>
        <p:nvSpPr>
          <p:cNvPr id="45083" name="Rectangle 35"/>
          <p:cNvSpPr>
            <a:spLocks noChangeArrowheads="1"/>
          </p:cNvSpPr>
          <p:nvPr/>
        </p:nvSpPr>
        <p:spPr bwMode="auto">
          <a:xfrm>
            <a:off x="1135062" y="4619625"/>
            <a:ext cx="117475" cy="152400"/>
          </a:xfrm>
          <a:prstGeom prst="rect">
            <a:avLst/>
          </a:prstGeom>
          <a:noFill/>
          <a:ln w="9525">
            <a:noFill/>
            <a:miter lim="800000"/>
            <a:headEnd/>
            <a:tailEnd/>
          </a:ln>
        </p:spPr>
        <p:txBody>
          <a:bodyPr wrap="none" lIns="0" tIns="0" rIns="0" bIns="0">
            <a:spAutoFit/>
          </a:bodyPr>
          <a:lstStyle/>
          <a:p>
            <a:pPr rtl="0"/>
            <a:r>
              <a:rPr lang="en-US" sz="1000">
                <a:latin typeface="Monotype Sorts" charset="2"/>
                <a:sym typeface="Monotype Sorts" charset="2"/>
              </a:rPr>
              <a:t></a:t>
            </a:r>
          </a:p>
        </p:txBody>
      </p:sp>
      <p:sp>
        <p:nvSpPr>
          <p:cNvPr id="45084" name="Rectangle 37"/>
          <p:cNvSpPr>
            <a:spLocks noChangeArrowheads="1"/>
          </p:cNvSpPr>
          <p:nvPr/>
        </p:nvSpPr>
        <p:spPr bwMode="auto">
          <a:xfrm>
            <a:off x="1135062" y="5108575"/>
            <a:ext cx="117475" cy="152400"/>
          </a:xfrm>
          <a:prstGeom prst="rect">
            <a:avLst/>
          </a:prstGeom>
          <a:noFill/>
          <a:ln w="9525">
            <a:noFill/>
            <a:miter lim="800000"/>
            <a:headEnd/>
            <a:tailEnd/>
          </a:ln>
        </p:spPr>
        <p:txBody>
          <a:bodyPr wrap="none" lIns="0" tIns="0" rIns="0" bIns="0">
            <a:spAutoFit/>
          </a:bodyPr>
          <a:lstStyle/>
          <a:p>
            <a:pPr rtl="0"/>
            <a:r>
              <a:rPr lang="en-US" sz="1000">
                <a:latin typeface="Monotype Sorts" charset="2"/>
                <a:sym typeface="Monotype Sorts" charset="2"/>
              </a:rPr>
              <a:t></a:t>
            </a:r>
          </a:p>
        </p:txBody>
      </p:sp>
      <p:sp>
        <p:nvSpPr>
          <p:cNvPr id="45085" name="Rectangle 39"/>
          <p:cNvSpPr>
            <a:spLocks noChangeArrowheads="1"/>
          </p:cNvSpPr>
          <p:nvPr/>
        </p:nvSpPr>
        <p:spPr bwMode="auto">
          <a:xfrm>
            <a:off x="1135062" y="5597525"/>
            <a:ext cx="117475" cy="152400"/>
          </a:xfrm>
          <a:prstGeom prst="rect">
            <a:avLst/>
          </a:prstGeom>
          <a:noFill/>
          <a:ln w="9525">
            <a:noFill/>
            <a:miter lim="800000"/>
            <a:headEnd/>
            <a:tailEnd/>
          </a:ln>
        </p:spPr>
        <p:txBody>
          <a:bodyPr wrap="none" lIns="0" tIns="0" rIns="0" bIns="0">
            <a:spAutoFit/>
          </a:bodyPr>
          <a:lstStyle/>
          <a:p>
            <a:pPr rtl="0"/>
            <a:r>
              <a:rPr lang="en-US" sz="1000">
                <a:latin typeface="Monotype Sorts" charset="2"/>
                <a:sym typeface="Monotype Sorts" charset="2"/>
              </a:rPr>
              <a:t></a:t>
            </a:r>
          </a:p>
        </p:txBody>
      </p:sp>
      <p:grpSp>
        <p:nvGrpSpPr>
          <p:cNvPr id="2" name="Group 41"/>
          <p:cNvGrpSpPr>
            <a:grpSpLocks/>
          </p:cNvGrpSpPr>
          <p:nvPr/>
        </p:nvGrpSpPr>
        <p:grpSpPr bwMode="auto">
          <a:xfrm>
            <a:off x="906462" y="2551113"/>
            <a:ext cx="347663" cy="3273425"/>
            <a:chOff x="745" y="1331"/>
            <a:chExt cx="219" cy="2062"/>
          </a:xfrm>
        </p:grpSpPr>
        <p:sp>
          <p:nvSpPr>
            <p:cNvPr id="45126" name="Rectangle 42"/>
            <p:cNvSpPr>
              <a:spLocks noChangeArrowheads="1"/>
            </p:cNvSpPr>
            <p:nvPr/>
          </p:nvSpPr>
          <p:spPr bwMode="auto">
            <a:xfrm>
              <a:off x="745" y="1331"/>
              <a:ext cx="167" cy="192"/>
            </a:xfrm>
            <a:prstGeom prst="rect">
              <a:avLst/>
            </a:prstGeom>
            <a:noFill/>
            <a:ln w="9525">
              <a:noFill/>
              <a:miter lim="800000"/>
              <a:headEnd/>
              <a:tailEnd/>
            </a:ln>
          </p:spPr>
          <p:txBody>
            <a:bodyPr wrap="none" lIns="0" tIns="0" rIns="0" bIns="0">
              <a:spAutoFit/>
            </a:bodyPr>
            <a:lstStyle/>
            <a:p>
              <a:pPr rtl="0"/>
              <a:r>
                <a:rPr lang="en-US" sz="2000"/>
                <a:t>e</a:t>
              </a:r>
              <a:endParaRPr lang="en-US"/>
            </a:p>
          </p:txBody>
        </p:sp>
        <p:sp>
          <p:nvSpPr>
            <p:cNvPr id="45127" name="Rectangle 43"/>
            <p:cNvSpPr>
              <a:spLocks noChangeArrowheads="1"/>
            </p:cNvSpPr>
            <p:nvPr/>
          </p:nvSpPr>
          <p:spPr bwMode="auto">
            <a:xfrm>
              <a:off x="816" y="1420"/>
              <a:ext cx="148" cy="125"/>
            </a:xfrm>
            <a:prstGeom prst="rect">
              <a:avLst/>
            </a:prstGeom>
            <a:noFill/>
            <a:ln w="9525">
              <a:noFill/>
              <a:miter lim="800000"/>
              <a:headEnd/>
              <a:tailEnd/>
            </a:ln>
          </p:spPr>
          <p:txBody>
            <a:bodyPr wrap="none" lIns="0" tIns="0" rIns="0" bIns="0">
              <a:spAutoFit/>
            </a:bodyPr>
            <a:lstStyle/>
            <a:p>
              <a:pPr rtl="0"/>
              <a:r>
                <a:rPr lang="en-US" sz="1300"/>
                <a:t>1</a:t>
              </a:r>
              <a:endParaRPr lang="en-US"/>
            </a:p>
          </p:txBody>
        </p:sp>
        <p:sp>
          <p:nvSpPr>
            <p:cNvPr id="45128" name="Rectangle 44"/>
            <p:cNvSpPr>
              <a:spLocks noChangeArrowheads="1"/>
            </p:cNvSpPr>
            <p:nvPr/>
          </p:nvSpPr>
          <p:spPr bwMode="auto">
            <a:xfrm>
              <a:off x="745" y="1639"/>
              <a:ext cx="167" cy="192"/>
            </a:xfrm>
            <a:prstGeom prst="rect">
              <a:avLst/>
            </a:prstGeom>
            <a:noFill/>
            <a:ln w="9525">
              <a:noFill/>
              <a:miter lim="800000"/>
              <a:headEnd/>
              <a:tailEnd/>
            </a:ln>
          </p:spPr>
          <p:txBody>
            <a:bodyPr wrap="none" lIns="0" tIns="0" rIns="0" bIns="0">
              <a:spAutoFit/>
            </a:bodyPr>
            <a:lstStyle/>
            <a:p>
              <a:pPr rtl="0"/>
              <a:r>
                <a:rPr lang="en-US" sz="2000"/>
                <a:t>e</a:t>
              </a:r>
              <a:endParaRPr lang="en-US"/>
            </a:p>
          </p:txBody>
        </p:sp>
        <p:sp>
          <p:nvSpPr>
            <p:cNvPr id="45129" name="Rectangle 45"/>
            <p:cNvSpPr>
              <a:spLocks noChangeArrowheads="1"/>
            </p:cNvSpPr>
            <p:nvPr/>
          </p:nvSpPr>
          <p:spPr bwMode="auto">
            <a:xfrm>
              <a:off x="816" y="1728"/>
              <a:ext cx="148" cy="125"/>
            </a:xfrm>
            <a:prstGeom prst="rect">
              <a:avLst/>
            </a:prstGeom>
            <a:noFill/>
            <a:ln w="9525">
              <a:noFill/>
              <a:miter lim="800000"/>
              <a:headEnd/>
              <a:tailEnd/>
            </a:ln>
          </p:spPr>
          <p:txBody>
            <a:bodyPr wrap="none" lIns="0" tIns="0" rIns="0" bIns="0">
              <a:spAutoFit/>
            </a:bodyPr>
            <a:lstStyle/>
            <a:p>
              <a:pPr rtl="0"/>
              <a:r>
                <a:rPr lang="en-US" sz="1300"/>
                <a:t>2</a:t>
              </a:r>
              <a:endParaRPr lang="en-US"/>
            </a:p>
          </p:txBody>
        </p:sp>
        <p:sp>
          <p:nvSpPr>
            <p:cNvPr id="45130" name="Rectangle 46"/>
            <p:cNvSpPr>
              <a:spLocks noChangeArrowheads="1"/>
            </p:cNvSpPr>
            <p:nvPr/>
          </p:nvSpPr>
          <p:spPr bwMode="auto">
            <a:xfrm>
              <a:off x="745" y="1947"/>
              <a:ext cx="167" cy="192"/>
            </a:xfrm>
            <a:prstGeom prst="rect">
              <a:avLst/>
            </a:prstGeom>
            <a:noFill/>
            <a:ln w="9525">
              <a:noFill/>
              <a:miter lim="800000"/>
              <a:headEnd/>
              <a:tailEnd/>
            </a:ln>
          </p:spPr>
          <p:txBody>
            <a:bodyPr wrap="none" lIns="0" tIns="0" rIns="0" bIns="0">
              <a:spAutoFit/>
            </a:bodyPr>
            <a:lstStyle/>
            <a:p>
              <a:pPr rtl="0"/>
              <a:r>
                <a:rPr lang="en-US" sz="2000"/>
                <a:t>e</a:t>
              </a:r>
              <a:endParaRPr lang="en-US"/>
            </a:p>
          </p:txBody>
        </p:sp>
        <p:sp>
          <p:nvSpPr>
            <p:cNvPr id="45131" name="Rectangle 47"/>
            <p:cNvSpPr>
              <a:spLocks noChangeArrowheads="1"/>
            </p:cNvSpPr>
            <p:nvPr/>
          </p:nvSpPr>
          <p:spPr bwMode="auto">
            <a:xfrm>
              <a:off x="816" y="2036"/>
              <a:ext cx="148" cy="125"/>
            </a:xfrm>
            <a:prstGeom prst="rect">
              <a:avLst/>
            </a:prstGeom>
            <a:noFill/>
            <a:ln w="9525">
              <a:noFill/>
              <a:miter lim="800000"/>
              <a:headEnd/>
              <a:tailEnd/>
            </a:ln>
          </p:spPr>
          <p:txBody>
            <a:bodyPr wrap="none" lIns="0" tIns="0" rIns="0" bIns="0">
              <a:spAutoFit/>
            </a:bodyPr>
            <a:lstStyle/>
            <a:p>
              <a:pPr rtl="0"/>
              <a:r>
                <a:rPr lang="en-US" sz="1300"/>
                <a:t>3</a:t>
              </a:r>
              <a:endParaRPr lang="en-US"/>
            </a:p>
          </p:txBody>
        </p:sp>
        <p:sp>
          <p:nvSpPr>
            <p:cNvPr id="45132" name="Rectangle 48"/>
            <p:cNvSpPr>
              <a:spLocks noChangeArrowheads="1"/>
            </p:cNvSpPr>
            <p:nvPr/>
          </p:nvSpPr>
          <p:spPr bwMode="auto">
            <a:xfrm>
              <a:off x="745" y="2255"/>
              <a:ext cx="167" cy="192"/>
            </a:xfrm>
            <a:prstGeom prst="rect">
              <a:avLst/>
            </a:prstGeom>
            <a:noFill/>
            <a:ln w="9525">
              <a:noFill/>
              <a:miter lim="800000"/>
              <a:headEnd/>
              <a:tailEnd/>
            </a:ln>
          </p:spPr>
          <p:txBody>
            <a:bodyPr wrap="none" lIns="0" tIns="0" rIns="0" bIns="0">
              <a:spAutoFit/>
            </a:bodyPr>
            <a:lstStyle/>
            <a:p>
              <a:pPr rtl="0"/>
              <a:r>
                <a:rPr lang="en-US" sz="2000"/>
                <a:t>e</a:t>
              </a:r>
              <a:endParaRPr lang="en-US"/>
            </a:p>
          </p:txBody>
        </p:sp>
        <p:sp>
          <p:nvSpPr>
            <p:cNvPr id="45133" name="Rectangle 49"/>
            <p:cNvSpPr>
              <a:spLocks noChangeArrowheads="1"/>
            </p:cNvSpPr>
            <p:nvPr/>
          </p:nvSpPr>
          <p:spPr bwMode="auto">
            <a:xfrm>
              <a:off x="816" y="2344"/>
              <a:ext cx="148" cy="125"/>
            </a:xfrm>
            <a:prstGeom prst="rect">
              <a:avLst/>
            </a:prstGeom>
            <a:noFill/>
            <a:ln w="9525">
              <a:noFill/>
              <a:miter lim="800000"/>
              <a:headEnd/>
              <a:tailEnd/>
            </a:ln>
          </p:spPr>
          <p:txBody>
            <a:bodyPr wrap="none" lIns="0" tIns="0" rIns="0" bIns="0">
              <a:spAutoFit/>
            </a:bodyPr>
            <a:lstStyle/>
            <a:p>
              <a:pPr rtl="0"/>
              <a:r>
                <a:rPr lang="en-US" sz="1300"/>
                <a:t>4</a:t>
              </a:r>
              <a:endParaRPr lang="en-US"/>
            </a:p>
          </p:txBody>
        </p:sp>
        <p:sp>
          <p:nvSpPr>
            <p:cNvPr id="45134" name="Rectangle 50"/>
            <p:cNvSpPr>
              <a:spLocks noChangeArrowheads="1"/>
            </p:cNvSpPr>
            <p:nvPr/>
          </p:nvSpPr>
          <p:spPr bwMode="auto">
            <a:xfrm>
              <a:off x="745" y="2563"/>
              <a:ext cx="167" cy="192"/>
            </a:xfrm>
            <a:prstGeom prst="rect">
              <a:avLst/>
            </a:prstGeom>
            <a:noFill/>
            <a:ln w="9525">
              <a:noFill/>
              <a:miter lim="800000"/>
              <a:headEnd/>
              <a:tailEnd/>
            </a:ln>
          </p:spPr>
          <p:txBody>
            <a:bodyPr wrap="none" lIns="0" tIns="0" rIns="0" bIns="0">
              <a:spAutoFit/>
            </a:bodyPr>
            <a:lstStyle/>
            <a:p>
              <a:pPr rtl="0"/>
              <a:r>
                <a:rPr lang="en-US" sz="2000"/>
                <a:t>e</a:t>
              </a:r>
              <a:endParaRPr lang="en-US"/>
            </a:p>
          </p:txBody>
        </p:sp>
        <p:sp>
          <p:nvSpPr>
            <p:cNvPr id="45135" name="Rectangle 51"/>
            <p:cNvSpPr>
              <a:spLocks noChangeArrowheads="1"/>
            </p:cNvSpPr>
            <p:nvPr/>
          </p:nvSpPr>
          <p:spPr bwMode="auto">
            <a:xfrm>
              <a:off x="816" y="2652"/>
              <a:ext cx="148" cy="125"/>
            </a:xfrm>
            <a:prstGeom prst="rect">
              <a:avLst/>
            </a:prstGeom>
            <a:noFill/>
            <a:ln w="9525">
              <a:noFill/>
              <a:miter lim="800000"/>
              <a:headEnd/>
              <a:tailEnd/>
            </a:ln>
          </p:spPr>
          <p:txBody>
            <a:bodyPr wrap="none" lIns="0" tIns="0" rIns="0" bIns="0">
              <a:spAutoFit/>
            </a:bodyPr>
            <a:lstStyle/>
            <a:p>
              <a:pPr rtl="0"/>
              <a:r>
                <a:rPr lang="en-US" sz="1300"/>
                <a:t>5</a:t>
              </a:r>
              <a:endParaRPr lang="en-US"/>
            </a:p>
          </p:txBody>
        </p:sp>
        <p:sp>
          <p:nvSpPr>
            <p:cNvPr id="45136" name="Rectangle 52"/>
            <p:cNvSpPr>
              <a:spLocks noChangeArrowheads="1"/>
            </p:cNvSpPr>
            <p:nvPr/>
          </p:nvSpPr>
          <p:spPr bwMode="auto">
            <a:xfrm>
              <a:off x="745" y="2871"/>
              <a:ext cx="167" cy="192"/>
            </a:xfrm>
            <a:prstGeom prst="rect">
              <a:avLst/>
            </a:prstGeom>
            <a:noFill/>
            <a:ln w="9525">
              <a:noFill/>
              <a:miter lim="800000"/>
              <a:headEnd/>
              <a:tailEnd/>
            </a:ln>
          </p:spPr>
          <p:txBody>
            <a:bodyPr wrap="none" lIns="0" tIns="0" rIns="0" bIns="0">
              <a:spAutoFit/>
            </a:bodyPr>
            <a:lstStyle/>
            <a:p>
              <a:pPr rtl="0"/>
              <a:r>
                <a:rPr lang="en-US" sz="2000"/>
                <a:t>e</a:t>
              </a:r>
              <a:endParaRPr lang="en-US"/>
            </a:p>
          </p:txBody>
        </p:sp>
        <p:sp>
          <p:nvSpPr>
            <p:cNvPr id="45137" name="Rectangle 53"/>
            <p:cNvSpPr>
              <a:spLocks noChangeArrowheads="1"/>
            </p:cNvSpPr>
            <p:nvPr/>
          </p:nvSpPr>
          <p:spPr bwMode="auto">
            <a:xfrm>
              <a:off x="816" y="2960"/>
              <a:ext cx="148" cy="125"/>
            </a:xfrm>
            <a:prstGeom prst="rect">
              <a:avLst/>
            </a:prstGeom>
            <a:noFill/>
            <a:ln w="9525">
              <a:noFill/>
              <a:miter lim="800000"/>
              <a:headEnd/>
              <a:tailEnd/>
            </a:ln>
          </p:spPr>
          <p:txBody>
            <a:bodyPr wrap="none" lIns="0" tIns="0" rIns="0" bIns="0">
              <a:spAutoFit/>
            </a:bodyPr>
            <a:lstStyle/>
            <a:p>
              <a:pPr rtl="0"/>
              <a:r>
                <a:rPr lang="en-US" sz="1300"/>
                <a:t>6</a:t>
              </a:r>
              <a:endParaRPr lang="en-US"/>
            </a:p>
          </p:txBody>
        </p:sp>
        <p:sp>
          <p:nvSpPr>
            <p:cNvPr id="45138" name="Rectangle 54"/>
            <p:cNvSpPr>
              <a:spLocks noChangeArrowheads="1"/>
            </p:cNvSpPr>
            <p:nvPr/>
          </p:nvSpPr>
          <p:spPr bwMode="auto">
            <a:xfrm>
              <a:off x="745" y="3179"/>
              <a:ext cx="167" cy="192"/>
            </a:xfrm>
            <a:prstGeom prst="rect">
              <a:avLst/>
            </a:prstGeom>
            <a:noFill/>
            <a:ln w="9525">
              <a:noFill/>
              <a:miter lim="800000"/>
              <a:headEnd/>
              <a:tailEnd/>
            </a:ln>
          </p:spPr>
          <p:txBody>
            <a:bodyPr wrap="none" lIns="0" tIns="0" rIns="0" bIns="0">
              <a:spAutoFit/>
            </a:bodyPr>
            <a:lstStyle/>
            <a:p>
              <a:pPr rtl="0"/>
              <a:r>
                <a:rPr lang="en-US" sz="2000"/>
                <a:t>e</a:t>
              </a:r>
              <a:endParaRPr lang="en-US"/>
            </a:p>
          </p:txBody>
        </p:sp>
        <p:sp>
          <p:nvSpPr>
            <p:cNvPr id="45139" name="Rectangle 55"/>
            <p:cNvSpPr>
              <a:spLocks noChangeArrowheads="1"/>
            </p:cNvSpPr>
            <p:nvPr/>
          </p:nvSpPr>
          <p:spPr bwMode="auto">
            <a:xfrm>
              <a:off x="816" y="3268"/>
              <a:ext cx="148" cy="125"/>
            </a:xfrm>
            <a:prstGeom prst="rect">
              <a:avLst/>
            </a:prstGeom>
            <a:noFill/>
            <a:ln w="9525">
              <a:noFill/>
              <a:miter lim="800000"/>
              <a:headEnd/>
              <a:tailEnd/>
            </a:ln>
          </p:spPr>
          <p:txBody>
            <a:bodyPr wrap="none" lIns="0" tIns="0" rIns="0" bIns="0">
              <a:spAutoFit/>
            </a:bodyPr>
            <a:lstStyle/>
            <a:p>
              <a:pPr rtl="0"/>
              <a:r>
                <a:rPr lang="en-US" sz="1300"/>
                <a:t>7</a:t>
              </a:r>
              <a:endParaRPr lang="en-US"/>
            </a:p>
          </p:txBody>
        </p:sp>
      </p:grpSp>
      <p:sp>
        <p:nvSpPr>
          <p:cNvPr id="45087" name="Rectangle 56"/>
          <p:cNvSpPr>
            <a:spLocks noChangeArrowheads="1"/>
          </p:cNvSpPr>
          <p:nvPr/>
        </p:nvSpPr>
        <p:spPr bwMode="auto">
          <a:xfrm>
            <a:off x="152400" y="1447800"/>
            <a:ext cx="1811337" cy="458788"/>
          </a:xfrm>
          <a:prstGeom prst="rect">
            <a:avLst/>
          </a:prstGeom>
          <a:noFill/>
          <a:ln w="9525">
            <a:noFill/>
            <a:miter lim="800000"/>
            <a:headEnd/>
            <a:tailEnd/>
          </a:ln>
        </p:spPr>
        <p:txBody>
          <a:bodyPr/>
          <a:lstStyle/>
          <a:p>
            <a:endParaRPr lang="en-US"/>
          </a:p>
        </p:txBody>
      </p:sp>
      <p:sp>
        <p:nvSpPr>
          <p:cNvPr id="45088" name="Rectangle 57"/>
          <p:cNvSpPr>
            <a:spLocks noChangeArrowheads="1"/>
          </p:cNvSpPr>
          <p:nvPr/>
        </p:nvSpPr>
        <p:spPr bwMode="auto">
          <a:xfrm>
            <a:off x="533400" y="1576388"/>
            <a:ext cx="1778000" cy="365125"/>
          </a:xfrm>
          <a:prstGeom prst="rect">
            <a:avLst/>
          </a:prstGeom>
          <a:noFill/>
          <a:ln w="9525">
            <a:noFill/>
            <a:miter lim="800000"/>
            <a:headEnd/>
            <a:tailEnd/>
          </a:ln>
        </p:spPr>
        <p:txBody>
          <a:bodyPr wrap="none" lIns="0" tIns="0" rIns="0" bIns="0">
            <a:spAutoFit/>
          </a:bodyPr>
          <a:lstStyle/>
          <a:p>
            <a:pPr rtl="0"/>
            <a:r>
              <a:rPr lang="en-US"/>
              <a:t>EMPLOYEE</a:t>
            </a:r>
          </a:p>
        </p:txBody>
      </p:sp>
      <p:sp>
        <p:nvSpPr>
          <p:cNvPr id="45089" name="Oval 58"/>
          <p:cNvSpPr>
            <a:spLocks noChangeArrowheads="1"/>
          </p:cNvSpPr>
          <p:nvPr/>
        </p:nvSpPr>
        <p:spPr bwMode="auto">
          <a:xfrm>
            <a:off x="3190875" y="1939925"/>
            <a:ext cx="1944687" cy="4725988"/>
          </a:xfrm>
          <a:prstGeom prst="ellipse">
            <a:avLst/>
          </a:prstGeom>
          <a:noFill/>
          <a:ln w="9525">
            <a:solidFill>
              <a:schemeClr val="tx1"/>
            </a:solidFill>
            <a:round/>
            <a:headEnd/>
            <a:tailEnd/>
          </a:ln>
        </p:spPr>
        <p:txBody>
          <a:bodyPr/>
          <a:lstStyle/>
          <a:p>
            <a:endParaRPr lang="en-US"/>
          </a:p>
        </p:txBody>
      </p:sp>
      <p:sp>
        <p:nvSpPr>
          <p:cNvPr id="45090" name="Rectangle 59"/>
          <p:cNvSpPr>
            <a:spLocks noChangeArrowheads="1"/>
          </p:cNvSpPr>
          <p:nvPr/>
        </p:nvSpPr>
        <p:spPr bwMode="auto">
          <a:xfrm>
            <a:off x="4078287" y="2119313"/>
            <a:ext cx="236538" cy="304800"/>
          </a:xfrm>
          <a:prstGeom prst="rect">
            <a:avLst/>
          </a:prstGeom>
          <a:noFill/>
          <a:ln w="9525">
            <a:noFill/>
            <a:miter lim="800000"/>
            <a:headEnd/>
            <a:tailEnd/>
          </a:ln>
        </p:spPr>
        <p:txBody>
          <a:bodyPr wrap="none" lIns="0" tIns="0" rIns="0" bIns="0">
            <a:spAutoFit/>
          </a:bodyPr>
          <a:lstStyle/>
          <a:p>
            <a:pPr rtl="0"/>
            <a:r>
              <a:rPr lang="en-US" sz="2000"/>
              <a:t>r</a:t>
            </a:r>
            <a:endParaRPr lang="en-US"/>
          </a:p>
        </p:txBody>
      </p:sp>
      <p:sp>
        <p:nvSpPr>
          <p:cNvPr id="45091" name="Rectangle 60"/>
          <p:cNvSpPr>
            <a:spLocks noChangeArrowheads="1"/>
          </p:cNvSpPr>
          <p:nvPr/>
        </p:nvSpPr>
        <p:spPr bwMode="auto">
          <a:xfrm>
            <a:off x="4162425" y="2260600"/>
            <a:ext cx="234950" cy="198438"/>
          </a:xfrm>
          <a:prstGeom prst="rect">
            <a:avLst/>
          </a:prstGeom>
          <a:noFill/>
          <a:ln w="9525">
            <a:noFill/>
            <a:miter lim="800000"/>
            <a:headEnd/>
            <a:tailEnd/>
          </a:ln>
        </p:spPr>
        <p:txBody>
          <a:bodyPr wrap="none" lIns="0" tIns="0" rIns="0" bIns="0">
            <a:spAutoFit/>
          </a:bodyPr>
          <a:lstStyle/>
          <a:p>
            <a:pPr rtl="0"/>
            <a:r>
              <a:rPr lang="en-US" sz="1300"/>
              <a:t>1</a:t>
            </a:r>
            <a:endParaRPr lang="en-US"/>
          </a:p>
        </p:txBody>
      </p:sp>
      <p:sp>
        <p:nvSpPr>
          <p:cNvPr id="45092" name="Rectangle 61"/>
          <p:cNvSpPr>
            <a:spLocks noChangeArrowheads="1"/>
          </p:cNvSpPr>
          <p:nvPr/>
        </p:nvSpPr>
        <p:spPr bwMode="auto">
          <a:xfrm>
            <a:off x="4078287" y="2698750"/>
            <a:ext cx="236538" cy="304800"/>
          </a:xfrm>
          <a:prstGeom prst="rect">
            <a:avLst/>
          </a:prstGeom>
          <a:noFill/>
          <a:ln w="9525">
            <a:noFill/>
            <a:miter lim="800000"/>
            <a:headEnd/>
            <a:tailEnd/>
          </a:ln>
        </p:spPr>
        <p:txBody>
          <a:bodyPr wrap="none" lIns="0" tIns="0" rIns="0" bIns="0">
            <a:spAutoFit/>
          </a:bodyPr>
          <a:lstStyle/>
          <a:p>
            <a:pPr rtl="0"/>
            <a:r>
              <a:rPr lang="en-US" sz="2000"/>
              <a:t>r</a:t>
            </a:r>
            <a:endParaRPr lang="en-US"/>
          </a:p>
        </p:txBody>
      </p:sp>
      <p:sp>
        <p:nvSpPr>
          <p:cNvPr id="45093" name="Rectangle 62"/>
          <p:cNvSpPr>
            <a:spLocks noChangeArrowheads="1"/>
          </p:cNvSpPr>
          <p:nvPr/>
        </p:nvSpPr>
        <p:spPr bwMode="auto">
          <a:xfrm>
            <a:off x="4162425" y="2840038"/>
            <a:ext cx="234950" cy="198437"/>
          </a:xfrm>
          <a:prstGeom prst="rect">
            <a:avLst/>
          </a:prstGeom>
          <a:noFill/>
          <a:ln w="9525">
            <a:noFill/>
            <a:miter lim="800000"/>
            <a:headEnd/>
            <a:tailEnd/>
          </a:ln>
        </p:spPr>
        <p:txBody>
          <a:bodyPr wrap="none" lIns="0" tIns="0" rIns="0" bIns="0">
            <a:spAutoFit/>
          </a:bodyPr>
          <a:lstStyle/>
          <a:p>
            <a:pPr rtl="0"/>
            <a:r>
              <a:rPr lang="en-US" sz="1300"/>
              <a:t>2</a:t>
            </a:r>
            <a:endParaRPr lang="en-US"/>
          </a:p>
        </p:txBody>
      </p:sp>
      <p:sp>
        <p:nvSpPr>
          <p:cNvPr id="45094" name="Rectangle 63"/>
          <p:cNvSpPr>
            <a:spLocks noChangeArrowheads="1"/>
          </p:cNvSpPr>
          <p:nvPr/>
        </p:nvSpPr>
        <p:spPr bwMode="auto">
          <a:xfrm>
            <a:off x="4078287" y="3278188"/>
            <a:ext cx="236538" cy="304800"/>
          </a:xfrm>
          <a:prstGeom prst="rect">
            <a:avLst/>
          </a:prstGeom>
          <a:noFill/>
          <a:ln w="9525">
            <a:noFill/>
            <a:miter lim="800000"/>
            <a:headEnd/>
            <a:tailEnd/>
          </a:ln>
        </p:spPr>
        <p:txBody>
          <a:bodyPr wrap="none" lIns="0" tIns="0" rIns="0" bIns="0">
            <a:spAutoFit/>
          </a:bodyPr>
          <a:lstStyle/>
          <a:p>
            <a:pPr rtl="0"/>
            <a:r>
              <a:rPr lang="en-US" sz="2000"/>
              <a:t>r</a:t>
            </a:r>
            <a:endParaRPr lang="en-US"/>
          </a:p>
        </p:txBody>
      </p:sp>
      <p:sp>
        <p:nvSpPr>
          <p:cNvPr id="45095" name="Rectangle 64"/>
          <p:cNvSpPr>
            <a:spLocks noChangeArrowheads="1"/>
          </p:cNvSpPr>
          <p:nvPr/>
        </p:nvSpPr>
        <p:spPr bwMode="auto">
          <a:xfrm>
            <a:off x="4162425" y="3419475"/>
            <a:ext cx="234950" cy="198438"/>
          </a:xfrm>
          <a:prstGeom prst="rect">
            <a:avLst/>
          </a:prstGeom>
          <a:noFill/>
          <a:ln w="9525">
            <a:noFill/>
            <a:miter lim="800000"/>
            <a:headEnd/>
            <a:tailEnd/>
          </a:ln>
        </p:spPr>
        <p:txBody>
          <a:bodyPr wrap="none" lIns="0" tIns="0" rIns="0" bIns="0">
            <a:spAutoFit/>
          </a:bodyPr>
          <a:lstStyle/>
          <a:p>
            <a:pPr rtl="0"/>
            <a:r>
              <a:rPr lang="en-US" sz="1300"/>
              <a:t>3</a:t>
            </a:r>
            <a:endParaRPr lang="en-US"/>
          </a:p>
        </p:txBody>
      </p:sp>
      <p:sp>
        <p:nvSpPr>
          <p:cNvPr id="45096" name="Rectangle 65"/>
          <p:cNvSpPr>
            <a:spLocks noChangeArrowheads="1"/>
          </p:cNvSpPr>
          <p:nvPr/>
        </p:nvSpPr>
        <p:spPr bwMode="auto">
          <a:xfrm>
            <a:off x="4078287" y="3857625"/>
            <a:ext cx="236538" cy="304800"/>
          </a:xfrm>
          <a:prstGeom prst="rect">
            <a:avLst/>
          </a:prstGeom>
          <a:noFill/>
          <a:ln w="9525">
            <a:noFill/>
            <a:miter lim="800000"/>
            <a:headEnd/>
            <a:tailEnd/>
          </a:ln>
        </p:spPr>
        <p:txBody>
          <a:bodyPr wrap="none" lIns="0" tIns="0" rIns="0" bIns="0">
            <a:spAutoFit/>
          </a:bodyPr>
          <a:lstStyle/>
          <a:p>
            <a:pPr rtl="0"/>
            <a:r>
              <a:rPr lang="en-US" sz="2000"/>
              <a:t>r</a:t>
            </a:r>
            <a:endParaRPr lang="en-US"/>
          </a:p>
        </p:txBody>
      </p:sp>
      <p:sp>
        <p:nvSpPr>
          <p:cNvPr id="45097" name="Rectangle 66"/>
          <p:cNvSpPr>
            <a:spLocks noChangeArrowheads="1"/>
          </p:cNvSpPr>
          <p:nvPr/>
        </p:nvSpPr>
        <p:spPr bwMode="auto">
          <a:xfrm>
            <a:off x="4162425" y="3998913"/>
            <a:ext cx="234950" cy="198437"/>
          </a:xfrm>
          <a:prstGeom prst="rect">
            <a:avLst/>
          </a:prstGeom>
          <a:noFill/>
          <a:ln w="9525">
            <a:noFill/>
            <a:miter lim="800000"/>
            <a:headEnd/>
            <a:tailEnd/>
          </a:ln>
        </p:spPr>
        <p:txBody>
          <a:bodyPr wrap="none" lIns="0" tIns="0" rIns="0" bIns="0">
            <a:spAutoFit/>
          </a:bodyPr>
          <a:lstStyle/>
          <a:p>
            <a:pPr rtl="0"/>
            <a:r>
              <a:rPr lang="en-US" sz="1300"/>
              <a:t>4</a:t>
            </a:r>
            <a:endParaRPr lang="en-US"/>
          </a:p>
        </p:txBody>
      </p:sp>
      <p:sp>
        <p:nvSpPr>
          <p:cNvPr id="45098" name="Rectangle 67"/>
          <p:cNvSpPr>
            <a:spLocks noChangeArrowheads="1"/>
          </p:cNvSpPr>
          <p:nvPr/>
        </p:nvSpPr>
        <p:spPr bwMode="auto">
          <a:xfrm>
            <a:off x="4078287" y="4437063"/>
            <a:ext cx="236538" cy="304800"/>
          </a:xfrm>
          <a:prstGeom prst="rect">
            <a:avLst/>
          </a:prstGeom>
          <a:noFill/>
          <a:ln w="9525">
            <a:noFill/>
            <a:miter lim="800000"/>
            <a:headEnd/>
            <a:tailEnd/>
          </a:ln>
        </p:spPr>
        <p:txBody>
          <a:bodyPr wrap="none" lIns="0" tIns="0" rIns="0" bIns="0">
            <a:spAutoFit/>
          </a:bodyPr>
          <a:lstStyle/>
          <a:p>
            <a:pPr rtl="0"/>
            <a:r>
              <a:rPr lang="en-US" sz="2000"/>
              <a:t>r</a:t>
            </a:r>
            <a:endParaRPr lang="en-US"/>
          </a:p>
        </p:txBody>
      </p:sp>
      <p:sp>
        <p:nvSpPr>
          <p:cNvPr id="45099" name="Rectangle 68"/>
          <p:cNvSpPr>
            <a:spLocks noChangeArrowheads="1"/>
          </p:cNvSpPr>
          <p:nvPr/>
        </p:nvSpPr>
        <p:spPr bwMode="auto">
          <a:xfrm>
            <a:off x="4162425" y="4578350"/>
            <a:ext cx="234950" cy="198438"/>
          </a:xfrm>
          <a:prstGeom prst="rect">
            <a:avLst/>
          </a:prstGeom>
          <a:noFill/>
          <a:ln w="9525">
            <a:noFill/>
            <a:miter lim="800000"/>
            <a:headEnd/>
            <a:tailEnd/>
          </a:ln>
        </p:spPr>
        <p:txBody>
          <a:bodyPr wrap="none" lIns="0" tIns="0" rIns="0" bIns="0">
            <a:spAutoFit/>
          </a:bodyPr>
          <a:lstStyle/>
          <a:p>
            <a:pPr rtl="0"/>
            <a:r>
              <a:rPr lang="en-US" sz="1300"/>
              <a:t>5</a:t>
            </a:r>
            <a:endParaRPr lang="en-US"/>
          </a:p>
        </p:txBody>
      </p:sp>
      <p:sp>
        <p:nvSpPr>
          <p:cNvPr id="45100" name="Rectangle 69"/>
          <p:cNvSpPr>
            <a:spLocks noChangeArrowheads="1"/>
          </p:cNvSpPr>
          <p:nvPr/>
        </p:nvSpPr>
        <p:spPr bwMode="auto">
          <a:xfrm>
            <a:off x="4078287" y="5016500"/>
            <a:ext cx="236538" cy="304800"/>
          </a:xfrm>
          <a:prstGeom prst="rect">
            <a:avLst/>
          </a:prstGeom>
          <a:noFill/>
          <a:ln w="9525">
            <a:noFill/>
            <a:miter lim="800000"/>
            <a:headEnd/>
            <a:tailEnd/>
          </a:ln>
        </p:spPr>
        <p:txBody>
          <a:bodyPr wrap="none" lIns="0" tIns="0" rIns="0" bIns="0">
            <a:spAutoFit/>
          </a:bodyPr>
          <a:lstStyle/>
          <a:p>
            <a:pPr rtl="0"/>
            <a:r>
              <a:rPr lang="en-US" sz="2000"/>
              <a:t>r</a:t>
            </a:r>
            <a:endParaRPr lang="en-US"/>
          </a:p>
        </p:txBody>
      </p:sp>
      <p:sp>
        <p:nvSpPr>
          <p:cNvPr id="45101" name="Rectangle 70"/>
          <p:cNvSpPr>
            <a:spLocks noChangeArrowheads="1"/>
          </p:cNvSpPr>
          <p:nvPr/>
        </p:nvSpPr>
        <p:spPr bwMode="auto">
          <a:xfrm>
            <a:off x="4162425" y="5157788"/>
            <a:ext cx="234950" cy="198437"/>
          </a:xfrm>
          <a:prstGeom prst="rect">
            <a:avLst/>
          </a:prstGeom>
          <a:noFill/>
          <a:ln w="9525">
            <a:noFill/>
            <a:miter lim="800000"/>
            <a:headEnd/>
            <a:tailEnd/>
          </a:ln>
        </p:spPr>
        <p:txBody>
          <a:bodyPr wrap="none" lIns="0" tIns="0" rIns="0" bIns="0">
            <a:spAutoFit/>
          </a:bodyPr>
          <a:lstStyle/>
          <a:p>
            <a:pPr rtl="0"/>
            <a:r>
              <a:rPr lang="en-US" sz="1300"/>
              <a:t>6</a:t>
            </a:r>
            <a:endParaRPr lang="en-US"/>
          </a:p>
        </p:txBody>
      </p:sp>
      <p:sp>
        <p:nvSpPr>
          <p:cNvPr id="45102" name="Rectangle 71"/>
          <p:cNvSpPr>
            <a:spLocks noChangeArrowheads="1"/>
          </p:cNvSpPr>
          <p:nvPr/>
        </p:nvSpPr>
        <p:spPr bwMode="auto">
          <a:xfrm>
            <a:off x="4078287" y="5595938"/>
            <a:ext cx="236538" cy="304800"/>
          </a:xfrm>
          <a:prstGeom prst="rect">
            <a:avLst/>
          </a:prstGeom>
          <a:noFill/>
          <a:ln w="9525">
            <a:noFill/>
            <a:miter lim="800000"/>
            <a:headEnd/>
            <a:tailEnd/>
          </a:ln>
        </p:spPr>
        <p:txBody>
          <a:bodyPr wrap="none" lIns="0" tIns="0" rIns="0" bIns="0">
            <a:spAutoFit/>
          </a:bodyPr>
          <a:lstStyle/>
          <a:p>
            <a:pPr rtl="0"/>
            <a:r>
              <a:rPr lang="en-US" sz="2000"/>
              <a:t>r</a:t>
            </a:r>
            <a:endParaRPr lang="en-US"/>
          </a:p>
        </p:txBody>
      </p:sp>
      <p:sp>
        <p:nvSpPr>
          <p:cNvPr id="45103" name="Rectangle 72"/>
          <p:cNvSpPr>
            <a:spLocks noChangeArrowheads="1"/>
          </p:cNvSpPr>
          <p:nvPr/>
        </p:nvSpPr>
        <p:spPr bwMode="auto">
          <a:xfrm>
            <a:off x="4162425" y="5737225"/>
            <a:ext cx="234950" cy="198438"/>
          </a:xfrm>
          <a:prstGeom prst="rect">
            <a:avLst/>
          </a:prstGeom>
          <a:noFill/>
          <a:ln w="9525">
            <a:noFill/>
            <a:miter lim="800000"/>
            <a:headEnd/>
            <a:tailEnd/>
          </a:ln>
        </p:spPr>
        <p:txBody>
          <a:bodyPr wrap="none" lIns="0" tIns="0" rIns="0" bIns="0">
            <a:spAutoFit/>
          </a:bodyPr>
          <a:lstStyle/>
          <a:p>
            <a:pPr rtl="0"/>
            <a:r>
              <a:rPr lang="en-US" sz="1300"/>
              <a:t>7</a:t>
            </a:r>
            <a:endParaRPr lang="en-US"/>
          </a:p>
        </p:txBody>
      </p:sp>
      <p:sp>
        <p:nvSpPr>
          <p:cNvPr id="45105" name="Rectangle 74"/>
          <p:cNvSpPr>
            <a:spLocks noChangeArrowheads="1"/>
          </p:cNvSpPr>
          <p:nvPr/>
        </p:nvSpPr>
        <p:spPr bwMode="auto">
          <a:xfrm>
            <a:off x="3486150" y="1484313"/>
            <a:ext cx="2000250" cy="365125"/>
          </a:xfrm>
          <a:prstGeom prst="rect">
            <a:avLst/>
          </a:prstGeom>
          <a:noFill/>
          <a:ln w="9525">
            <a:noFill/>
            <a:miter lim="800000"/>
            <a:headEnd/>
            <a:tailEnd/>
          </a:ln>
        </p:spPr>
        <p:txBody>
          <a:bodyPr wrap="none" lIns="0" tIns="0" rIns="0" bIns="0">
            <a:spAutoFit/>
          </a:bodyPr>
          <a:lstStyle/>
          <a:p>
            <a:pPr rtl="0"/>
            <a:r>
              <a:rPr lang="en-US"/>
              <a:t>WORKS_FOR</a:t>
            </a:r>
          </a:p>
        </p:txBody>
      </p:sp>
      <p:sp>
        <p:nvSpPr>
          <p:cNvPr id="45106" name="Oval 75"/>
          <p:cNvSpPr>
            <a:spLocks noChangeArrowheads="1"/>
          </p:cNvSpPr>
          <p:nvPr/>
        </p:nvSpPr>
        <p:spPr bwMode="auto">
          <a:xfrm>
            <a:off x="6238875" y="1939925"/>
            <a:ext cx="1944687" cy="4229100"/>
          </a:xfrm>
          <a:prstGeom prst="ellipse">
            <a:avLst/>
          </a:prstGeom>
          <a:noFill/>
          <a:ln w="9525">
            <a:solidFill>
              <a:schemeClr val="tx1"/>
            </a:solidFill>
            <a:round/>
            <a:headEnd/>
            <a:tailEnd/>
          </a:ln>
        </p:spPr>
        <p:txBody>
          <a:bodyPr/>
          <a:lstStyle/>
          <a:p>
            <a:endParaRPr lang="en-US"/>
          </a:p>
        </p:txBody>
      </p:sp>
      <p:sp>
        <p:nvSpPr>
          <p:cNvPr id="45107" name="Rectangle 76"/>
          <p:cNvSpPr>
            <a:spLocks noChangeArrowheads="1"/>
          </p:cNvSpPr>
          <p:nvPr/>
        </p:nvSpPr>
        <p:spPr bwMode="auto">
          <a:xfrm>
            <a:off x="7231062" y="2587625"/>
            <a:ext cx="279400" cy="304800"/>
          </a:xfrm>
          <a:prstGeom prst="rect">
            <a:avLst/>
          </a:prstGeom>
          <a:noFill/>
          <a:ln w="9525">
            <a:noFill/>
            <a:miter lim="800000"/>
            <a:headEnd/>
            <a:tailEnd/>
          </a:ln>
        </p:spPr>
        <p:txBody>
          <a:bodyPr wrap="none" lIns="0" tIns="0" rIns="0" bIns="0">
            <a:spAutoFit/>
          </a:bodyPr>
          <a:lstStyle/>
          <a:p>
            <a:pPr rtl="0"/>
            <a:r>
              <a:rPr lang="en-US" sz="2000"/>
              <a:t>d</a:t>
            </a:r>
            <a:endParaRPr lang="en-US"/>
          </a:p>
        </p:txBody>
      </p:sp>
      <p:sp>
        <p:nvSpPr>
          <p:cNvPr id="45108" name="Rectangle 77"/>
          <p:cNvSpPr>
            <a:spLocks noChangeArrowheads="1"/>
          </p:cNvSpPr>
          <p:nvPr/>
        </p:nvSpPr>
        <p:spPr bwMode="auto">
          <a:xfrm>
            <a:off x="7383462" y="2740025"/>
            <a:ext cx="234950" cy="198438"/>
          </a:xfrm>
          <a:prstGeom prst="rect">
            <a:avLst/>
          </a:prstGeom>
          <a:noFill/>
          <a:ln w="9525">
            <a:noFill/>
            <a:miter lim="800000"/>
            <a:headEnd/>
            <a:tailEnd/>
          </a:ln>
        </p:spPr>
        <p:txBody>
          <a:bodyPr wrap="none" lIns="0" tIns="0" rIns="0" bIns="0">
            <a:spAutoFit/>
          </a:bodyPr>
          <a:lstStyle/>
          <a:p>
            <a:pPr rtl="0"/>
            <a:r>
              <a:rPr lang="en-US" sz="1300"/>
              <a:t>1</a:t>
            </a:r>
            <a:endParaRPr lang="en-US"/>
          </a:p>
        </p:txBody>
      </p:sp>
      <p:sp>
        <p:nvSpPr>
          <p:cNvPr id="45109" name="Rectangle 78"/>
          <p:cNvSpPr>
            <a:spLocks noChangeArrowheads="1"/>
          </p:cNvSpPr>
          <p:nvPr/>
        </p:nvSpPr>
        <p:spPr bwMode="auto">
          <a:xfrm>
            <a:off x="7015162" y="2506663"/>
            <a:ext cx="215900" cy="304800"/>
          </a:xfrm>
          <a:prstGeom prst="rect">
            <a:avLst/>
          </a:prstGeom>
          <a:noFill/>
          <a:ln w="9525">
            <a:noFill/>
            <a:miter lim="800000"/>
            <a:headEnd/>
            <a:tailEnd/>
          </a:ln>
        </p:spPr>
        <p:txBody>
          <a:bodyPr wrap="none" lIns="0" tIns="0" rIns="0" bIns="0">
            <a:spAutoFit/>
          </a:bodyPr>
          <a:lstStyle/>
          <a:p>
            <a:pPr rtl="0"/>
            <a:r>
              <a:rPr lang="en-US" sz="2000"/>
              <a:t> </a:t>
            </a:r>
            <a:endParaRPr lang="en-US"/>
          </a:p>
        </p:txBody>
      </p:sp>
      <p:sp>
        <p:nvSpPr>
          <p:cNvPr id="45110" name="Rectangle 79"/>
          <p:cNvSpPr>
            <a:spLocks noChangeArrowheads="1"/>
          </p:cNvSpPr>
          <p:nvPr/>
        </p:nvSpPr>
        <p:spPr bwMode="auto">
          <a:xfrm>
            <a:off x="7078662" y="2663825"/>
            <a:ext cx="117475" cy="152400"/>
          </a:xfrm>
          <a:prstGeom prst="rect">
            <a:avLst/>
          </a:prstGeom>
          <a:noFill/>
          <a:ln w="9525">
            <a:noFill/>
            <a:miter lim="800000"/>
            <a:headEnd/>
            <a:tailEnd/>
          </a:ln>
        </p:spPr>
        <p:txBody>
          <a:bodyPr wrap="none" lIns="0" tIns="0" rIns="0" bIns="0">
            <a:spAutoFit/>
          </a:bodyPr>
          <a:lstStyle/>
          <a:p>
            <a:pPr rtl="0"/>
            <a:r>
              <a:rPr lang="en-US" sz="1000">
                <a:latin typeface="Monotype Sorts" charset="2"/>
                <a:sym typeface="Monotype Sorts" charset="2"/>
              </a:rPr>
              <a:t></a:t>
            </a:r>
          </a:p>
        </p:txBody>
      </p:sp>
      <p:sp>
        <p:nvSpPr>
          <p:cNvPr id="45111" name="Rectangle 80"/>
          <p:cNvSpPr>
            <a:spLocks noChangeArrowheads="1"/>
          </p:cNvSpPr>
          <p:nvPr/>
        </p:nvSpPr>
        <p:spPr bwMode="auto">
          <a:xfrm>
            <a:off x="7231062" y="3502025"/>
            <a:ext cx="279400" cy="304800"/>
          </a:xfrm>
          <a:prstGeom prst="rect">
            <a:avLst/>
          </a:prstGeom>
          <a:noFill/>
          <a:ln w="9525">
            <a:noFill/>
            <a:miter lim="800000"/>
            <a:headEnd/>
            <a:tailEnd/>
          </a:ln>
        </p:spPr>
        <p:txBody>
          <a:bodyPr wrap="none" lIns="0" tIns="0" rIns="0" bIns="0">
            <a:spAutoFit/>
          </a:bodyPr>
          <a:lstStyle/>
          <a:p>
            <a:pPr rtl="0"/>
            <a:r>
              <a:rPr lang="en-US" sz="2000"/>
              <a:t>d</a:t>
            </a:r>
            <a:endParaRPr lang="en-US"/>
          </a:p>
        </p:txBody>
      </p:sp>
      <p:sp>
        <p:nvSpPr>
          <p:cNvPr id="45112" name="Rectangle 81"/>
          <p:cNvSpPr>
            <a:spLocks noChangeArrowheads="1"/>
          </p:cNvSpPr>
          <p:nvPr/>
        </p:nvSpPr>
        <p:spPr bwMode="auto">
          <a:xfrm>
            <a:off x="7383462" y="3654425"/>
            <a:ext cx="234950" cy="198438"/>
          </a:xfrm>
          <a:prstGeom prst="rect">
            <a:avLst/>
          </a:prstGeom>
          <a:noFill/>
          <a:ln w="9525">
            <a:noFill/>
            <a:miter lim="800000"/>
            <a:headEnd/>
            <a:tailEnd/>
          </a:ln>
        </p:spPr>
        <p:txBody>
          <a:bodyPr wrap="none" lIns="0" tIns="0" rIns="0" bIns="0">
            <a:spAutoFit/>
          </a:bodyPr>
          <a:lstStyle/>
          <a:p>
            <a:pPr rtl="0"/>
            <a:r>
              <a:rPr lang="en-US" sz="1300"/>
              <a:t>2</a:t>
            </a:r>
            <a:endParaRPr lang="en-US"/>
          </a:p>
        </p:txBody>
      </p:sp>
      <p:sp>
        <p:nvSpPr>
          <p:cNvPr id="45113" name="Rectangle 82"/>
          <p:cNvSpPr>
            <a:spLocks noChangeArrowheads="1"/>
          </p:cNvSpPr>
          <p:nvPr/>
        </p:nvSpPr>
        <p:spPr bwMode="auto">
          <a:xfrm>
            <a:off x="7015162" y="3421063"/>
            <a:ext cx="215900" cy="304800"/>
          </a:xfrm>
          <a:prstGeom prst="rect">
            <a:avLst/>
          </a:prstGeom>
          <a:noFill/>
          <a:ln w="9525">
            <a:noFill/>
            <a:miter lim="800000"/>
            <a:headEnd/>
            <a:tailEnd/>
          </a:ln>
        </p:spPr>
        <p:txBody>
          <a:bodyPr wrap="none" lIns="0" tIns="0" rIns="0" bIns="0">
            <a:spAutoFit/>
          </a:bodyPr>
          <a:lstStyle/>
          <a:p>
            <a:pPr rtl="0"/>
            <a:r>
              <a:rPr lang="en-US" sz="2000"/>
              <a:t> </a:t>
            </a:r>
            <a:endParaRPr lang="en-US"/>
          </a:p>
        </p:txBody>
      </p:sp>
      <p:sp>
        <p:nvSpPr>
          <p:cNvPr id="45114" name="Rectangle 83"/>
          <p:cNvSpPr>
            <a:spLocks noChangeArrowheads="1"/>
          </p:cNvSpPr>
          <p:nvPr/>
        </p:nvSpPr>
        <p:spPr bwMode="auto">
          <a:xfrm>
            <a:off x="7078662" y="3578225"/>
            <a:ext cx="117475" cy="152400"/>
          </a:xfrm>
          <a:prstGeom prst="rect">
            <a:avLst/>
          </a:prstGeom>
          <a:noFill/>
          <a:ln w="9525">
            <a:noFill/>
            <a:miter lim="800000"/>
            <a:headEnd/>
            <a:tailEnd/>
          </a:ln>
        </p:spPr>
        <p:txBody>
          <a:bodyPr wrap="none" lIns="0" tIns="0" rIns="0" bIns="0">
            <a:spAutoFit/>
          </a:bodyPr>
          <a:lstStyle/>
          <a:p>
            <a:pPr rtl="0"/>
            <a:r>
              <a:rPr lang="en-US" sz="1000">
                <a:latin typeface="Monotype Sorts" charset="2"/>
                <a:sym typeface="Monotype Sorts" charset="2"/>
              </a:rPr>
              <a:t></a:t>
            </a:r>
          </a:p>
        </p:txBody>
      </p:sp>
      <p:sp>
        <p:nvSpPr>
          <p:cNvPr id="45115" name="Rectangle 84"/>
          <p:cNvSpPr>
            <a:spLocks noChangeArrowheads="1"/>
          </p:cNvSpPr>
          <p:nvPr/>
        </p:nvSpPr>
        <p:spPr bwMode="auto">
          <a:xfrm>
            <a:off x="7231062" y="4416425"/>
            <a:ext cx="279400" cy="304800"/>
          </a:xfrm>
          <a:prstGeom prst="rect">
            <a:avLst/>
          </a:prstGeom>
          <a:noFill/>
          <a:ln w="9525">
            <a:noFill/>
            <a:miter lim="800000"/>
            <a:headEnd/>
            <a:tailEnd/>
          </a:ln>
        </p:spPr>
        <p:txBody>
          <a:bodyPr wrap="none" lIns="0" tIns="0" rIns="0" bIns="0">
            <a:spAutoFit/>
          </a:bodyPr>
          <a:lstStyle/>
          <a:p>
            <a:pPr rtl="0"/>
            <a:r>
              <a:rPr lang="en-US" sz="2000"/>
              <a:t>d</a:t>
            </a:r>
            <a:endParaRPr lang="en-US"/>
          </a:p>
        </p:txBody>
      </p:sp>
      <p:sp>
        <p:nvSpPr>
          <p:cNvPr id="45116" name="Rectangle 85"/>
          <p:cNvSpPr>
            <a:spLocks noChangeArrowheads="1"/>
          </p:cNvSpPr>
          <p:nvPr/>
        </p:nvSpPr>
        <p:spPr bwMode="auto">
          <a:xfrm>
            <a:off x="7383462" y="4568825"/>
            <a:ext cx="234950" cy="198438"/>
          </a:xfrm>
          <a:prstGeom prst="rect">
            <a:avLst/>
          </a:prstGeom>
          <a:noFill/>
          <a:ln w="9525">
            <a:noFill/>
            <a:miter lim="800000"/>
            <a:headEnd/>
            <a:tailEnd/>
          </a:ln>
        </p:spPr>
        <p:txBody>
          <a:bodyPr wrap="none" lIns="0" tIns="0" rIns="0" bIns="0">
            <a:spAutoFit/>
          </a:bodyPr>
          <a:lstStyle/>
          <a:p>
            <a:pPr rtl="0"/>
            <a:r>
              <a:rPr lang="en-US" sz="1300"/>
              <a:t>3</a:t>
            </a:r>
            <a:endParaRPr lang="en-US"/>
          </a:p>
        </p:txBody>
      </p:sp>
      <p:sp>
        <p:nvSpPr>
          <p:cNvPr id="45117" name="Rectangle 86"/>
          <p:cNvSpPr>
            <a:spLocks noChangeArrowheads="1"/>
          </p:cNvSpPr>
          <p:nvPr/>
        </p:nvSpPr>
        <p:spPr bwMode="auto">
          <a:xfrm>
            <a:off x="7015162" y="4335463"/>
            <a:ext cx="215900" cy="304800"/>
          </a:xfrm>
          <a:prstGeom prst="rect">
            <a:avLst/>
          </a:prstGeom>
          <a:noFill/>
          <a:ln w="9525">
            <a:noFill/>
            <a:miter lim="800000"/>
            <a:headEnd/>
            <a:tailEnd/>
          </a:ln>
        </p:spPr>
        <p:txBody>
          <a:bodyPr wrap="none" lIns="0" tIns="0" rIns="0" bIns="0">
            <a:spAutoFit/>
          </a:bodyPr>
          <a:lstStyle/>
          <a:p>
            <a:pPr rtl="0"/>
            <a:r>
              <a:rPr lang="en-US" sz="2000"/>
              <a:t> </a:t>
            </a:r>
            <a:endParaRPr lang="en-US"/>
          </a:p>
        </p:txBody>
      </p:sp>
      <p:sp>
        <p:nvSpPr>
          <p:cNvPr id="45118" name="Rectangle 87"/>
          <p:cNvSpPr>
            <a:spLocks noChangeArrowheads="1"/>
          </p:cNvSpPr>
          <p:nvPr/>
        </p:nvSpPr>
        <p:spPr bwMode="auto">
          <a:xfrm>
            <a:off x="7078662" y="4492625"/>
            <a:ext cx="117475" cy="152400"/>
          </a:xfrm>
          <a:prstGeom prst="rect">
            <a:avLst/>
          </a:prstGeom>
          <a:noFill/>
          <a:ln w="9525">
            <a:noFill/>
            <a:miter lim="800000"/>
            <a:headEnd/>
            <a:tailEnd/>
          </a:ln>
        </p:spPr>
        <p:txBody>
          <a:bodyPr wrap="none" lIns="0" tIns="0" rIns="0" bIns="0">
            <a:spAutoFit/>
          </a:bodyPr>
          <a:lstStyle/>
          <a:p>
            <a:pPr rtl="0"/>
            <a:r>
              <a:rPr lang="en-US" sz="1000">
                <a:latin typeface="Monotype Sorts" charset="2"/>
                <a:sym typeface="Monotype Sorts" charset="2"/>
              </a:rPr>
              <a:t></a:t>
            </a:r>
          </a:p>
        </p:txBody>
      </p:sp>
      <p:sp>
        <p:nvSpPr>
          <p:cNvPr id="45119" name="Rectangle 88"/>
          <p:cNvSpPr>
            <a:spLocks noChangeArrowheads="1"/>
          </p:cNvSpPr>
          <p:nvPr/>
        </p:nvSpPr>
        <p:spPr bwMode="auto">
          <a:xfrm>
            <a:off x="6099175" y="1447800"/>
            <a:ext cx="2235200" cy="458788"/>
          </a:xfrm>
          <a:prstGeom prst="rect">
            <a:avLst/>
          </a:prstGeom>
          <a:noFill/>
          <a:ln w="9525">
            <a:noFill/>
            <a:miter lim="800000"/>
            <a:headEnd/>
            <a:tailEnd/>
          </a:ln>
        </p:spPr>
        <p:txBody>
          <a:bodyPr/>
          <a:lstStyle/>
          <a:p>
            <a:endParaRPr lang="en-US"/>
          </a:p>
        </p:txBody>
      </p:sp>
      <p:sp>
        <p:nvSpPr>
          <p:cNvPr id="45120" name="Rectangle 89"/>
          <p:cNvSpPr>
            <a:spLocks noChangeArrowheads="1"/>
          </p:cNvSpPr>
          <p:nvPr/>
        </p:nvSpPr>
        <p:spPr bwMode="auto">
          <a:xfrm>
            <a:off x="6503988" y="1494631"/>
            <a:ext cx="2201862" cy="365125"/>
          </a:xfrm>
          <a:prstGeom prst="rect">
            <a:avLst/>
          </a:prstGeom>
          <a:noFill/>
          <a:ln w="9525">
            <a:noFill/>
            <a:miter lim="800000"/>
            <a:headEnd/>
            <a:tailEnd/>
          </a:ln>
        </p:spPr>
        <p:txBody>
          <a:bodyPr wrap="none" lIns="0" tIns="0" rIns="0" bIns="0">
            <a:spAutoFit/>
          </a:bodyPr>
          <a:lstStyle/>
          <a:p>
            <a:pPr rtl="0"/>
            <a:r>
              <a:rPr lang="en-US" dirty="0"/>
              <a:t>DEPARTMENT</a:t>
            </a:r>
          </a:p>
        </p:txBody>
      </p:sp>
      <p:sp>
        <p:nvSpPr>
          <p:cNvPr id="45121" name="Line 90"/>
          <p:cNvSpPr>
            <a:spLocks noChangeShapeType="1"/>
          </p:cNvSpPr>
          <p:nvPr/>
        </p:nvSpPr>
        <p:spPr bwMode="auto">
          <a:xfrm flipV="1">
            <a:off x="4257675" y="2741613"/>
            <a:ext cx="2838450" cy="2686050"/>
          </a:xfrm>
          <a:prstGeom prst="line">
            <a:avLst/>
          </a:prstGeom>
          <a:noFill/>
          <a:ln w="9525">
            <a:solidFill>
              <a:schemeClr val="tx1"/>
            </a:solidFill>
            <a:round/>
            <a:headEnd/>
            <a:tailEnd/>
          </a:ln>
        </p:spPr>
        <p:txBody>
          <a:bodyPr/>
          <a:lstStyle/>
          <a:p>
            <a:endParaRPr lang="en-US"/>
          </a:p>
        </p:txBody>
      </p:sp>
      <p:sp>
        <p:nvSpPr>
          <p:cNvPr id="45122" name="Rectangle 92"/>
          <p:cNvSpPr>
            <a:spLocks noChangeArrowheads="1"/>
          </p:cNvSpPr>
          <p:nvPr/>
        </p:nvSpPr>
        <p:spPr bwMode="auto">
          <a:xfrm>
            <a:off x="1265237" y="2647950"/>
            <a:ext cx="234950" cy="198438"/>
          </a:xfrm>
          <a:prstGeom prst="rect">
            <a:avLst/>
          </a:prstGeom>
          <a:noFill/>
          <a:ln w="9525">
            <a:noFill/>
            <a:miter lim="800000"/>
            <a:headEnd/>
            <a:tailEnd/>
          </a:ln>
        </p:spPr>
        <p:txBody>
          <a:bodyPr wrap="none" lIns="0" tIns="0" rIns="0" bIns="0">
            <a:spAutoFit/>
          </a:bodyPr>
          <a:lstStyle/>
          <a:p>
            <a:pPr rtl="0"/>
            <a:r>
              <a:rPr lang="en-US" sz="1300"/>
              <a:t>  </a:t>
            </a:r>
            <a:endParaRPr lang="en-US"/>
          </a:p>
        </p:txBody>
      </p:sp>
      <p:sp>
        <p:nvSpPr>
          <p:cNvPr id="45123" name="Text Box 93"/>
          <p:cNvSpPr txBox="1">
            <a:spLocks noChangeArrowheads="1"/>
          </p:cNvSpPr>
          <p:nvPr/>
        </p:nvSpPr>
        <p:spPr bwMode="auto">
          <a:xfrm>
            <a:off x="754062" y="5711825"/>
            <a:ext cx="420688" cy="457200"/>
          </a:xfrm>
          <a:prstGeom prst="rect">
            <a:avLst/>
          </a:prstGeom>
          <a:noFill/>
          <a:ln w="9525">
            <a:noFill/>
            <a:miter lim="800000"/>
            <a:headEnd/>
            <a:tailEnd/>
          </a:ln>
        </p:spPr>
        <p:txBody>
          <a:bodyPr wrap="none">
            <a:spAutoFit/>
          </a:bodyPr>
          <a:lstStyle/>
          <a:p>
            <a:r>
              <a:rPr lang="en-US"/>
              <a:t>:</a:t>
            </a:r>
          </a:p>
        </p:txBody>
      </p:sp>
      <p:sp>
        <p:nvSpPr>
          <p:cNvPr id="45124" name="Text Box 96"/>
          <p:cNvSpPr txBox="1">
            <a:spLocks noChangeArrowheads="1"/>
          </p:cNvSpPr>
          <p:nvPr/>
        </p:nvSpPr>
        <p:spPr bwMode="auto">
          <a:xfrm>
            <a:off x="3878262" y="6092825"/>
            <a:ext cx="420688" cy="457200"/>
          </a:xfrm>
          <a:prstGeom prst="rect">
            <a:avLst/>
          </a:prstGeom>
          <a:noFill/>
          <a:ln w="9525">
            <a:noFill/>
            <a:miter lim="800000"/>
            <a:headEnd/>
            <a:tailEnd/>
          </a:ln>
        </p:spPr>
        <p:txBody>
          <a:bodyPr wrap="none">
            <a:spAutoFit/>
          </a:bodyPr>
          <a:lstStyle/>
          <a:p>
            <a:r>
              <a:rPr lang="en-US"/>
              <a:t>:</a:t>
            </a:r>
          </a:p>
        </p:txBody>
      </p:sp>
      <p:sp>
        <p:nvSpPr>
          <p:cNvPr id="45125" name="Text Box 97"/>
          <p:cNvSpPr txBox="1">
            <a:spLocks noChangeArrowheads="1"/>
          </p:cNvSpPr>
          <p:nvPr/>
        </p:nvSpPr>
        <p:spPr bwMode="auto">
          <a:xfrm>
            <a:off x="7002462" y="4645025"/>
            <a:ext cx="420688" cy="457200"/>
          </a:xfrm>
          <a:prstGeom prst="rect">
            <a:avLst/>
          </a:prstGeom>
          <a:noFill/>
          <a:ln w="9525">
            <a:noFill/>
            <a:miter lim="800000"/>
            <a:headEnd/>
            <a:tailEnd/>
          </a:ln>
        </p:spPr>
        <p:txBody>
          <a:bodyPr wrap="none">
            <a:spAutoFit/>
          </a:bodyPr>
          <a:lstStyle/>
          <a:p>
            <a:r>
              <a:rPr lang="en-US"/>
              <a:t>:</a:t>
            </a:r>
          </a:p>
        </p:txBody>
      </p:sp>
      <p:sp>
        <p:nvSpPr>
          <p:cNvPr id="4" name="Title 3"/>
          <p:cNvSpPr>
            <a:spLocks noGrp="1"/>
          </p:cNvSpPr>
          <p:nvPr>
            <p:ph type="title"/>
          </p:nvPr>
        </p:nvSpPr>
        <p:spPr>
          <a:xfrm>
            <a:off x="457199" y="152400"/>
            <a:ext cx="8245475" cy="1371600"/>
          </a:xfrm>
        </p:spPr>
        <p:txBody>
          <a:bodyPr>
            <a:normAutofit/>
          </a:bodyPr>
          <a:lstStyle/>
          <a:p>
            <a:r>
              <a:rPr lang="en-US" b="1" dirty="0">
                <a:solidFill>
                  <a:srgbClr val="C00000"/>
                </a:solidFill>
                <a:latin typeface="Times New Roman" panose="02020603050405020304" pitchFamily="18" charset="0"/>
                <a:cs typeface="Times New Roman" panose="02020603050405020304" pitchFamily="18" charset="0"/>
              </a:rPr>
              <a:t>Relationship Degree - Binary relationship</a:t>
            </a:r>
          </a:p>
        </p:txBody>
      </p:sp>
      <p:sp>
        <p:nvSpPr>
          <p:cNvPr id="3" name="Footer Placeholder 2"/>
          <p:cNvSpPr>
            <a:spLocks noGrp="1"/>
          </p:cNvSpPr>
          <p:nvPr>
            <p:ph type="ftr" sz="quarter" idx="11"/>
          </p:nvPr>
        </p:nvSpPr>
        <p:spPr/>
        <p:txBody>
          <a:bodyPr/>
          <a:lstStyle/>
          <a:p>
            <a:r>
              <a:rPr lang="en-US"/>
              <a:t>Lecture3</a:t>
            </a:r>
          </a:p>
        </p:txBody>
      </p:sp>
      <p:sp>
        <p:nvSpPr>
          <p:cNvPr id="85" name="عنصر نائب لرقم الشريحة 84"/>
          <p:cNvSpPr>
            <a:spLocks noGrp="1"/>
          </p:cNvSpPr>
          <p:nvPr>
            <p:ph type="sldNum" sz="quarter" idx="12"/>
          </p:nvPr>
        </p:nvSpPr>
        <p:spPr/>
        <p:txBody>
          <a:bodyPr/>
          <a:lstStyle/>
          <a:p>
            <a:fld id="{4291A215-A08A-44D9-AE8F-E2531DD7AFEC}" type="slidenum">
              <a:rPr lang="en-US" smtClean="0"/>
              <a:pPr/>
              <a:t>38</a:t>
            </a:fld>
            <a:endParaRPr lang="en-US"/>
          </a:p>
        </p:txBody>
      </p:sp>
    </p:spTree>
  </p:cSld>
  <p:clrMapOvr>
    <a:masterClrMapping/>
  </p:clrMapOvr>
  <p:transition>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Line 6"/>
          <p:cNvSpPr>
            <a:spLocks noChangeShapeType="1"/>
          </p:cNvSpPr>
          <p:nvPr/>
        </p:nvSpPr>
        <p:spPr bwMode="auto">
          <a:xfrm>
            <a:off x="1252538" y="2514600"/>
            <a:ext cx="3143250" cy="95250"/>
          </a:xfrm>
          <a:prstGeom prst="line">
            <a:avLst/>
          </a:prstGeom>
          <a:noFill/>
          <a:ln w="9525">
            <a:solidFill>
              <a:schemeClr val="tx1"/>
            </a:solidFill>
            <a:round/>
            <a:headEnd/>
            <a:tailEnd/>
          </a:ln>
        </p:spPr>
        <p:txBody>
          <a:bodyPr/>
          <a:lstStyle/>
          <a:p>
            <a:endParaRPr lang="en-US"/>
          </a:p>
        </p:txBody>
      </p:sp>
      <p:sp>
        <p:nvSpPr>
          <p:cNvPr id="47107" name="Line 7"/>
          <p:cNvSpPr>
            <a:spLocks noChangeShapeType="1"/>
          </p:cNvSpPr>
          <p:nvPr/>
        </p:nvSpPr>
        <p:spPr bwMode="auto">
          <a:xfrm>
            <a:off x="1252538" y="2495550"/>
            <a:ext cx="3143250" cy="704850"/>
          </a:xfrm>
          <a:prstGeom prst="line">
            <a:avLst/>
          </a:prstGeom>
          <a:noFill/>
          <a:ln w="9525">
            <a:solidFill>
              <a:schemeClr val="tx1"/>
            </a:solidFill>
            <a:round/>
            <a:headEnd/>
            <a:tailEnd/>
          </a:ln>
        </p:spPr>
        <p:txBody>
          <a:bodyPr/>
          <a:lstStyle/>
          <a:p>
            <a:endParaRPr lang="en-US"/>
          </a:p>
        </p:txBody>
      </p:sp>
      <p:sp>
        <p:nvSpPr>
          <p:cNvPr id="47108" name="Line 8"/>
          <p:cNvSpPr>
            <a:spLocks noChangeShapeType="1"/>
          </p:cNvSpPr>
          <p:nvPr/>
        </p:nvSpPr>
        <p:spPr bwMode="auto">
          <a:xfrm>
            <a:off x="1233488" y="2495550"/>
            <a:ext cx="3143250" cy="1276350"/>
          </a:xfrm>
          <a:prstGeom prst="line">
            <a:avLst/>
          </a:prstGeom>
          <a:noFill/>
          <a:ln w="9525">
            <a:solidFill>
              <a:schemeClr val="tx1"/>
            </a:solidFill>
            <a:round/>
            <a:headEnd/>
            <a:tailEnd/>
          </a:ln>
        </p:spPr>
        <p:txBody>
          <a:bodyPr/>
          <a:lstStyle/>
          <a:p>
            <a:endParaRPr lang="en-US"/>
          </a:p>
        </p:txBody>
      </p:sp>
      <p:sp>
        <p:nvSpPr>
          <p:cNvPr id="47109" name="Line 9"/>
          <p:cNvSpPr>
            <a:spLocks noChangeShapeType="1"/>
          </p:cNvSpPr>
          <p:nvPr/>
        </p:nvSpPr>
        <p:spPr bwMode="auto">
          <a:xfrm>
            <a:off x="1271588" y="2971800"/>
            <a:ext cx="3124200" cy="1409700"/>
          </a:xfrm>
          <a:prstGeom prst="line">
            <a:avLst/>
          </a:prstGeom>
          <a:noFill/>
          <a:ln w="9525">
            <a:solidFill>
              <a:schemeClr val="tx1"/>
            </a:solidFill>
            <a:round/>
            <a:headEnd/>
            <a:tailEnd/>
          </a:ln>
        </p:spPr>
        <p:txBody>
          <a:bodyPr/>
          <a:lstStyle/>
          <a:p>
            <a:endParaRPr lang="en-US"/>
          </a:p>
        </p:txBody>
      </p:sp>
      <p:sp>
        <p:nvSpPr>
          <p:cNvPr id="47110" name="Line 10"/>
          <p:cNvSpPr>
            <a:spLocks noChangeShapeType="1"/>
          </p:cNvSpPr>
          <p:nvPr/>
        </p:nvSpPr>
        <p:spPr bwMode="auto">
          <a:xfrm>
            <a:off x="1252538" y="2971800"/>
            <a:ext cx="3124200" cy="1981200"/>
          </a:xfrm>
          <a:prstGeom prst="line">
            <a:avLst/>
          </a:prstGeom>
          <a:noFill/>
          <a:ln w="9525">
            <a:solidFill>
              <a:schemeClr val="tx1"/>
            </a:solidFill>
            <a:round/>
            <a:headEnd/>
            <a:tailEnd/>
          </a:ln>
        </p:spPr>
        <p:txBody>
          <a:bodyPr/>
          <a:lstStyle/>
          <a:p>
            <a:endParaRPr lang="en-US"/>
          </a:p>
        </p:txBody>
      </p:sp>
      <p:sp>
        <p:nvSpPr>
          <p:cNvPr id="47111" name="Line 11"/>
          <p:cNvSpPr>
            <a:spLocks noChangeShapeType="1"/>
          </p:cNvSpPr>
          <p:nvPr/>
        </p:nvSpPr>
        <p:spPr bwMode="auto">
          <a:xfrm>
            <a:off x="1252538" y="2971800"/>
            <a:ext cx="3124200" cy="2571750"/>
          </a:xfrm>
          <a:prstGeom prst="line">
            <a:avLst/>
          </a:prstGeom>
          <a:noFill/>
          <a:ln w="9525">
            <a:solidFill>
              <a:schemeClr val="tx1"/>
            </a:solidFill>
            <a:round/>
            <a:headEnd/>
            <a:tailEnd/>
          </a:ln>
        </p:spPr>
        <p:txBody>
          <a:bodyPr/>
          <a:lstStyle/>
          <a:p>
            <a:endParaRPr lang="en-US"/>
          </a:p>
        </p:txBody>
      </p:sp>
      <p:sp>
        <p:nvSpPr>
          <p:cNvPr id="47112" name="Line 12"/>
          <p:cNvSpPr>
            <a:spLocks noChangeShapeType="1"/>
          </p:cNvSpPr>
          <p:nvPr/>
        </p:nvSpPr>
        <p:spPr bwMode="auto">
          <a:xfrm>
            <a:off x="1233488" y="2971800"/>
            <a:ext cx="3162300" cy="3143250"/>
          </a:xfrm>
          <a:prstGeom prst="line">
            <a:avLst/>
          </a:prstGeom>
          <a:noFill/>
          <a:ln w="9525">
            <a:solidFill>
              <a:schemeClr val="tx1"/>
            </a:solidFill>
            <a:round/>
            <a:headEnd/>
            <a:tailEnd/>
          </a:ln>
        </p:spPr>
        <p:txBody>
          <a:bodyPr/>
          <a:lstStyle/>
          <a:p>
            <a:endParaRPr lang="en-US"/>
          </a:p>
        </p:txBody>
      </p:sp>
      <p:sp>
        <p:nvSpPr>
          <p:cNvPr id="47113" name="Line 13"/>
          <p:cNvSpPr>
            <a:spLocks noChangeShapeType="1"/>
          </p:cNvSpPr>
          <p:nvPr/>
        </p:nvSpPr>
        <p:spPr bwMode="auto">
          <a:xfrm flipV="1">
            <a:off x="1271588" y="3200400"/>
            <a:ext cx="3124200" cy="2076450"/>
          </a:xfrm>
          <a:prstGeom prst="line">
            <a:avLst/>
          </a:prstGeom>
          <a:noFill/>
          <a:ln w="9525">
            <a:solidFill>
              <a:schemeClr val="tx1"/>
            </a:solidFill>
            <a:round/>
            <a:headEnd/>
            <a:tailEnd/>
          </a:ln>
        </p:spPr>
        <p:txBody>
          <a:bodyPr/>
          <a:lstStyle/>
          <a:p>
            <a:endParaRPr lang="en-US"/>
          </a:p>
        </p:txBody>
      </p:sp>
      <p:sp>
        <p:nvSpPr>
          <p:cNvPr id="47114" name="Line 14"/>
          <p:cNvSpPr>
            <a:spLocks noChangeShapeType="1"/>
          </p:cNvSpPr>
          <p:nvPr/>
        </p:nvSpPr>
        <p:spPr bwMode="auto">
          <a:xfrm flipV="1">
            <a:off x="1271588" y="4953000"/>
            <a:ext cx="3143250" cy="342900"/>
          </a:xfrm>
          <a:prstGeom prst="line">
            <a:avLst/>
          </a:prstGeom>
          <a:noFill/>
          <a:ln w="9525">
            <a:solidFill>
              <a:schemeClr val="tx1"/>
            </a:solidFill>
            <a:round/>
            <a:headEnd/>
            <a:tailEnd/>
          </a:ln>
        </p:spPr>
        <p:txBody>
          <a:bodyPr/>
          <a:lstStyle/>
          <a:p>
            <a:endParaRPr lang="en-US"/>
          </a:p>
        </p:txBody>
      </p:sp>
      <p:sp>
        <p:nvSpPr>
          <p:cNvPr id="47115" name="Line 15"/>
          <p:cNvSpPr>
            <a:spLocks noChangeShapeType="1"/>
          </p:cNvSpPr>
          <p:nvPr/>
        </p:nvSpPr>
        <p:spPr bwMode="auto">
          <a:xfrm flipV="1">
            <a:off x="1271588" y="3790950"/>
            <a:ext cx="3143250" cy="1981200"/>
          </a:xfrm>
          <a:prstGeom prst="line">
            <a:avLst/>
          </a:prstGeom>
          <a:noFill/>
          <a:ln w="9525">
            <a:solidFill>
              <a:schemeClr val="tx1"/>
            </a:solidFill>
            <a:round/>
            <a:headEnd/>
            <a:tailEnd/>
          </a:ln>
        </p:spPr>
        <p:txBody>
          <a:bodyPr/>
          <a:lstStyle/>
          <a:p>
            <a:endParaRPr lang="en-US"/>
          </a:p>
        </p:txBody>
      </p:sp>
      <p:sp>
        <p:nvSpPr>
          <p:cNvPr id="47116" name="Line 16"/>
          <p:cNvSpPr>
            <a:spLocks noChangeShapeType="1"/>
          </p:cNvSpPr>
          <p:nvPr/>
        </p:nvSpPr>
        <p:spPr bwMode="auto">
          <a:xfrm flipV="1">
            <a:off x="1252538" y="5524500"/>
            <a:ext cx="3162300" cy="742950"/>
          </a:xfrm>
          <a:prstGeom prst="line">
            <a:avLst/>
          </a:prstGeom>
          <a:noFill/>
          <a:ln w="9525">
            <a:solidFill>
              <a:schemeClr val="tx1"/>
            </a:solidFill>
            <a:round/>
            <a:headEnd/>
            <a:tailEnd/>
          </a:ln>
        </p:spPr>
        <p:txBody>
          <a:bodyPr/>
          <a:lstStyle/>
          <a:p>
            <a:endParaRPr lang="en-US"/>
          </a:p>
        </p:txBody>
      </p:sp>
      <p:sp>
        <p:nvSpPr>
          <p:cNvPr id="47117" name="Line 17"/>
          <p:cNvSpPr>
            <a:spLocks noChangeShapeType="1"/>
          </p:cNvSpPr>
          <p:nvPr/>
        </p:nvSpPr>
        <p:spPr bwMode="auto">
          <a:xfrm flipV="1">
            <a:off x="1271588" y="6096000"/>
            <a:ext cx="3162300" cy="190500"/>
          </a:xfrm>
          <a:prstGeom prst="line">
            <a:avLst/>
          </a:prstGeom>
          <a:noFill/>
          <a:ln w="9525">
            <a:solidFill>
              <a:schemeClr val="tx1"/>
            </a:solidFill>
            <a:round/>
            <a:headEnd/>
            <a:tailEnd/>
          </a:ln>
        </p:spPr>
        <p:txBody>
          <a:bodyPr/>
          <a:lstStyle/>
          <a:p>
            <a:endParaRPr lang="en-US"/>
          </a:p>
        </p:txBody>
      </p:sp>
      <p:sp>
        <p:nvSpPr>
          <p:cNvPr id="47118" name="Line 18"/>
          <p:cNvSpPr>
            <a:spLocks noChangeShapeType="1"/>
          </p:cNvSpPr>
          <p:nvPr/>
        </p:nvSpPr>
        <p:spPr bwMode="auto">
          <a:xfrm>
            <a:off x="4567238" y="2628900"/>
            <a:ext cx="2838450" cy="76200"/>
          </a:xfrm>
          <a:prstGeom prst="line">
            <a:avLst/>
          </a:prstGeom>
          <a:noFill/>
          <a:ln w="9525">
            <a:solidFill>
              <a:schemeClr val="tx1"/>
            </a:solidFill>
            <a:round/>
            <a:headEnd/>
            <a:tailEnd/>
          </a:ln>
        </p:spPr>
        <p:txBody>
          <a:bodyPr/>
          <a:lstStyle/>
          <a:p>
            <a:endParaRPr lang="en-US"/>
          </a:p>
        </p:txBody>
      </p:sp>
      <p:sp>
        <p:nvSpPr>
          <p:cNvPr id="47119" name="Line 19"/>
          <p:cNvSpPr>
            <a:spLocks noChangeShapeType="1"/>
          </p:cNvSpPr>
          <p:nvPr/>
        </p:nvSpPr>
        <p:spPr bwMode="auto">
          <a:xfrm flipV="1">
            <a:off x="4548188" y="2705100"/>
            <a:ext cx="2876550" cy="1066800"/>
          </a:xfrm>
          <a:prstGeom prst="line">
            <a:avLst/>
          </a:prstGeom>
          <a:noFill/>
          <a:ln w="9525">
            <a:solidFill>
              <a:schemeClr val="tx1"/>
            </a:solidFill>
            <a:round/>
            <a:headEnd/>
            <a:tailEnd/>
          </a:ln>
        </p:spPr>
        <p:txBody>
          <a:bodyPr/>
          <a:lstStyle/>
          <a:p>
            <a:endParaRPr lang="en-US"/>
          </a:p>
        </p:txBody>
      </p:sp>
      <p:sp>
        <p:nvSpPr>
          <p:cNvPr id="47120" name="Line 20"/>
          <p:cNvSpPr>
            <a:spLocks noChangeShapeType="1"/>
          </p:cNvSpPr>
          <p:nvPr/>
        </p:nvSpPr>
        <p:spPr bwMode="auto">
          <a:xfrm flipV="1">
            <a:off x="4548188" y="2743200"/>
            <a:ext cx="2838450" cy="1638300"/>
          </a:xfrm>
          <a:prstGeom prst="line">
            <a:avLst/>
          </a:prstGeom>
          <a:noFill/>
          <a:ln w="9525">
            <a:solidFill>
              <a:schemeClr val="tx1"/>
            </a:solidFill>
            <a:round/>
            <a:headEnd/>
            <a:tailEnd/>
          </a:ln>
        </p:spPr>
        <p:txBody>
          <a:bodyPr/>
          <a:lstStyle/>
          <a:p>
            <a:endParaRPr lang="en-US"/>
          </a:p>
        </p:txBody>
      </p:sp>
      <p:sp>
        <p:nvSpPr>
          <p:cNvPr id="47121" name="Line 21"/>
          <p:cNvSpPr>
            <a:spLocks noChangeShapeType="1"/>
          </p:cNvSpPr>
          <p:nvPr/>
        </p:nvSpPr>
        <p:spPr bwMode="auto">
          <a:xfrm flipH="1" flipV="1">
            <a:off x="4510088" y="3219450"/>
            <a:ext cx="2895600" cy="419100"/>
          </a:xfrm>
          <a:prstGeom prst="line">
            <a:avLst/>
          </a:prstGeom>
          <a:noFill/>
          <a:ln w="9525">
            <a:solidFill>
              <a:schemeClr val="tx1"/>
            </a:solidFill>
            <a:round/>
            <a:headEnd/>
            <a:tailEnd/>
          </a:ln>
        </p:spPr>
        <p:txBody>
          <a:bodyPr/>
          <a:lstStyle/>
          <a:p>
            <a:endParaRPr lang="en-US"/>
          </a:p>
        </p:txBody>
      </p:sp>
      <p:sp>
        <p:nvSpPr>
          <p:cNvPr id="47122" name="Line 22"/>
          <p:cNvSpPr>
            <a:spLocks noChangeShapeType="1"/>
          </p:cNvSpPr>
          <p:nvPr/>
        </p:nvSpPr>
        <p:spPr bwMode="auto">
          <a:xfrm flipH="1">
            <a:off x="4548188" y="3638550"/>
            <a:ext cx="2876550" cy="1905000"/>
          </a:xfrm>
          <a:prstGeom prst="line">
            <a:avLst/>
          </a:prstGeom>
          <a:noFill/>
          <a:ln w="9525">
            <a:solidFill>
              <a:schemeClr val="tx1"/>
            </a:solidFill>
            <a:round/>
            <a:headEnd/>
            <a:tailEnd/>
          </a:ln>
        </p:spPr>
        <p:txBody>
          <a:bodyPr/>
          <a:lstStyle/>
          <a:p>
            <a:endParaRPr lang="en-US"/>
          </a:p>
        </p:txBody>
      </p:sp>
      <p:sp>
        <p:nvSpPr>
          <p:cNvPr id="47123" name="Line 23"/>
          <p:cNvSpPr>
            <a:spLocks noChangeShapeType="1"/>
          </p:cNvSpPr>
          <p:nvPr/>
        </p:nvSpPr>
        <p:spPr bwMode="auto">
          <a:xfrm flipH="1">
            <a:off x="4548188" y="4533900"/>
            <a:ext cx="2876550" cy="419100"/>
          </a:xfrm>
          <a:prstGeom prst="line">
            <a:avLst/>
          </a:prstGeom>
          <a:noFill/>
          <a:ln w="9525">
            <a:solidFill>
              <a:schemeClr val="tx1"/>
            </a:solidFill>
            <a:round/>
            <a:headEnd/>
            <a:tailEnd/>
          </a:ln>
        </p:spPr>
        <p:txBody>
          <a:bodyPr/>
          <a:lstStyle/>
          <a:p>
            <a:endParaRPr lang="en-US"/>
          </a:p>
        </p:txBody>
      </p:sp>
      <p:sp>
        <p:nvSpPr>
          <p:cNvPr id="47124" name="Line 24"/>
          <p:cNvSpPr>
            <a:spLocks noChangeShapeType="1"/>
          </p:cNvSpPr>
          <p:nvPr/>
        </p:nvSpPr>
        <p:spPr bwMode="auto">
          <a:xfrm flipH="1">
            <a:off x="4529138" y="4552950"/>
            <a:ext cx="2895600" cy="1562100"/>
          </a:xfrm>
          <a:prstGeom prst="line">
            <a:avLst/>
          </a:prstGeom>
          <a:noFill/>
          <a:ln w="9525">
            <a:solidFill>
              <a:schemeClr val="tx1"/>
            </a:solidFill>
            <a:round/>
            <a:headEnd/>
            <a:tailEnd/>
          </a:ln>
        </p:spPr>
        <p:txBody>
          <a:bodyPr/>
          <a:lstStyle/>
          <a:p>
            <a:endParaRPr lang="en-US"/>
          </a:p>
        </p:txBody>
      </p:sp>
      <p:sp>
        <p:nvSpPr>
          <p:cNvPr id="47125" name="Oval 25"/>
          <p:cNvSpPr>
            <a:spLocks noChangeArrowheads="1"/>
          </p:cNvSpPr>
          <p:nvPr/>
        </p:nvSpPr>
        <p:spPr bwMode="auto">
          <a:xfrm>
            <a:off x="639763" y="1981200"/>
            <a:ext cx="935037" cy="1914525"/>
          </a:xfrm>
          <a:prstGeom prst="ellipse">
            <a:avLst/>
          </a:prstGeom>
          <a:noFill/>
          <a:ln w="9525">
            <a:solidFill>
              <a:schemeClr val="tx1"/>
            </a:solidFill>
            <a:round/>
            <a:headEnd/>
            <a:tailEnd/>
          </a:ln>
        </p:spPr>
        <p:txBody>
          <a:bodyPr/>
          <a:lstStyle/>
          <a:p>
            <a:endParaRPr lang="en-US"/>
          </a:p>
        </p:txBody>
      </p:sp>
      <p:sp>
        <p:nvSpPr>
          <p:cNvPr id="47126" name="Rectangle 26"/>
          <p:cNvSpPr>
            <a:spLocks noChangeArrowheads="1"/>
          </p:cNvSpPr>
          <p:nvPr/>
        </p:nvSpPr>
        <p:spPr bwMode="auto">
          <a:xfrm>
            <a:off x="1039813" y="2425700"/>
            <a:ext cx="234950" cy="198438"/>
          </a:xfrm>
          <a:prstGeom prst="rect">
            <a:avLst/>
          </a:prstGeom>
          <a:noFill/>
          <a:ln w="9525">
            <a:noFill/>
            <a:miter lim="800000"/>
            <a:headEnd/>
            <a:tailEnd/>
          </a:ln>
        </p:spPr>
        <p:txBody>
          <a:bodyPr wrap="none" lIns="0" tIns="0" rIns="0" bIns="0">
            <a:spAutoFit/>
          </a:bodyPr>
          <a:lstStyle/>
          <a:p>
            <a:pPr rtl="0"/>
            <a:r>
              <a:rPr lang="en-US" sz="1300"/>
              <a:t>  </a:t>
            </a:r>
            <a:endParaRPr lang="en-US"/>
          </a:p>
        </p:txBody>
      </p:sp>
      <p:sp>
        <p:nvSpPr>
          <p:cNvPr id="47127" name="Rectangle 27"/>
          <p:cNvSpPr>
            <a:spLocks noChangeArrowheads="1"/>
          </p:cNvSpPr>
          <p:nvPr/>
        </p:nvSpPr>
        <p:spPr bwMode="auto">
          <a:xfrm>
            <a:off x="917575" y="2286000"/>
            <a:ext cx="250825" cy="304800"/>
          </a:xfrm>
          <a:prstGeom prst="rect">
            <a:avLst/>
          </a:prstGeom>
          <a:noFill/>
          <a:ln w="9525">
            <a:noFill/>
            <a:miter lim="800000"/>
            <a:headEnd/>
            <a:tailEnd/>
          </a:ln>
        </p:spPr>
        <p:txBody>
          <a:bodyPr wrap="none" lIns="0" tIns="0" rIns="0" bIns="0">
            <a:spAutoFit/>
          </a:bodyPr>
          <a:lstStyle/>
          <a:p>
            <a:pPr rtl="0"/>
            <a:r>
              <a:rPr lang="en-US" sz="2000"/>
              <a:t>s</a:t>
            </a:r>
            <a:endParaRPr lang="en-US"/>
          </a:p>
        </p:txBody>
      </p:sp>
      <p:sp>
        <p:nvSpPr>
          <p:cNvPr id="47128" name="Rectangle 28"/>
          <p:cNvSpPr>
            <a:spLocks noChangeArrowheads="1"/>
          </p:cNvSpPr>
          <p:nvPr/>
        </p:nvSpPr>
        <p:spPr bwMode="auto">
          <a:xfrm>
            <a:off x="1016000" y="2427288"/>
            <a:ext cx="234950" cy="198437"/>
          </a:xfrm>
          <a:prstGeom prst="rect">
            <a:avLst/>
          </a:prstGeom>
          <a:noFill/>
          <a:ln w="9525">
            <a:noFill/>
            <a:miter lim="800000"/>
            <a:headEnd/>
            <a:tailEnd/>
          </a:ln>
        </p:spPr>
        <p:txBody>
          <a:bodyPr wrap="none" lIns="0" tIns="0" rIns="0" bIns="0">
            <a:spAutoFit/>
          </a:bodyPr>
          <a:lstStyle/>
          <a:p>
            <a:pPr rtl="0"/>
            <a:r>
              <a:rPr lang="en-US" sz="1300"/>
              <a:t>1</a:t>
            </a:r>
            <a:endParaRPr lang="en-US"/>
          </a:p>
        </p:txBody>
      </p:sp>
      <p:grpSp>
        <p:nvGrpSpPr>
          <p:cNvPr id="2" name="Group 29"/>
          <p:cNvGrpSpPr>
            <a:grpSpLocks/>
          </p:cNvGrpSpPr>
          <p:nvPr/>
        </p:nvGrpSpPr>
        <p:grpSpPr bwMode="auto">
          <a:xfrm>
            <a:off x="1146175" y="2400300"/>
            <a:ext cx="117475" cy="641350"/>
            <a:chOff x="816" y="1200"/>
            <a:chExt cx="74" cy="404"/>
          </a:xfrm>
        </p:grpSpPr>
        <p:sp>
          <p:nvSpPr>
            <p:cNvPr id="47194" name="Rectangle 30"/>
            <p:cNvSpPr>
              <a:spLocks noChangeArrowheads="1"/>
            </p:cNvSpPr>
            <p:nvPr/>
          </p:nvSpPr>
          <p:spPr bwMode="auto">
            <a:xfrm>
              <a:off x="816" y="1200"/>
              <a:ext cx="74" cy="96"/>
            </a:xfrm>
            <a:prstGeom prst="rect">
              <a:avLst/>
            </a:prstGeom>
            <a:noFill/>
            <a:ln w="9525">
              <a:noFill/>
              <a:miter lim="800000"/>
              <a:headEnd/>
              <a:tailEnd/>
            </a:ln>
          </p:spPr>
          <p:txBody>
            <a:bodyPr wrap="none" lIns="0" tIns="0" rIns="0" bIns="0">
              <a:spAutoFit/>
            </a:bodyPr>
            <a:lstStyle/>
            <a:p>
              <a:pPr rtl="0"/>
              <a:r>
                <a:rPr lang="en-US" sz="1000">
                  <a:latin typeface="Monotype Sorts" charset="2"/>
                  <a:sym typeface="Monotype Sorts" charset="2"/>
                </a:rPr>
                <a:t></a:t>
              </a:r>
            </a:p>
          </p:txBody>
        </p:sp>
        <p:sp>
          <p:nvSpPr>
            <p:cNvPr id="47195" name="Rectangle 31"/>
            <p:cNvSpPr>
              <a:spLocks noChangeArrowheads="1"/>
            </p:cNvSpPr>
            <p:nvPr/>
          </p:nvSpPr>
          <p:spPr bwMode="auto">
            <a:xfrm>
              <a:off x="816" y="1508"/>
              <a:ext cx="74" cy="96"/>
            </a:xfrm>
            <a:prstGeom prst="rect">
              <a:avLst/>
            </a:prstGeom>
            <a:noFill/>
            <a:ln w="9525">
              <a:noFill/>
              <a:miter lim="800000"/>
              <a:headEnd/>
              <a:tailEnd/>
            </a:ln>
          </p:spPr>
          <p:txBody>
            <a:bodyPr wrap="none" lIns="0" tIns="0" rIns="0" bIns="0">
              <a:spAutoFit/>
            </a:bodyPr>
            <a:lstStyle/>
            <a:p>
              <a:pPr rtl="0"/>
              <a:r>
                <a:rPr lang="en-US" sz="1000">
                  <a:latin typeface="Monotype Sorts" charset="2"/>
                  <a:sym typeface="Monotype Sorts" charset="2"/>
                </a:rPr>
                <a:t></a:t>
              </a:r>
            </a:p>
          </p:txBody>
        </p:sp>
      </p:grpSp>
      <p:sp>
        <p:nvSpPr>
          <p:cNvPr id="47130" name="Rectangle 32"/>
          <p:cNvSpPr>
            <a:spLocks noChangeArrowheads="1"/>
          </p:cNvSpPr>
          <p:nvPr/>
        </p:nvSpPr>
        <p:spPr bwMode="auto">
          <a:xfrm>
            <a:off x="1039813" y="2914650"/>
            <a:ext cx="234950" cy="198438"/>
          </a:xfrm>
          <a:prstGeom prst="rect">
            <a:avLst/>
          </a:prstGeom>
          <a:noFill/>
          <a:ln w="9525">
            <a:noFill/>
            <a:miter lim="800000"/>
            <a:headEnd/>
            <a:tailEnd/>
          </a:ln>
        </p:spPr>
        <p:txBody>
          <a:bodyPr wrap="none" lIns="0" tIns="0" rIns="0" bIns="0">
            <a:spAutoFit/>
          </a:bodyPr>
          <a:lstStyle/>
          <a:p>
            <a:pPr rtl="0"/>
            <a:r>
              <a:rPr lang="en-US" sz="1300"/>
              <a:t>  </a:t>
            </a:r>
            <a:endParaRPr lang="en-US"/>
          </a:p>
        </p:txBody>
      </p:sp>
      <p:sp>
        <p:nvSpPr>
          <p:cNvPr id="47131" name="Rectangle 33"/>
          <p:cNvSpPr>
            <a:spLocks noChangeArrowheads="1"/>
          </p:cNvSpPr>
          <p:nvPr/>
        </p:nvSpPr>
        <p:spPr bwMode="auto">
          <a:xfrm>
            <a:off x="917575" y="2774950"/>
            <a:ext cx="250825" cy="304800"/>
          </a:xfrm>
          <a:prstGeom prst="rect">
            <a:avLst/>
          </a:prstGeom>
          <a:noFill/>
          <a:ln w="9525">
            <a:noFill/>
            <a:miter lim="800000"/>
            <a:headEnd/>
            <a:tailEnd/>
          </a:ln>
        </p:spPr>
        <p:txBody>
          <a:bodyPr wrap="none" lIns="0" tIns="0" rIns="0" bIns="0">
            <a:spAutoFit/>
          </a:bodyPr>
          <a:lstStyle/>
          <a:p>
            <a:pPr rtl="0"/>
            <a:r>
              <a:rPr lang="en-US" sz="2000"/>
              <a:t>s</a:t>
            </a:r>
            <a:endParaRPr lang="en-US"/>
          </a:p>
        </p:txBody>
      </p:sp>
      <p:sp>
        <p:nvSpPr>
          <p:cNvPr id="47132" name="Rectangle 34"/>
          <p:cNvSpPr>
            <a:spLocks noChangeArrowheads="1"/>
          </p:cNvSpPr>
          <p:nvPr/>
        </p:nvSpPr>
        <p:spPr bwMode="auto">
          <a:xfrm>
            <a:off x="1016000" y="2916238"/>
            <a:ext cx="234950" cy="198437"/>
          </a:xfrm>
          <a:prstGeom prst="rect">
            <a:avLst/>
          </a:prstGeom>
          <a:noFill/>
          <a:ln w="9525">
            <a:noFill/>
            <a:miter lim="800000"/>
            <a:headEnd/>
            <a:tailEnd/>
          </a:ln>
        </p:spPr>
        <p:txBody>
          <a:bodyPr wrap="none" lIns="0" tIns="0" rIns="0" bIns="0">
            <a:spAutoFit/>
          </a:bodyPr>
          <a:lstStyle/>
          <a:p>
            <a:pPr rtl="0"/>
            <a:r>
              <a:rPr lang="en-US" sz="1300"/>
              <a:t>2</a:t>
            </a:r>
            <a:endParaRPr lang="en-US"/>
          </a:p>
        </p:txBody>
      </p:sp>
      <p:sp>
        <p:nvSpPr>
          <p:cNvPr id="47133" name="Rectangle 35"/>
          <p:cNvSpPr>
            <a:spLocks noChangeArrowheads="1"/>
          </p:cNvSpPr>
          <p:nvPr/>
        </p:nvSpPr>
        <p:spPr bwMode="auto">
          <a:xfrm>
            <a:off x="311150" y="1527175"/>
            <a:ext cx="1592263" cy="458788"/>
          </a:xfrm>
          <a:prstGeom prst="rect">
            <a:avLst/>
          </a:prstGeom>
          <a:noFill/>
          <a:ln w="9525">
            <a:noFill/>
            <a:miter lim="800000"/>
            <a:headEnd/>
            <a:tailEnd/>
          </a:ln>
        </p:spPr>
        <p:txBody>
          <a:bodyPr/>
          <a:lstStyle/>
          <a:p>
            <a:endParaRPr lang="en-US"/>
          </a:p>
        </p:txBody>
      </p:sp>
      <p:sp>
        <p:nvSpPr>
          <p:cNvPr id="47134" name="Rectangle 36"/>
          <p:cNvSpPr>
            <a:spLocks noChangeArrowheads="1"/>
          </p:cNvSpPr>
          <p:nvPr/>
        </p:nvSpPr>
        <p:spPr bwMode="auto">
          <a:xfrm>
            <a:off x="403225" y="1593850"/>
            <a:ext cx="1558925" cy="365125"/>
          </a:xfrm>
          <a:prstGeom prst="rect">
            <a:avLst/>
          </a:prstGeom>
          <a:noFill/>
          <a:ln w="9525">
            <a:noFill/>
            <a:miter lim="800000"/>
            <a:headEnd/>
            <a:tailEnd/>
          </a:ln>
        </p:spPr>
        <p:txBody>
          <a:bodyPr wrap="none" lIns="0" tIns="0" rIns="0" bIns="0">
            <a:spAutoFit/>
          </a:bodyPr>
          <a:lstStyle/>
          <a:p>
            <a:pPr rtl="0"/>
            <a:r>
              <a:rPr lang="en-US"/>
              <a:t>SUPPLIER</a:t>
            </a:r>
          </a:p>
        </p:txBody>
      </p:sp>
      <p:sp>
        <p:nvSpPr>
          <p:cNvPr id="47135" name="Oval 37"/>
          <p:cNvSpPr>
            <a:spLocks noChangeArrowheads="1"/>
          </p:cNvSpPr>
          <p:nvPr/>
        </p:nvSpPr>
        <p:spPr bwMode="auto">
          <a:xfrm>
            <a:off x="639763" y="4781550"/>
            <a:ext cx="935037" cy="1914525"/>
          </a:xfrm>
          <a:prstGeom prst="ellipse">
            <a:avLst/>
          </a:prstGeom>
          <a:noFill/>
          <a:ln w="9525">
            <a:solidFill>
              <a:schemeClr val="tx1"/>
            </a:solidFill>
            <a:round/>
            <a:headEnd/>
            <a:tailEnd/>
          </a:ln>
        </p:spPr>
        <p:txBody>
          <a:bodyPr/>
          <a:lstStyle/>
          <a:p>
            <a:endParaRPr lang="en-US"/>
          </a:p>
        </p:txBody>
      </p:sp>
      <p:sp>
        <p:nvSpPr>
          <p:cNvPr id="47136" name="Rectangle 38"/>
          <p:cNvSpPr>
            <a:spLocks noChangeArrowheads="1"/>
          </p:cNvSpPr>
          <p:nvPr/>
        </p:nvSpPr>
        <p:spPr bwMode="auto">
          <a:xfrm>
            <a:off x="860425" y="5181600"/>
            <a:ext cx="234950" cy="198438"/>
          </a:xfrm>
          <a:prstGeom prst="rect">
            <a:avLst/>
          </a:prstGeom>
          <a:noFill/>
          <a:ln w="9525">
            <a:noFill/>
            <a:miter lim="800000"/>
            <a:headEnd/>
            <a:tailEnd/>
          </a:ln>
        </p:spPr>
        <p:txBody>
          <a:bodyPr wrap="none" lIns="0" tIns="0" rIns="0" bIns="0">
            <a:spAutoFit/>
          </a:bodyPr>
          <a:lstStyle/>
          <a:p>
            <a:pPr rtl="0"/>
            <a:r>
              <a:rPr lang="en-US" sz="1300"/>
              <a:t>  </a:t>
            </a:r>
            <a:endParaRPr lang="en-US"/>
          </a:p>
        </p:txBody>
      </p:sp>
      <p:sp>
        <p:nvSpPr>
          <p:cNvPr id="47137" name="Rectangle 39"/>
          <p:cNvSpPr>
            <a:spLocks noChangeArrowheads="1"/>
          </p:cNvSpPr>
          <p:nvPr/>
        </p:nvSpPr>
        <p:spPr bwMode="auto">
          <a:xfrm>
            <a:off x="942975" y="5040313"/>
            <a:ext cx="279400" cy="304800"/>
          </a:xfrm>
          <a:prstGeom prst="rect">
            <a:avLst/>
          </a:prstGeom>
          <a:noFill/>
          <a:ln w="9525">
            <a:noFill/>
            <a:miter lim="800000"/>
            <a:headEnd/>
            <a:tailEnd/>
          </a:ln>
        </p:spPr>
        <p:txBody>
          <a:bodyPr wrap="none" lIns="0" tIns="0" rIns="0" bIns="0">
            <a:spAutoFit/>
          </a:bodyPr>
          <a:lstStyle/>
          <a:p>
            <a:pPr rtl="0"/>
            <a:r>
              <a:rPr lang="en-US" sz="2000"/>
              <a:t>p</a:t>
            </a:r>
            <a:endParaRPr lang="en-US"/>
          </a:p>
        </p:txBody>
      </p:sp>
      <p:sp>
        <p:nvSpPr>
          <p:cNvPr id="47138" name="Rectangle 40"/>
          <p:cNvSpPr>
            <a:spLocks noChangeArrowheads="1"/>
          </p:cNvSpPr>
          <p:nvPr/>
        </p:nvSpPr>
        <p:spPr bwMode="auto">
          <a:xfrm>
            <a:off x="1069975" y="5181600"/>
            <a:ext cx="234950" cy="198438"/>
          </a:xfrm>
          <a:prstGeom prst="rect">
            <a:avLst/>
          </a:prstGeom>
          <a:noFill/>
          <a:ln w="9525">
            <a:noFill/>
            <a:miter lim="800000"/>
            <a:headEnd/>
            <a:tailEnd/>
          </a:ln>
        </p:spPr>
        <p:txBody>
          <a:bodyPr wrap="none" lIns="0" tIns="0" rIns="0" bIns="0">
            <a:spAutoFit/>
          </a:bodyPr>
          <a:lstStyle/>
          <a:p>
            <a:pPr rtl="0"/>
            <a:r>
              <a:rPr lang="en-US" sz="1300"/>
              <a:t>1</a:t>
            </a:r>
            <a:endParaRPr lang="en-US"/>
          </a:p>
        </p:txBody>
      </p:sp>
      <p:sp>
        <p:nvSpPr>
          <p:cNvPr id="47139" name="Rectangle 41"/>
          <p:cNvSpPr>
            <a:spLocks noChangeArrowheads="1"/>
          </p:cNvSpPr>
          <p:nvPr/>
        </p:nvSpPr>
        <p:spPr bwMode="auto">
          <a:xfrm>
            <a:off x="860425" y="5670550"/>
            <a:ext cx="234950" cy="198438"/>
          </a:xfrm>
          <a:prstGeom prst="rect">
            <a:avLst/>
          </a:prstGeom>
          <a:noFill/>
          <a:ln w="9525">
            <a:noFill/>
            <a:miter lim="800000"/>
            <a:headEnd/>
            <a:tailEnd/>
          </a:ln>
        </p:spPr>
        <p:txBody>
          <a:bodyPr wrap="none" lIns="0" tIns="0" rIns="0" bIns="0">
            <a:spAutoFit/>
          </a:bodyPr>
          <a:lstStyle/>
          <a:p>
            <a:pPr rtl="0"/>
            <a:r>
              <a:rPr lang="en-US" sz="1300"/>
              <a:t>  </a:t>
            </a:r>
            <a:endParaRPr lang="en-US"/>
          </a:p>
        </p:txBody>
      </p:sp>
      <p:sp>
        <p:nvSpPr>
          <p:cNvPr id="47140" name="Rectangle 42"/>
          <p:cNvSpPr>
            <a:spLocks noChangeArrowheads="1"/>
          </p:cNvSpPr>
          <p:nvPr/>
        </p:nvSpPr>
        <p:spPr bwMode="auto">
          <a:xfrm>
            <a:off x="942975" y="5529263"/>
            <a:ext cx="279400" cy="304800"/>
          </a:xfrm>
          <a:prstGeom prst="rect">
            <a:avLst/>
          </a:prstGeom>
          <a:noFill/>
          <a:ln w="9525">
            <a:noFill/>
            <a:miter lim="800000"/>
            <a:headEnd/>
            <a:tailEnd/>
          </a:ln>
        </p:spPr>
        <p:txBody>
          <a:bodyPr wrap="none" lIns="0" tIns="0" rIns="0" bIns="0">
            <a:spAutoFit/>
          </a:bodyPr>
          <a:lstStyle/>
          <a:p>
            <a:pPr rtl="0"/>
            <a:r>
              <a:rPr lang="en-US" sz="2000"/>
              <a:t>p</a:t>
            </a:r>
            <a:endParaRPr lang="en-US"/>
          </a:p>
        </p:txBody>
      </p:sp>
      <p:sp>
        <p:nvSpPr>
          <p:cNvPr id="47141" name="Rectangle 43"/>
          <p:cNvSpPr>
            <a:spLocks noChangeArrowheads="1"/>
          </p:cNvSpPr>
          <p:nvPr/>
        </p:nvSpPr>
        <p:spPr bwMode="auto">
          <a:xfrm>
            <a:off x="1069975" y="5670550"/>
            <a:ext cx="234950" cy="198438"/>
          </a:xfrm>
          <a:prstGeom prst="rect">
            <a:avLst/>
          </a:prstGeom>
          <a:noFill/>
          <a:ln w="9525">
            <a:noFill/>
            <a:miter lim="800000"/>
            <a:headEnd/>
            <a:tailEnd/>
          </a:ln>
        </p:spPr>
        <p:txBody>
          <a:bodyPr wrap="none" lIns="0" tIns="0" rIns="0" bIns="0">
            <a:spAutoFit/>
          </a:bodyPr>
          <a:lstStyle/>
          <a:p>
            <a:pPr rtl="0"/>
            <a:r>
              <a:rPr lang="en-US" sz="1300"/>
              <a:t>2</a:t>
            </a:r>
            <a:endParaRPr lang="en-US"/>
          </a:p>
        </p:txBody>
      </p:sp>
      <p:grpSp>
        <p:nvGrpSpPr>
          <p:cNvPr id="3" name="Group 44"/>
          <p:cNvGrpSpPr>
            <a:grpSpLocks/>
          </p:cNvGrpSpPr>
          <p:nvPr/>
        </p:nvGrpSpPr>
        <p:grpSpPr bwMode="auto">
          <a:xfrm>
            <a:off x="1185863" y="5181600"/>
            <a:ext cx="117475" cy="1130300"/>
            <a:chOff x="864" y="2928"/>
            <a:chExt cx="74" cy="712"/>
          </a:xfrm>
        </p:grpSpPr>
        <p:sp>
          <p:nvSpPr>
            <p:cNvPr id="47191" name="Rectangle 45"/>
            <p:cNvSpPr>
              <a:spLocks noChangeArrowheads="1"/>
            </p:cNvSpPr>
            <p:nvPr/>
          </p:nvSpPr>
          <p:spPr bwMode="auto">
            <a:xfrm>
              <a:off x="864" y="2928"/>
              <a:ext cx="74" cy="96"/>
            </a:xfrm>
            <a:prstGeom prst="rect">
              <a:avLst/>
            </a:prstGeom>
            <a:noFill/>
            <a:ln w="9525">
              <a:noFill/>
              <a:miter lim="800000"/>
              <a:headEnd/>
              <a:tailEnd/>
            </a:ln>
          </p:spPr>
          <p:txBody>
            <a:bodyPr wrap="none" lIns="0" tIns="0" rIns="0" bIns="0">
              <a:spAutoFit/>
            </a:bodyPr>
            <a:lstStyle/>
            <a:p>
              <a:pPr rtl="0"/>
              <a:r>
                <a:rPr lang="en-US" sz="1000">
                  <a:latin typeface="Monotype Sorts" charset="2"/>
                  <a:sym typeface="Monotype Sorts" charset="2"/>
                </a:rPr>
                <a:t></a:t>
              </a:r>
            </a:p>
          </p:txBody>
        </p:sp>
        <p:sp>
          <p:nvSpPr>
            <p:cNvPr id="47192" name="Rectangle 46"/>
            <p:cNvSpPr>
              <a:spLocks noChangeArrowheads="1"/>
            </p:cNvSpPr>
            <p:nvPr/>
          </p:nvSpPr>
          <p:spPr bwMode="auto">
            <a:xfrm>
              <a:off x="864" y="3236"/>
              <a:ext cx="74" cy="96"/>
            </a:xfrm>
            <a:prstGeom prst="rect">
              <a:avLst/>
            </a:prstGeom>
            <a:noFill/>
            <a:ln w="9525">
              <a:noFill/>
              <a:miter lim="800000"/>
              <a:headEnd/>
              <a:tailEnd/>
            </a:ln>
          </p:spPr>
          <p:txBody>
            <a:bodyPr wrap="none" lIns="0" tIns="0" rIns="0" bIns="0">
              <a:spAutoFit/>
            </a:bodyPr>
            <a:lstStyle/>
            <a:p>
              <a:pPr rtl="0"/>
              <a:r>
                <a:rPr lang="en-US" sz="1000">
                  <a:latin typeface="Monotype Sorts" charset="2"/>
                  <a:sym typeface="Monotype Sorts" charset="2"/>
                </a:rPr>
                <a:t></a:t>
              </a:r>
            </a:p>
          </p:txBody>
        </p:sp>
        <p:sp>
          <p:nvSpPr>
            <p:cNvPr id="47193" name="Rectangle 47"/>
            <p:cNvSpPr>
              <a:spLocks noChangeArrowheads="1"/>
            </p:cNvSpPr>
            <p:nvPr/>
          </p:nvSpPr>
          <p:spPr bwMode="auto">
            <a:xfrm>
              <a:off x="864" y="3544"/>
              <a:ext cx="74" cy="96"/>
            </a:xfrm>
            <a:prstGeom prst="rect">
              <a:avLst/>
            </a:prstGeom>
            <a:noFill/>
            <a:ln w="9525">
              <a:noFill/>
              <a:miter lim="800000"/>
              <a:headEnd/>
              <a:tailEnd/>
            </a:ln>
          </p:spPr>
          <p:txBody>
            <a:bodyPr wrap="none" lIns="0" tIns="0" rIns="0" bIns="0">
              <a:spAutoFit/>
            </a:bodyPr>
            <a:lstStyle/>
            <a:p>
              <a:pPr rtl="0"/>
              <a:r>
                <a:rPr lang="en-US" sz="1000">
                  <a:latin typeface="Monotype Sorts" charset="2"/>
                  <a:sym typeface="Monotype Sorts" charset="2"/>
                </a:rPr>
                <a:t></a:t>
              </a:r>
            </a:p>
          </p:txBody>
        </p:sp>
      </p:grpSp>
      <p:sp>
        <p:nvSpPr>
          <p:cNvPr id="47143" name="Rectangle 48"/>
          <p:cNvSpPr>
            <a:spLocks noChangeArrowheads="1"/>
          </p:cNvSpPr>
          <p:nvPr/>
        </p:nvSpPr>
        <p:spPr bwMode="auto">
          <a:xfrm>
            <a:off x="860425" y="6159500"/>
            <a:ext cx="234950" cy="198438"/>
          </a:xfrm>
          <a:prstGeom prst="rect">
            <a:avLst/>
          </a:prstGeom>
          <a:noFill/>
          <a:ln w="9525">
            <a:noFill/>
            <a:miter lim="800000"/>
            <a:headEnd/>
            <a:tailEnd/>
          </a:ln>
        </p:spPr>
        <p:txBody>
          <a:bodyPr wrap="none" lIns="0" tIns="0" rIns="0" bIns="0">
            <a:spAutoFit/>
          </a:bodyPr>
          <a:lstStyle/>
          <a:p>
            <a:pPr rtl="0"/>
            <a:r>
              <a:rPr lang="en-US" sz="1300"/>
              <a:t>  </a:t>
            </a:r>
            <a:endParaRPr lang="en-US"/>
          </a:p>
        </p:txBody>
      </p:sp>
      <p:sp>
        <p:nvSpPr>
          <p:cNvPr id="47144" name="Rectangle 49"/>
          <p:cNvSpPr>
            <a:spLocks noChangeArrowheads="1"/>
          </p:cNvSpPr>
          <p:nvPr/>
        </p:nvSpPr>
        <p:spPr bwMode="auto">
          <a:xfrm>
            <a:off x="942975" y="6018213"/>
            <a:ext cx="279400" cy="304800"/>
          </a:xfrm>
          <a:prstGeom prst="rect">
            <a:avLst/>
          </a:prstGeom>
          <a:noFill/>
          <a:ln w="9525">
            <a:noFill/>
            <a:miter lim="800000"/>
            <a:headEnd/>
            <a:tailEnd/>
          </a:ln>
        </p:spPr>
        <p:txBody>
          <a:bodyPr wrap="none" lIns="0" tIns="0" rIns="0" bIns="0">
            <a:spAutoFit/>
          </a:bodyPr>
          <a:lstStyle/>
          <a:p>
            <a:pPr rtl="0"/>
            <a:r>
              <a:rPr lang="en-US" sz="2000"/>
              <a:t>p</a:t>
            </a:r>
            <a:endParaRPr lang="en-US"/>
          </a:p>
        </p:txBody>
      </p:sp>
      <p:sp>
        <p:nvSpPr>
          <p:cNvPr id="47145" name="Rectangle 50"/>
          <p:cNvSpPr>
            <a:spLocks noChangeArrowheads="1"/>
          </p:cNvSpPr>
          <p:nvPr/>
        </p:nvSpPr>
        <p:spPr bwMode="auto">
          <a:xfrm>
            <a:off x="1069975" y="6159500"/>
            <a:ext cx="234950" cy="198438"/>
          </a:xfrm>
          <a:prstGeom prst="rect">
            <a:avLst/>
          </a:prstGeom>
          <a:noFill/>
          <a:ln w="9525">
            <a:noFill/>
            <a:miter lim="800000"/>
            <a:headEnd/>
            <a:tailEnd/>
          </a:ln>
        </p:spPr>
        <p:txBody>
          <a:bodyPr wrap="none" lIns="0" tIns="0" rIns="0" bIns="0">
            <a:spAutoFit/>
          </a:bodyPr>
          <a:lstStyle/>
          <a:p>
            <a:pPr rtl="0"/>
            <a:r>
              <a:rPr lang="en-US" sz="1300"/>
              <a:t>3</a:t>
            </a:r>
            <a:endParaRPr lang="en-US"/>
          </a:p>
        </p:txBody>
      </p:sp>
      <p:sp>
        <p:nvSpPr>
          <p:cNvPr id="47146" name="Rectangle 51"/>
          <p:cNvSpPr>
            <a:spLocks noChangeArrowheads="1"/>
          </p:cNvSpPr>
          <p:nvPr/>
        </p:nvSpPr>
        <p:spPr bwMode="auto">
          <a:xfrm>
            <a:off x="623888" y="4327525"/>
            <a:ext cx="965200" cy="458788"/>
          </a:xfrm>
          <a:prstGeom prst="rect">
            <a:avLst/>
          </a:prstGeom>
          <a:noFill/>
          <a:ln w="9525">
            <a:noFill/>
            <a:miter lim="800000"/>
            <a:headEnd/>
            <a:tailEnd/>
          </a:ln>
        </p:spPr>
        <p:txBody>
          <a:bodyPr/>
          <a:lstStyle/>
          <a:p>
            <a:endParaRPr lang="en-US"/>
          </a:p>
        </p:txBody>
      </p:sp>
      <p:sp>
        <p:nvSpPr>
          <p:cNvPr id="47147" name="Rectangle 52"/>
          <p:cNvSpPr>
            <a:spLocks noChangeArrowheads="1"/>
          </p:cNvSpPr>
          <p:nvPr/>
        </p:nvSpPr>
        <p:spPr bwMode="auto">
          <a:xfrm>
            <a:off x="715963" y="4394200"/>
            <a:ext cx="931862" cy="365125"/>
          </a:xfrm>
          <a:prstGeom prst="rect">
            <a:avLst/>
          </a:prstGeom>
          <a:noFill/>
          <a:ln w="9525">
            <a:noFill/>
            <a:miter lim="800000"/>
            <a:headEnd/>
            <a:tailEnd/>
          </a:ln>
        </p:spPr>
        <p:txBody>
          <a:bodyPr wrap="none" lIns="0" tIns="0" rIns="0" bIns="0">
            <a:spAutoFit/>
          </a:bodyPr>
          <a:lstStyle/>
          <a:p>
            <a:pPr rtl="0"/>
            <a:r>
              <a:rPr lang="en-US"/>
              <a:t>PART</a:t>
            </a:r>
          </a:p>
        </p:txBody>
      </p:sp>
      <p:sp>
        <p:nvSpPr>
          <p:cNvPr id="47148" name="Oval 53"/>
          <p:cNvSpPr>
            <a:spLocks noChangeArrowheads="1"/>
          </p:cNvSpPr>
          <p:nvPr/>
        </p:nvSpPr>
        <p:spPr bwMode="auto">
          <a:xfrm>
            <a:off x="3481388" y="2019300"/>
            <a:ext cx="1944687" cy="4725988"/>
          </a:xfrm>
          <a:prstGeom prst="ellipse">
            <a:avLst/>
          </a:prstGeom>
          <a:noFill/>
          <a:ln w="9525">
            <a:solidFill>
              <a:schemeClr val="tx1"/>
            </a:solidFill>
            <a:round/>
            <a:headEnd/>
            <a:tailEnd/>
          </a:ln>
        </p:spPr>
        <p:txBody>
          <a:bodyPr/>
          <a:lstStyle/>
          <a:p>
            <a:endParaRPr lang="en-US"/>
          </a:p>
        </p:txBody>
      </p:sp>
      <p:sp>
        <p:nvSpPr>
          <p:cNvPr id="47149" name="Rectangle 54"/>
          <p:cNvSpPr>
            <a:spLocks noChangeArrowheads="1"/>
          </p:cNvSpPr>
          <p:nvPr/>
        </p:nvSpPr>
        <p:spPr bwMode="auto">
          <a:xfrm>
            <a:off x="4368800" y="2198688"/>
            <a:ext cx="236538" cy="304800"/>
          </a:xfrm>
          <a:prstGeom prst="rect">
            <a:avLst/>
          </a:prstGeom>
          <a:noFill/>
          <a:ln w="9525">
            <a:noFill/>
            <a:miter lim="800000"/>
            <a:headEnd/>
            <a:tailEnd/>
          </a:ln>
        </p:spPr>
        <p:txBody>
          <a:bodyPr wrap="none" lIns="0" tIns="0" rIns="0" bIns="0">
            <a:spAutoFit/>
          </a:bodyPr>
          <a:lstStyle/>
          <a:p>
            <a:pPr rtl="0"/>
            <a:r>
              <a:rPr lang="en-US" sz="2000"/>
              <a:t>r</a:t>
            </a:r>
            <a:endParaRPr lang="en-US"/>
          </a:p>
        </p:txBody>
      </p:sp>
      <p:sp>
        <p:nvSpPr>
          <p:cNvPr id="47150" name="Rectangle 55"/>
          <p:cNvSpPr>
            <a:spLocks noChangeArrowheads="1"/>
          </p:cNvSpPr>
          <p:nvPr/>
        </p:nvSpPr>
        <p:spPr bwMode="auto">
          <a:xfrm>
            <a:off x="4452938" y="2339975"/>
            <a:ext cx="234950" cy="198438"/>
          </a:xfrm>
          <a:prstGeom prst="rect">
            <a:avLst/>
          </a:prstGeom>
          <a:noFill/>
          <a:ln w="9525">
            <a:noFill/>
            <a:miter lim="800000"/>
            <a:headEnd/>
            <a:tailEnd/>
          </a:ln>
        </p:spPr>
        <p:txBody>
          <a:bodyPr wrap="none" lIns="0" tIns="0" rIns="0" bIns="0">
            <a:spAutoFit/>
          </a:bodyPr>
          <a:lstStyle/>
          <a:p>
            <a:pPr rtl="0"/>
            <a:r>
              <a:rPr lang="en-US" sz="1300"/>
              <a:t>1</a:t>
            </a:r>
            <a:endParaRPr lang="en-US"/>
          </a:p>
        </p:txBody>
      </p:sp>
      <p:sp>
        <p:nvSpPr>
          <p:cNvPr id="47151" name="Rectangle 56"/>
          <p:cNvSpPr>
            <a:spLocks noChangeArrowheads="1"/>
          </p:cNvSpPr>
          <p:nvPr/>
        </p:nvSpPr>
        <p:spPr bwMode="auto">
          <a:xfrm>
            <a:off x="4368800" y="2778125"/>
            <a:ext cx="236538" cy="304800"/>
          </a:xfrm>
          <a:prstGeom prst="rect">
            <a:avLst/>
          </a:prstGeom>
          <a:noFill/>
          <a:ln w="9525">
            <a:noFill/>
            <a:miter lim="800000"/>
            <a:headEnd/>
            <a:tailEnd/>
          </a:ln>
        </p:spPr>
        <p:txBody>
          <a:bodyPr wrap="none" lIns="0" tIns="0" rIns="0" bIns="0">
            <a:spAutoFit/>
          </a:bodyPr>
          <a:lstStyle/>
          <a:p>
            <a:pPr rtl="0"/>
            <a:r>
              <a:rPr lang="en-US" sz="2000"/>
              <a:t>r</a:t>
            </a:r>
            <a:endParaRPr lang="en-US"/>
          </a:p>
        </p:txBody>
      </p:sp>
      <p:sp>
        <p:nvSpPr>
          <p:cNvPr id="47152" name="Rectangle 57"/>
          <p:cNvSpPr>
            <a:spLocks noChangeArrowheads="1"/>
          </p:cNvSpPr>
          <p:nvPr/>
        </p:nvSpPr>
        <p:spPr bwMode="auto">
          <a:xfrm>
            <a:off x="4452938" y="2919413"/>
            <a:ext cx="234950" cy="198437"/>
          </a:xfrm>
          <a:prstGeom prst="rect">
            <a:avLst/>
          </a:prstGeom>
          <a:noFill/>
          <a:ln w="9525">
            <a:noFill/>
            <a:miter lim="800000"/>
            <a:headEnd/>
            <a:tailEnd/>
          </a:ln>
        </p:spPr>
        <p:txBody>
          <a:bodyPr wrap="none" lIns="0" tIns="0" rIns="0" bIns="0">
            <a:spAutoFit/>
          </a:bodyPr>
          <a:lstStyle/>
          <a:p>
            <a:pPr rtl="0"/>
            <a:r>
              <a:rPr lang="en-US" sz="1300"/>
              <a:t>2</a:t>
            </a:r>
            <a:endParaRPr lang="en-US"/>
          </a:p>
        </p:txBody>
      </p:sp>
      <p:sp>
        <p:nvSpPr>
          <p:cNvPr id="47153" name="Rectangle 58"/>
          <p:cNvSpPr>
            <a:spLocks noChangeArrowheads="1"/>
          </p:cNvSpPr>
          <p:nvPr/>
        </p:nvSpPr>
        <p:spPr bwMode="auto">
          <a:xfrm>
            <a:off x="4368800" y="3357563"/>
            <a:ext cx="236538" cy="304800"/>
          </a:xfrm>
          <a:prstGeom prst="rect">
            <a:avLst/>
          </a:prstGeom>
          <a:noFill/>
          <a:ln w="9525">
            <a:noFill/>
            <a:miter lim="800000"/>
            <a:headEnd/>
            <a:tailEnd/>
          </a:ln>
        </p:spPr>
        <p:txBody>
          <a:bodyPr wrap="none" lIns="0" tIns="0" rIns="0" bIns="0">
            <a:spAutoFit/>
          </a:bodyPr>
          <a:lstStyle/>
          <a:p>
            <a:pPr rtl="0"/>
            <a:r>
              <a:rPr lang="en-US" sz="2000"/>
              <a:t>r</a:t>
            </a:r>
            <a:endParaRPr lang="en-US"/>
          </a:p>
        </p:txBody>
      </p:sp>
      <p:sp>
        <p:nvSpPr>
          <p:cNvPr id="47154" name="Rectangle 59"/>
          <p:cNvSpPr>
            <a:spLocks noChangeArrowheads="1"/>
          </p:cNvSpPr>
          <p:nvPr/>
        </p:nvSpPr>
        <p:spPr bwMode="auto">
          <a:xfrm>
            <a:off x="4452938" y="3498850"/>
            <a:ext cx="234950" cy="198438"/>
          </a:xfrm>
          <a:prstGeom prst="rect">
            <a:avLst/>
          </a:prstGeom>
          <a:noFill/>
          <a:ln w="9525">
            <a:noFill/>
            <a:miter lim="800000"/>
            <a:headEnd/>
            <a:tailEnd/>
          </a:ln>
        </p:spPr>
        <p:txBody>
          <a:bodyPr wrap="none" lIns="0" tIns="0" rIns="0" bIns="0">
            <a:spAutoFit/>
          </a:bodyPr>
          <a:lstStyle/>
          <a:p>
            <a:pPr rtl="0"/>
            <a:r>
              <a:rPr lang="en-US" sz="1300"/>
              <a:t>3</a:t>
            </a:r>
            <a:endParaRPr lang="en-US"/>
          </a:p>
        </p:txBody>
      </p:sp>
      <p:sp>
        <p:nvSpPr>
          <p:cNvPr id="47155" name="Rectangle 60"/>
          <p:cNvSpPr>
            <a:spLocks noChangeArrowheads="1"/>
          </p:cNvSpPr>
          <p:nvPr/>
        </p:nvSpPr>
        <p:spPr bwMode="auto">
          <a:xfrm>
            <a:off x="4368800" y="3937000"/>
            <a:ext cx="236538" cy="304800"/>
          </a:xfrm>
          <a:prstGeom prst="rect">
            <a:avLst/>
          </a:prstGeom>
          <a:noFill/>
          <a:ln w="9525">
            <a:noFill/>
            <a:miter lim="800000"/>
            <a:headEnd/>
            <a:tailEnd/>
          </a:ln>
        </p:spPr>
        <p:txBody>
          <a:bodyPr wrap="none" lIns="0" tIns="0" rIns="0" bIns="0">
            <a:spAutoFit/>
          </a:bodyPr>
          <a:lstStyle/>
          <a:p>
            <a:pPr rtl="0"/>
            <a:r>
              <a:rPr lang="en-US" sz="2000"/>
              <a:t>r</a:t>
            </a:r>
            <a:endParaRPr lang="en-US"/>
          </a:p>
        </p:txBody>
      </p:sp>
      <p:sp>
        <p:nvSpPr>
          <p:cNvPr id="47156" name="Rectangle 61"/>
          <p:cNvSpPr>
            <a:spLocks noChangeArrowheads="1"/>
          </p:cNvSpPr>
          <p:nvPr/>
        </p:nvSpPr>
        <p:spPr bwMode="auto">
          <a:xfrm>
            <a:off x="4452938" y="4078288"/>
            <a:ext cx="234950" cy="198437"/>
          </a:xfrm>
          <a:prstGeom prst="rect">
            <a:avLst/>
          </a:prstGeom>
          <a:noFill/>
          <a:ln w="9525">
            <a:noFill/>
            <a:miter lim="800000"/>
            <a:headEnd/>
            <a:tailEnd/>
          </a:ln>
        </p:spPr>
        <p:txBody>
          <a:bodyPr wrap="none" lIns="0" tIns="0" rIns="0" bIns="0">
            <a:spAutoFit/>
          </a:bodyPr>
          <a:lstStyle/>
          <a:p>
            <a:pPr rtl="0"/>
            <a:r>
              <a:rPr lang="en-US" sz="1300"/>
              <a:t>4</a:t>
            </a:r>
            <a:endParaRPr lang="en-US"/>
          </a:p>
        </p:txBody>
      </p:sp>
      <p:sp>
        <p:nvSpPr>
          <p:cNvPr id="47157" name="Rectangle 62"/>
          <p:cNvSpPr>
            <a:spLocks noChangeArrowheads="1"/>
          </p:cNvSpPr>
          <p:nvPr/>
        </p:nvSpPr>
        <p:spPr bwMode="auto">
          <a:xfrm>
            <a:off x="4368800" y="4516438"/>
            <a:ext cx="236538" cy="304800"/>
          </a:xfrm>
          <a:prstGeom prst="rect">
            <a:avLst/>
          </a:prstGeom>
          <a:noFill/>
          <a:ln w="9525">
            <a:noFill/>
            <a:miter lim="800000"/>
            <a:headEnd/>
            <a:tailEnd/>
          </a:ln>
        </p:spPr>
        <p:txBody>
          <a:bodyPr wrap="none" lIns="0" tIns="0" rIns="0" bIns="0">
            <a:spAutoFit/>
          </a:bodyPr>
          <a:lstStyle/>
          <a:p>
            <a:pPr rtl="0"/>
            <a:r>
              <a:rPr lang="en-US" sz="2000"/>
              <a:t>r</a:t>
            </a:r>
            <a:endParaRPr lang="en-US"/>
          </a:p>
        </p:txBody>
      </p:sp>
      <p:sp>
        <p:nvSpPr>
          <p:cNvPr id="47158" name="Rectangle 63"/>
          <p:cNvSpPr>
            <a:spLocks noChangeArrowheads="1"/>
          </p:cNvSpPr>
          <p:nvPr/>
        </p:nvSpPr>
        <p:spPr bwMode="auto">
          <a:xfrm>
            <a:off x="4452938" y="4657725"/>
            <a:ext cx="234950" cy="198438"/>
          </a:xfrm>
          <a:prstGeom prst="rect">
            <a:avLst/>
          </a:prstGeom>
          <a:noFill/>
          <a:ln w="9525">
            <a:noFill/>
            <a:miter lim="800000"/>
            <a:headEnd/>
            <a:tailEnd/>
          </a:ln>
        </p:spPr>
        <p:txBody>
          <a:bodyPr wrap="none" lIns="0" tIns="0" rIns="0" bIns="0">
            <a:spAutoFit/>
          </a:bodyPr>
          <a:lstStyle/>
          <a:p>
            <a:pPr rtl="0"/>
            <a:r>
              <a:rPr lang="en-US" sz="1300"/>
              <a:t>5</a:t>
            </a:r>
            <a:endParaRPr lang="en-US"/>
          </a:p>
        </p:txBody>
      </p:sp>
      <p:sp>
        <p:nvSpPr>
          <p:cNvPr id="47159" name="Rectangle 64"/>
          <p:cNvSpPr>
            <a:spLocks noChangeArrowheads="1"/>
          </p:cNvSpPr>
          <p:nvPr/>
        </p:nvSpPr>
        <p:spPr bwMode="auto">
          <a:xfrm>
            <a:off x="4368800" y="5095875"/>
            <a:ext cx="236538" cy="304800"/>
          </a:xfrm>
          <a:prstGeom prst="rect">
            <a:avLst/>
          </a:prstGeom>
          <a:noFill/>
          <a:ln w="9525">
            <a:noFill/>
            <a:miter lim="800000"/>
            <a:headEnd/>
            <a:tailEnd/>
          </a:ln>
        </p:spPr>
        <p:txBody>
          <a:bodyPr wrap="none" lIns="0" tIns="0" rIns="0" bIns="0">
            <a:spAutoFit/>
          </a:bodyPr>
          <a:lstStyle/>
          <a:p>
            <a:pPr rtl="0"/>
            <a:r>
              <a:rPr lang="en-US" sz="2000"/>
              <a:t>r</a:t>
            </a:r>
            <a:endParaRPr lang="en-US"/>
          </a:p>
        </p:txBody>
      </p:sp>
      <p:sp>
        <p:nvSpPr>
          <p:cNvPr id="47160" name="Rectangle 65"/>
          <p:cNvSpPr>
            <a:spLocks noChangeArrowheads="1"/>
          </p:cNvSpPr>
          <p:nvPr/>
        </p:nvSpPr>
        <p:spPr bwMode="auto">
          <a:xfrm>
            <a:off x="4452938" y="5237163"/>
            <a:ext cx="234950" cy="198437"/>
          </a:xfrm>
          <a:prstGeom prst="rect">
            <a:avLst/>
          </a:prstGeom>
          <a:noFill/>
          <a:ln w="9525">
            <a:noFill/>
            <a:miter lim="800000"/>
            <a:headEnd/>
            <a:tailEnd/>
          </a:ln>
        </p:spPr>
        <p:txBody>
          <a:bodyPr wrap="none" lIns="0" tIns="0" rIns="0" bIns="0">
            <a:spAutoFit/>
          </a:bodyPr>
          <a:lstStyle/>
          <a:p>
            <a:pPr rtl="0"/>
            <a:r>
              <a:rPr lang="en-US" sz="1300"/>
              <a:t>6</a:t>
            </a:r>
            <a:endParaRPr lang="en-US"/>
          </a:p>
        </p:txBody>
      </p:sp>
      <p:sp>
        <p:nvSpPr>
          <p:cNvPr id="47161" name="Rectangle 66"/>
          <p:cNvSpPr>
            <a:spLocks noChangeArrowheads="1"/>
          </p:cNvSpPr>
          <p:nvPr/>
        </p:nvSpPr>
        <p:spPr bwMode="auto">
          <a:xfrm>
            <a:off x="4368800" y="5675313"/>
            <a:ext cx="236538" cy="304800"/>
          </a:xfrm>
          <a:prstGeom prst="rect">
            <a:avLst/>
          </a:prstGeom>
          <a:noFill/>
          <a:ln w="9525">
            <a:noFill/>
            <a:miter lim="800000"/>
            <a:headEnd/>
            <a:tailEnd/>
          </a:ln>
        </p:spPr>
        <p:txBody>
          <a:bodyPr wrap="none" lIns="0" tIns="0" rIns="0" bIns="0">
            <a:spAutoFit/>
          </a:bodyPr>
          <a:lstStyle/>
          <a:p>
            <a:pPr rtl="0"/>
            <a:r>
              <a:rPr lang="en-US" sz="2000"/>
              <a:t>r</a:t>
            </a:r>
            <a:endParaRPr lang="en-US"/>
          </a:p>
        </p:txBody>
      </p:sp>
      <p:sp>
        <p:nvSpPr>
          <p:cNvPr id="47162" name="Rectangle 67"/>
          <p:cNvSpPr>
            <a:spLocks noChangeArrowheads="1"/>
          </p:cNvSpPr>
          <p:nvPr/>
        </p:nvSpPr>
        <p:spPr bwMode="auto">
          <a:xfrm>
            <a:off x="4452938" y="5816600"/>
            <a:ext cx="234950" cy="198438"/>
          </a:xfrm>
          <a:prstGeom prst="rect">
            <a:avLst/>
          </a:prstGeom>
          <a:noFill/>
          <a:ln w="9525">
            <a:noFill/>
            <a:miter lim="800000"/>
            <a:headEnd/>
            <a:tailEnd/>
          </a:ln>
        </p:spPr>
        <p:txBody>
          <a:bodyPr wrap="none" lIns="0" tIns="0" rIns="0" bIns="0">
            <a:spAutoFit/>
          </a:bodyPr>
          <a:lstStyle/>
          <a:p>
            <a:pPr rtl="0"/>
            <a:r>
              <a:rPr lang="en-US" sz="1300"/>
              <a:t>7</a:t>
            </a:r>
            <a:endParaRPr lang="en-US"/>
          </a:p>
        </p:txBody>
      </p:sp>
      <p:sp>
        <p:nvSpPr>
          <p:cNvPr id="47163" name="Rectangle 68"/>
          <p:cNvSpPr>
            <a:spLocks noChangeArrowheads="1"/>
          </p:cNvSpPr>
          <p:nvPr/>
        </p:nvSpPr>
        <p:spPr bwMode="auto">
          <a:xfrm>
            <a:off x="3792538" y="1527175"/>
            <a:ext cx="1322387" cy="458788"/>
          </a:xfrm>
          <a:prstGeom prst="rect">
            <a:avLst/>
          </a:prstGeom>
          <a:noFill/>
          <a:ln w="9525">
            <a:noFill/>
            <a:miter lim="800000"/>
            <a:headEnd/>
            <a:tailEnd/>
          </a:ln>
        </p:spPr>
        <p:txBody>
          <a:bodyPr/>
          <a:lstStyle/>
          <a:p>
            <a:endParaRPr lang="en-US"/>
          </a:p>
        </p:txBody>
      </p:sp>
      <p:sp>
        <p:nvSpPr>
          <p:cNvPr id="47164" name="Rectangle 69"/>
          <p:cNvSpPr>
            <a:spLocks noChangeArrowheads="1"/>
          </p:cNvSpPr>
          <p:nvPr/>
        </p:nvSpPr>
        <p:spPr bwMode="auto">
          <a:xfrm>
            <a:off x="3884613" y="1593850"/>
            <a:ext cx="1289050" cy="365125"/>
          </a:xfrm>
          <a:prstGeom prst="rect">
            <a:avLst/>
          </a:prstGeom>
          <a:noFill/>
          <a:ln w="9525">
            <a:noFill/>
            <a:miter lim="800000"/>
            <a:headEnd/>
            <a:tailEnd/>
          </a:ln>
        </p:spPr>
        <p:txBody>
          <a:bodyPr wrap="none" lIns="0" tIns="0" rIns="0" bIns="0">
            <a:spAutoFit/>
          </a:bodyPr>
          <a:lstStyle/>
          <a:p>
            <a:pPr rtl="0"/>
            <a:r>
              <a:rPr lang="en-US"/>
              <a:t>SUPPLY</a:t>
            </a:r>
          </a:p>
        </p:txBody>
      </p:sp>
      <p:sp>
        <p:nvSpPr>
          <p:cNvPr id="47165" name="Rectangle 70"/>
          <p:cNvSpPr>
            <a:spLocks noChangeArrowheads="1"/>
          </p:cNvSpPr>
          <p:nvPr/>
        </p:nvSpPr>
        <p:spPr bwMode="auto">
          <a:xfrm>
            <a:off x="4357688" y="2538413"/>
            <a:ext cx="211137" cy="182562"/>
          </a:xfrm>
          <a:prstGeom prst="rect">
            <a:avLst/>
          </a:prstGeom>
          <a:solidFill>
            <a:srgbClr val="000000"/>
          </a:solidFill>
          <a:ln w="9525">
            <a:solidFill>
              <a:schemeClr val="tx1"/>
            </a:solidFill>
            <a:miter lim="800000"/>
            <a:headEnd/>
            <a:tailEnd/>
          </a:ln>
        </p:spPr>
        <p:txBody>
          <a:bodyPr/>
          <a:lstStyle/>
          <a:p>
            <a:endParaRPr lang="en-US"/>
          </a:p>
        </p:txBody>
      </p:sp>
      <p:sp>
        <p:nvSpPr>
          <p:cNvPr id="47166" name="Rectangle 71"/>
          <p:cNvSpPr>
            <a:spLocks noChangeArrowheads="1"/>
          </p:cNvSpPr>
          <p:nvPr/>
        </p:nvSpPr>
        <p:spPr bwMode="auto">
          <a:xfrm>
            <a:off x="4357688" y="3128963"/>
            <a:ext cx="211137" cy="182562"/>
          </a:xfrm>
          <a:prstGeom prst="rect">
            <a:avLst/>
          </a:prstGeom>
          <a:solidFill>
            <a:srgbClr val="000000"/>
          </a:solidFill>
          <a:ln w="9525">
            <a:solidFill>
              <a:schemeClr val="tx1"/>
            </a:solidFill>
            <a:miter lim="800000"/>
            <a:headEnd/>
            <a:tailEnd/>
          </a:ln>
        </p:spPr>
        <p:txBody>
          <a:bodyPr/>
          <a:lstStyle/>
          <a:p>
            <a:endParaRPr lang="en-US"/>
          </a:p>
        </p:txBody>
      </p:sp>
      <p:sp>
        <p:nvSpPr>
          <p:cNvPr id="47167" name="Rectangle 72"/>
          <p:cNvSpPr>
            <a:spLocks noChangeArrowheads="1"/>
          </p:cNvSpPr>
          <p:nvPr/>
        </p:nvSpPr>
        <p:spPr bwMode="auto">
          <a:xfrm>
            <a:off x="4357688" y="3700463"/>
            <a:ext cx="211137" cy="182562"/>
          </a:xfrm>
          <a:prstGeom prst="rect">
            <a:avLst/>
          </a:prstGeom>
          <a:solidFill>
            <a:srgbClr val="000000"/>
          </a:solidFill>
          <a:ln w="9525">
            <a:solidFill>
              <a:schemeClr val="tx1"/>
            </a:solidFill>
            <a:miter lim="800000"/>
            <a:headEnd/>
            <a:tailEnd/>
          </a:ln>
        </p:spPr>
        <p:txBody>
          <a:bodyPr/>
          <a:lstStyle/>
          <a:p>
            <a:endParaRPr lang="en-US"/>
          </a:p>
        </p:txBody>
      </p:sp>
      <p:sp>
        <p:nvSpPr>
          <p:cNvPr id="47168" name="Rectangle 73"/>
          <p:cNvSpPr>
            <a:spLocks noChangeArrowheads="1"/>
          </p:cNvSpPr>
          <p:nvPr/>
        </p:nvSpPr>
        <p:spPr bwMode="auto">
          <a:xfrm>
            <a:off x="4357688" y="4291013"/>
            <a:ext cx="211137" cy="182562"/>
          </a:xfrm>
          <a:prstGeom prst="rect">
            <a:avLst/>
          </a:prstGeom>
          <a:solidFill>
            <a:srgbClr val="000000"/>
          </a:solidFill>
          <a:ln w="9525">
            <a:solidFill>
              <a:schemeClr val="tx1"/>
            </a:solidFill>
            <a:miter lim="800000"/>
            <a:headEnd/>
            <a:tailEnd/>
          </a:ln>
        </p:spPr>
        <p:txBody>
          <a:bodyPr/>
          <a:lstStyle/>
          <a:p>
            <a:endParaRPr lang="en-US"/>
          </a:p>
        </p:txBody>
      </p:sp>
      <p:sp>
        <p:nvSpPr>
          <p:cNvPr id="47169" name="Rectangle 74"/>
          <p:cNvSpPr>
            <a:spLocks noChangeArrowheads="1"/>
          </p:cNvSpPr>
          <p:nvPr/>
        </p:nvSpPr>
        <p:spPr bwMode="auto">
          <a:xfrm>
            <a:off x="4357688" y="4862513"/>
            <a:ext cx="211137" cy="182562"/>
          </a:xfrm>
          <a:prstGeom prst="rect">
            <a:avLst/>
          </a:prstGeom>
          <a:solidFill>
            <a:srgbClr val="000000"/>
          </a:solidFill>
          <a:ln w="9525">
            <a:solidFill>
              <a:schemeClr val="tx1"/>
            </a:solidFill>
            <a:miter lim="800000"/>
            <a:headEnd/>
            <a:tailEnd/>
          </a:ln>
        </p:spPr>
        <p:txBody>
          <a:bodyPr/>
          <a:lstStyle/>
          <a:p>
            <a:endParaRPr lang="en-US"/>
          </a:p>
        </p:txBody>
      </p:sp>
      <p:sp>
        <p:nvSpPr>
          <p:cNvPr id="47170" name="Rectangle 75"/>
          <p:cNvSpPr>
            <a:spLocks noChangeArrowheads="1"/>
          </p:cNvSpPr>
          <p:nvPr/>
        </p:nvSpPr>
        <p:spPr bwMode="auto">
          <a:xfrm>
            <a:off x="4357688" y="5453063"/>
            <a:ext cx="211137" cy="182562"/>
          </a:xfrm>
          <a:prstGeom prst="rect">
            <a:avLst/>
          </a:prstGeom>
          <a:solidFill>
            <a:srgbClr val="000000"/>
          </a:solidFill>
          <a:ln w="9525">
            <a:solidFill>
              <a:schemeClr val="tx1"/>
            </a:solidFill>
            <a:miter lim="800000"/>
            <a:headEnd/>
            <a:tailEnd/>
          </a:ln>
        </p:spPr>
        <p:txBody>
          <a:bodyPr/>
          <a:lstStyle/>
          <a:p>
            <a:endParaRPr lang="en-US"/>
          </a:p>
        </p:txBody>
      </p:sp>
      <p:sp>
        <p:nvSpPr>
          <p:cNvPr id="47171" name="Rectangle 76"/>
          <p:cNvSpPr>
            <a:spLocks noChangeArrowheads="1"/>
          </p:cNvSpPr>
          <p:nvPr/>
        </p:nvSpPr>
        <p:spPr bwMode="auto">
          <a:xfrm>
            <a:off x="4357688" y="6024563"/>
            <a:ext cx="211137" cy="182562"/>
          </a:xfrm>
          <a:prstGeom prst="rect">
            <a:avLst/>
          </a:prstGeom>
          <a:solidFill>
            <a:srgbClr val="000000"/>
          </a:solidFill>
          <a:ln w="9525">
            <a:solidFill>
              <a:schemeClr val="tx1"/>
            </a:solidFill>
            <a:miter lim="800000"/>
            <a:headEnd/>
            <a:tailEnd/>
          </a:ln>
        </p:spPr>
        <p:txBody>
          <a:bodyPr/>
          <a:lstStyle/>
          <a:p>
            <a:endParaRPr lang="en-US"/>
          </a:p>
        </p:txBody>
      </p:sp>
      <p:sp>
        <p:nvSpPr>
          <p:cNvPr id="47172" name="Oval 77"/>
          <p:cNvSpPr>
            <a:spLocks noChangeArrowheads="1"/>
          </p:cNvSpPr>
          <p:nvPr/>
        </p:nvSpPr>
        <p:spPr bwMode="auto">
          <a:xfrm>
            <a:off x="6715125" y="2019300"/>
            <a:ext cx="1582738" cy="3240088"/>
          </a:xfrm>
          <a:prstGeom prst="ellipse">
            <a:avLst/>
          </a:prstGeom>
          <a:noFill/>
          <a:ln w="9525">
            <a:solidFill>
              <a:schemeClr val="tx1"/>
            </a:solidFill>
            <a:round/>
            <a:headEnd/>
            <a:tailEnd/>
          </a:ln>
        </p:spPr>
        <p:txBody>
          <a:bodyPr/>
          <a:lstStyle/>
          <a:p>
            <a:endParaRPr lang="en-US"/>
          </a:p>
        </p:txBody>
      </p:sp>
      <p:sp>
        <p:nvSpPr>
          <p:cNvPr id="47173" name="Rectangle 78"/>
          <p:cNvSpPr>
            <a:spLocks noChangeArrowheads="1"/>
          </p:cNvSpPr>
          <p:nvPr/>
        </p:nvSpPr>
        <p:spPr bwMode="auto">
          <a:xfrm>
            <a:off x="7546975" y="2514600"/>
            <a:ext cx="222250" cy="304800"/>
          </a:xfrm>
          <a:prstGeom prst="rect">
            <a:avLst/>
          </a:prstGeom>
          <a:noFill/>
          <a:ln w="9525">
            <a:noFill/>
            <a:miter lim="800000"/>
            <a:headEnd/>
            <a:tailEnd/>
          </a:ln>
        </p:spPr>
        <p:txBody>
          <a:bodyPr wrap="none" lIns="0" tIns="0" rIns="0" bIns="0">
            <a:spAutoFit/>
          </a:bodyPr>
          <a:lstStyle/>
          <a:p>
            <a:pPr rtl="0"/>
            <a:r>
              <a:rPr lang="en-US" sz="2000"/>
              <a:t>j</a:t>
            </a:r>
            <a:endParaRPr lang="en-US"/>
          </a:p>
        </p:txBody>
      </p:sp>
      <p:sp>
        <p:nvSpPr>
          <p:cNvPr id="47174" name="Rectangle 79"/>
          <p:cNvSpPr>
            <a:spLocks noChangeArrowheads="1"/>
          </p:cNvSpPr>
          <p:nvPr/>
        </p:nvSpPr>
        <p:spPr bwMode="auto">
          <a:xfrm>
            <a:off x="7616825" y="2655888"/>
            <a:ext cx="234950" cy="198437"/>
          </a:xfrm>
          <a:prstGeom prst="rect">
            <a:avLst/>
          </a:prstGeom>
          <a:noFill/>
          <a:ln w="9525">
            <a:noFill/>
            <a:miter lim="800000"/>
            <a:headEnd/>
            <a:tailEnd/>
          </a:ln>
        </p:spPr>
        <p:txBody>
          <a:bodyPr wrap="none" lIns="0" tIns="0" rIns="0" bIns="0">
            <a:spAutoFit/>
          </a:bodyPr>
          <a:lstStyle/>
          <a:p>
            <a:pPr rtl="0"/>
            <a:r>
              <a:rPr lang="en-US" sz="1300"/>
              <a:t>1</a:t>
            </a:r>
            <a:endParaRPr lang="en-US"/>
          </a:p>
        </p:txBody>
      </p:sp>
      <p:sp>
        <p:nvSpPr>
          <p:cNvPr id="47175" name="Rectangle 80"/>
          <p:cNvSpPr>
            <a:spLocks noChangeArrowheads="1"/>
          </p:cNvSpPr>
          <p:nvPr/>
        </p:nvSpPr>
        <p:spPr bwMode="auto">
          <a:xfrm>
            <a:off x="7546975" y="3429000"/>
            <a:ext cx="222250" cy="304800"/>
          </a:xfrm>
          <a:prstGeom prst="rect">
            <a:avLst/>
          </a:prstGeom>
          <a:noFill/>
          <a:ln w="9525">
            <a:noFill/>
            <a:miter lim="800000"/>
            <a:headEnd/>
            <a:tailEnd/>
          </a:ln>
        </p:spPr>
        <p:txBody>
          <a:bodyPr wrap="none" lIns="0" tIns="0" rIns="0" bIns="0">
            <a:spAutoFit/>
          </a:bodyPr>
          <a:lstStyle/>
          <a:p>
            <a:pPr rtl="0"/>
            <a:r>
              <a:rPr lang="en-US" sz="2000"/>
              <a:t>j</a:t>
            </a:r>
            <a:endParaRPr lang="en-US"/>
          </a:p>
        </p:txBody>
      </p:sp>
      <p:sp>
        <p:nvSpPr>
          <p:cNvPr id="47176" name="Rectangle 81"/>
          <p:cNvSpPr>
            <a:spLocks noChangeArrowheads="1"/>
          </p:cNvSpPr>
          <p:nvPr/>
        </p:nvSpPr>
        <p:spPr bwMode="auto">
          <a:xfrm>
            <a:off x="7616825" y="3570288"/>
            <a:ext cx="234950" cy="198437"/>
          </a:xfrm>
          <a:prstGeom prst="rect">
            <a:avLst/>
          </a:prstGeom>
          <a:noFill/>
          <a:ln w="9525">
            <a:noFill/>
            <a:miter lim="800000"/>
            <a:headEnd/>
            <a:tailEnd/>
          </a:ln>
        </p:spPr>
        <p:txBody>
          <a:bodyPr wrap="none" lIns="0" tIns="0" rIns="0" bIns="0">
            <a:spAutoFit/>
          </a:bodyPr>
          <a:lstStyle/>
          <a:p>
            <a:pPr rtl="0"/>
            <a:r>
              <a:rPr lang="en-US" sz="1300"/>
              <a:t>2</a:t>
            </a:r>
            <a:endParaRPr lang="en-US"/>
          </a:p>
        </p:txBody>
      </p:sp>
      <p:sp>
        <p:nvSpPr>
          <p:cNvPr id="47177" name="Rectangle 82"/>
          <p:cNvSpPr>
            <a:spLocks noChangeArrowheads="1"/>
          </p:cNvSpPr>
          <p:nvPr/>
        </p:nvSpPr>
        <p:spPr bwMode="auto">
          <a:xfrm>
            <a:off x="7546975" y="4343400"/>
            <a:ext cx="222250" cy="304800"/>
          </a:xfrm>
          <a:prstGeom prst="rect">
            <a:avLst/>
          </a:prstGeom>
          <a:noFill/>
          <a:ln w="9525">
            <a:noFill/>
            <a:miter lim="800000"/>
            <a:headEnd/>
            <a:tailEnd/>
          </a:ln>
        </p:spPr>
        <p:txBody>
          <a:bodyPr wrap="none" lIns="0" tIns="0" rIns="0" bIns="0">
            <a:spAutoFit/>
          </a:bodyPr>
          <a:lstStyle/>
          <a:p>
            <a:pPr rtl="0"/>
            <a:r>
              <a:rPr lang="en-US" sz="2000"/>
              <a:t>j</a:t>
            </a:r>
            <a:endParaRPr lang="en-US"/>
          </a:p>
        </p:txBody>
      </p:sp>
      <p:sp>
        <p:nvSpPr>
          <p:cNvPr id="47178" name="Rectangle 83"/>
          <p:cNvSpPr>
            <a:spLocks noChangeArrowheads="1"/>
          </p:cNvSpPr>
          <p:nvPr/>
        </p:nvSpPr>
        <p:spPr bwMode="auto">
          <a:xfrm>
            <a:off x="7616825" y="4484688"/>
            <a:ext cx="234950" cy="198437"/>
          </a:xfrm>
          <a:prstGeom prst="rect">
            <a:avLst/>
          </a:prstGeom>
          <a:noFill/>
          <a:ln w="9525">
            <a:noFill/>
            <a:miter lim="800000"/>
            <a:headEnd/>
            <a:tailEnd/>
          </a:ln>
        </p:spPr>
        <p:txBody>
          <a:bodyPr wrap="none" lIns="0" tIns="0" rIns="0" bIns="0">
            <a:spAutoFit/>
          </a:bodyPr>
          <a:lstStyle/>
          <a:p>
            <a:pPr rtl="0"/>
            <a:r>
              <a:rPr lang="en-US" sz="1300"/>
              <a:t>3</a:t>
            </a:r>
            <a:endParaRPr lang="en-US"/>
          </a:p>
        </p:txBody>
      </p:sp>
      <p:grpSp>
        <p:nvGrpSpPr>
          <p:cNvPr id="4" name="Group 84"/>
          <p:cNvGrpSpPr>
            <a:grpSpLocks/>
          </p:cNvGrpSpPr>
          <p:nvPr/>
        </p:nvGrpSpPr>
        <p:grpSpPr bwMode="auto">
          <a:xfrm>
            <a:off x="7394575" y="2630488"/>
            <a:ext cx="117475" cy="1981200"/>
            <a:chOff x="4752" y="1344"/>
            <a:chExt cx="74" cy="1248"/>
          </a:xfrm>
        </p:grpSpPr>
        <p:sp>
          <p:nvSpPr>
            <p:cNvPr id="47188" name="Rectangle 85"/>
            <p:cNvSpPr>
              <a:spLocks noChangeArrowheads="1"/>
            </p:cNvSpPr>
            <p:nvPr/>
          </p:nvSpPr>
          <p:spPr bwMode="auto">
            <a:xfrm>
              <a:off x="4752" y="1344"/>
              <a:ext cx="74" cy="96"/>
            </a:xfrm>
            <a:prstGeom prst="rect">
              <a:avLst/>
            </a:prstGeom>
            <a:noFill/>
            <a:ln w="9525">
              <a:noFill/>
              <a:miter lim="800000"/>
              <a:headEnd/>
              <a:tailEnd/>
            </a:ln>
          </p:spPr>
          <p:txBody>
            <a:bodyPr wrap="none" lIns="0" tIns="0" rIns="0" bIns="0">
              <a:spAutoFit/>
            </a:bodyPr>
            <a:lstStyle/>
            <a:p>
              <a:pPr rtl="0"/>
              <a:r>
                <a:rPr lang="en-US" sz="1000">
                  <a:latin typeface="Monotype Sorts" charset="2"/>
                  <a:sym typeface="Monotype Sorts" charset="2"/>
                </a:rPr>
                <a:t></a:t>
              </a:r>
            </a:p>
          </p:txBody>
        </p:sp>
        <p:sp>
          <p:nvSpPr>
            <p:cNvPr id="47189" name="Rectangle 86"/>
            <p:cNvSpPr>
              <a:spLocks noChangeArrowheads="1"/>
            </p:cNvSpPr>
            <p:nvPr/>
          </p:nvSpPr>
          <p:spPr bwMode="auto">
            <a:xfrm>
              <a:off x="4752" y="1920"/>
              <a:ext cx="74" cy="96"/>
            </a:xfrm>
            <a:prstGeom prst="rect">
              <a:avLst/>
            </a:prstGeom>
            <a:noFill/>
            <a:ln w="9525">
              <a:noFill/>
              <a:miter lim="800000"/>
              <a:headEnd/>
              <a:tailEnd/>
            </a:ln>
          </p:spPr>
          <p:txBody>
            <a:bodyPr wrap="none" lIns="0" tIns="0" rIns="0" bIns="0">
              <a:spAutoFit/>
            </a:bodyPr>
            <a:lstStyle/>
            <a:p>
              <a:pPr rtl="0"/>
              <a:r>
                <a:rPr lang="en-US" sz="1000">
                  <a:latin typeface="Monotype Sorts" charset="2"/>
                  <a:sym typeface="Monotype Sorts" charset="2"/>
                </a:rPr>
                <a:t></a:t>
              </a:r>
            </a:p>
          </p:txBody>
        </p:sp>
        <p:sp>
          <p:nvSpPr>
            <p:cNvPr id="47190" name="Rectangle 87"/>
            <p:cNvSpPr>
              <a:spLocks noChangeArrowheads="1"/>
            </p:cNvSpPr>
            <p:nvPr/>
          </p:nvSpPr>
          <p:spPr bwMode="auto">
            <a:xfrm>
              <a:off x="4752" y="2496"/>
              <a:ext cx="74" cy="96"/>
            </a:xfrm>
            <a:prstGeom prst="rect">
              <a:avLst/>
            </a:prstGeom>
            <a:noFill/>
            <a:ln w="9525">
              <a:noFill/>
              <a:miter lim="800000"/>
              <a:headEnd/>
              <a:tailEnd/>
            </a:ln>
          </p:spPr>
          <p:txBody>
            <a:bodyPr wrap="none" lIns="0" tIns="0" rIns="0" bIns="0">
              <a:spAutoFit/>
            </a:bodyPr>
            <a:lstStyle/>
            <a:p>
              <a:pPr rtl="0"/>
              <a:r>
                <a:rPr lang="en-US" sz="1000">
                  <a:latin typeface="Monotype Sorts" charset="2"/>
                  <a:sym typeface="Monotype Sorts" charset="2"/>
                </a:rPr>
                <a:t></a:t>
              </a:r>
            </a:p>
          </p:txBody>
        </p:sp>
      </p:grpSp>
      <p:sp>
        <p:nvSpPr>
          <p:cNvPr id="47180" name="Rectangle 88"/>
          <p:cNvSpPr>
            <a:spLocks noChangeArrowheads="1"/>
          </p:cNvSpPr>
          <p:nvPr/>
        </p:nvSpPr>
        <p:spPr bwMode="auto">
          <a:xfrm>
            <a:off x="6773863" y="1527175"/>
            <a:ext cx="1473200" cy="458788"/>
          </a:xfrm>
          <a:prstGeom prst="rect">
            <a:avLst/>
          </a:prstGeom>
          <a:noFill/>
          <a:ln w="9525">
            <a:noFill/>
            <a:miter lim="800000"/>
            <a:headEnd/>
            <a:tailEnd/>
          </a:ln>
        </p:spPr>
        <p:txBody>
          <a:bodyPr/>
          <a:lstStyle/>
          <a:p>
            <a:endParaRPr lang="en-US"/>
          </a:p>
        </p:txBody>
      </p:sp>
      <p:sp>
        <p:nvSpPr>
          <p:cNvPr id="47181" name="Rectangle 89"/>
          <p:cNvSpPr>
            <a:spLocks noChangeArrowheads="1"/>
          </p:cNvSpPr>
          <p:nvPr/>
        </p:nvSpPr>
        <p:spPr bwMode="auto">
          <a:xfrm>
            <a:off x="6865938" y="1593850"/>
            <a:ext cx="1439862" cy="365125"/>
          </a:xfrm>
          <a:prstGeom prst="rect">
            <a:avLst/>
          </a:prstGeom>
          <a:noFill/>
          <a:ln w="9525">
            <a:noFill/>
            <a:miter lim="800000"/>
            <a:headEnd/>
            <a:tailEnd/>
          </a:ln>
        </p:spPr>
        <p:txBody>
          <a:bodyPr wrap="none" lIns="0" tIns="0" rIns="0" bIns="0">
            <a:spAutoFit/>
          </a:bodyPr>
          <a:lstStyle/>
          <a:p>
            <a:pPr rtl="0"/>
            <a:r>
              <a:rPr lang="en-US"/>
              <a:t>PROJECT</a:t>
            </a:r>
          </a:p>
        </p:txBody>
      </p:sp>
      <p:sp>
        <p:nvSpPr>
          <p:cNvPr id="47182" name="Line 90"/>
          <p:cNvSpPr>
            <a:spLocks noChangeShapeType="1"/>
          </p:cNvSpPr>
          <p:nvPr/>
        </p:nvSpPr>
        <p:spPr bwMode="auto">
          <a:xfrm flipV="1">
            <a:off x="1252538" y="2609850"/>
            <a:ext cx="3124200" cy="2686050"/>
          </a:xfrm>
          <a:prstGeom prst="line">
            <a:avLst/>
          </a:prstGeom>
          <a:noFill/>
          <a:ln w="9525">
            <a:solidFill>
              <a:schemeClr val="tx1"/>
            </a:solidFill>
            <a:round/>
            <a:headEnd/>
            <a:tailEnd/>
          </a:ln>
        </p:spPr>
        <p:txBody>
          <a:bodyPr/>
          <a:lstStyle/>
          <a:p>
            <a:endParaRPr lang="en-US"/>
          </a:p>
        </p:txBody>
      </p:sp>
      <p:sp>
        <p:nvSpPr>
          <p:cNvPr id="47183" name="Line 91"/>
          <p:cNvSpPr>
            <a:spLocks noChangeShapeType="1"/>
          </p:cNvSpPr>
          <p:nvPr/>
        </p:nvSpPr>
        <p:spPr bwMode="auto">
          <a:xfrm flipV="1">
            <a:off x="1271588" y="4362450"/>
            <a:ext cx="3124200" cy="933450"/>
          </a:xfrm>
          <a:prstGeom prst="line">
            <a:avLst/>
          </a:prstGeom>
          <a:noFill/>
          <a:ln w="9525">
            <a:solidFill>
              <a:schemeClr val="tx1"/>
            </a:solidFill>
            <a:round/>
            <a:headEnd/>
            <a:tailEnd/>
          </a:ln>
        </p:spPr>
        <p:txBody>
          <a:bodyPr/>
          <a:lstStyle/>
          <a:p>
            <a:endParaRPr lang="en-US"/>
          </a:p>
        </p:txBody>
      </p:sp>
      <p:sp>
        <p:nvSpPr>
          <p:cNvPr id="47184" name="Text Box 93"/>
          <p:cNvSpPr txBox="1">
            <a:spLocks noChangeArrowheads="1"/>
          </p:cNvSpPr>
          <p:nvPr/>
        </p:nvSpPr>
        <p:spPr bwMode="auto">
          <a:xfrm>
            <a:off x="765175" y="3048000"/>
            <a:ext cx="420688" cy="457200"/>
          </a:xfrm>
          <a:prstGeom prst="rect">
            <a:avLst/>
          </a:prstGeom>
          <a:noFill/>
          <a:ln w="9525">
            <a:noFill/>
            <a:miter lim="800000"/>
            <a:headEnd/>
            <a:tailEnd/>
          </a:ln>
        </p:spPr>
        <p:txBody>
          <a:bodyPr wrap="none">
            <a:spAutoFit/>
          </a:bodyPr>
          <a:lstStyle/>
          <a:p>
            <a:r>
              <a:rPr lang="en-US"/>
              <a:t>:</a:t>
            </a:r>
          </a:p>
        </p:txBody>
      </p:sp>
      <p:sp>
        <p:nvSpPr>
          <p:cNvPr id="47185" name="Text Box 94"/>
          <p:cNvSpPr txBox="1">
            <a:spLocks noChangeArrowheads="1"/>
          </p:cNvSpPr>
          <p:nvPr/>
        </p:nvSpPr>
        <p:spPr bwMode="auto">
          <a:xfrm>
            <a:off x="765175" y="6248400"/>
            <a:ext cx="420688" cy="457200"/>
          </a:xfrm>
          <a:prstGeom prst="rect">
            <a:avLst/>
          </a:prstGeom>
          <a:noFill/>
          <a:ln w="9525">
            <a:noFill/>
            <a:miter lim="800000"/>
            <a:headEnd/>
            <a:tailEnd/>
          </a:ln>
        </p:spPr>
        <p:txBody>
          <a:bodyPr wrap="none">
            <a:spAutoFit/>
          </a:bodyPr>
          <a:lstStyle/>
          <a:p>
            <a:r>
              <a:rPr lang="en-US"/>
              <a:t>:</a:t>
            </a:r>
          </a:p>
        </p:txBody>
      </p:sp>
      <p:sp>
        <p:nvSpPr>
          <p:cNvPr id="47186" name="Text Box 95"/>
          <p:cNvSpPr txBox="1">
            <a:spLocks noChangeArrowheads="1"/>
          </p:cNvSpPr>
          <p:nvPr/>
        </p:nvSpPr>
        <p:spPr bwMode="auto">
          <a:xfrm>
            <a:off x="7318375" y="4641850"/>
            <a:ext cx="420688" cy="457200"/>
          </a:xfrm>
          <a:prstGeom prst="rect">
            <a:avLst/>
          </a:prstGeom>
          <a:noFill/>
          <a:ln w="9525">
            <a:noFill/>
            <a:miter lim="800000"/>
            <a:headEnd/>
            <a:tailEnd/>
          </a:ln>
        </p:spPr>
        <p:txBody>
          <a:bodyPr wrap="none">
            <a:spAutoFit/>
          </a:bodyPr>
          <a:lstStyle/>
          <a:p>
            <a:r>
              <a:rPr lang="en-US"/>
              <a:t>:</a:t>
            </a:r>
          </a:p>
        </p:txBody>
      </p:sp>
      <p:sp>
        <p:nvSpPr>
          <p:cNvPr id="47187" name="Text Box 96"/>
          <p:cNvSpPr txBox="1">
            <a:spLocks noChangeArrowheads="1"/>
          </p:cNvSpPr>
          <p:nvPr/>
        </p:nvSpPr>
        <p:spPr bwMode="auto">
          <a:xfrm>
            <a:off x="4194175" y="6172200"/>
            <a:ext cx="420688" cy="457200"/>
          </a:xfrm>
          <a:prstGeom prst="rect">
            <a:avLst/>
          </a:prstGeom>
          <a:noFill/>
          <a:ln w="9525">
            <a:noFill/>
            <a:miter lim="800000"/>
            <a:headEnd/>
            <a:tailEnd/>
          </a:ln>
        </p:spPr>
        <p:txBody>
          <a:bodyPr wrap="none">
            <a:spAutoFit/>
          </a:bodyPr>
          <a:lstStyle/>
          <a:p>
            <a:r>
              <a:rPr lang="en-US"/>
              <a:t>:</a:t>
            </a:r>
          </a:p>
        </p:txBody>
      </p:sp>
      <p:sp>
        <p:nvSpPr>
          <p:cNvPr id="6" name="Title 5"/>
          <p:cNvSpPr>
            <a:spLocks noGrp="1"/>
          </p:cNvSpPr>
          <p:nvPr>
            <p:ph type="title"/>
          </p:nvPr>
        </p:nvSpPr>
        <p:spPr>
          <a:xfrm>
            <a:off x="457199" y="152400"/>
            <a:ext cx="8245475" cy="1371600"/>
          </a:xfrm>
        </p:spPr>
        <p:txBody>
          <a:bodyPr>
            <a:normAutofit/>
          </a:bodyPr>
          <a:lstStyle/>
          <a:p>
            <a:r>
              <a:rPr lang="en-US" sz="4000" b="1" dirty="0">
                <a:solidFill>
                  <a:srgbClr val="C00000"/>
                </a:solidFill>
                <a:latin typeface="Times New Roman" panose="02020603050405020304" pitchFamily="18" charset="0"/>
                <a:cs typeface="Times New Roman" panose="02020603050405020304" pitchFamily="18" charset="0"/>
              </a:rPr>
              <a:t>Relationship Degree - Ternary relationship</a:t>
            </a:r>
          </a:p>
        </p:txBody>
      </p:sp>
      <p:sp>
        <p:nvSpPr>
          <p:cNvPr id="5" name="Footer Placeholder 4"/>
          <p:cNvSpPr>
            <a:spLocks noGrp="1"/>
          </p:cNvSpPr>
          <p:nvPr>
            <p:ph type="ftr" sz="quarter" idx="11"/>
          </p:nvPr>
        </p:nvSpPr>
        <p:spPr/>
        <p:txBody>
          <a:bodyPr/>
          <a:lstStyle/>
          <a:p>
            <a:r>
              <a:rPr lang="en-US"/>
              <a:t>Lecture3</a:t>
            </a:r>
          </a:p>
        </p:txBody>
      </p:sp>
      <p:sp>
        <p:nvSpPr>
          <p:cNvPr id="93" name="عنصر نائب لرقم الشريحة 92"/>
          <p:cNvSpPr>
            <a:spLocks noGrp="1"/>
          </p:cNvSpPr>
          <p:nvPr>
            <p:ph type="sldNum" sz="quarter" idx="12"/>
          </p:nvPr>
        </p:nvSpPr>
        <p:spPr/>
        <p:txBody>
          <a:bodyPr/>
          <a:lstStyle/>
          <a:p>
            <a:fld id="{4291A215-A08A-44D9-AE8F-E2531DD7AFEC}" type="slidenum">
              <a:rPr lang="en-US" smtClean="0"/>
              <a:pPr/>
              <a:t>39</a:t>
            </a:fld>
            <a:endParaRPr lang="en-US"/>
          </a:p>
        </p:txBody>
      </p:sp>
    </p:spTree>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381000" y="230188"/>
            <a:ext cx="8382000" cy="766762"/>
          </a:xfrm>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eaLnBrk="1" fontAlgn="auto" hangingPunct="1">
              <a:spcAft>
                <a:spcPts val="0"/>
              </a:spcAft>
              <a:defRPr/>
            </a:pPr>
            <a:r>
              <a:rPr lang="en-GB" b="1">
                <a:latin typeface="Times" pitchFamily="18" charset="0"/>
                <a:ea typeface="+mn-ea"/>
              </a:rPr>
              <a:t>Database design</a:t>
            </a:r>
          </a:p>
        </p:txBody>
      </p:sp>
      <p:sp>
        <p:nvSpPr>
          <p:cNvPr id="6147" name="Rectangle 3"/>
          <p:cNvSpPr>
            <a:spLocks noGrp="1" noChangeArrowheads="1"/>
          </p:cNvSpPr>
          <p:nvPr>
            <p:ph idx="1"/>
          </p:nvPr>
        </p:nvSpPr>
        <p:spPr>
          <a:xfrm>
            <a:off x="468313" y="1341438"/>
            <a:ext cx="8505825" cy="3013075"/>
          </a:xfrm>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eaLnBrk="1" hangingPunct="1"/>
            <a:r>
              <a:rPr lang="en-GB" altLang="en-US">
                <a:latin typeface="Times" charset="0"/>
              </a:rPr>
              <a:t>Steps in building a database for an application:</a:t>
            </a:r>
          </a:p>
          <a:p>
            <a:pPr marL="1031875" lvl="1" indent="-514350" eaLnBrk="1" hangingPunct="1">
              <a:buFont typeface="Calibri" charset="0"/>
              <a:buAutoNum type="arabicPeriod"/>
            </a:pPr>
            <a:r>
              <a:rPr lang="en-GB" altLang="en-US" sz="2400" b="1">
                <a:latin typeface="Times" charset="0"/>
              </a:rPr>
              <a:t>Understanding real-world domain being captured</a:t>
            </a:r>
          </a:p>
          <a:p>
            <a:pPr marL="1031875" lvl="1" indent="-514350" eaLnBrk="1" hangingPunct="1">
              <a:buFont typeface="Calibri" charset="0"/>
              <a:buAutoNum type="arabicPeriod"/>
            </a:pPr>
            <a:r>
              <a:rPr lang="en-GB" altLang="en-US" sz="2400" b="1">
                <a:latin typeface="Times" charset="0"/>
              </a:rPr>
              <a:t>Specify it using a database conceptual model (ER/OO)</a:t>
            </a:r>
          </a:p>
          <a:p>
            <a:pPr marL="1031875" lvl="1" indent="-514350" eaLnBrk="1" hangingPunct="1">
              <a:buFont typeface="Calibri" charset="0"/>
              <a:buAutoNum type="arabicPeriod"/>
            </a:pPr>
            <a:r>
              <a:rPr lang="en-GB" altLang="en-US" sz="2400" b="1">
                <a:latin typeface="Times" charset="0"/>
              </a:rPr>
              <a:t>Translate specification to model of DBMS (relational)</a:t>
            </a:r>
          </a:p>
          <a:p>
            <a:pPr marL="1031875" lvl="1" indent="-514350" eaLnBrk="1" hangingPunct="1">
              <a:buFont typeface="Calibri" charset="0"/>
              <a:buAutoNum type="arabicPeriod"/>
            </a:pPr>
            <a:r>
              <a:rPr lang="en-GB" altLang="en-US" sz="2400" b="1">
                <a:latin typeface="Times" charset="0"/>
              </a:rPr>
              <a:t>Create schema using DBMS commands (DDL)</a:t>
            </a:r>
          </a:p>
          <a:p>
            <a:pPr marL="1031875" lvl="1" indent="-514350" eaLnBrk="1" hangingPunct="1">
              <a:buFont typeface="Calibri" charset="0"/>
              <a:buAutoNum type="arabicPeriod"/>
            </a:pPr>
            <a:r>
              <a:rPr lang="en-GB" altLang="en-US" sz="2400" b="1">
                <a:latin typeface="Times" charset="0"/>
              </a:rPr>
              <a:t>Load data(DML) </a:t>
            </a:r>
          </a:p>
        </p:txBody>
      </p:sp>
      <p:sp>
        <p:nvSpPr>
          <p:cNvPr id="38915" name="Slide Number Placeholder 3"/>
          <p:cNvSpPr>
            <a:spLocks noGrp="1"/>
          </p:cNvSpPr>
          <p:nvPr>
            <p:ph type="sldNum" sz="quarter" idx="12"/>
          </p:nvPr>
        </p:nvSpPr>
        <p:spPr bwMode="auto">
          <a:xfrm>
            <a:off x="6858000" y="6172200"/>
            <a:ext cx="19050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ts val="600"/>
              </a:spcAft>
              <a:buFont typeface="Arial" charset="0"/>
              <a:defRPr sz="2000" b="1">
                <a:solidFill>
                  <a:schemeClr val="tx1"/>
                </a:solidFill>
                <a:latin typeface="Arial" charset="0"/>
              </a:defRPr>
            </a:lvl1pPr>
            <a:lvl2pPr marL="742950" indent="-285750">
              <a:spcBef>
                <a:spcPct val="20000"/>
              </a:spcBef>
              <a:buClr>
                <a:schemeClr val="tx2"/>
              </a:buClr>
              <a:buFont typeface="Arial" charset="0"/>
              <a:buChar char="•"/>
              <a:defRPr sz="2000">
                <a:solidFill>
                  <a:schemeClr val="tx1"/>
                </a:solidFill>
                <a:latin typeface="Arial" charset="0"/>
              </a:defRPr>
            </a:lvl2pPr>
            <a:lvl3pPr marL="1143000" indent="-228600">
              <a:spcBef>
                <a:spcPct val="20000"/>
              </a:spcBef>
              <a:buClr>
                <a:schemeClr val="tx2"/>
              </a:buClr>
              <a:buFont typeface="Arial" charset="0"/>
              <a:buChar char="•"/>
              <a:defRPr>
                <a:solidFill>
                  <a:schemeClr val="tx1"/>
                </a:solidFill>
                <a:latin typeface="Arial" charset="0"/>
              </a:defRPr>
            </a:lvl3pPr>
            <a:lvl4pPr marL="1600200" indent="-228600">
              <a:spcBef>
                <a:spcPct val="20000"/>
              </a:spcBef>
              <a:buClr>
                <a:schemeClr val="tx2"/>
              </a:buClr>
              <a:buFont typeface="Arial" charset="0"/>
              <a:buChar char="•"/>
              <a:defRPr>
                <a:solidFill>
                  <a:schemeClr val="tx1"/>
                </a:solidFill>
                <a:latin typeface="Arial" charset="0"/>
              </a:defRPr>
            </a:lvl4pPr>
            <a:lvl5pPr marL="2057400" indent="-228600">
              <a:spcBef>
                <a:spcPct val="20000"/>
              </a:spcBef>
              <a:buClr>
                <a:schemeClr val="tx2"/>
              </a:buClr>
              <a:buFont typeface="Arial" charset="0"/>
              <a:buChar char="•"/>
              <a:defRPr>
                <a:solidFill>
                  <a:schemeClr val="tx1"/>
                </a:solidFill>
                <a:latin typeface="Arial" charset="0"/>
              </a:defRPr>
            </a:lvl5pPr>
            <a:lvl6pPr marL="25146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6pPr>
            <a:lvl7pPr marL="29718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7pPr>
            <a:lvl8pPr marL="34290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8pPr>
            <a:lvl9pPr marL="38862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9pPr>
          </a:lstStyle>
          <a:p>
            <a:pPr>
              <a:spcBef>
                <a:spcPct val="0"/>
              </a:spcBef>
              <a:spcAft>
                <a:spcPct val="0"/>
              </a:spcAft>
              <a:buFontTx/>
              <a:buNone/>
            </a:pPr>
            <a:fld id="{B86746E5-DAE9-0F46-AF1B-B733F453A0ED}" type="slidenum">
              <a:rPr lang="en-GB" altLang="en-US" sz="2400">
                <a:latin typeface="Times New Roman" charset="0"/>
              </a:rPr>
              <a:pPr>
                <a:spcBef>
                  <a:spcPct val="0"/>
                </a:spcBef>
                <a:spcAft>
                  <a:spcPct val="0"/>
                </a:spcAft>
                <a:buFontTx/>
                <a:buNone/>
              </a:pPr>
              <a:t>4</a:t>
            </a:fld>
            <a:endParaRPr lang="en-GB" altLang="en-US" sz="2400">
              <a:latin typeface="Times New Roman" charset="0"/>
            </a:endParaRPr>
          </a:p>
        </p:txBody>
      </p:sp>
      <p:sp>
        <p:nvSpPr>
          <p:cNvPr id="27" name="Right Arrow 26"/>
          <p:cNvSpPr/>
          <p:nvPr/>
        </p:nvSpPr>
        <p:spPr bwMode="auto">
          <a:xfrm>
            <a:off x="2105025" y="5006975"/>
            <a:ext cx="261938" cy="306388"/>
          </a:xfrm>
          <a:prstGeom prst="rightArrow">
            <a:avLst>
              <a:gd name="adj1" fmla="val 60000"/>
              <a:gd name="adj2" fmla="val 50000"/>
            </a:avLst>
          </a:prstGeom>
          <a:solidFill>
            <a:schemeClr val="tx2">
              <a:lumMod val="75000"/>
            </a:schemeClr>
          </a:solidFill>
        </p:spPr>
        <p:style>
          <a:lnRef idx="0">
            <a:schemeClr val="accent5"/>
          </a:lnRef>
          <a:fillRef idx="3">
            <a:schemeClr val="accent5"/>
          </a:fillRef>
          <a:effectRef idx="3">
            <a:schemeClr val="accent5"/>
          </a:effectRef>
          <a:fontRef idx="minor">
            <a:schemeClr val="lt1"/>
          </a:fontRef>
        </p:style>
      </p:sp>
      <p:grpSp>
        <p:nvGrpSpPr>
          <p:cNvPr id="38919" name="Group 5"/>
          <p:cNvGrpSpPr>
            <a:grpSpLocks/>
          </p:cNvGrpSpPr>
          <p:nvPr/>
        </p:nvGrpSpPr>
        <p:grpSpPr bwMode="auto">
          <a:xfrm>
            <a:off x="2474913" y="4659313"/>
            <a:ext cx="1233487" cy="1001712"/>
            <a:chOff x="1731801" y="1632645"/>
            <a:chExt cx="1234157" cy="1001909"/>
          </a:xfrm>
        </p:grpSpPr>
        <p:sp>
          <p:nvSpPr>
            <p:cNvPr id="25" name="Rounded Rectangle 24"/>
            <p:cNvSpPr/>
            <p:nvPr/>
          </p:nvSpPr>
          <p:spPr>
            <a:xfrm>
              <a:off x="1731801" y="1632645"/>
              <a:ext cx="1234157" cy="1001909"/>
            </a:xfrm>
            <a:prstGeom prst="roundRect">
              <a:avLst>
                <a:gd name="adj" fmla="val 10000"/>
              </a:avLst>
            </a:prstGeom>
          </p:spPr>
          <p:style>
            <a:lnRef idx="0">
              <a:schemeClr val="accent5"/>
            </a:lnRef>
            <a:fillRef idx="3">
              <a:schemeClr val="accent5"/>
            </a:fillRef>
            <a:effectRef idx="3">
              <a:schemeClr val="accent5"/>
            </a:effectRef>
            <a:fontRef idx="minor">
              <a:schemeClr val="lt1"/>
            </a:fontRef>
          </p:style>
        </p:sp>
        <p:sp>
          <p:nvSpPr>
            <p:cNvPr id="26" name="Rounded Rectangle 6"/>
            <p:cNvSpPr/>
            <p:nvPr/>
          </p:nvSpPr>
          <p:spPr>
            <a:xfrm>
              <a:off x="1760392" y="1661226"/>
              <a:ext cx="1176976" cy="944748"/>
            </a:xfrm>
            <a:prstGeom prst="rect">
              <a:avLst/>
            </a:prstGeom>
            <a:solidFill>
              <a:schemeClr val="tx2">
                <a:lumMod val="75000"/>
              </a:schemeClr>
            </a:solidFill>
            <a:ln>
              <a:solidFill>
                <a:schemeClr val="tx2">
                  <a:lumMod val="75000"/>
                </a:schemeClr>
              </a:solidFill>
            </a:ln>
          </p:spPr>
          <p:style>
            <a:lnRef idx="0">
              <a:schemeClr val="accent5"/>
            </a:lnRef>
            <a:fillRef idx="3">
              <a:schemeClr val="accent5"/>
            </a:fillRef>
            <a:effectRef idx="3">
              <a:schemeClr val="accent5"/>
            </a:effectRef>
            <a:fontRef idx="minor">
              <a:schemeClr val="lt1"/>
            </a:fontRef>
          </p:style>
          <p:txBody>
            <a:bodyPr lIns="64770" tIns="64770" rIns="64770" bIns="64770" spcCol="1270" anchor="ctr"/>
            <a:lstStyle/>
            <a:p>
              <a:pPr algn="ctr" defTabSz="755650">
                <a:lnSpc>
                  <a:spcPct val="90000"/>
                </a:lnSpc>
                <a:spcAft>
                  <a:spcPct val="35000"/>
                </a:spcAft>
                <a:defRPr/>
              </a:pPr>
              <a:r>
                <a:rPr lang="en-US" sz="1700"/>
                <a:t>Conceptual model (ERD)</a:t>
              </a:r>
              <a:endParaRPr lang="en-US" sz="1700" dirty="0"/>
            </a:p>
          </p:txBody>
        </p:sp>
      </p:grpSp>
      <p:sp>
        <p:nvSpPr>
          <p:cNvPr id="23" name="Right Arrow 22"/>
          <p:cNvSpPr/>
          <p:nvPr/>
        </p:nvSpPr>
        <p:spPr>
          <a:xfrm>
            <a:off x="3832436" y="5007258"/>
            <a:ext cx="261641" cy="306070"/>
          </a:xfrm>
          <a:prstGeom prst="rightArrow">
            <a:avLst>
              <a:gd name="adj1" fmla="val 60000"/>
              <a:gd name="adj2" fmla="val 50000"/>
            </a:avLst>
          </a:prstGeom>
          <a:solidFill>
            <a:schemeClr val="tx2">
              <a:lumMod val="75000"/>
            </a:schemeClr>
          </a:solidFill>
        </p:spPr>
        <p:style>
          <a:lnRef idx="0">
            <a:schemeClr val="accent5"/>
          </a:lnRef>
          <a:fillRef idx="3">
            <a:schemeClr val="accent5"/>
          </a:fillRef>
          <a:effectRef idx="3">
            <a:schemeClr val="accent5"/>
          </a:effectRef>
          <a:fontRef idx="minor">
            <a:schemeClr val="lt1"/>
          </a:fontRef>
        </p:style>
      </p:sp>
      <p:grpSp>
        <p:nvGrpSpPr>
          <p:cNvPr id="38923" name="Group 7"/>
          <p:cNvGrpSpPr>
            <a:grpSpLocks/>
          </p:cNvGrpSpPr>
          <p:nvPr/>
        </p:nvGrpSpPr>
        <p:grpSpPr bwMode="auto">
          <a:xfrm>
            <a:off x="4202113" y="4659313"/>
            <a:ext cx="1235075" cy="1001712"/>
            <a:chOff x="3459621" y="1632645"/>
            <a:chExt cx="1234157" cy="1001909"/>
          </a:xfrm>
        </p:grpSpPr>
        <p:sp>
          <p:nvSpPr>
            <p:cNvPr id="21" name="Rounded Rectangle 20"/>
            <p:cNvSpPr/>
            <p:nvPr/>
          </p:nvSpPr>
          <p:spPr>
            <a:xfrm>
              <a:off x="3459621" y="1632645"/>
              <a:ext cx="1234157" cy="1001909"/>
            </a:xfrm>
            <a:prstGeom prst="roundRect">
              <a:avLst>
                <a:gd name="adj" fmla="val 10000"/>
              </a:avLst>
            </a:prstGeom>
            <a:ln>
              <a:solidFill>
                <a:schemeClr val="tx2">
                  <a:lumMod val="75000"/>
                </a:schemeClr>
              </a:solidFill>
            </a:ln>
          </p:spPr>
          <p:style>
            <a:lnRef idx="2">
              <a:schemeClr val="accent5"/>
            </a:lnRef>
            <a:fillRef idx="1">
              <a:schemeClr val="lt1"/>
            </a:fillRef>
            <a:effectRef idx="0">
              <a:schemeClr val="accent5"/>
            </a:effectRef>
            <a:fontRef idx="minor">
              <a:schemeClr val="dk1"/>
            </a:fontRef>
          </p:style>
        </p:sp>
        <p:sp>
          <p:nvSpPr>
            <p:cNvPr id="22" name="Rounded Rectangle 10"/>
            <p:cNvSpPr/>
            <p:nvPr/>
          </p:nvSpPr>
          <p:spPr>
            <a:xfrm>
              <a:off x="3488175" y="1661226"/>
              <a:ext cx="1177049" cy="944748"/>
            </a:xfrm>
            <a:prstGeom prst="rect">
              <a:avLst/>
            </a:prstGeom>
            <a:ln>
              <a:solidFill>
                <a:schemeClr val="tx2">
                  <a:lumMod val="75000"/>
                </a:schemeClr>
              </a:solidFill>
            </a:ln>
          </p:spPr>
          <p:style>
            <a:lnRef idx="2">
              <a:schemeClr val="accent5"/>
            </a:lnRef>
            <a:fillRef idx="1">
              <a:schemeClr val="lt1"/>
            </a:fillRef>
            <a:effectRef idx="0">
              <a:schemeClr val="accent5"/>
            </a:effectRef>
            <a:fontRef idx="minor">
              <a:schemeClr val="dk1"/>
            </a:fontRef>
          </p:style>
          <p:txBody>
            <a:bodyPr lIns="64770" tIns="64770" rIns="64770" bIns="64770" spcCol="1270" anchor="ctr"/>
            <a:lstStyle/>
            <a:p>
              <a:pPr algn="ctr" defTabSz="755650">
                <a:lnSpc>
                  <a:spcPct val="90000"/>
                </a:lnSpc>
                <a:spcAft>
                  <a:spcPct val="35000"/>
                </a:spcAft>
                <a:defRPr/>
              </a:pPr>
              <a:r>
                <a:rPr lang="en-US" sz="1700"/>
                <a:t>Relational Data Model</a:t>
              </a:r>
              <a:endParaRPr lang="en-US" sz="1700" dirty="0"/>
            </a:p>
          </p:txBody>
        </p:sp>
      </p:grpSp>
      <p:sp>
        <p:nvSpPr>
          <p:cNvPr id="19" name="Right Arrow 18"/>
          <p:cNvSpPr/>
          <p:nvPr/>
        </p:nvSpPr>
        <p:spPr>
          <a:xfrm>
            <a:off x="5560256" y="5007258"/>
            <a:ext cx="261641" cy="306070"/>
          </a:xfrm>
          <a:prstGeom prst="rightArrow">
            <a:avLst>
              <a:gd name="adj1" fmla="val 60000"/>
              <a:gd name="adj2" fmla="val 50000"/>
            </a:avLst>
          </a:prstGeom>
          <a:solidFill>
            <a:schemeClr val="tx2">
              <a:lumMod val="75000"/>
            </a:schemeClr>
          </a:solidFill>
        </p:spPr>
        <p:style>
          <a:lnRef idx="0">
            <a:schemeClr val="accent5"/>
          </a:lnRef>
          <a:fillRef idx="3">
            <a:schemeClr val="accent5"/>
          </a:fillRef>
          <a:effectRef idx="3">
            <a:schemeClr val="accent5"/>
          </a:effectRef>
          <a:fontRef idx="minor">
            <a:schemeClr val="lt1"/>
          </a:fontRef>
        </p:style>
      </p:sp>
      <p:grpSp>
        <p:nvGrpSpPr>
          <p:cNvPr id="38927" name="Group 9"/>
          <p:cNvGrpSpPr>
            <a:grpSpLocks/>
          </p:cNvGrpSpPr>
          <p:nvPr/>
        </p:nvGrpSpPr>
        <p:grpSpPr bwMode="auto">
          <a:xfrm>
            <a:off x="5930900" y="4659313"/>
            <a:ext cx="1233488" cy="1001712"/>
            <a:chOff x="5187441" y="1632645"/>
            <a:chExt cx="1234157" cy="1001909"/>
          </a:xfrm>
        </p:grpSpPr>
        <p:sp>
          <p:nvSpPr>
            <p:cNvPr id="17" name="Rounded Rectangle 16"/>
            <p:cNvSpPr/>
            <p:nvPr/>
          </p:nvSpPr>
          <p:spPr>
            <a:xfrm>
              <a:off x="5187441" y="1632645"/>
              <a:ext cx="1234157" cy="1001909"/>
            </a:xfrm>
            <a:prstGeom prst="roundRect">
              <a:avLst>
                <a:gd name="adj" fmla="val 10000"/>
              </a:avLst>
            </a:prstGeom>
            <a:ln>
              <a:solidFill>
                <a:schemeClr val="tx2">
                  <a:lumMod val="75000"/>
                </a:schemeClr>
              </a:solidFill>
            </a:ln>
          </p:spPr>
          <p:style>
            <a:lnRef idx="2">
              <a:schemeClr val="accent5"/>
            </a:lnRef>
            <a:fillRef idx="1">
              <a:schemeClr val="lt1"/>
            </a:fillRef>
            <a:effectRef idx="0">
              <a:schemeClr val="accent5"/>
            </a:effectRef>
            <a:fontRef idx="minor">
              <a:schemeClr val="dk1"/>
            </a:fontRef>
          </p:style>
        </p:sp>
        <p:sp>
          <p:nvSpPr>
            <p:cNvPr id="18" name="Rounded Rectangle 14"/>
            <p:cNvSpPr/>
            <p:nvPr/>
          </p:nvSpPr>
          <p:spPr>
            <a:xfrm>
              <a:off x="5216031" y="1661226"/>
              <a:ext cx="1176976" cy="944748"/>
            </a:xfrm>
            <a:prstGeom prst="rect">
              <a:avLst/>
            </a:prstGeom>
            <a:ln>
              <a:solidFill>
                <a:schemeClr val="tx2">
                  <a:lumMod val="75000"/>
                </a:schemeClr>
              </a:solidFill>
            </a:ln>
          </p:spPr>
          <p:style>
            <a:lnRef idx="2">
              <a:schemeClr val="accent5"/>
            </a:lnRef>
            <a:fillRef idx="1">
              <a:schemeClr val="lt1"/>
            </a:fillRef>
            <a:effectRef idx="0">
              <a:schemeClr val="accent5"/>
            </a:effectRef>
            <a:fontRef idx="minor">
              <a:schemeClr val="dk1"/>
            </a:fontRef>
          </p:style>
          <p:txBody>
            <a:bodyPr lIns="64770" tIns="64770" rIns="64770" bIns="64770" spcCol="1270" anchor="ctr"/>
            <a:lstStyle/>
            <a:p>
              <a:pPr algn="ctr" defTabSz="755650">
                <a:lnSpc>
                  <a:spcPct val="90000"/>
                </a:lnSpc>
                <a:spcAft>
                  <a:spcPct val="35000"/>
                </a:spcAft>
                <a:defRPr/>
              </a:pPr>
              <a:r>
                <a:rPr lang="en-US" sz="1700" dirty="0"/>
                <a:t>Create schema </a:t>
              </a:r>
            </a:p>
            <a:p>
              <a:pPr algn="ctr" defTabSz="755650">
                <a:lnSpc>
                  <a:spcPct val="90000"/>
                </a:lnSpc>
                <a:spcAft>
                  <a:spcPct val="35000"/>
                </a:spcAft>
                <a:defRPr/>
              </a:pPr>
              <a:r>
                <a:rPr lang="en-US" sz="1700" dirty="0"/>
                <a:t>(DDL)</a:t>
              </a:r>
            </a:p>
          </p:txBody>
        </p:sp>
      </p:grpSp>
      <p:sp>
        <p:nvSpPr>
          <p:cNvPr id="15" name="Right Arrow 14"/>
          <p:cNvSpPr/>
          <p:nvPr/>
        </p:nvSpPr>
        <p:spPr>
          <a:xfrm>
            <a:off x="7288076" y="5007258"/>
            <a:ext cx="261641" cy="306070"/>
          </a:xfrm>
          <a:prstGeom prst="rightArrow">
            <a:avLst>
              <a:gd name="adj1" fmla="val 60000"/>
              <a:gd name="adj2" fmla="val 50000"/>
            </a:avLst>
          </a:prstGeom>
          <a:solidFill>
            <a:schemeClr val="tx2">
              <a:lumMod val="75000"/>
            </a:schemeClr>
          </a:solidFill>
        </p:spPr>
        <p:style>
          <a:lnRef idx="0">
            <a:schemeClr val="accent5"/>
          </a:lnRef>
          <a:fillRef idx="3">
            <a:schemeClr val="accent5"/>
          </a:fillRef>
          <a:effectRef idx="3">
            <a:schemeClr val="accent5"/>
          </a:effectRef>
          <a:fontRef idx="minor">
            <a:schemeClr val="lt1"/>
          </a:fontRef>
        </p:style>
      </p:sp>
      <p:grpSp>
        <p:nvGrpSpPr>
          <p:cNvPr id="38931" name="Group 11"/>
          <p:cNvGrpSpPr>
            <a:grpSpLocks/>
          </p:cNvGrpSpPr>
          <p:nvPr/>
        </p:nvGrpSpPr>
        <p:grpSpPr bwMode="auto">
          <a:xfrm>
            <a:off x="7658100" y="4659313"/>
            <a:ext cx="1235075" cy="1001712"/>
            <a:chOff x="6915261" y="1632645"/>
            <a:chExt cx="1234157" cy="1001909"/>
          </a:xfrm>
        </p:grpSpPr>
        <p:sp>
          <p:nvSpPr>
            <p:cNvPr id="13" name="Rounded Rectangle 12"/>
            <p:cNvSpPr/>
            <p:nvPr/>
          </p:nvSpPr>
          <p:spPr>
            <a:xfrm>
              <a:off x="6915261" y="1632645"/>
              <a:ext cx="1234157" cy="1001909"/>
            </a:xfrm>
            <a:prstGeom prst="roundRect">
              <a:avLst>
                <a:gd name="adj" fmla="val 10000"/>
              </a:avLst>
            </a:prstGeom>
            <a:ln>
              <a:solidFill>
                <a:schemeClr val="tx2">
                  <a:lumMod val="75000"/>
                </a:schemeClr>
              </a:solidFill>
            </a:ln>
          </p:spPr>
          <p:style>
            <a:lnRef idx="2">
              <a:schemeClr val="accent5"/>
            </a:lnRef>
            <a:fillRef idx="1">
              <a:schemeClr val="lt1"/>
            </a:fillRef>
            <a:effectRef idx="0">
              <a:schemeClr val="accent5"/>
            </a:effectRef>
            <a:fontRef idx="minor">
              <a:schemeClr val="dk1"/>
            </a:fontRef>
          </p:style>
        </p:sp>
        <p:sp>
          <p:nvSpPr>
            <p:cNvPr id="14" name="Rounded Rectangle 18"/>
            <p:cNvSpPr/>
            <p:nvPr/>
          </p:nvSpPr>
          <p:spPr>
            <a:xfrm>
              <a:off x="6943815" y="1661226"/>
              <a:ext cx="1177049" cy="944748"/>
            </a:xfrm>
            <a:prstGeom prst="rect">
              <a:avLst/>
            </a:prstGeom>
            <a:ln>
              <a:solidFill>
                <a:schemeClr val="tx2">
                  <a:lumMod val="75000"/>
                </a:schemeClr>
              </a:solidFill>
            </a:ln>
          </p:spPr>
          <p:style>
            <a:lnRef idx="2">
              <a:schemeClr val="accent5"/>
            </a:lnRef>
            <a:fillRef idx="1">
              <a:schemeClr val="lt1"/>
            </a:fillRef>
            <a:effectRef idx="0">
              <a:schemeClr val="accent5"/>
            </a:effectRef>
            <a:fontRef idx="minor">
              <a:schemeClr val="dk1"/>
            </a:fontRef>
          </p:style>
          <p:txBody>
            <a:bodyPr lIns="64770" tIns="64770" rIns="64770" bIns="64770" spcCol="1270" anchor="ctr"/>
            <a:lstStyle/>
            <a:p>
              <a:pPr algn="ctr" defTabSz="755650">
                <a:lnSpc>
                  <a:spcPct val="90000"/>
                </a:lnSpc>
                <a:spcAft>
                  <a:spcPct val="35000"/>
                </a:spcAft>
                <a:defRPr/>
              </a:pPr>
              <a:r>
                <a:rPr lang="en-US" sz="1700" dirty="0"/>
                <a:t>Load Data</a:t>
              </a:r>
            </a:p>
            <a:p>
              <a:pPr algn="ctr" defTabSz="755650">
                <a:lnSpc>
                  <a:spcPct val="90000"/>
                </a:lnSpc>
                <a:spcAft>
                  <a:spcPct val="35000"/>
                </a:spcAft>
                <a:defRPr/>
              </a:pPr>
              <a:r>
                <a:rPr lang="en-US" sz="1700" dirty="0"/>
                <a:t>(DML)</a:t>
              </a:r>
            </a:p>
          </p:txBody>
        </p:sp>
      </p:grpSp>
      <p:grpSp>
        <p:nvGrpSpPr>
          <p:cNvPr id="38932" name="Group 28"/>
          <p:cNvGrpSpPr>
            <a:grpSpLocks/>
          </p:cNvGrpSpPr>
          <p:nvPr/>
        </p:nvGrpSpPr>
        <p:grpSpPr bwMode="auto">
          <a:xfrm>
            <a:off x="755650" y="4659313"/>
            <a:ext cx="1233488" cy="1001712"/>
            <a:chOff x="3981" y="1632645"/>
            <a:chExt cx="1234157" cy="1001909"/>
          </a:xfrm>
        </p:grpSpPr>
        <p:sp>
          <p:nvSpPr>
            <p:cNvPr id="30" name="Rounded Rectangle 29"/>
            <p:cNvSpPr/>
            <p:nvPr/>
          </p:nvSpPr>
          <p:spPr>
            <a:xfrm>
              <a:off x="3981" y="1632645"/>
              <a:ext cx="1234157" cy="1001909"/>
            </a:xfrm>
            <a:prstGeom prst="roundRect">
              <a:avLst>
                <a:gd name="adj" fmla="val 10000"/>
              </a:avLst>
            </a:prstGeom>
            <a:ln>
              <a:solidFill>
                <a:schemeClr val="tx2">
                  <a:lumMod val="75000"/>
                </a:schemeClr>
              </a:solidFill>
            </a:ln>
          </p:spPr>
          <p:style>
            <a:lnRef idx="2">
              <a:schemeClr val="accent5"/>
            </a:lnRef>
            <a:fillRef idx="1">
              <a:schemeClr val="lt1"/>
            </a:fillRef>
            <a:effectRef idx="0">
              <a:schemeClr val="accent5"/>
            </a:effectRef>
            <a:fontRef idx="minor">
              <a:schemeClr val="dk1"/>
            </a:fontRef>
          </p:style>
        </p:sp>
        <p:sp>
          <p:nvSpPr>
            <p:cNvPr id="31" name="Rounded Rectangle 4"/>
            <p:cNvSpPr/>
            <p:nvPr/>
          </p:nvSpPr>
          <p:spPr>
            <a:xfrm>
              <a:off x="32571" y="1661226"/>
              <a:ext cx="1176976" cy="944748"/>
            </a:xfrm>
            <a:prstGeom prst="rect">
              <a:avLst/>
            </a:prstGeom>
            <a:ln>
              <a:solidFill>
                <a:schemeClr val="tx2">
                  <a:lumMod val="75000"/>
                </a:schemeClr>
              </a:solidFill>
            </a:ln>
          </p:spPr>
          <p:style>
            <a:lnRef idx="2">
              <a:schemeClr val="accent5"/>
            </a:lnRef>
            <a:fillRef idx="1">
              <a:schemeClr val="lt1"/>
            </a:fillRef>
            <a:effectRef idx="0">
              <a:schemeClr val="accent5"/>
            </a:effectRef>
            <a:fontRef idx="minor">
              <a:schemeClr val="dk1"/>
            </a:fontRef>
          </p:style>
          <p:txBody>
            <a:bodyPr lIns="64770" tIns="64770" rIns="64770" bIns="64770" spcCol="1270" anchor="ctr"/>
            <a:lstStyle/>
            <a:p>
              <a:pPr algn="ctr" defTabSz="755650">
                <a:lnSpc>
                  <a:spcPct val="90000"/>
                </a:lnSpc>
                <a:spcAft>
                  <a:spcPct val="35000"/>
                </a:spcAft>
                <a:defRPr/>
              </a:pPr>
              <a:r>
                <a:rPr lang="en-US" sz="1700"/>
                <a:t>Real World Domain</a:t>
              </a:r>
              <a:endParaRPr lang="en-US" sz="1700" dirty="0"/>
            </a:p>
          </p:txBody>
        </p:sp>
      </p:grpSp>
    </p:spTree>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14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614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614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614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6147">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614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uild="p" autoUpdateAnimBg="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6" name="Text Box 4"/>
          <p:cNvSpPr txBox="1">
            <a:spLocks noChangeArrowheads="1"/>
          </p:cNvSpPr>
          <p:nvPr/>
        </p:nvSpPr>
        <p:spPr bwMode="auto">
          <a:xfrm>
            <a:off x="228600" y="1944648"/>
            <a:ext cx="7772400" cy="461665"/>
          </a:xfrm>
          <a:prstGeom prst="rect">
            <a:avLst/>
          </a:prstGeom>
          <a:noFill/>
          <a:ln>
            <a:noFill/>
          </a:ln>
          <a:effectLst/>
          <a:extLst>
            <a:ext uri="{909E8E84-426E-40DD-AFC4-6F175D3DCCD1}">
              <a14:hiddenFill xmlns:a14="http://schemas.microsoft.com/office/drawing/2010/main">
                <a:solidFill>
                  <a:srgbClr val="3333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AU" sz="2400" b="1" dirty="0">
                <a:solidFill>
                  <a:schemeClr val="accent1"/>
                </a:solidFill>
                <a:ea typeface="ＭＳ Ｐゴシック" charset="0"/>
                <a:cs typeface="Times New Roman (Arabic)" charset="0"/>
              </a:rPr>
              <a:t>UNARY : </a:t>
            </a:r>
            <a:r>
              <a:rPr lang="en-AU" sz="2400" dirty="0">
                <a:solidFill>
                  <a:srgbClr val="000000"/>
                </a:solidFill>
                <a:ea typeface="ＭＳ Ｐゴシック" charset="0"/>
                <a:cs typeface="Times New Roman (Arabic)" charset="0"/>
              </a:rPr>
              <a:t>One entity set, </a:t>
            </a:r>
            <a:r>
              <a:rPr lang="en-AU" sz="2400" u="sng" dirty="0">
                <a:solidFill>
                  <a:srgbClr val="000000"/>
                </a:solidFill>
                <a:ea typeface="ＭＳ Ｐゴシック" charset="0"/>
                <a:cs typeface="Times New Roman (Arabic)" charset="0"/>
              </a:rPr>
              <a:t>recursive</a:t>
            </a:r>
            <a:r>
              <a:rPr lang="en-AU" sz="2400" dirty="0">
                <a:solidFill>
                  <a:srgbClr val="000000"/>
                </a:solidFill>
                <a:ea typeface="ＭＳ Ｐゴシック" charset="0"/>
                <a:cs typeface="Times New Roman (Arabic)" charset="0"/>
              </a:rPr>
              <a:t>.</a:t>
            </a:r>
          </a:p>
        </p:txBody>
      </p:sp>
      <p:sp>
        <p:nvSpPr>
          <p:cNvPr id="100358" name="Text Box 6"/>
          <p:cNvSpPr txBox="1">
            <a:spLocks noChangeArrowheads="1"/>
          </p:cNvSpPr>
          <p:nvPr/>
        </p:nvSpPr>
        <p:spPr bwMode="auto">
          <a:xfrm>
            <a:off x="228600" y="3119735"/>
            <a:ext cx="5905175" cy="461665"/>
          </a:xfrm>
          <a:prstGeom prst="rect">
            <a:avLst/>
          </a:prstGeom>
          <a:noFill/>
          <a:ln>
            <a:noFill/>
          </a:ln>
          <a:effectLst/>
          <a:extLst>
            <a:ext uri="{909E8E84-426E-40DD-AFC4-6F175D3DCCD1}">
              <a14:hiddenFill xmlns:a14="http://schemas.microsoft.com/office/drawing/2010/main">
                <a:solidFill>
                  <a:srgbClr val="3333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defRPr/>
            </a:pPr>
            <a:r>
              <a:rPr lang="en-AU" sz="2400" b="1" dirty="0">
                <a:solidFill>
                  <a:schemeClr val="accent1"/>
                </a:solidFill>
                <a:ea typeface="ＭＳ Ｐゴシック" charset="0"/>
                <a:cs typeface="Times New Roman (Arabic)" charset="0"/>
              </a:rPr>
              <a:t>BINARY</a:t>
            </a:r>
            <a:r>
              <a:rPr lang="en-AU" sz="2400" dirty="0">
                <a:solidFill>
                  <a:srgbClr val="000000"/>
                </a:solidFill>
                <a:ea typeface="ＭＳ Ｐゴシック" charset="0"/>
                <a:cs typeface="Times New Roman (Arabic)" charset="0"/>
              </a:rPr>
              <a:t> : Two entity sets linked (mostly used).</a:t>
            </a:r>
          </a:p>
        </p:txBody>
      </p:sp>
      <p:sp>
        <p:nvSpPr>
          <p:cNvPr id="100360" name="Text Box 8"/>
          <p:cNvSpPr txBox="1">
            <a:spLocks noChangeArrowheads="1"/>
          </p:cNvSpPr>
          <p:nvPr/>
        </p:nvSpPr>
        <p:spPr bwMode="auto">
          <a:xfrm>
            <a:off x="228600" y="4643735"/>
            <a:ext cx="5181600" cy="461665"/>
          </a:xfrm>
          <a:prstGeom prst="rect">
            <a:avLst/>
          </a:prstGeom>
          <a:noFill/>
          <a:ln>
            <a:noFill/>
          </a:ln>
          <a:effectLst/>
          <a:extLst>
            <a:ext uri="{909E8E84-426E-40DD-AFC4-6F175D3DCCD1}">
              <a14:hiddenFill xmlns:a14="http://schemas.microsoft.com/office/drawing/2010/main">
                <a:solidFill>
                  <a:srgbClr val="3333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defRPr/>
            </a:pPr>
            <a:r>
              <a:rPr lang="en-AU" sz="2400" b="1" dirty="0">
                <a:solidFill>
                  <a:schemeClr val="accent1"/>
                </a:solidFill>
                <a:ea typeface="ＭＳ Ｐゴシック" charset="0"/>
                <a:cs typeface="Times New Roman (Arabic)" charset="0"/>
              </a:rPr>
              <a:t>TERNARY</a:t>
            </a:r>
            <a:r>
              <a:rPr lang="en-AU" sz="2400" b="1" dirty="0">
                <a:solidFill>
                  <a:srgbClr val="FFFF00"/>
                </a:solidFill>
                <a:ea typeface="ＭＳ Ｐゴシック" charset="0"/>
                <a:cs typeface="Times New Roman (Arabic)" charset="0"/>
              </a:rPr>
              <a:t> :</a:t>
            </a:r>
            <a:r>
              <a:rPr lang="en-AU" sz="2400" dirty="0">
                <a:solidFill>
                  <a:srgbClr val="000000"/>
                </a:solidFill>
                <a:ea typeface="ＭＳ Ｐゴシック" charset="0"/>
                <a:cs typeface="Times New Roman (Arabic)" charset="0"/>
              </a:rPr>
              <a:t>Three entity sets linked.</a:t>
            </a:r>
          </a:p>
        </p:txBody>
      </p:sp>
      <p:grpSp>
        <p:nvGrpSpPr>
          <p:cNvPr id="2" name="Group 9"/>
          <p:cNvGrpSpPr>
            <a:grpSpLocks/>
          </p:cNvGrpSpPr>
          <p:nvPr/>
        </p:nvGrpSpPr>
        <p:grpSpPr bwMode="auto">
          <a:xfrm>
            <a:off x="5181600" y="1295400"/>
            <a:ext cx="3200400" cy="1436688"/>
            <a:chOff x="3264" y="432"/>
            <a:chExt cx="2016" cy="905"/>
          </a:xfrm>
        </p:grpSpPr>
        <p:grpSp>
          <p:nvGrpSpPr>
            <p:cNvPr id="3" name="Group 10"/>
            <p:cNvGrpSpPr>
              <a:grpSpLocks/>
            </p:cNvGrpSpPr>
            <p:nvPr/>
          </p:nvGrpSpPr>
          <p:grpSpPr bwMode="auto">
            <a:xfrm>
              <a:off x="3264" y="624"/>
              <a:ext cx="2016" cy="576"/>
              <a:chOff x="3168" y="1104"/>
              <a:chExt cx="2016" cy="576"/>
            </a:xfrm>
          </p:grpSpPr>
          <p:sp>
            <p:nvSpPr>
              <p:cNvPr id="100363" name="Rectangle 11"/>
              <p:cNvSpPr>
                <a:spLocks noChangeArrowheads="1"/>
              </p:cNvSpPr>
              <p:nvPr/>
            </p:nvSpPr>
            <p:spPr bwMode="auto">
              <a:xfrm>
                <a:off x="3168" y="1200"/>
                <a:ext cx="864" cy="384"/>
              </a:xfrm>
              <a:prstGeom prst="rect">
                <a:avLst/>
              </a:prstGeom>
              <a:solidFill>
                <a:schemeClr val="bg2">
                  <a:lumMod val="90000"/>
                </a:schemeClr>
              </a:solidFill>
              <a:ln/>
            </p:spPr>
            <p:style>
              <a:lnRef idx="1">
                <a:schemeClr val="accent2"/>
              </a:lnRef>
              <a:fillRef idx="2">
                <a:schemeClr val="accent2"/>
              </a:fillRef>
              <a:effectRef idx="1">
                <a:schemeClr val="accent2"/>
              </a:effectRef>
              <a:fontRef idx="minor">
                <a:schemeClr val="dk1"/>
              </a:fontRef>
            </p:style>
            <p:txBody>
              <a:bodyPr wrap="none" anchor="ctr"/>
              <a:lstStyle/>
              <a:p>
                <a:pPr algn="ctr">
                  <a:defRPr/>
                </a:pPr>
                <a:r>
                  <a:rPr lang="en-US" sz="1400" b="1" dirty="0">
                    <a:solidFill>
                      <a:srgbClr val="000000"/>
                    </a:solidFill>
                  </a:rPr>
                  <a:t>SUBJECT</a:t>
                </a:r>
                <a:endParaRPr lang="en-US" dirty="0">
                  <a:solidFill>
                    <a:srgbClr val="000000"/>
                  </a:solidFill>
                </a:endParaRPr>
              </a:p>
            </p:txBody>
          </p:sp>
          <p:sp>
            <p:nvSpPr>
              <p:cNvPr id="100364" name="AutoShape 12"/>
              <p:cNvSpPr>
                <a:spLocks noChangeArrowheads="1"/>
              </p:cNvSpPr>
              <p:nvPr/>
            </p:nvSpPr>
            <p:spPr bwMode="auto">
              <a:xfrm>
                <a:off x="4608" y="1104"/>
                <a:ext cx="576" cy="576"/>
              </a:xfrm>
              <a:prstGeom prst="diamond">
                <a:avLst/>
              </a:prstGeom>
              <a:solidFill>
                <a:schemeClr val="bg2">
                  <a:lumMod val="90000"/>
                </a:schemeClr>
              </a:solidFill>
              <a:ln>
                <a:noFill/>
              </a:ln>
              <a:effectLst>
                <a:outerShdw blurRad="63500" dist="38099" dir="2700000" algn="ctr" rotWithShape="0">
                  <a:schemeClr val="bg2">
                    <a:alpha val="74998"/>
                  </a:schemeClr>
                </a:outerShdw>
              </a:effectLst>
              <a:extLst>
                <a:ext uri="{91240B29-F687-4F45-9708-019B960494DF}">
                  <a14:hiddenLine xmlns:a14="http://schemas.microsoft.com/office/drawing/2010/main" w="22225">
                    <a:solidFill>
                      <a:srgbClr val="00FF00"/>
                    </a:solidFill>
                    <a:miter lim="800000"/>
                    <a:headEnd/>
                    <a:tailEnd/>
                  </a14:hiddenLine>
                </a:ext>
              </a:extLst>
            </p:spPr>
            <p:txBody>
              <a:bodyPr wrap="none" anchor="ctr"/>
              <a:lstStyle/>
              <a:p>
                <a:pPr algn="ctr">
                  <a:defRPr/>
                </a:pPr>
                <a:r>
                  <a:rPr lang="en-US" sz="1000" b="1" dirty="0">
                    <a:latin typeface="Times New Roman" charset="0"/>
                    <a:ea typeface="ＭＳ Ｐゴシック" charset="0"/>
                    <a:cs typeface="Times New Roman (Arabic)" charset="0"/>
                  </a:rPr>
                  <a:t>prerequisite</a:t>
                </a:r>
                <a:endParaRPr lang="en-US" dirty="0">
                  <a:latin typeface="Times New Roman" charset="0"/>
                  <a:ea typeface="ＭＳ Ｐゴシック" charset="0"/>
                  <a:cs typeface="Times New Roman (Arabic)" charset="0"/>
                </a:endParaRPr>
              </a:p>
            </p:txBody>
          </p:sp>
          <p:cxnSp>
            <p:nvCxnSpPr>
              <p:cNvPr id="100365" name="AutoShape 13"/>
              <p:cNvCxnSpPr>
                <a:cxnSpLocks noChangeShapeType="1"/>
                <a:endCxn id="100364" idx="2"/>
              </p:cNvCxnSpPr>
              <p:nvPr/>
            </p:nvCxnSpPr>
            <p:spPr bwMode="auto">
              <a:xfrm rot="16200000" flipH="1">
                <a:off x="4200" y="984"/>
                <a:ext cx="96" cy="1296"/>
              </a:xfrm>
              <a:prstGeom prst="curvedConnector3">
                <a:avLst>
                  <a:gd name="adj1" fmla="val 250000"/>
                </a:avLst>
              </a:prstGeom>
              <a:noFill/>
              <a:ln w="22225">
                <a:solidFill>
                  <a:srgbClr val="00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00366" name="AutoShape 14"/>
              <p:cNvCxnSpPr>
                <a:cxnSpLocks noChangeShapeType="1"/>
                <a:endCxn id="100364" idx="0"/>
              </p:cNvCxnSpPr>
              <p:nvPr/>
            </p:nvCxnSpPr>
            <p:spPr bwMode="auto">
              <a:xfrm rot="16200000">
                <a:off x="4200" y="504"/>
                <a:ext cx="96" cy="1296"/>
              </a:xfrm>
              <a:prstGeom prst="curvedConnector3">
                <a:avLst>
                  <a:gd name="adj1" fmla="val 343750"/>
                </a:avLst>
              </a:prstGeom>
              <a:noFill/>
              <a:ln w="22225">
                <a:solidFill>
                  <a:srgbClr val="00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grpSp>
        <p:sp>
          <p:nvSpPr>
            <p:cNvPr id="100367" name="Rectangle 15"/>
            <p:cNvSpPr>
              <a:spLocks noChangeArrowheads="1"/>
            </p:cNvSpPr>
            <p:nvPr/>
          </p:nvSpPr>
          <p:spPr bwMode="auto">
            <a:xfrm>
              <a:off x="3456" y="1104"/>
              <a:ext cx="246"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2225">
                  <a:solidFill>
                    <a:srgbClr val="00FF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1800" i="1" dirty="0">
                  <a:solidFill>
                    <a:srgbClr val="000000"/>
                  </a:solidFill>
                  <a:latin typeface="Tahoma" charset="0"/>
                  <a:ea typeface="ＭＳ Ｐゴシック" charset="0"/>
                  <a:cs typeface="Times New Roman (Arabic)" charset="0"/>
                </a:rPr>
                <a:t>N</a:t>
              </a:r>
              <a:endParaRPr lang="en-US" sz="1800" dirty="0">
                <a:solidFill>
                  <a:srgbClr val="000000"/>
                </a:solidFill>
                <a:latin typeface="Tahoma" charset="0"/>
                <a:ea typeface="ＭＳ Ｐゴシック" charset="0"/>
                <a:cs typeface="Times New Roman (Arabic)" charset="0"/>
              </a:endParaRPr>
            </a:p>
          </p:txBody>
        </p:sp>
        <p:sp>
          <p:nvSpPr>
            <p:cNvPr id="100368" name="Rectangle 16"/>
            <p:cNvSpPr>
              <a:spLocks noChangeArrowheads="1"/>
            </p:cNvSpPr>
            <p:nvPr/>
          </p:nvSpPr>
          <p:spPr bwMode="auto">
            <a:xfrm>
              <a:off x="3504" y="432"/>
              <a:ext cx="28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2225">
                  <a:solidFill>
                    <a:srgbClr val="00FF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1800" i="1" dirty="0">
                  <a:solidFill>
                    <a:srgbClr val="000000"/>
                  </a:solidFill>
                  <a:latin typeface="Tahoma" charset="0"/>
                  <a:ea typeface="ＭＳ Ｐゴシック" charset="0"/>
                  <a:cs typeface="Times New Roman (Arabic)" charset="0"/>
                </a:rPr>
                <a:t>M</a:t>
              </a:r>
              <a:endParaRPr lang="en-US" sz="1800" dirty="0">
                <a:solidFill>
                  <a:srgbClr val="000000"/>
                </a:solidFill>
                <a:latin typeface="Tahoma" charset="0"/>
                <a:ea typeface="ＭＳ Ｐゴシック" charset="0"/>
                <a:cs typeface="Times New Roman (Arabic)" charset="0"/>
              </a:endParaRPr>
            </a:p>
          </p:txBody>
        </p:sp>
      </p:grpSp>
      <p:grpSp>
        <p:nvGrpSpPr>
          <p:cNvPr id="4" name="Group 17"/>
          <p:cNvGrpSpPr>
            <a:grpSpLocks/>
          </p:cNvGrpSpPr>
          <p:nvPr/>
        </p:nvGrpSpPr>
        <p:grpSpPr bwMode="auto">
          <a:xfrm>
            <a:off x="4191000" y="3505200"/>
            <a:ext cx="4191000" cy="990600"/>
            <a:chOff x="3120" y="1872"/>
            <a:chExt cx="2640" cy="624"/>
          </a:xfrm>
          <a:solidFill>
            <a:schemeClr val="accent1">
              <a:lumMod val="20000"/>
              <a:lumOff val="80000"/>
            </a:schemeClr>
          </a:solidFill>
        </p:grpSpPr>
        <p:cxnSp>
          <p:nvCxnSpPr>
            <p:cNvPr id="100370" name="AutoShape 18"/>
            <p:cNvCxnSpPr>
              <a:cxnSpLocks noChangeShapeType="1"/>
              <a:endCxn id="100375" idx="1"/>
            </p:cNvCxnSpPr>
            <p:nvPr/>
          </p:nvCxnSpPr>
          <p:spPr bwMode="auto">
            <a:xfrm>
              <a:off x="3840" y="2184"/>
              <a:ext cx="320" cy="0"/>
            </a:xfrm>
            <a:prstGeom prst="straightConnector1">
              <a:avLst/>
            </a:prstGeom>
            <a:grpFill/>
            <a:ln w="22225">
              <a:solidFill>
                <a:srgbClr val="00FF00"/>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00371" name="AutoShape 19"/>
            <p:cNvCxnSpPr>
              <a:cxnSpLocks noChangeShapeType="1"/>
              <a:stCxn id="100375" idx="3"/>
            </p:cNvCxnSpPr>
            <p:nvPr/>
          </p:nvCxnSpPr>
          <p:spPr bwMode="auto">
            <a:xfrm>
              <a:off x="4784" y="2184"/>
              <a:ext cx="256" cy="0"/>
            </a:xfrm>
            <a:prstGeom prst="straightConnector1">
              <a:avLst/>
            </a:prstGeom>
            <a:grpFill/>
            <a:ln w="22225">
              <a:solidFill>
                <a:srgbClr val="00FF00"/>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grpSp>
          <p:nvGrpSpPr>
            <p:cNvPr id="5" name="Group 20"/>
            <p:cNvGrpSpPr>
              <a:grpSpLocks/>
            </p:cNvGrpSpPr>
            <p:nvPr/>
          </p:nvGrpSpPr>
          <p:grpSpPr bwMode="auto">
            <a:xfrm>
              <a:off x="3120" y="1872"/>
              <a:ext cx="2640" cy="624"/>
              <a:chOff x="3120" y="1872"/>
              <a:chExt cx="2640" cy="624"/>
            </a:xfrm>
            <a:grpFill/>
          </p:grpSpPr>
          <p:sp>
            <p:nvSpPr>
              <p:cNvPr id="100373" name="Rectangle 21"/>
              <p:cNvSpPr>
                <a:spLocks noChangeArrowheads="1"/>
              </p:cNvSpPr>
              <p:nvPr/>
            </p:nvSpPr>
            <p:spPr bwMode="auto">
              <a:xfrm>
                <a:off x="3120" y="2016"/>
                <a:ext cx="720" cy="336"/>
              </a:xfrm>
              <a:prstGeom prst="rect">
                <a:avLst/>
              </a:prstGeom>
              <a:grpFill/>
              <a:ln/>
            </p:spPr>
            <p:style>
              <a:lnRef idx="1">
                <a:schemeClr val="accent2"/>
              </a:lnRef>
              <a:fillRef idx="2">
                <a:schemeClr val="accent2"/>
              </a:fillRef>
              <a:effectRef idx="1">
                <a:schemeClr val="accent2"/>
              </a:effectRef>
              <a:fontRef idx="minor">
                <a:schemeClr val="dk1"/>
              </a:fontRef>
            </p:style>
            <p:txBody>
              <a:bodyPr wrap="none" anchor="ctr"/>
              <a:lstStyle/>
              <a:p>
                <a:pPr algn="ctr">
                  <a:defRPr/>
                </a:pPr>
                <a:r>
                  <a:rPr lang="en-US" sz="1400" b="1" dirty="0">
                    <a:solidFill>
                      <a:srgbClr val="000000"/>
                    </a:solidFill>
                  </a:rPr>
                  <a:t>STUDENT</a:t>
                </a:r>
                <a:endParaRPr lang="en-US" dirty="0">
                  <a:solidFill>
                    <a:srgbClr val="000000"/>
                  </a:solidFill>
                </a:endParaRPr>
              </a:p>
            </p:txBody>
          </p:sp>
          <p:sp>
            <p:nvSpPr>
              <p:cNvPr id="100374" name="Rectangle 22"/>
              <p:cNvSpPr>
                <a:spLocks noChangeArrowheads="1"/>
              </p:cNvSpPr>
              <p:nvPr/>
            </p:nvSpPr>
            <p:spPr bwMode="auto">
              <a:xfrm>
                <a:off x="5040" y="2016"/>
                <a:ext cx="720" cy="336"/>
              </a:xfrm>
              <a:prstGeom prst="rect">
                <a:avLst/>
              </a:prstGeom>
              <a:grpFill/>
              <a:ln/>
            </p:spPr>
            <p:style>
              <a:lnRef idx="1">
                <a:schemeClr val="accent2"/>
              </a:lnRef>
              <a:fillRef idx="2">
                <a:schemeClr val="accent2"/>
              </a:fillRef>
              <a:effectRef idx="1">
                <a:schemeClr val="accent2"/>
              </a:effectRef>
              <a:fontRef idx="minor">
                <a:schemeClr val="dk1"/>
              </a:fontRef>
            </p:style>
            <p:txBody>
              <a:bodyPr wrap="none" anchor="ctr"/>
              <a:lstStyle/>
              <a:p>
                <a:pPr algn="ctr">
                  <a:defRPr/>
                </a:pPr>
                <a:r>
                  <a:rPr lang="en-US" sz="1400" b="1" dirty="0">
                    <a:solidFill>
                      <a:srgbClr val="000000"/>
                    </a:solidFill>
                  </a:rPr>
                  <a:t>SUBJECT</a:t>
                </a:r>
                <a:endParaRPr lang="en-US" dirty="0">
                  <a:solidFill>
                    <a:srgbClr val="000000"/>
                  </a:solidFill>
                </a:endParaRPr>
              </a:p>
            </p:txBody>
          </p:sp>
          <p:sp>
            <p:nvSpPr>
              <p:cNvPr id="100375" name="AutoShape 23"/>
              <p:cNvSpPr>
                <a:spLocks noChangeArrowheads="1"/>
              </p:cNvSpPr>
              <p:nvPr/>
            </p:nvSpPr>
            <p:spPr bwMode="auto">
              <a:xfrm>
                <a:off x="4160" y="1872"/>
                <a:ext cx="624" cy="624"/>
              </a:xfrm>
              <a:prstGeom prst="diamond">
                <a:avLst/>
              </a:prstGeom>
              <a:grpFill/>
              <a:ln>
                <a:noFill/>
              </a:ln>
              <a:effectLst>
                <a:outerShdw blurRad="63500" dist="38099" dir="2700000" algn="ctr" rotWithShape="0">
                  <a:schemeClr val="bg2">
                    <a:alpha val="74998"/>
                  </a:schemeClr>
                </a:outerShdw>
              </a:effectLst>
              <a:extLst>
                <a:ext uri="{91240B29-F687-4F45-9708-019B960494DF}">
                  <a14:hiddenLine xmlns:a14="http://schemas.microsoft.com/office/drawing/2010/main" w="22225">
                    <a:solidFill>
                      <a:srgbClr val="00FF00"/>
                    </a:solidFill>
                    <a:miter lim="800000"/>
                    <a:headEnd/>
                    <a:tailEnd/>
                  </a14:hiddenLine>
                </a:ext>
              </a:extLst>
            </p:spPr>
            <p:txBody>
              <a:bodyPr wrap="none" anchor="ctr"/>
              <a:lstStyle/>
              <a:p>
                <a:pPr algn="ctr">
                  <a:defRPr/>
                </a:pPr>
                <a:r>
                  <a:rPr lang="en-US" sz="1200" b="1">
                    <a:latin typeface="Times New Roman" charset="0"/>
                    <a:ea typeface="ＭＳ Ｐゴシック" charset="0"/>
                    <a:cs typeface="Times New Roman (Arabic)" charset="0"/>
                  </a:rPr>
                  <a:t>enrols in</a:t>
                </a:r>
              </a:p>
            </p:txBody>
          </p:sp>
          <p:sp>
            <p:nvSpPr>
              <p:cNvPr id="100376" name="Rectangle 24"/>
              <p:cNvSpPr>
                <a:spLocks noChangeArrowheads="1"/>
              </p:cNvSpPr>
              <p:nvPr/>
            </p:nvSpPr>
            <p:spPr bwMode="auto">
              <a:xfrm>
                <a:off x="3840" y="2160"/>
                <a:ext cx="336"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2225">
                    <a:solidFill>
                      <a:srgbClr val="00FF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1600" i="1" dirty="0">
                    <a:solidFill>
                      <a:srgbClr val="000000"/>
                    </a:solidFill>
                    <a:latin typeface="Tahoma" charset="0"/>
                    <a:ea typeface="ＭＳ Ｐゴシック" charset="0"/>
                    <a:cs typeface="Times New Roman (Arabic)" charset="0"/>
                  </a:rPr>
                  <a:t>M</a:t>
                </a:r>
                <a:endParaRPr lang="en-US" sz="1800" dirty="0">
                  <a:solidFill>
                    <a:srgbClr val="000000"/>
                  </a:solidFill>
                  <a:latin typeface="Tahoma" charset="0"/>
                  <a:ea typeface="ＭＳ Ｐゴシック" charset="0"/>
                  <a:cs typeface="Times New Roman (Arabic)" charset="0"/>
                </a:endParaRPr>
              </a:p>
            </p:txBody>
          </p:sp>
          <p:sp>
            <p:nvSpPr>
              <p:cNvPr id="100377" name="Rectangle 25"/>
              <p:cNvSpPr>
                <a:spLocks noChangeArrowheads="1"/>
              </p:cNvSpPr>
              <p:nvPr/>
            </p:nvSpPr>
            <p:spPr bwMode="auto">
              <a:xfrm>
                <a:off x="4848" y="2160"/>
                <a:ext cx="336"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2225">
                    <a:solidFill>
                      <a:srgbClr val="00FF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1600" i="1" dirty="0">
                    <a:solidFill>
                      <a:srgbClr val="000000"/>
                    </a:solidFill>
                    <a:latin typeface="Tahoma" charset="0"/>
                    <a:ea typeface="ＭＳ Ｐゴシック" charset="0"/>
                    <a:cs typeface="Times New Roman (Arabic)" charset="0"/>
                  </a:rPr>
                  <a:t>N</a:t>
                </a:r>
                <a:endParaRPr lang="en-US" sz="1800" dirty="0">
                  <a:solidFill>
                    <a:srgbClr val="000000"/>
                  </a:solidFill>
                  <a:latin typeface="Tahoma" charset="0"/>
                  <a:ea typeface="ＭＳ Ｐゴシック" charset="0"/>
                  <a:cs typeface="Times New Roman (Arabic)" charset="0"/>
                </a:endParaRPr>
              </a:p>
            </p:txBody>
          </p:sp>
        </p:grpSp>
      </p:grpSp>
      <p:grpSp>
        <p:nvGrpSpPr>
          <p:cNvPr id="6" name="Group 26"/>
          <p:cNvGrpSpPr>
            <a:grpSpLocks/>
          </p:cNvGrpSpPr>
          <p:nvPr/>
        </p:nvGrpSpPr>
        <p:grpSpPr bwMode="auto">
          <a:xfrm>
            <a:off x="4038600" y="4891214"/>
            <a:ext cx="4267200" cy="1638300"/>
            <a:chOff x="2933" y="2832"/>
            <a:chExt cx="2699" cy="1200"/>
          </a:xfrm>
          <a:solidFill>
            <a:schemeClr val="accent1">
              <a:lumMod val="20000"/>
              <a:lumOff val="80000"/>
            </a:schemeClr>
          </a:solidFill>
        </p:grpSpPr>
        <p:sp>
          <p:nvSpPr>
            <p:cNvPr id="100379" name="Rectangle 27"/>
            <p:cNvSpPr>
              <a:spLocks noChangeArrowheads="1"/>
            </p:cNvSpPr>
            <p:nvPr/>
          </p:nvSpPr>
          <p:spPr bwMode="auto">
            <a:xfrm>
              <a:off x="2933" y="2976"/>
              <a:ext cx="779" cy="336"/>
            </a:xfrm>
            <a:prstGeom prst="rect">
              <a:avLst/>
            </a:prstGeom>
            <a:grpFill/>
            <a:ln/>
          </p:spPr>
          <p:style>
            <a:lnRef idx="1">
              <a:schemeClr val="accent2"/>
            </a:lnRef>
            <a:fillRef idx="2">
              <a:schemeClr val="accent2"/>
            </a:fillRef>
            <a:effectRef idx="1">
              <a:schemeClr val="accent2"/>
            </a:effectRef>
            <a:fontRef idx="minor">
              <a:schemeClr val="dk1"/>
            </a:fontRef>
          </p:style>
          <p:txBody>
            <a:bodyPr wrap="none" anchor="ctr"/>
            <a:lstStyle/>
            <a:p>
              <a:pPr algn="ctr">
                <a:defRPr/>
              </a:pPr>
              <a:r>
                <a:rPr lang="en-US" sz="1400" b="1" dirty="0">
                  <a:solidFill>
                    <a:srgbClr val="000000"/>
                  </a:solidFill>
                </a:rPr>
                <a:t>RENTAL SHOP</a:t>
              </a:r>
              <a:endParaRPr lang="en-US" dirty="0">
                <a:solidFill>
                  <a:srgbClr val="000000"/>
                </a:solidFill>
              </a:endParaRPr>
            </a:p>
          </p:txBody>
        </p:sp>
        <p:sp>
          <p:nvSpPr>
            <p:cNvPr id="100380" name="Rectangle 28"/>
            <p:cNvSpPr>
              <a:spLocks noChangeArrowheads="1"/>
            </p:cNvSpPr>
            <p:nvPr/>
          </p:nvSpPr>
          <p:spPr bwMode="auto">
            <a:xfrm>
              <a:off x="4912" y="2976"/>
              <a:ext cx="720" cy="336"/>
            </a:xfrm>
            <a:prstGeom prst="rect">
              <a:avLst/>
            </a:prstGeom>
            <a:grpFill/>
            <a:ln/>
          </p:spPr>
          <p:style>
            <a:lnRef idx="1">
              <a:schemeClr val="accent2"/>
            </a:lnRef>
            <a:fillRef idx="2">
              <a:schemeClr val="accent2"/>
            </a:fillRef>
            <a:effectRef idx="1">
              <a:schemeClr val="accent2"/>
            </a:effectRef>
            <a:fontRef idx="minor">
              <a:schemeClr val="dk1"/>
            </a:fontRef>
          </p:style>
          <p:txBody>
            <a:bodyPr wrap="none" anchor="ctr"/>
            <a:lstStyle/>
            <a:p>
              <a:pPr algn="ctr">
                <a:defRPr/>
              </a:pPr>
              <a:r>
                <a:rPr lang="en-US" sz="1400" b="1" dirty="0">
                  <a:solidFill>
                    <a:srgbClr val="000000"/>
                  </a:solidFill>
                </a:rPr>
                <a:t>VIDEO</a:t>
              </a:r>
              <a:endParaRPr lang="en-US" dirty="0">
                <a:solidFill>
                  <a:srgbClr val="000000"/>
                </a:solidFill>
              </a:endParaRPr>
            </a:p>
          </p:txBody>
        </p:sp>
        <p:sp>
          <p:nvSpPr>
            <p:cNvPr id="100381" name="AutoShape 29"/>
            <p:cNvSpPr>
              <a:spLocks noChangeArrowheads="1"/>
            </p:cNvSpPr>
            <p:nvPr/>
          </p:nvSpPr>
          <p:spPr bwMode="auto">
            <a:xfrm>
              <a:off x="4032" y="2832"/>
              <a:ext cx="624" cy="624"/>
            </a:xfrm>
            <a:prstGeom prst="diamond">
              <a:avLst/>
            </a:prstGeom>
            <a:grpFill/>
            <a:ln>
              <a:noFill/>
            </a:ln>
            <a:effectLst>
              <a:outerShdw blurRad="63500" dist="38099" dir="2700000" algn="ctr" rotWithShape="0">
                <a:schemeClr val="bg2">
                  <a:alpha val="74998"/>
                </a:schemeClr>
              </a:outerShdw>
            </a:effectLst>
            <a:extLst>
              <a:ext uri="{91240B29-F687-4F45-9708-019B960494DF}">
                <a14:hiddenLine xmlns:a14="http://schemas.microsoft.com/office/drawing/2010/main" w="22225">
                  <a:solidFill>
                    <a:srgbClr val="00FF00"/>
                  </a:solidFill>
                  <a:miter lim="800000"/>
                  <a:headEnd/>
                  <a:tailEnd/>
                </a14:hiddenLine>
              </a:ext>
            </a:extLst>
          </p:spPr>
          <p:txBody>
            <a:bodyPr wrap="none" anchor="ctr"/>
            <a:lstStyle/>
            <a:p>
              <a:pPr algn="ctr">
                <a:defRPr/>
              </a:pPr>
              <a:r>
                <a:rPr lang="en-US" sz="1200" b="1">
                  <a:latin typeface="Times New Roman" charset="0"/>
                  <a:ea typeface="ＭＳ Ｐゴシック" charset="0"/>
                  <a:cs typeface="Times New Roman (Arabic)" charset="0"/>
                </a:rPr>
                <a:t>owns</a:t>
              </a:r>
            </a:p>
          </p:txBody>
        </p:sp>
        <p:sp>
          <p:nvSpPr>
            <p:cNvPr id="100382" name="Rectangle 30"/>
            <p:cNvSpPr>
              <a:spLocks noChangeArrowheads="1"/>
            </p:cNvSpPr>
            <p:nvPr/>
          </p:nvSpPr>
          <p:spPr bwMode="auto">
            <a:xfrm>
              <a:off x="3712" y="3120"/>
              <a:ext cx="336"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2225">
                  <a:solidFill>
                    <a:srgbClr val="00FF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1600" i="1" dirty="0">
                  <a:solidFill>
                    <a:srgbClr val="000000"/>
                  </a:solidFill>
                  <a:latin typeface="Tahoma" charset="0"/>
                  <a:ea typeface="ＭＳ Ｐゴシック" charset="0"/>
                  <a:cs typeface="Times New Roman (Arabic)" charset="0"/>
                </a:rPr>
                <a:t>M</a:t>
              </a:r>
              <a:endParaRPr lang="en-US" sz="1800" dirty="0">
                <a:solidFill>
                  <a:srgbClr val="000000"/>
                </a:solidFill>
                <a:latin typeface="Tahoma" charset="0"/>
                <a:ea typeface="ＭＳ Ｐゴシック" charset="0"/>
                <a:cs typeface="Times New Roman (Arabic)" charset="0"/>
              </a:endParaRPr>
            </a:p>
          </p:txBody>
        </p:sp>
        <p:sp>
          <p:nvSpPr>
            <p:cNvPr id="100383" name="Rectangle 31"/>
            <p:cNvSpPr>
              <a:spLocks noChangeArrowheads="1"/>
            </p:cNvSpPr>
            <p:nvPr/>
          </p:nvSpPr>
          <p:spPr bwMode="auto">
            <a:xfrm>
              <a:off x="4720" y="3120"/>
              <a:ext cx="336"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2225">
                  <a:solidFill>
                    <a:srgbClr val="00FF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1600" i="1" dirty="0">
                  <a:solidFill>
                    <a:srgbClr val="000000"/>
                  </a:solidFill>
                  <a:latin typeface="Tahoma" charset="0"/>
                  <a:ea typeface="ＭＳ Ｐゴシック" charset="0"/>
                  <a:cs typeface="Times New Roman (Arabic)" charset="0"/>
                </a:rPr>
                <a:t>N</a:t>
              </a:r>
              <a:endParaRPr lang="en-US" sz="1800" dirty="0">
                <a:solidFill>
                  <a:srgbClr val="000000"/>
                </a:solidFill>
                <a:latin typeface="Tahoma" charset="0"/>
                <a:ea typeface="ＭＳ Ｐゴシック" charset="0"/>
                <a:cs typeface="Times New Roman (Arabic)" charset="0"/>
              </a:endParaRPr>
            </a:p>
          </p:txBody>
        </p:sp>
        <p:sp>
          <p:nvSpPr>
            <p:cNvPr id="100384" name="Rectangle 32"/>
            <p:cNvSpPr>
              <a:spLocks noChangeArrowheads="1"/>
            </p:cNvSpPr>
            <p:nvPr/>
          </p:nvSpPr>
          <p:spPr bwMode="auto">
            <a:xfrm>
              <a:off x="3984" y="3696"/>
              <a:ext cx="719" cy="336"/>
            </a:xfrm>
            <a:prstGeom prst="rect">
              <a:avLst/>
            </a:prstGeom>
            <a:grpFill/>
            <a:ln/>
          </p:spPr>
          <p:style>
            <a:lnRef idx="1">
              <a:schemeClr val="accent2"/>
            </a:lnRef>
            <a:fillRef idx="2">
              <a:schemeClr val="accent2"/>
            </a:fillRef>
            <a:effectRef idx="1">
              <a:schemeClr val="accent2"/>
            </a:effectRef>
            <a:fontRef idx="minor">
              <a:schemeClr val="dk1"/>
            </a:fontRef>
          </p:style>
          <p:txBody>
            <a:bodyPr wrap="none" anchor="ctr"/>
            <a:lstStyle/>
            <a:p>
              <a:pPr algn="ctr">
                <a:defRPr/>
              </a:pPr>
              <a:r>
                <a:rPr lang="en-US" sz="1400" b="1" dirty="0">
                  <a:solidFill>
                    <a:srgbClr val="000000"/>
                  </a:solidFill>
                </a:rPr>
                <a:t>BORROWER</a:t>
              </a:r>
              <a:endParaRPr lang="en-US" dirty="0">
                <a:solidFill>
                  <a:srgbClr val="000000"/>
                </a:solidFill>
              </a:endParaRPr>
            </a:p>
          </p:txBody>
        </p:sp>
        <p:cxnSp>
          <p:nvCxnSpPr>
            <p:cNvPr id="100385" name="AutoShape 33"/>
            <p:cNvCxnSpPr>
              <a:cxnSpLocks noChangeShapeType="1"/>
              <a:endCxn id="100381" idx="1"/>
            </p:cNvCxnSpPr>
            <p:nvPr/>
          </p:nvCxnSpPr>
          <p:spPr bwMode="auto">
            <a:xfrm>
              <a:off x="3712" y="3144"/>
              <a:ext cx="320" cy="0"/>
            </a:xfrm>
            <a:prstGeom prst="straightConnector1">
              <a:avLst/>
            </a:prstGeom>
            <a:grpFill/>
            <a:ln w="22225">
              <a:solidFill>
                <a:srgbClr val="00FF00"/>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00386" name="AutoShape 34"/>
            <p:cNvCxnSpPr>
              <a:cxnSpLocks noChangeShapeType="1"/>
              <a:stCxn id="100381" idx="3"/>
            </p:cNvCxnSpPr>
            <p:nvPr/>
          </p:nvCxnSpPr>
          <p:spPr bwMode="auto">
            <a:xfrm>
              <a:off x="4656" y="3144"/>
              <a:ext cx="256" cy="0"/>
            </a:xfrm>
            <a:prstGeom prst="straightConnector1">
              <a:avLst/>
            </a:prstGeom>
            <a:grpFill/>
            <a:ln w="22225">
              <a:solidFill>
                <a:srgbClr val="00FF00"/>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00387" name="AutoShape 35"/>
            <p:cNvCxnSpPr>
              <a:cxnSpLocks noChangeShapeType="1"/>
              <a:stCxn id="100381" idx="2"/>
            </p:cNvCxnSpPr>
            <p:nvPr/>
          </p:nvCxnSpPr>
          <p:spPr bwMode="auto">
            <a:xfrm>
              <a:off x="4344" y="3456"/>
              <a:ext cx="0" cy="240"/>
            </a:xfrm>
            <a:prstGeom prst="straightConnector1">
              <a:avLst/>
            </a:prstGeom>
            <a:grpFill/>
            <a:ln w="22225">
              <a:solidFill>
                <a:srgbClr val="00FF00"/>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100388" name="Rectangle 36"/>
            <p:cNvSpPr>
              <a:spLocks noChangeArrowheads="1"/>
            </p:cNvSpPr>
            <p:nvPr/>
          </p:nvSpPr>
          <p:spPr bwMode="auto">
            <a:xfrm>
              <a:off x="4368" y="3504"/>
              <a:ext cx="336"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2225">
                  <a:solidFill>
                    <a:srgbClr val="00FF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AU" sz="1600" i="1" dirty="0">
                  <a:solidFill>
                    <a:srgbClr val="000000"/>
                  </a:solidFill>
                  <a:latin typeface="Tahoma" charset="0"/>
                  <a:ea typeface="ＭＳ Ｐゴシック" charset="0"/>
                  <a:cs typeface="Times New Roman (Arabic)" charset="0"/>
                </a:rPr>
                <a:t>1</a:t>
              </a:r>
              <a:endParaRPr lang="en-US" sz="1800" dirty="0">
                <a:solidFill>
                  <a:srgbClr val="000000"/>
                </a:solidFill>
                <a:latin typeface="Tahoma" charset="0"/>
                <a:ea typeface="ＭＳ Ｐゴシック" charset="0"/>
                <a:cs typeface="Times New Roman (Arabic)" charset="0"/>
              </a:endParaRPr>
            </a:p>
          </p:txBody>
        </p:sp>
      </p:grpSp>
      <p:sp>
        <p:nvSpPr>
          <p:cNvPr id="8" name="Title 7"/>
          <p:cNvSpPr>
            <a:spLocks noGrp="1"/>
          </p:cNvSpPr>
          <p:nvPr>
            <p:ph type="title"/>
          </p:nvPr>
        </p:nvSpPr>
        <p:spPr>
          <a:xfrm>
            <a:off x="457200" y="-243408"/>
            <a:ext cx="7355160" cy="1371600"/>
          </a:xfrm>
        </p:spPr>
        <p:txBody>
          <a:bodyPr>
            <a:normAutofit/>
          </a:bodyPr>
          <a:lstStyle/>
          <a:p>
            <a:r>
              <a:rPr lang="en-US" b="1" dirty="0">
                <a:solidFill>
                  <a:srgbClr val="C00000"/>
                </a:solidFill>
              </a:rPr>
              <a:t>Relationship Degree</a:t>
            </a:r>
          </a:p>
        </p:txBody>
      </p:sp>
      <p:sp>
        <p:nvSpPr>
          <p:cNvPr id="7" name="Footer Placeholder 6"/>
          <p:cNvSpPr>
            <a:spLocks noGrp="1"/>
          </p:cNvSpPr>
          <p:nvPr>
            <p:ph type="ftr" sz="quarter" idx="11"/>
          </p:nvPr>
        </p:nvSpPr>
        <p:spPr/>
        <p:txBody>
          <a:bodyPr/>
          <a:lstStyle/>
          <a:p>
            <a:r>
              <a:rPr lang="en-US"/>
              <a:t>Lecture3</a:t>
            </a:r>
          </a:p>
        </p:txBody>
      </p:sp>
      <p:sp>
        <p:nvSpPr>
          <p:cNvPr id="37" name="عنصر نائب لرقم الشريحة 36"/>
          <p:cNvSpPr>
            <a:spLocks noGrp="1"/>
          </p:cNvSpPr>
          <p:nvPr>
            <p:ph type="sldNum" sz="quarter" idx="12"/>
          </p:nvPr>
        </p:nvSpPr>
        <p:spPr/>
        <p:txBody>
          <a:bodyPr/>
          <a:lstStyle/>
          <a:p>
            <a:fld id="{4291A215-A08A-44D9-AE8F-E2531DD7AFEC}" type="slidenum">
              <a:rPr lang="en-US" smtClean="0"/>
              <a:pPr/>
              <a:t>40</a:t>
            </a:fld>
            <a:endParaRPr lang="en-US"/>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0356"/>
                                        </p:tgtEl>
                                        <p:attrNameLst>
                                          <p:attrName>style.visibility</p:attrName>
                                        </p:attrNameLst>
                                      </p:cBhvr>
                                      <p:to>
                                        <p:strVal val="visible"/>
                                      </p:to>
                                    </p:set>
                                    <p:animEffect transition="in" filter="wipe(left)">
                                      <p:cBhvr>
                                        <p:cTn id="7" dur="500"/>
                                        <p:tgtEl>
                                          <p:spTgt spid="10035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0358"/>
                                        </p:tgtEl>
                                        <p:attrNameLst>
                                          <p:attrName>style.visibility</p:attrName>
                                        </p:attrNameLst>
                                      </p:cBhvr>
                                      <p:to>
                                        <p:strVal val="visible"/>
                                      </p:to>
                                    </p:set>
                                    <p:animEffect transition="in" filter="wipe(left)">
                                      <p:cBhvr>
                                        <p:cTn id="17" dur="500"/>
                                        <p:tgtEl>
                                          <p:spTgt spid="10035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left)">
                                      <p:cBhvr>
                                        <p:cTn id="22" dur="500"/>
                                        <p:tgtEl>
                                          <p:spTgt spid="4"/>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00360"/>
                                        </p:tgtEl>
                                        <p:attrNameLst>
                                          <p:attrName>style.visibility</p:attrName>
                                        </p:attrNameLst>
                                      </p:cBhvr>
                                      <p:to>
                                        <p:strVal val="visible"/>
                                      </p:to>
                                    </p:set>
                                    <p:animEffect transition="in" filter="wipe(left)">
                                      <p:cBhvr>
                                        <p:cTn id="27" dur="500"/>
                                        <p:tgtEl>
                                          <p:spTgt spid="100360"/>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left)">
                                      <p:cBhvr>
                                        <p:cTn id="3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356" grpId="0" autoUpdateAnimBg="0"/>
      <p:bldP spid="100358" grpId="0" autoUpdateAnimBg="0"/>
      <p:bldP spid="100360" grpId="0" autoUpdateAnimBg="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Rectangle 2"/>
          <p:cNvSpPr>
            <a:spLocks noGrp="1" noChangeArrowheads="1"/>
          </p:cNvSpPr>
          <p:nvPr>
            <p:ph type="title"/>
          </p:nvPr>
        </p:nvSpPr>
        <p:spPr>
          <a:xfrm>
            <a:off x="228600" y="0"/>
            <a:ext cx="8229600" cy="1143000"/>
          </a:xfrm>
        </p:spPr>
        <p:txBody>
          <a:bodyPr>
            <a:normAutofit fontScale="90000"/>
          </a:bodyPr>
          <a:lstStyle/>
          <a:p>
            <a:r>
              <a:rPr lang="en-US" sz="4400" dirty="0"/>
              <a:t>Example Relationships</a:t>
            </a:r>
          </a:p>
        </p:txBody>
      </p:sp>
      <p:sp>
        <p:nvSpPr>
          <p:cNvPr id="263172" name="Rectangle 4"/>
          <p:cNvSpPr>
            <a:spLocks noGrp="1" noChangeArrowheads="1"/>
          </p:cNvSpPr>
          <p:nvPr>
            <p:ph idx="1"/>
          </p:nvPr>
        </p:nvSpPr>
        <p:spPr>
          <a:xfrm>
            <a:off x="152400" y="1752600"/>
            <a:ext cx="7620000" cy="4800600"/>
          </a:xfrm>
        </p:spPr>
        <p:txBody>
          <a:bodyPr/>
          <a:lstStyle/>
          <a:p>
            <a:pPr>
              <a:buFont typeface="Wingdings" pitchFamily="2" charset="2"/>
              <a:buNone/>
            </a:pPr>
            <a:r>
              <a:rPr lang="en-US"/>
              <a:t> </a:t>
            </a:r>
          </a:p>
        </p:txBody>
      </p:sp>
      <p:sp>
        <p:nvSpPr>
          <p:cNvPr id="9" name="عنصر نائب لرقم الشريحة 8"/>
          <p:cNvSpPr>
            <a:spLocks noGrp="1"/>
          </p:cNvSpPr>
          <p:nvPr>
            <p:ph type="sldNum" sz="quarter" idx="12"/>
          </p:nvPr>
        </p:nvSpPr>
        <p:spPr/>
        <p:txBody>
          <a:bodyPr/>
          <a:lstStyle/>
          <a:p>
            <a:fld id="{4291A215-A08A-44D9-AE8F-E2531DD7AFEC}" type="slidenum">
              <a:rPr lang="en-US" smtClean="0"/>
              <a:pPr/>
              <a:t>41</a:t>
            </a:fld>
            <a:endParaRPr lang="en-US"/>
          </a:p>
        </p:txBody>
      </p:sp>
      <p:pic>
        <p:nvPicPr>
          <p:cNvPr id="263171" name="Picture 3"/>
          <p:cNvPicPr>
            <a:picLocks noChangeAspect="1" noChangeArrowheads="1"/>
          </p:cNvPicPr>
          <p:nvPr/>
        </p:nvPicPr>
        <p:blipFill>
          <a:blip r:embed="rId2" cstate="print"/>
          <a:srcRect/>
          <a:stretch>
            <a:fillRect/>
          </a:stretch>
        </p:blipFill>
        <p:spPr bwMode="auto">
          <a:xfrm>
            <a:off x="276225" y="1381125"/>
            <a:ext cx="3305175" cy="2428875"/>
          </a:xfrm>
          <a:prstGeom prst="rect">
            <a:avLst/>
          </a:prstGeom>
          <a:noFill/>
          <a:ln w="9525">
            <a:noFill/>
            <a:miter lim="800000"/>
            <a:headEnd/>
            <a:tailEnd/>
          </a:ln>
        </p:spPr>
      </p:pic>
      <p:pic>
        <p:nvPicPr>
          <p:cNvPr id="263173" name="Picture 5"/>
          <p:cNvPicPr>
            <a:picLocks noChangeAspect="1" noChangeArrowheads="1"/>
          </p:cNvPicPr>
          <p:nvPr/>
        </p:nvPicPr>
        <p:blipFill>
          <a:blip r:embed="rId3" cstate="print"/>
          <a:srcRect/>
          <a:stretch>
            <a:fillRect/>
          </a:stretch>
        </p:blipFill>
        <p:spPr bwMode="auto">
          <a:xfrm>
            <a:off x="3810000" y="1849437"/>
            <a:ext cx="4530725" cy="893763"/>
          </a:xfrm>
          <a:prstGeom prst="rect">
            <a:avLst/>
          </a:prstGeom>
          <a:noFill/>
          <a:ln w="9525">
            <a:noFill/>
            <a:miter lim="800000"/>
            <a:headEnd/>
            <a:tailEnd/>
          </a:ln>
        </p:spPr>
      </p:pic>
      <p:pic>
        <p:nvPicPr>
          <p:cNvPr id="263174" name="Picture 6"/>
          <p:cNvPicPr>
            <a:picLocks noChangeAspect="1" noChangeArrowheads="1"/>
          </p:cNvPicPr>
          <p:nvPr/>
        </p:nvPicPr>
        <p:blipFill>
          <a:blip r:embed="rId4" cstate="print"/>
          <a:srcRect/>
          <a:stretch>
            <a:fillRect/>
          </a:stretch>
        </p:blipFill>
        <p:spPr bwMode="auto">
          <a:xfrm>
            <a:off x="2362200" y="4038600"/>
            <a:ext cx="4267200" cy="2316163"/>
          </a:xfrm>
          <a:prstGeom prst="rect">
            <a:avLst/>
          </a:prstGeom>
          <a:noFill/>
          <a:ln w="9525">
            <a:noFill/>
            <a:miter lim="800000"/>
            <a:headEnd/>
            <a:tailEnd/>
          </a:ln>
        </p:spPr>
      </p:pic>
      <p:sp>
        <p:nvSpPr>
          <p:cNvPr id="2" name="Footer Placeholder 1"/>
          <p:cNvSpPr>
            <a:spLocks noGrp="1"/>
          </p:cNvSpPr>
          <p:nvPr>
            <p:ph type="ftr" sz="quarter" idx="11"/>
          </p:nvPr>
        </p:nvSpPr>
        <p:spPr/>
        <p:txBody>
          <a:bodyPr/>
          <a:lstStyle/>
          <a:p>
            <a:r>
              <a:rPr lang="en-US"/>
              <a:t>Lecture3</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63171"/>
                                        </p:tgtEl>
                                        <p:attrNameLst>
                                          <p:attrName>style.visibility</p:attrName>
                                        </p:attrNameLst>
                                      </p:cBhvr>
                                      <p:to>
                                        <p:strVal val="visible"/>
                                      </p:to>
                                    </p:set>
                                    <p:anim calcmode="lin" valueType="num">
                                      <p:cBhvr additive="base">
                                        <p:cTn id="7" dur="500" fill="hold"/>
                                        <p:tgtEl>
                                          <p:spTgt spid="263171"/>
                                        </p:tgtEl>
                                        <p:attrNameLst>
                                          <p:attrName>ppt_x</p:attrName>
                                        </p:attrNameLst>
                                      </p:cBhvr>
                                      <p:tavLst>
                                        <p:tav tm="0">
                                          <p:val>
                                            <p:strVal val="0-#ppt_w/2"/>
                                          </p:val>
                                        </p:tav>
                                        <p:tav tm="100000">
                                          <p:val>
                                            <p:strVal val="#ppt_x"/>
                                          </p:val>
                                        </p:tav>
                                      </p:tavLst>
                                    </p:anim>
                                    <p:anim calcmode="lin" valueType="num">
                                      <p:cBhvr additive="base">
                                        <p:cTn id="8" dur="500" fill="hold"/>
                                        <p:tgtEl>
                                          <p:spTgt spid="26317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263174"/>
                                        </p:tgtEl>
                                        <p:attrNameLst>
                                          <p:attrName>style.visibility</p:attrName>
                                        </p:attrNameLst>
                                      </p:cBhvr>
                                      <p:to>
                                        <p:strVal val="visible"/>
                                      </p:to>
                                    </p:set>
                                    <p:anim calcmode="lin" valueType="num">
                                      <p:cBhvr additive="base">
                                        <p:cTn id="13" dur="500" fill="hold"/>
                                        <p:tgtEl>
                                          <p:spTgt spid="263174"/>
                                        </p:tgtEl>
                                        <p:attrNameLst>
                                          <p:attrName>ppt_x</p:attrName>
                                        </p:attrNameLst>
                                      </p:cBhvr>
                                      <p:tavLst>
                                        <p:tav tm="0">
                                          <p:val>
                                            <p:strVal val="0-#ppt_w/2"/>
                                          </p:val>
                                        </p:tav>
                                        <p:tav tm="100000">
                                          <p:val>
                                            <p:strVal val="#ppt_x"/>
                                          </p:val>
                                        </p:tav>
                                      </p:tavLst>
                                    </p:anim>
                                    <p:anim calcmode="lin" valueType="num">
                                      <p:cBhvr additive="base">
                                        <p:cTn id="14" dur="500" fill="hold"/>
                                        <p:tgtEl>
                                          <p:spTgt spid="263174"/>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263173"/>
                                        </p:tgtEl>
                                        <p:attrNameLst>
                                          <p:attrName>style.visibility</p:attrName>
                                        </p:attrNameLst>
                                      </p:cBhvr>
                                      <p:to>
                                        <p:strVal val="visible"/>
                                      </p:to>
                                    </p:set>
                                    <p:anim calcmode="lin" valueType="num">
                                      <p:cBhvr additive="base">
                                        <p:cTn id="19" dur="500" fill="hold"/>
                                        <p:tgtEl>
                                          <p:spTgt spid="263173"/>
                                        </p:tgtEl>
                                        <p:attrNameLst>
                                          <p:attrName>ppt_x</p:attrName>
                                        </p:attrNameLst>
                                      </p:cBhvr>
                                      <p:tavLst>
                                        <p:tav tm="0">
                                          <p:val>
                                            <p:strVal val="1+#ppt_w/2"/>
                                          </p:val>
                                        </p:tav>
                                        <p:tav tm="100000">
                                          <p:val>
                                            <p:strVal val="#ppt_x"/>
                                          </p:val>
                                        </p:tav>
                                      </p:tavLst>
                                    </p:anim>
                                    <p:anim calcmode="lin" valueType="num">
                                      <p:cBhvr additive="base">
                                        <p:cTn id="20" dur="500" fill="hold"/>
                                        <p:tgtEl>
                                          <p:spTgt spid="26317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3058" name="Rectangle 2"/>
          <p:cNvSpPr>
            <a:spLocks noGrp="1" noChangeArrowheads="1"/>
          </p:cNvSpPr>
          <p:nvPr>
            <p:ph type="title"/>
          </p:nvPr>
        </p:nvSpPr>
        <p:spPr>
          <a:xfrm>
            <a:off x="381000" y="230188"/>
            <a:ext cx="8382000" cy="677862"/>
          </a:xfrm>
        </p:spPr>
        <p:txBody>
          <a:bodyPr/>
          <a:lstStyle/>
          <a:p>
            <a:pPr eaLnBrk="1" fontAlgn="auto" hangingPunct="1">
              <a:spcAft>
                <a:spcPts val="0"/>
              </a:spcAft>
              <a:defRPr/>
            </a:pPr>
            <a:r>
              <a:rPr lang="en-GB" b="1">
                <a:latin typeface="Times" charset="0"/>
                <a:ea typeface="ＭＳ Ｐゴシック" charset="0"/>
              </a:rPr>
              <a:t>Multiplicity</a:t>
            </a:r>
            <a:endParaRPr lang="en-GB" b="1">
              <a:latin typeface="Times" pitchFamily="18" charset="0"/>
              <a:ea typeface="+mn-ea"/>
            </a:endParaRPr>
          </a:p>
        </p:txBody>
      </p:sp>
      <p:sp>
        <p:nvSpPr>
          <p:cNvPr id="80898" name="Slide Number Placeholder 3"/>
          <p:cNvSpPr>
            <a:spLocks noGrp="1"/>
          </p:cNvSpPr>
          <p:nvPr>
            <p:ph type="sldNum" sz="quarter" idx="12"/>
          </p:nvPr>
        </p:nvSpPr>
        <p:spPr bwMode="auto">
          <a:xfrm>
            <a:off x="6858000" y="6172200"/>
            <a:ext cx="19050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ts val="600"/>
              </a:spcAft>
              <a:buFont typeface="Arial" charset="0"/>
              <a:defRPr sz="2000" b="1">
                <a:solidFill>
                  <a:schemeClr val="tx1"/>
                </a:solidFill>
                <a:latin typeface="Arial" charset="0"/>
              </a:defRPr>
            </a:lvl1pPr>
            <a:lvl2pPr marL="742950" indent="-285750">
              <a:spcBef>
                <a:spcPct val="20000"/>
              </a:spcBef>
              <a:buClr>
                <a:schemeClr val="tx2"/>
              </a:buClr>
              <a:buFont typeface="Arial" charset="0"/>
              <a:buChar char="•"/>
              <a:defRPr sz="2000">
                <a:solidFill>
                  <a:schemeClr val="tx1"/>
                </a:solidFill>
                <a:latin typeface="Arial" charset="0"/>
              </a:defRPr>
            </a:lvl2pPr>
            <a:lvl3pPr marL="1143000" indent="-228600">
              <a:spcBef>
                <a:spcPct val="20000"/>
              </a:spcBef>
              <a:buClr>
                <a:schemeClr val="tx2"/>
              </a:buClr>
              <a:buFont typeface="Arial" charset="0"/>
              <a:buChar char="•"/>
              <a:defRPr>
                <a:solidFill>
                  <a:schemeClr val="tx1"/>
                </a:solidFill>
                <a:latin typeface="Arial" charset="0"/>
              </a:defRPr>
            </a:lvl3pPr>
            <a:lvl4pPr marL="1600200" indent="-228600">
              <a:spcBef>
                <a:spcPct val="20000"/>
              </a:spcBef>
              <a:buClr>
                <a:schemeClr val="tx2"/>
              </a:buClr>
              <a:buFont typeface="Arial" charset="0"/>
              <a:buChar char="•"/>
              <a:defRPr>
                <a:solidFill>
                  <a:schemeClr val="tx1"/>
                </a:solidFill>
                <a:latin typeface="Arial" charset="0"/>
              </a:defRPr>
            </a:lvl4pPr>
            <a:lvl5pPr marL="2057400" indent="-228600">
              <a:spcBef>
                <a:spcPct val="20000"/>
              </a:spcBef>
              <a:buClr>
                <a:schemeClr val="tx2"/>
              </a:buClr>
              <a:buFont typeface="Arial" charset="0"/>
              <a:buChar char="•"/>
              <a:defRPr>
                <a:solidFill>
                  <a:schemeClr val="tx1"/>
                </a:solidFill>
                <a:latin typeface="Arial" charset="0"/>
              </a:defRPr>
            </a:lvl5pPr>
            <a:lvl6pPr marL="25146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6pPr>
            <a:lvl7pPr marL="29718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7pPr>
            <a:lvl8pPr marL="34290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8pPr>
            <a:lvl9pPr marL="38862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9pPr>
          </a:lstStyle>
          <a:p>
            <a:pPr>
              <a:spcBef>
                <a:spcPct val="0"/>
              </a:spcBef>
              <a:spcAft>
                <a:spcPct val="0"/>
              </a:spcAft>
              <a:buFontTx/>
              <a:buNone/>
            </a:pPr>
            <a:fld id="{DF764CE8-F3D4-5049-92EF-49FDB3BFEEE8}" type="slidenum">
              <a:rPr lang="en-GB" altLang="en-US" sz="2400">
                <a:latin typeface="Times New Roman" charset="0"/>
              </a:rPr>
              <a:pPr>
                <a:spcBef>
                  <a:spcPct val="0"/>
                </a:spcBef>
                <a:spcAft>
                  <a:spcPct val="0"/>
                </a:spcAft>
                <a:buFontTx/>
                <a:buNone/>
              </a:pPr>
              <a:t>42</a:t>
            </a:fld>
            <a:endParaRPr lang="en-GB" altLang="en-US" sz="2400">
              <a:latin typeface="Times New Roman" charset="0"/>
            </a:endParaRPr>
          </a:p>
        </p:txBody>
      </p:sp>
      <p:sp>
        <p:nvSpPr>
          <p:cNvPr id="5" name="Rectangle 1027"/>
          <p:cNvSpPr txBox="1">
            <a:spLocks noChangeArrowheads="1"/>
          </p:cNvSpPr>
          <p:nvPr/>
        </p:nvSpPr>
        <p:spPr bwMode="auto">
          <a:xfrm>
            <a:off x="395288" y="1557338"/>
            <a:ext cx="7339012" cy="2622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396875" indent="-396875" defTabSz="912813">
              <a:spcBef>
                <a:spcPct val="20000"/>
              </a:spcBef>
              <a:spcAft>
                <a:spcPts val="600"/>
              </a:spcAft>
              <a:buFont typeface="Arial" charset="0"/>
              <a:defRPr sz="2000" b="1">
                <a:solidFill>
                  <a:schemeClr val="tx1"/>
                </a:solidFill>
                <a:latin typeface="Arial" charset="0"/>
              </a:defRPr>
            </a:lvl1pPr>
            <a:lvl2pPr marL="914400" indent="-396875" defTabSz="912813">
              <a:spcBef>
                <a:spcPct val="20000"/>
              </a:spcBef>
              <a:buClr>
                <a:schemeClr val="tx2"/>
              </a:buClr>
              <a:buFont typeface="Arial" charset="0"/>
              <a:buChar char="•"/>
              <a:defRPr sz="2000">
                <a:solidFill>
                  <a:schemeClr val="tx1"/>
                </a:solidFill>
                <a:latin typeface="Arial" charset="0"/>
              </a:defRPr>
            </a:lvl2pPr>
            <a:lvl3pPr marL="1258888" indent="-344488" defTabSz="912813">
              <a:spcBef>
                <a:spcPct val="20000"/>
              </a:spcBef>
              <a:buClr>
                <a:schemeClr val="tx2"/>
              </a:buClr>
              <a:buFont typeface="Arial" charset="0"/>
              <a:buChar char="•"/>
              <a:defRPr>
                <a:solidFill>
                  <a:schemeClr val="tx1"/>
                </a:solidFill>
                <a:latin typeface="Arial" charset="0"/>
              </a:defRPr>
            </a:lvl3pPr>
            <a:lvl4pPr marL="1604963" indent="-346075" defTabSz="912813">
              <a:spcBef>
                <a:spcPct val="20000"/>
              </a:spcBef>
              <a:buClr>
                <a:schemeClr val="tx2"/>
              </a:buClr>
              <a:buFont typeface="Arial" charset="0"/>
              <a:buChar char="•"/>
              <a:defRPr>
                <a:solidFill>
                  <a:schemeClr val="tx1"/>
                </a:solidFill>
                <a:latin typeface="Arial" charset="0"/>
              </a:defRPr>
            </a:lvl4pPr>
            <a:lvl5pPr marL="1941513" indent="-336550" defTabSz="912813">
              <a:spcBef>
                <a:spcPct val="20000"/>
              </a:spcBef>
              <a:buClr>
                <a:schemeClr val="tx2"/>
              </a:buClr>
              <a:buFont typeface="Arial" charset="0"/>
              <a:buChar char="•"/>
              <a:defRPr>
                <a:solidFill>
                  <a:schemeClr val="tx1"/>
                </a:solidFill>
                <a:latin typeface="Arial" charset="0"/>
              </a:defRPr>
            </a:lvl5pPr>
            <a:lvl6pPr marL="2398713" indent="-336550" defTabSz="912813" eaLnBrk="0" fontAlgn="base" hangingPunct="0">
              <a:spcBef>
                <a:spcPct val="20000"/>
              </a:spcBef>
              <a:spcAft>
                <a:spcPct val="0"/>
              </a:spcAft>
              <a:buClr>
                <a:schemeClr val="tx2"/>
              </a:buClr>
              <a:buFont typeface="Arial" charset="0"/>
              <a:buChar char="•"/>
              <a:defRPr>
                <a:solidFill>
                  <a:schemeClr val="tx1"/>
                </a:solidFill>
                <a:latin typeface="Arial" charset="0"/>
              </a:defRPr>
            </a:lvl6pPr>
            <a:lvl7pPr marL="2855913" indent="-336550" defTabSz="912813" eaLnBrk="0" fontAlgn="base" hangingPunct="0">
              <a:spcBef>
                <a:spcPct val="20000"/>
              </a:spcBef>
              <a:spcAft>
                <a:spcPct val="0"/>
              </a:spcAft>
              <a:buClr>
                <a:schemeClr val="tx2"/>
              </a:buClr>
              <a:buFont typeface="Arial" charset="0"/>
              <a:buChar char="•"/>
              <a:defRPr>
                <a:solidFill>
                  <a:schemeClr val="tx1"/>
                </a:solidFill>
                <a:latin typeface="Arial" charset="0"/>
              </a:defRPr>
            </a:lvl7pPr>
            <a:lvl8pPr marL="3313113" indent="-336550" defTabSz="912813" eaLnBrk="0" fontAlgn="base" hangingPunct="0">
              <a:spcBef>
                <a:spcPct val="20000"/>
              </a:spcBef>
              <a:spcAft>
                <a:spcPct val="0"/>
              </a:spcAft>
              <a:buClr>
                <a:schemeClr val="tx2"/>
              </a:buClr>
              <a:buFont typeface="Arial" charset="0"/>
              <a:buChar char="•"/>
              <a:defRPr>
                <a:solidFill>
                  <a:schemeClr val="tx1"/>
                </a:solidFill>
                <a:latin typeface="Arial" charset="0"/>
              </a:defRPr>
            </a:lvl8pPr>
            <a:lvl9pPr marL="3770313" indent="-336550" defTabSz="912813" eaLnBrk="0" fontAlgn="base" hangingPunct="0">
              <a:spcBef>
                <a:spcPct val="20000"/>
              </a:spcBef>
              <a:spcAft>
                <a:spcPct val="0"/>
              </a:spcAft>
              <a:buClr>
                <a:schemeClr val="tx2"/>
              </a:buClr>
              <a:buFont typeface="Arial" charset="0"/>
              <a:buChar char="•"/>
              <a:defRPr>
                <a:solidFill>
                  <a:schemeClr val="tx1"/>
                </a:solidFill>
                <a:latin typeface="Arial" charset="0"/>
              </a:defRPr>
            </a:lvl9pPr>
          </a:lstStyle>
          <a:p>
            <a:pPr>
              <a:lnSpc>
                <a:spcPct val="90000"/>
              </a:lnSpc>
              <a:spcAft>
                <a:spcPct val="0"/>
              </a:spcAft>
              <a:buClr>
                <a:schemeClr val="tx2"/>
              </a:buClr>
              <a:buFont typeface="Arial" charset="0"/>
              <a:buChar char="•"/>
            </a:pPr>
            <a:r>
              <a:rPr lang="en-GB" altLang="en-US" sz="2400" dirty="0">
                <a:latin typeface="Times" charset="0"/>
              </a:rPr>
              <a:t>Multiplicity </a:t>
            </a:r>
            <a:r>
              <a:rPr lang="en-US" altLang="en-US" sz="2400" b="0" dirty="0">
                <a:latin typeface="Times" charset="0"/>
                <a:cs typeface="Times" charset="0"/>
              </a:rPr>
              <a:t>is the number (range) of possible entities that may relate to a single association through a particular relationship.</a:t>
            </a:r>
          </a:p>
          <a:p>
            <a:pPr>
              <a:lnSpc>
                <a:spcPct val="90000"/>
              </a:lnSpc>
              <a:spcAft>
                <a:spcPct val="0"/>
              </a:spcAft>
              <a:buClr>
                <a:schemeClr val="tx2"/>
              </a:buClr>
              <a:buFont typeface="Arial" charset="0"/>
              <a:buChar char="•"/>
            </a:pPr>
            <a:endParaRPr lang="en-US" altLang="en-US" sz="2400" b="0" dirty="0">
              <a:latin typeface="Times" charset="0"/>
              <a:cs typeface="Times" charset="0"/>
            </a:endParaRPr>
          </a:p>
          <a:p>
            <a:pPr>
              <a:lnSpc>
                <a:spcPct val="90000"/>
              </a:lnSpc>
              <a:spcAft>
                <a:spcPct val="0"/>
              </a:spcAft>
              <a:buClr>
                <a:schemeClr val="tx2"/>
              </a:buClr>
              <a:buFont typeface="Arial" charset="0"/>
              <a:buChar char="•"/>
            </a:pPr>
            <a:r>
              <a:rPr lang="en-US" altLang="en-US" sz="2400" b="0" dirty="0">
                <a:latin typeface="Times" charset="0"/>
                <a:cs typeface="Times" charset="0"/>
              </a:rPr>
              <a:t>It is best determined using sample data.</a:t>
            </a:r>
          </a:p>
          <a:p>
            <a:pPr>
              <a:lnSpc>
                <a:spcPct val="90000"/>
              </a:lnSpc>
              <a:spcAft>
                <a:spcPct val="0"/>
              </a:spcAft>
              <a:buClr>
                <a:schemeClr val="tx2"/>
              </a:buClr>
              <a:buFont typeface="Arial" charset="0"/>
              <a:buChar char="•"/>
            </a:pPr>
            <a:endParaRPr lang="en-US" altLang="en-US" sz="2400" b="0" dirty="0">
              <a:latin typeface="Times" charset="0"/>
              <a:cs typeface="Times" charset="0"/>
            </a:endParaRPr>
          </a:p>
          <a:p>
            <a:pPr>
              <a:lnSpc>
                <a:spcPct val="90000"/>
              </a:lnSpc>
              <a:spcAft>
                <a:spcPct val="0"/>
              </a:spcAft>
              <a:buClr>
                <a:schemeClr val="tx2"/>
              </a:buClr>
              <a:buFont typeface="Arial" charset="0"/>
              <a:buChar char="•"/>
            </a:pPr>
            <a:r>
              <a:rPr lang="en-US" altLang="en-US" sz="2400" b="0" dirty="0">
                <a:latin typeface="Times" charset="0"/>
                <a:cs typeface="Times" charset="0"/>
              </a:rPr>
              <a:t>Takes the form (</a:t>
            </a:r>
            <a:r>
              <a:rPr lang="en-US" altLang="en-US" sz="2400" b="0" dirty="0" err="1">
                <a:latin typeface="Times" charset="0"/>
                <a:cs typeface="Times" charset="0"/>
              </a:rPr>
              <a:t>min#,max</a:t>
            </a:r>
            <a:r>
              <a:rPr lang="en-US" altLang="en-US" sz="2400" b="0" dirty="0">
                <a:latin typeface="Times" charset="0"/>
                <a:cs typeface="Times" charset="0"/>
              </a:rPr>
              <a:t>#).</a:t>
            </a:r>
            <a:endParaRPr lang="en-GB" altLang="en-US" sz="2400" b="0" dirty="0">
              <a:latin typeface="Times" charset="0"/>
              <a:cs typeface="Times New Roman" charset="0"/>
            </a:endParaRP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5">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utoUpdateAnimBg="0"/>
    </p:bld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3058" name="Rectangle 2"/>
          <p:cNvSpPr>
            <a:spLocks noGrp="1" noChangeArrowheads="1"/>
          </p:cNvSpPr>
          <p:nvPr>
            <p:ph type="title"/>
          </p:nvPr>
        </p:nvSpPr>
        <p:spPr>
          <a:xfrm>
            <a:off x="381000" y="447675"/>
            <a:ext cx="8382000" cy="677863"/>
          </a:xfrm>
        </p:spPr>
        <p:txBody>
          <a:bodyPr>
            <a:normAutofit fontScale="90000"/>
          </a:bodyPr>
          <a:lstStyle/>
          <a:p>
            <a:pPr eaLnBrk="1" fontAlgn="auto" hangingPunct="1">
              <a:spcAft>
                <a:spcPts val="0"/>
              </a:spcAft>
              <a:defRPr/>
            </a:pPr>
            <a:r>
              <a:rPr lang="en-GB" b="1" dirty="0">
                <a:latin typeface="Times" charset="0"/>
                <a:ea typeface="ＭＳ Ｐゴシック" charset="0"/>
              </a:rPr>
              <a:t>Semantic net of Staff Manages Branch relationship type </a:t>
            </a:r>
            <a:endParaRPr lang="en-GB" b="1" dirty="0">
              <a:latin typeface="Times" pitchFamily="18" charset="0"/>
              <a:ea typeface="+mn-ea"/>
            </a:endParaRPr>
          </a:p>
        </p:txBody>
      </p:sp>
      <p:sp>
        <p:nvSpPr>
          <p:cNvPr id="81922" name="Slide Number Placeholder 3"/>
          <p:cNvSpPr>
            <a:spLocks noGrp="1"/>
          </p:cNvSpPr>
          <p:nvPr>
            <p:ph type="sldNum" sz="quarter" idx="12"/>
          </p:nvPr>
        </p:nvSpPr>
        <p:spPr bwMode="auto">
          <a:xfrm>
            <a:off x="6858000" y="6172200"/>
            <a:ext cx="19050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ts val="600"/>
              </a:spcAft>
              <a:buFont typeface="Arial" charset="0"/>
              <a:defRPr sz="2000" b="1">
                <a:solidFill>
                  <a:schemeClr val="tx1"/>
                </a:solidFill>
                <a:latin typeface="Arial" charset="0"/>
              </a:defRPr>
            </a:lvl1pPr>
            <a:lvl2pPr marL="742950" indent="-285750">
              <a:spcBef>
                <a:spcPct val="20000"/>
              </a:spcBef>
              <a:buClr>
                <a:schemeClr val="tx2"/>
              </a:buClr>
              <a:buFont typeface="Arial" charset="0"/>
              <a:buChar char="•"/>
              <a:defRPr sz="2000">
                <a:solidFill>
                  <a:schemeClr val="tx1"/>
                </a:solidFill>
                <a:latin typeface="Arial" charset="0"/>
              </a:defRPr>
            </a:lvl2pPr>
            <a:lvl3pPr marL="1143000" indent="-228600">
              <a:spcBef>
                <a:spcPct val="20000"/>
              </a:spcBef>
              <a:buClr>
                <a:schemeClr val="tx2"/>
              </a:buClr>
              <a:buFont typeface="Arial" charset="0"/>
              <a:buChar char="•"/>
              <a:defRPr>
                <a:solidFill>
                  <a:schemeClr val="tx1"/>
                </a:solidFill>
                <a:latin typeface="Arial" charset="0"/>
              </a:defRPr>
            </a:lvl3pPr>
            <a:lvl4pPr marL="1600200" indent="-228600">
              <a:spcBef>
                <a:spcPct val="20000"/>
              </a:spcBef>
              <a:buClr>
                <a:schemeClr val="tx2"/>
              </a:buClr>
              <a:buFont typeface="Arial" charset="0"/>
              <a:buChar char="•"/>
              <a:defRPr>
                <a:solidFill>
                  <a:schemeClr val="tx1"/>
                </a:solidFill>
                <a:latin typeface="Arial" charset="0"/>
              </a:defRPr>
            </a:lvl4pPr>
            <a:lvl5pPr marL="2057400" indent="-228600">
              <a:spcBef>
                <a:spcPct val="20000"/>
              </a:spcBef>
              <a:buClr>
                <a:schemeClr val="tx2"/>
              </a:buClr>
              <a:buFont typeface="Arial" charset="0"/>
              <a:buChar char="•"/>
              <a:defRPr>
                <a:solidFill>
                  <a:schemeClr val="tx1"/>
                </a:solidFill>
                <a:latin typeface="Arial" charset="0"/>
              </a:defRPr>
            </a:lvl5pPr>
            <a:lvl6pPr marL="25146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6pPr>
            <a:lvl7pPr marL="29718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7pPr>
            <a:lvl8pPr marL="34290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8pPr>
            <a:lvl9pPr marL="38862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9pPr>
          </a:lstStyle>
          <a:p>
            <a:pPr>
              <a:spcBef>
                <a:spcPct val="0"/>
              </a:spcBef>
              <a:spcAft>
                <a:spcPct val="0"/>
              </a:spcAft>
              <a:buFontTx/>
              <a:buNone/>
            </a:pPr>
            <a:fld id="{324BF2F5-326F-5647-B801-3E773563D9B1}" type="slidenum">
              <a:rPr lang="en-GB" altLang="en-US" sz="2400">
                <a:latin typeface="Times New Roman" charset="0"/>
              </a:rPr>
              <a:pPr>
                <a:spcBef>
                  <a:spcPct val="0"/>
                </a:spcBef>
                <a:spcAft>
                  <a:spcPct val="0"/>
                </a:spcAft>
                <a:buFontTx/>
                <a:buNone/>
              </a:pPr>
              <a:t>43</a:t>
            </a:fld>
            <a:endParaRPr lang="en-GB" altLang="en-US" sz="2400">
              <a:latin typeface="Times New Roman" charset="0"/>
            </a:endParaRPr>
          </a:p>
        </p:txBody>
      </p:sp>
      <p:pic>
        <p:nvPicPr>
          <p:cNvPr id="20" name="Picture 7" descr="DS3-Figure 11-14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7400" y="1539875"/>
            <a:ext cx="7569200" cy="397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2945" name="Slide Number Placeholder 3"/>
          <p:cNvSpPr>
            <a:spLocks noGrp="1"/>
          </p:cNvSpPr>
          <p:nvPr>
            <p:ph type="sldNum" sz="quarter" idx="12"/>
          </p:nvPr>
        </p:nvSpPr>
        <p:spPr bwMode="auto">
          <a:xfrm>
            <a:off x="6858000" y="6172200"/>
            <a:ext cx="19050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ts val="600"/>
              </a:spcAft>
              <a:buFont typeface="Arial" charset="0"/>
              <a:defRPr sz="2000" b="1">
                <a:solidFill>
                  <a:schemeClr val="tx1"/>
                </a:solidFill>
                <a:latin typeface="Arial" charset="0"/>
              </a:defRPr>
            </a:lvl1pPr>
            <a:lvl2pPr marL="742950" indent="-285750">
              <a:spcBef>
                <a:spcPct val="20000"/>
              </a:spcBef>
              <a:buClr>
                <a:schemeClr val="tx2"/>
              </a:buClr>
              <a:buFont typeface="Arial" charset="0"/>
              <a:buChar char="•"/>
              <a:defRPr sz="2000">
                <a:solidFill>
                  <a:schemeClr val="tx1"/>
                </a:solidFill>
                <a:latin typeface="Arial" charset="0"/>
              </a:defRPr>
            </a:lvl2pPr>
            <a:lvl3pPr marL="1143000" indent="-228600">
              <a:spcBef>
                <a:spcPct val="20000"/>
              </a:spcBef>
              <a:buClr>
                <a:schemeClr val="tx2"/>
              </a:buClr>
              <a:buFont typeface="Arial" charset="0"/>
              <a:buChar char="•"/>
              <a:defRPr>
                <a:solidFill>
                  <a:schemeClr val="tx1"/>
                </a:solidFill>
                <a:latin typeface="Arial" charset="0"/>
              </a:defRPr>
            </a:lvl3pPr>
            <a:lvl4pPr marL="1600200" indent="-228600">
              <a:spcBef>
                <a:spcPct val="20000"/>
              </a:spcBef>
              <a:buClr>
                <a:schemeClr val="tx2"/>
              </a:buClr>
              <a:buFont typeface="Arial" charset="0"/>
              <a:buChar char="•"/>
              <a:defRPr>
                <a:solidFill>
                  <a:schemeClr val="tx1"/>
                </a:solidFill>
                <a:latin typeface="Arial" charset="0"/>
              </a:defRPr>
            </a:lvl4pPr>
            <a:lvl5pPr marL="2057400" indent="-228600">
              <a:spcBef>
                <a:spcPct val="20000"/>
              </a:spcBef>
              <a:buClr>
                <a:schemeClr val="tx2"/>
              </a:buClr>
              <a:buFont typeface="Arial" charset="0"/>
              <a:buChar char="•"/>
              <a:defRPr>
                <a:solidFill>
                  <a:schemeClr val="tx1"/>
                </a:solidFill>
                <a:latin typeface="Arial" charset="0"/>
              </a:defRPr>
            </a:lvl5pPr>
            <a:lvl6pPr marL="25146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6pPr>
            <a:lvl7pPr marL="29718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7pPr>
            <a:lvl8pPr marL="34290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8pPr>
            <a:lvl9pPr marL="38862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9pPr>
          </a:lstStyle>
          <a:p>
            <a:pPr>
              <a:spcBef>
                <a:spcPct val="0"/>
              </a:spcBef>
              <a:spcAft>
                <a:spcPct val="0"/>
              </a:spcAft>
              <a:buFontTx/>
              <a:buNone/>
            </a:pPr>
            <a:fld id="{472E1D46-60B6-CF47-8402-7C08B119946E}" type="slidenum">
              <a:rPr lang="en-GB" altLang="en-US" sz="2400">
                <a:latin typeface="Times New Roman" charset="0"/>
              </a:rPr>
              <a:pPr>
                <a:spcBef>
                  <a:spcPct val="0"/>
                </a:spcBef>
                <a:spcAft>
                  <a:spcPct val="0"/>
                </a:spcAft>
                <a:buFontTx/>
                <a:buNone/>
              </a:pPr>
              <a:t>44</a:t>
            </a:fld>
            <a:endParaRPr lang="en-GB" altLang="en-US" sz="2400">
              <a:latin typeface="Times New Roman" charset="0"/>
            </a:endParaRPr>
          </a:p>
        </p:txBody>
      </p:sp>
      <p:pic>
        <p:nvPicPr>
          <p:cNvPr id="5" name="Picture 8" descr="DS3-Figure 11-14b"/>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 y="1752600"/>
            <a:ext cx="7010400"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pPr eaLnBrk="1" hangingPunct="1">
              <a:defRPr/>
            </a:pPr>
            <a:r>
              <a:rPr lang="en-US" dirty="0"/>
              <a:t> </a:t>
            </a:r>
          </a:p>
        </p:txBody>
      </p:sp>
      <p:sp>
        <p:nvSpPr>
          <p:cNvPr id="8" name="Rectangle 2"/>
          <p:cNvSpPr txBox="1">
            <a:spLocks noChangeArrowheads="1"/>
          </p:cNvSpPr>
          <p:nvPr/>
        </p:nvSpPr>
        <p:spPr>
          <a:xfrm>
            <a:off x="381000" y="447675"/>
            <a:ext cx="8382000" cy="677863"/>
          </a:xfrm>
          <a:prstGeom prst="rect">
            <a:avLst/>
          </a:prstGeom>
        </p:spPr>
        <p:txBody>
          <a:bodyPr anchor="b"/>
          <a:lstStyle>
            <a:lvl1pPr algn="l" rtl="0" fontAlgn="base">
              <a:spcBef>
                <a:spcPct val="0"/>
              </a:spcBef>
              <a:spcAft>
                <a:spcPct val="0"/>
              </a:spcAft>
              <a:defRPr sz="3600" kern="1200" cap="all" spc="-60">
                <a:solidFill>
                  <a:schemeClr val="tx2"/>
                </a:solidFill>
                <a:latin typeface="+mj-lt"/>
                <a:ea typeface="+mj-ea"/>
                <a:cs typeface="+mj-cs"/>
              </a:defRPr>
            </a:lvl1pPr>
            <a:lvl2pPr algn="l" rtl="0" fontAlgn="base">
              <a:spcBef>
                <a:spcPct val="0"/>
              </a:spcBef>
              <a:spcAft>
                <a:spcPct val="0"/>
              </a:spcAft>
              <a:defRPr sz="3600">
                <a:solidFill>
                  <a:schemeClr val="tx2"/>
                </a:solidFill>
                <a:latin typeface="Arial Black" charset="0"/>
              </a:defRPr>
            </a:lvl2pPr>
            <a:lvl3pPr algn="l" rtl="0" fontAlgn="base">
              <a:spcBef>
                <a:spcPct val="0"/>
              </a:spcBef>
              <a:spcAft>
                <a:spcPct val="0"/>
              </a:spcAft>
              <a:defRPr sz="3600">
                <a:solidFill>
                  <a:schemeClr val="tx2"/>
                </a:solidFill>
                <a:latin typeface="Arial Black" charset="0"/>
              </a:defRPr>
            </a:lvl3pPr>
            <a:lvl4pPr algn="l" rtl="0" fontAlgn="base">
              <a:spcBef>
                <a:spcPct val="0"/>
              </a:spcBef>
              <a:spcAft>
                <a:spcPct val="0"/>
              </a:spcAft>
              <a:defRPr sz="3600">
                <a:solidFill>
                  <a:schemeClr val="tx2"/>
                </a:solidFill>
                <a:latin typeface="Arial Black" charset="0"/>
              </a:defRPr>
            </a:lvl4pPr>
            <a:lvl5pPr algn="l" rtl="0" fontAlgn="base">
              <a:spcBef>
                <a:spcPct val="0"/>
              </a:spcBef>
              <a:spcAft>
                <a:spcPct val="0"/>
              </a:spcAft>
              <a:defRPr sz="3600">
                <a:solidFill>
                  <a:schemeClr val="tx2"/>
                </a:solidFill>
                <a:latin typeface="Arial Black" charset="0"/>
              </a:defRPr>
            </a:lvl5pPr>
            <a:lvl6pPr marL="457200" algn="l" rtl="0" fontAlgn="base">
              <a:spcBef>
                <a:spcPct val="0"/>
              </a:spcBef>
              <a:spcAft>
                <a:spcPct val="0"/>
              </a:spcAft>
              <a:defRPr sz="3600">
                <a:solidFill>
                  <a:schemeClr val="tx2"/>
                </a:solidFill>
                <a:latin typeface="Arial Black" charset="0"/>
              </a:defRPr>
            </a:lvl6pPr>
            <a:lvl7pPr marL="914400" algn="l" rtl="0" fontAlgn="base">
              <a:spcBef>
                <a:spcPct val="0"/>
              </a:spcBef>
              <a:spcAft>
                <a:spcPct val="0"/>
              </a:spcAft>
              <a:defRPr sz="3600">
                <a:solidFill>
                  <a:schemeClr val="tx2"/>
                </a:solidFill>
                <a:latin typeface="Arial Black" charset="0"/>
              </a:defRPr>
            </a:lvl7pPr>
            <a:lvl8pPr marL="1371600" algn="l" rtl="0" fontAlgn="base">
              <a:spcBef>
                <a:spcPct val="0"/>
              </a:spcBef>
              <a:spcAft>
                <a:spcPct val="0"/>
              </a:spcAft>
              <a:defRPr sz="3600">
                <a:solidFill>
                  <a:schemeClr val="tx2"/>
                </a:solidFill>
                <a:latin typeface="Arial Black" charset="0"/>
              </a:defRPr>
            </a:lvl8pPr>
            <a:lvl9pPr marL="1828800" algn="l" rtl="0" fontAlgn="base">
              <a:spcBef>
                <a:spcPct val="0"/>
              </a:spcBef>
              <a:spcAft>
                <a:spcPct val="0"/>
              </a:spcAft>
              <a:defRPr sz="3600">
                <a:solidFill>
                  <a:schemeClr val="tx2"/>
                </a:solidFill>
                <a:latin typeface="Arial Black" charset="0"/>
              </a:defRPr>
            </a:lvl9pPr>
          </a:lstStyle>
          <a:p>
            <a:pPr eaLnBrk="1" fontAlgn="auto" hangingPunct="1">
              <a:spcAft>
                <a:spcPts val="0"/>
              </a:spcAft>
              <a:defRPr/>
            </a:pPr>
            <a:r>
              <a:rPr lang="en-GB" sz="3200" b="1" dirty="0">
                <a:latin typeface="Times" charset="0"/>
                <a:ea typeface="ＭＳ Ｐゴシック" charset="0"/>
              </a:rPr>
              <a:t>Multiplicity of Staff Manages Branch (1:1) relationship </a:t>
            </a:r>
            <a:endParaRPr lang="en-GB" sz="3200" b="1" dirty="0">
              <a:latin typeface="Times" pitchFamily="18" charset="0"/>
              <a:ea typeface="+mn-ea"/>
            </a:endParaRP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3058" name="Rectangle 2"/>
          <p:cNvSpPr>
            <a:spLocks noGrp="1" noChangeArrowheads="1"/>
          </p:cNvSpPr>
          <p:nvPr>
            <p:ph type="title"/>
          </p:nvPr>
        </p:nvSpPr>
        <p:spPr>
          <a:xfrm>
            <a:off x="381000" y="950913"/>
            <a:ext cx="8382000" cy="677862"/>
          </a:xfrm>
        </p:spPr>
        <p:txBody>
          <a:bodyPr>
            <a:normAutofit fontScale="90000"/>
          </a:bodyPr>
          <a:lstStyle/>
          <a:p>
            <a:pPr eaLnBrk="1" fontAlgn="auto" hangingPunct="1">
              <a:spcAft>
                <a:spcPts val="0"/>
              </a:spcAft>
              <a:defRPr/>
            </a:pPr>
            <a:r>
              <a:rPr lang="en-GB" b="1" dirty="0">
                <a:latin typeface="Times" charset="0"/>
                <a:ea typeface="ＭＳ Ｐゴシック" charset="0"/>
              </a:rPr>
              <a:t>Semantic net of Staff Oversees </a:t>
            </a:r>
            <a:r>
              <a:rPr lang="en-GB" b="1" dirty="0" err="1">
                <a:latin typeface="Times" charset="0"/>
                <a:ea typeface="ＭＳ Ｐゴシック" charset="0"/>
              </a:rPr>
              <a:t>P</a:t>
            </a:r>
            <a:r>
              <a:rPr lang="en-GB" b="1" cap="none" dirty="0" err="1">
                <a:latin typeface="Times" charset="0"/>
                <a:ea typeface="ＭＳ Ｐゴシック" charset="0"/>
              </a:rPr>
              <a:t>roperty</a:t>
            </a:r>
            <a:r>
              <a:rPr lang="en-GB" b="1" dirty="0" err="1">
                <a:latin typeface="Times" charset="0"/>
                <a:ea typeface="ＭＳ Ｐゴシック" charset="0"/>
              </a:rPr>
              <a:t>F</a:t>
            </a:r>
            <a:r>
              <a:rPr lang="en-GB" b="1" cap="none" dirty="0" err="1">
                <a:latin typeface="Times" charset="0"/>
                <a:ea typeface="ＭＳ Ｐゴシック" charset="0"/>
              </a:rPr>
              <a:t>or</a:t>
            </a:r>
            <a:r>
              <a:rPr lang="en-GB" b="1" dirty="0" err="1">
                <a:latin typeface="Times" charset="0"/>
                <a:ea typeface="ＭＳ Ｐゴシック" charset="0"/>
              </a:rPr>
              <a:t>R</a:t>
            </a:r>
            <a:r>
              <a:rPr lang="en-GB" b="1" cap="none" dirty="0" err="1">
                <a:latin typeface="Times" charset="0"/>
                <a:ea typeface="ＭＳ Ｐゴシック" charset="0"/>
              </a:rPr>
              <a:t>ent</a:t>
            </a:r>
            <a:r>
              <a:rPr lang="en-GB" b="1" dirty="0">
                <a:latin typeface="Times" charset="0"/>
                <a:ea typeface="ＭＳ Ｐゴシック" charset="0"/>
              </a:rPr>
              <a:t> relationship type</a:t>
            </a:r>
            <a:endParaRPr lang="en-GB" b="1" dirty="0">
              <a:latin typeface="Times" pitchFamily="18" charset="0"/>
              <a:ea typeface="+mn-ea"/>
            </a:endParaRPr>
          </a:p>
        </p:txBody>
      </p:sp>
      <p:sp>
        <p:nvSpPr>
          <p:cNvPr id="83970" name="Slide Number Placeholder 3"/>
          <p:cNvSpPr>
            <a:spLocks noGrp="1"/>
          </p:cNvSpPr>
          <p:nvPr>
            <p:ph type="sldNum" sz="quarter" idx="12"/>
          </p:nvPr>
        </p:nvSpPr>
        <p:spPr bwMode="auto">
          <a:xfrm>
            <a:off x="6858000" y="6172200"/>
            <a:ext cx="19050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ts val="600"/>
              </a:spcAft>
              <a:buFont typeface="Arial" charset="0"/>
              <a:defRPr sz="2000" b="1">
                <a:solidFill>
                  <a:schemeClr val="tx1"/>
                </a:solidFill>
                <a:latin typeface="Arial" charset="0"/>
              </a:defRPr>
            </a:lvl1pPr>
            <a:lvl2pPr marL="742950" indent="-285750">
              <a:spcBef>
                <a:spcPct val="20000"/>
              </a:spcBef>
              <a:buClr>
                <a:schemeClr val="tx2"/>
              </a:buClr>
              <a:buFont typeface="Arial" charset="0"/>
              <a:buChar char="•"/>
              <a:defRPr sz="2000">
                <a:solidFill>
                  <a:schemeClr val="tx1"/>
                </a:solidFill>
                <a:latin typeface="Arial" charset="0"/>
              </a:defRPr>
            </a:lvl2pPr>
            <a:lvl3pPr marL="1143000" indent="-228600">
              <a:spcBef>
                <a:spcPct val="20000"/>
              </a:spcBef>
              <a:buClr>
                <a:schemeClr val="tx2"/>
              </a:buClr>
              <a:buFont typeface="Arial" charset="0"/>
              <a:buChar char="•"/>
              <a:defRPr>
                <a:solidFill>
                  <a:schemeClr val="tx1"/>
                </a:solidFill>
                <a:latin typeface="Arial" charset="0"/>
              </a:defRPr>
            </a:lvl3pPr>
            <a:lvl4pPr marL="1600200" indent="-228600">
              <a:spcBef>
                <a:spcPct val="20000"/>
              </a:spcBef>
              <a:buClr>
                <a:schemeClr val="tx2"/>
              </a:buClr>
              <a:buFont typeface="Arial" charset="0"/>
              <a:buChar char="•"/>
              <a:defRPr>
                <a:solidFill>
                  <a:schemeClr val="tx1"/>
                </a:solidFill>
                <a:latin typeface="Arial" charset="0"/>
              </a:defRPr>
            </a:lvl4pPr>
            <a:lvl5pPr marL="2057400" indent="-228600">
              <a:spcBef>
                <a:spcPct val="20000"/>
              </a:spcBef>
              <a:buClr>
                <a:schemeClr val="tx2"/>
              </a:buClr>
              <a:buFont typeface="Arial" charset="0"/>
              <a:buChar char="•"/>
              <a:defRPr>
                <a:solidFill>
                  <a:schemeClr val="tx1"/>
                </a:solidFill>
                <a:latin typeface="Arial" charset="0"/>
              </a:defRPr>
            </a:lvl5pPr>
            <a:lvl6pPr marL="25146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6pPr>
            <a:lvl7pPr marL="29718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7pPr>
            <a:lvl8pPr marL="34290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8pPr>
            <a:lvl9pPr marL="38862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9pPr>
          </a:lstStyle>
          <a:p>
            <a:pPr>
              <a:spcBef>
                <a:spcPct val="0"/>
              </a:spcBef>
              <a:spcAft>
                <a:spcPct val="0"/>
              </a:spcAft>
              <a:buFontTx/>
              <a:buNone/>
            </a:pPr>
            <a:fld id="{ADF06B86-7579-D944-A1CD-09A0BD703260}" type="slidenum">
              <a:rPr lang="en-GB" altLang="en-US" sz="2400">
                <a:latin typeface="Times New Roman" charset="0"/>
              </a:rPr>
              <a:pPr>
                <a:spcBef>
                  <a:spcPct val="0"/>
                </a:spcBef>
                <a:spcAft>
                  <a:spcPct val="0"/>
                </a:spcAft>
                <a:buFontTx/>
                <a:buNone/>
              </a:pPr>
              <a:t>45</a:t>
            </a:fld>
            <a:endParaRPr lang="en-GB" altLang="en-US" sz="2400">
              <a:latin typeface="Times New Roman" charset="0"/>
            </a:endParaRPr>
          </a:p>
        </p:txBody>
      </p:sp>
      <p:pic>
        <p:nvPicPr>
          <p:cNvPr id="20" name="Picture 9" descr="DS3-Figure 11-15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4213" y="1658938"/>
            <a:ext cx="72390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18488" cy="1371600"/>
          </a:xfrm>
        </p:spPr>
        <p:txBody>
          <a:bodyPr>
            <a:normAutofit fontScale="90000"/>
          </a:bodyPr>
          <a:lstStyle/>
          <a:p>
            <a:pPr eaLnBrk="1" hangingPunct="1">
              <a:defRPr/>
            </a:pPr>
            <a:r>
              <a:rPr lang="en-US" b="1" dirty="0">
                <a:latin typeface="Times New Roman" charset="0"/>
                <a:ea typeface="Times New Roman" charset="0"/>
                <a:cs typeface="Times New Roman" charset="0"/>
              </a:rPr>
              <a:t>Multiplicity of Staff Oversees </a:t>
            </a:r>
            <a:r>
              <a:rPr lang="en-US" b="1" dirty="0" err="1">
                <a:latin typeface="Times New Roman" charset="0"/>
                <a:ea typeface="Times New Roman" charset="0"/>
                <a:cs typeface="Times New Roman" charset="0"/>
              </a:rPr>
              <a:t>P</a:t>
            </a:r>
            <a:r>
              <a:rPr lang="en-US" b="1" cap="none" dirty="0" err="1">
                <a:latin typeface="Times New Roman" charset="0"/>
                <a:ea typeface="Times New Roman" charset="0"/>
                <a:cs typeface="Times New Roman" charset="0"/>
              </a:rPr>
              <a:t>roperty</a:t>
            </a:r>
            <a:r>
              <a:rPr lang="en-US" b="1" dirty="0" err="1">
                <a:latin typeface="Times New Roman" charset="0"/>
                <a:ea typeface="Times New Roman" charset="0"/>
                <a:cs typeface="Times New Roman" charset="0"/>
              </a:rPr>
              <a:t>F</a:t>
            </a:r>
            <a:r>
              <a:rPr lang="en-US" b="1" cap="none" dirty="0" err="1">
                <a:latin typeface="Times New Roman" charset="0"/>
                <a:ea typeface="Times New Roman" charset="0"/>
                <a:cs typeface="Times New Roman" charset="0"/>
              </a:rPr>
              <a:t>or</a:t>
            </a:r>
            <a:r>
              <a:rPr lang="en-US" b="1" dirty="0" err="1">
                <a:latin typeface="Times New Roman" charset="0"/>
                <a:ea typeface="Times New Roman" charset="0"/>
                <a:cs typeface="Times New Roman" charset="0"/>
              </a:rPr>
              <a:t>R</a:t>
            </a:r>
            <a:r>
              <a:rPr lang="en-US" b="1" cap="none" dirty="0" err="1">
                <a:latin typeface="Times New Roman" charset="0"/>
                <a:ea typeface="Times New Roman" charset="0"/>
                <a:cs typeface="Times New Roman" charset="0"/>
              </a:rPr>
              <a:t>ent</a:t>
            </a:r>
            <a:r>
              <a:rPr lang="en-US" b="1" dirty="0">
                <a:latin typeface="Times New Roman" charset="0"/>
                <a:ea typeface="Times New Roman" charset="0"/>
                <a:cs typeface="Times New Roman" charset="0"/>
              </a:rPr>
              <a:t> (1:*) relationship type </a:t>
            </a:r>
          </a:p>
        </p:txBody>
      </p:sp>
      <p:sp>
        <p:nvSpPr>
          <p:cNvPr id="84994" name="Content Placeholder 4"/>
          <p:cNvSpPr>
            <a:spLocks noGrp="1"/>
          </p:cNvSpPr>
          <p:nvPr>
            <p:ph idx="1"/>
          </p:nvPr>
        </p:nvSpPr>
        <p:spPr/>
        <p:txBody>
          <a:bodyPr/>
          <a:lstStyle/>
          <a:p>
            <a:pPr eaLnBrk="1" hangingPunct="1"/>
            <a:r>
              <a:rPr lang="en-US" altLang="en-US"/>
              <a:t> </a:t>
            </a:r>
          </a:p>
        </p:txBody>
      </p:sp>
      <p:pic>
        <p:nvPicPr>
          <p:cNvPr id="6" name="Picture 8" descr="DS3-Figure 11-15b"/>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7700" y="2147888"/>
            <a:ext cx="7239000"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3058" name="Rectangle 2"/>
          <p:cNvSpPr>
            <a:spLocks noGrp="1" noChangeArrowheads="1"/>
          </p:cNvSpPr>
          <p:nvPr>
            <p:ph type="title"/>
          </p:nvPr>
        </p:nvSpPr>
        <p:spPr>
          <a:xfrm>
            <a:off x="381000" y="879475"/>
            <a:ext cx="8763000" cy="677863"/>
          </a:xfrm>
        </p:spPr>
        <p:txBody>
          <a:bodyPr>
            <a:normAutofit fontScale="90000"/>
          </a:bodyPr>
          <a:lstStyle/>
          <a:p>
            <a:pPr eaLnBrk="1" fontAlgn="auto" hangingPunct="1">
              <a:spcAft>
                <a:spcPts val="0"/>
              </a:spcAft>
              <a:defRPr/>
            </a:pPr>
            <a:r>
              <a:rPr lang="en-GB" b="1" dirty="0">
                <a:latin typeface="Times" charset="0"/>
                <a:ea typeface="ＭＳ Ｐゴシック" charset="0"/>
              </a:rPr>
              <a:t>Semantic net of Newspaper Advertises </a:t>
            </a:r>
            <a:r>
              <a:rPr lang="en-GB" b="1" cap="none" dirty="0" err="1">
                <a:latin typeface="Times" charset="0"/>
                <a:ea typeface="ＭＳ Ｐゴシック" charset="0"/>
              </a:rPr>
              <a:t>PropertyFoRrent</a:t>
            </a:r>
            <a:r>
              <a:rPr lang="en-GB" b="1" cap="none" dirty="0">
                <a:latin typeface="Times" charset="0"/>
                <a:ea typeface="ＭＳ Ｐゴシック" charset="0"/>
              </a:rPr>
              <a:t>  </a:t>
            </a:r>
            <a:r>
              <a:rPr lang="en-GB" b="1" dirty="0">
                <a:latin typeface="Times" charset="0"/>
                <a:ea typeface="ＭＳ Ｐゴシック" charset="0"/>
              </a:rPr>
              <a:t>relationship type </a:t>
            </a:r>
            <a:endParaRPr lang="en-GB" b="1" dirty="0">
              <a:latin typeface="Times" pitchFamily="18" charset="0"/>
              <a:ea typeface="+mn-ea"/>
            </a:endParaRPr>
          </a:p>
        </p:txBody>
      </p:sp>
      <p:sp>
        <p:nvSpPr>
          <p:cNvPr id="86018" name="Slide Number Placeholder 3"/>
          <p:cNvSpPr>
            <a:spLocks noGrp="1"/>
          </p:cNvSpPr>
          <p:nvPr>
            <p:ph type="sldNum" sz="quarter" idx="12"/>
          </p:nvPr>
        </p:nvSpPr>
        <p:spPr bwMode="auto">
          <a:xfrm>
            <a:off x="6858000" y="6172200"/>
            <a:ext cx="19050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ts val="600"/>
              </a:spcAft>
              <a:buFont typeface="Arial" charset="0"/>
              <a:defRPr sz="2000" b="1">
                <a:solidFill>
                  <a:schemeClr val="tx1"/>
                </a:solidFill>
                <a:latin typeface="Arial" charset="0"/>
              </a:defRPr>
            </a:lvl1pPr>
            <a:lvl2pPr marL="742950" indent="-285750">
              <a:spcBef>
                <a:spcPct val="20000"/>
              </a:spcBef>
              <a:buClr>
                <a:schemeClr val="tx2"/>
              </a:buClr>
              <a:buFont typeface="Arial" charset="0"/>
              <a:buChar char="•"/>
              <a:defRPr sz="2000">
                <a:solidFill>
                  <a:schemeClr val="tx1"/>
                </a:solidFill>
                <a:latin typeface="Arial" charset="0"/>
              </a:defRPr>
            </a:lvl2pPr>
            <a:lvl3pPr marL="1143000" indent="-228600">
              <a:spcBef>
                <a:spcPct val="20000"/>
              </a:spcBef>
              <a:buClr>
                <a:schemeClr val="tx2"/>
              </a:buClr>
              <a:buFont typeface="Arial" charset="0"/>
              <a:buChar char="•"/>
              <a:defRPr>
                <a:solidFill>
                  <a:schemeClr val="tx1"/>
                </a:solidFill>
                <a:latin typeface="Arial" charset="0"/>
              </a:defRPr>
            </a:lvl3pPr>
            <a:lvl4pPr marL="1600200" indent="-228600">
              <a:spcBef>
                <a:spcPct val="20000"/>
              </a:spcBef>
              <a:buClr>
                <a:schemeClr val="tx2"/>
              </a:buClr>
              <a:buFont typeface="Arial" charset="0"/>
              <a:buChar char="•"/>
              <a:defRPr>
                <a:solidFill>
                  <a:schemeClr val="tx1"/>
                </a:solidFill>
                <a:latin typeface="Arial" charset="0"/>
              </a:defRPr>
            </a:lvl4pPr>
            <a:lvl5pPr marL="2057400" indent="-228600">
              <a:spcBef>
                <a:spcPct val="20000"/>
              </a:spcBef>
              <a:buClr>
                <a:schemeClr val="tx2"/>
              </a:buClr>
              <a:buFont typeface="Arial" charset="0"/>
              <a:buChar char="•"/>
              <a:defRPr>
                <a:solidFill>
                  <a:schemeClr val="tx1"/>
                </a:solidFill>
                <a:latin typeface="Arial" charset="0"/>
              </a:defRPr>
            </a:lvl5pPr>
            <a:lvl6pPr marL="25146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6pPr>
            <a:lvl7pPr marL="29718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7pPr>
            <a:lvl8pPr marL="34290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8pPr>
            <a:lvl9pPr marL="38862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9pPr>
          </a:lstStyle>
          <a:p>
            <a:pPr>
              <a:spcBef>
                <a:spcPct val="0"/>
              </a:spcBef>
              <a:spcAft>
                <a:spcPct val="0"/>
              </a:spcAft>
              <a:buFontTx/>
              <a:buNone/>
            </a:pPr>
            <a:fld id="{716D0ACC-7BFD-A04B-8321-75F4A020DAC0}" type="slidenum">
              <a:rPr lang="en-GB" altLang="en-US" sz="2400">
                <a:latin typeface="Times New Roman" charset="0"/>
              </a:rPr>
              <a:pPr>
                <a:spcBef>
                  <a:spcPct val="0"/>
                </a:spcBef>
                <a:spcAft>
                  <a:spcPct val="0"/>
                </a:spcAft>
                <a:buFontTx/>
                <a:buNone/>
              </a:pPr>
              <a:t>47</a:t>
            </a:fld>
            <a:endParaRPr lang="en-GB" altLang="en-US" sz="2400">
              <a:latin typeface="Times New Roman" charset="0"/>
            </a:endParaRPr>
          </a:p>
        </p:txBody>
      </p:sp>
      <p:pic>
        <p:nvPicPr>
          <p:cNvPr id="22" name="Picture 7" descr="DS3-Figure 11-16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750" y="1700213"/>
            <a:ext cx="7010400" cy="402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3058" name="Rectangle 2"/>
          <p:cNvSpPr>
            <a:spLocks noGrp="1" noChangeArrowheads="1"/>
          </p:cNvSpPr>
          <p:nvPr>
            <p:ph type="title"/>
          </p:nvPr>
        </p:nvSpPr>
        <p:spPr>
          <a:xfrm>
            <a:off x="395288" y="1022350"/>
            <a:ext cx="8763000" cy="677863"/>
          </a:xfrm>
        </p:spPr>
        <p:txBody>
          <a:bodyPr>
            <a:normAutofit fontScale="90000"/>
          </a:bodyPr>
          <a:lstStyle/>
          <a:p>
            <a:pPr eaLnBrk="1" fontAlgn="auto" hangingPunct="1">
              <a:spcAft>
                <a:spcPts val="0"/>
              </a:spcAft>
              <a:defRPr/>
            </a:pPr>
            <a:r>
              <a:rPr lang="en-GB" b="1" dirty="0">
                <a:latin typeface="Times" charset="0"/>
                <a:ea typeface="ＭＳ Ｐゴシック" charset="0"/>
              </a:rPr>
              <a:t>Multiplicity of Newspaper Advertises </a:t>
            </a:r>
            <a:r>
              <a:rPr lang="en-GB" b="1" cap="none" dirty="0" err="1">
                <a:latin typeface="Times" charset="0"/>
                <a:ea typeface="ＭＳ Ｐゴシック" charset="0"/>
              </a:rPr>
              <a:t>PropertyForRent</a:t>
            </a:r>
            <a:r>
              <a:rPr lang="en-GB" b="1" cap="none" dirty="0">
                <a:latin typeface="Times" charset="0"/>
                <a:ea typeface="ＭＳ Ｐゴシック" charset="0"/>
              </a:rPr>
              <a:t> </a:t>
            </a:r>
            <a:r>
              <a:rPr lang="en-GB" b="1" dirty="0">
                <a:latin typeface="Times" charset="0"/>
                <a:ea typeface="ＭＳ Ｐゴシック" charset="0"/>
              </a:rPr>
              <a:t>(*:*) relationship </a:t>
            </a:r>
            <a:endParaRPr lang="en-GB" b="1" dirty="0">
              <a:latin typeface="Times" pitchFamily="18" charset="0"/>
              <a:ea typeface="+mn-ea"/>
            </a:endParaRPr>
          </a:p>
        </p:txBody>
      </p:sp>
      <p:sp>
        <p:nvSpPr>
          <p:cNvPr id="87042" name="Slide Number Placeholder 3"/>
          <p:cNvSpPr>
            <a:spLocks noGrp="1"/>
          </p:cNvSpPr>
          <p:nvPr>
            <p:ph type="sldNum" sz="quarter" idx="12"/>
          </p:nvPr>
        </p:nvSpPr>
        <p:spPr bwMode="auto">
          <a:xfrm>
            <a:off x="6858000" y="6172200"/>
            <a:ext cx="19050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ts val="600"/>
              </a:spcAft>
              <a:buFont typeface="Arial" charset="0"/>
              <a:defRPr sz="2000" b="1">
                <a:solidFill>
                  <a:schemeClr val="tx1"/>
                </a:solidFill>
                <a:latin typeface="Arial" charset="0"/>
              </a:defRPr>
            </a:lvl1pPr>
            <a:lvl2pPr marL="742950" indent="-285750">
              <a:spcBef>
                <a:spcPct val="20000"/>
              </a:spcBef>
              <a:buClr>
                <a:schemeClr val="tx2"/>
              </a:buClr>
              <a:buFont typeface="Arial" charset="0"/>
              <a:buChar char="•"/>
              <a:defRPr sz="2000">
                <a:solidFill>
                  <a:schemeClr val="tx1"/>
                </a:solidFill>
                <a:latin typeface="Arial" charset="0"/>
              </a:defRPr>
            </a:lvl2pPr>
            <a:lvl3pPr marL="1143000" indent="-228600">
              <a:spcBef>
                <a:spcPct val="20000"/>
              </a:spcBef>
              <a:buClr>
                <a:schemeClr val="tx2"/>
              </a:buClr>
              <a:buFont typeface="Arial" charset="0"/>
              <a:buChar char="•"/>
              <a:defRPr>
                <a:solidFill>
                  <a:schemeClr val="tx1"/>
                </a:solidFill>
                <a:latin typeface="Arial" charset="0"/>
              </a:defRPr>
            </a:lvl3pPr>
            <a:lvl4pPr marL="1600200" indent="-228600">
              <a:spcBef>
                <a:spcPct val="20000"/>
              </a:spcBef>
              <a:buClr>
                <a:schemeClr val="tx2"/>
              </a:buClr>
              <a:buFont typeface="Arial" charset="0"/>
              <a:buChar char="•"/>
              <a:defRPr>
                <a:solidFill>
                  <a:schemeClr val="tx1"/>
                </a:solidFill>
                <a:latin typeface="Arial" charset="0"/>
              </a:defRPr>
            </a:lvl4pPr>
            <a:lvl5pPr marL="2057400" indent="-228600">
              <a:spcBef>
                <a:spcPct val="20000"/>
              </a:spcBef>
              <a:buClr>
                <a:schemeClr val="tx2"/>
              </a:buClr>
              <a:buFont typeface="Arial" charset="0"/>
              <a:buChar char="•"/>
              <a:defRPr>
                <a:solidFill>
                  <a:schemeClr val="tx1"/>
                </a:solidFill>
                <a:latin typeface="Arial" charset="0"/>
              </a:defRPr>
            </a:lvl5pPr>
            <a:lvl6pPr marL="25146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6pPr>
            <a:lvl7pPr marL="29718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7pPr>
            <a:lvl8pPr marL="34290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8pPr>
            <a:lvl9pPr marL="38862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9pPr>
          </a:lstStyle>
          <a:p>
            <a:pPr>
              <a:spcBef>
                <a:spcPct val="0"/>
              </a:spcBef>
              <a:spcAft>
                <a:spcPct val="0"/>
              </a:spcAft>
              <a:buFontTx/>
              <a:buNone/>
            </a:pPr>
            <a:fld id="{1EC2B643-8212-B644-B25B-0528C02947C0}" type="slidenum">
              <a:rPr lang="en-GB" altLang="en-US" sz="2400">
                <a:latin typeface="Times New Roman" charset="0"/>
              </a:rPr>
              <a:pPr>
                <a:spcBef>
                  <a:spcPct val="0"/>
                </a:spcBef>
                <a:spcAft>
                  <a:spcPct val="0"/>
                </a:spcAft>
                <a:buFontTx/>
                <a:buNone/>
              </a:pPr>
              <a:t>48</a:t>
            </a:fld>
            <a:endParaRPr lang="en-GB" altLang="en-US" sz="2400">
              <a:latin typeface="Times New Roman" charset="0"/>
            </a:endParaRPr>
          </a:p>
        </p:txBody>
      </p:sp>
      <p:pic>
        <p:nvPicPr>
          <p:cNvPr id="5" name="Picture 8" descr="DS3-Figure 11-16b"/>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5800" y="2205038"/>
            <a:ext cx="7391400"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ChangeArrowheads="1"/>
          </p:cNvSpPr>
          <p:nvPr>
            <p:ph type="title"/>
          </p:nvPr>
        </p:nvSpPr>
        <p:spPr>
          <a:xfrm>
            <a:off x="457200" y="152400"/>
            <a:ext cx="6707188" cy="1371600"/>
          </a:xfrm>
        </p:spPr>
        <p:txBody>
          <a:bodyPr/>
          <a:lstStyle/>
          <a:p>
            <a:pPr eaLnBrk="1" fontAlgn="auto" hangingPunct="1">
              <a:spcAft>
                <a:spcPts val="0"/>
              </a:spcAft>
              <a:defRPr/>
            </a:pPr>
            <a:r>
              <a:rPr lang="en-GB" b="1" dirty="0">
                <a:latin typeface="Times" pitchFamily="18" charset="0"/>
                <a:ea typeface="+mn-ea"/>
              </a:rPr>
              <a:t>Summary of multiplicity constraints</a:t>
            </a:r>
          </a:p>
        </p:txBody>
      </p:sp>
      <p:sp>
        <p:nvSpPr>
          <p:cNvPr id="88066" name="Slide Number Placeholder 3"/>
          <p:cNvSpPr>
            <a:spLocks noGrp="1"/>
          </p:cNvSpPr>
          <p:nvPr>
            <p:ph type="sldNum" sz="quarter" idx="12"/>
          </p:nvPr>
        </p:nvSpPr>
        <p:spPr bwMode="auto">
          <a:xfrm>
            <a:off x="6858000" y="6172200"/>
            <a:ext cx="19050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ts val="600"/>
              </a:spcAft>
              <a:buFont typeface="Arial" charset="0"/>
              <a:defRPr sz="2000" b="1">
                <a:solidFill>
                  <a:schemeClr val="tx1"/>
                </a:solidFill>
                <a:latin typeface="Arial" charset="0"/>
              </a:defRPr>
            </a:lvl1pPr>
            <a:lvl2pPr marL="742950" indent="-285750">
              <a:spcBef>
                <a:spcPct val="20000"/>
              </a:spcBef>
              <a:buClr>
                <a:schemeClr val="tx2"/>
              </a:buClr>
              <a:buFont typeface="Arial" charset="0"/>
              <a:buChar char="•"/>
              <a:defRPr sz="2000">
                <a:solidFill>
                  <a:schemeClr val="tx1"/>
                </a:solidFill>
                <a:latin typeface="Arial" charset="0"/>
              </a:defRPr>
            </a:lvl2pPr>
            <a:lvl3pPr marL="1143000" indent="-228600">
              <a:spcBef>
                <a:spcPct val="20000"/>
              </a:spcBef>
              <a:buClr>
                <a:schemeClr val="tx2"/>
              </a:buClr>
              <a:buFont typeface="Arial" charset="0"/>
              <a:buChar char="•"/>
              <a:defRPr>
                <a:solidFill>
                  <a:schemeClr val="tx1"/>
                </a:solidFill>
                <a:latin typeface="Arial" charset="0"/>
              </a:defRPr>
            </a:lvl3pPr>
            <a:lvl4pPr marL="1600200" indent="-228600">
              <a:spcBef>
                <a:spcPct val="20000"/>
              </a:spcBef>
              <a:buClr>
                <a:schemeClr val="tx2"/>
              </a:buClr>
              <a:buFont typeface="Arial" charset="0"/>
              <a:buChar char="•"/>
              <a:defRPr>
                <a:solidFill>
                  <a:schemeClr val="tx1"/>
                </a:solidFill>
                <a:latin typeface="Arial" charset="0"/>
              </a:defRPr>
            </a:lvl4pPr>
            <a:lvl5pPr marL="2057400" indent="-228600">
              <a:spcBef>
                <a:spcPct val="20000"/>
              </a:spcBef>
              <a:buClr>
                <a:schemeClr val="tx2"/>
              </a:buClr>
              <a:buFont typeface="Arial" charset="0"/>
              <a:buChar char="•"/>
              <a:defRPr>
                <a:solidFill>
                  <a:schemeClr val="tx1"/>
                </a:solidFill>
                <a:latin typeface="Arial" charset="0"/>
              </a:defRPr>
            </a:lvl5pPr>
            <a:lvl6pPr marL="25146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6pPr>
            <a:lvl7pPr marL="29718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7pPr>
            <a:lvl8pPr marL="34290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8pPr>
            <a:lvl9pPr marL="38862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9pPr>
          </a:lstStyle>
          <a:p>
            <a:pPr>
              <a:spcBef>
                <a:spcPct val="0"/>
              </a:spcBef>
              <a:spcAft>
                <a:spcPct val="0"/>
              </a:spcAft>
              <a:buFontTx/>
              <a:buNone/>
            </a:pPr>
            <a:fld id="{3B154ED2-181A-5F45-AAB2-F2D5AD0E9A8E}" type="slidenum">
              <a:rPr lang="en-GB" altLang="en-US" sz="2400">
                <a:latin typeface="Times New Roman" charset="0"/>
              </a:rPr>
              <a:pPr>
                <a:spcBef>
                  <a:spcPct val="0"/>
                </a:spcBef>
                <a:spcAft>
                  <a:spcPct val="0"/>
                </a:spcAft>
                <a:buFontTx/>
                <a:buNone/>
              </a:pPr>
              <a:t>49</a:t>
            </a:fld>
            <a:endParaRPr lang="en-GB" altLang="en-US" sz="2400">
              <a:latin typeface="Times New Roman" charset="0"/>
            </a:endParaRPr>
          </a:p>
        </p:txBody>
      </p:sp>
      <p:sp>
        <p:nvSpPr>
          <p:cNvPr id="150533" name="Rectangle 5"/>
          <p:cNvSpPr>
            <a:spLocks noGrp="1" noChangeArrowheads="1"/>
          </p:cNvSpPr>
          <p:nvPr/>
        </p:nvSpPr>
        <p:spPr bwMode="auto">
          <a:xfrm>
            <a:off x="533400" y="1676400"/>
            <a:ext cx="772795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90488" tIns="44450" rIns="90488" bIns="44450"/>
          <a:lstStyle>
            <a:lvl1pPr>
              <a:defRPr sz="2400">
                <a:solidFill>
                  <a:schemeClr val="tx1"/>
                </a:solidFill>
                <a:latin typeface="Times New Roman" charset="0"/>
                <a:ea typeface="MS PGothic" charset="-128"/>
              </a:defRPr>
            </a:lvl1pPr>
            <a:lvl2pPr marL="742950" indent="-285750">
              <a:defRPr sz="2400">
                <a:solidFill>
                  <a:schemeClr val="tx1"/>
                </a:solidFill>
                <a:latin typeface="Times New Roman" charset="0"/>
                <a:ea typeface="MS PGothic" charset="-128"/>
              </a:defRPr>
            </a:lvl2pPr>
            <a:lvl3pPr marL="1143000" indent="-228600">
              <a:defRPr sz="2400">
                <a:solidFill>
                  <a:schemeClr val="tx1"/>
                </a:solidFill>
                <a:latin typeface="Times New Roman" charset="0"/>
                <a:ea typeface="MS PGothic" charset="-128"/>
              </a:defRPr>
            </a:lvl3pPr>
            <a:lvl4pPr marL="1600200" indent="-228600">
              <a:defRPr sz="2400">
                <a:solidFill>
                  <a:schemeClr val="tx1"/>
                </a:solidFill>
                <a:latin typeface="Times New Roman" charset="0"/>
                <a:ea typeface="MS PGothic" charset="-128"/>
              </a:defRPr>
            </a:lvl4pPr>
            <a:lvl5pPr marL="2057400" indent="-228600">
              <a:defRPr sz="2400">
                <a:solidFill>
                  <a:schemeClr val="tx1"/>
                </a:solidFill>
                <a:latin typeface="Times New Roman" charset="0"/>
                <a:ea typeface="MS PGothic" charset="-128"/>
              </a:defRPr>
            </a:lvl5pPr>
            <a:lvl6pPr marL="2514600" indent="-228600" eaLnBrk="0" fontAlgn="base" hangingPunct="0">
              <a:spcBef>
                <a:spcPct val="0"/>
              </a:spcBef>
              <a:spcAft>
                <a:spcPct val="0"/>
              </a:spcAft>
              <a:defRPr sz="2400">
                <a:solidFill>
                  <a:schemeClr val="tx1"/>
                </a:solidFill>
                <a:latin typeface="Times New Roman" charset="0"/>
                <a:ea typeface="MS PGothic" charset="-128"/>
              </a:defRPr>
            </a:lvl6pPr>
            <a:lvl7pPr marL="2971800" indent="-228600" eaLnBrk="0" fontAlgn="base" hangingPunct="0">
              <a:spcBef>
                <a:spcPct val="0"/>
              </a:spcBef>
              <a:spcAft>
                <a:spcPct val="0"/>
              </a:spcAft>
              <a:defRPr sz="2400">
                <a:solidFill>
                  <a:schemeClr val="tx1"/>
                </a:solidFill>
                <a:latin typeface="Times New Roman" charset="0"/>
                <a:ea typeface="MS PGothic" charset="-128"/>
              </a:defRPr>
            </a:lvl7pPr>
            <a:lvl8pPr marL="3429000" indent="-228600" eaLnBrk="0" fontAlgn="base" hangingPunct="0">
              <a:spcBef>
                <a:spcPct val="0"/>
              </a:spcBef>
              <a:spcAft>
                <a:spcPct val="0"/>
              </a:spcAft>
              <a:defRPr sz="2400">
                <a:solidFill>
                  <a:schemeClr val="tx1"/>
                </a:solidFill>
                <a:latin typeface="Times New Roman" charset="0"/>
                <a:ea typeface="MS PGothic" charset="-128"/>
              </a:defRPr>
            </a:lvl8pPr>
            <a:lvl9pPr marL="3886200" indent="-228600" eaLnBrk="0" fontAlgn="base" hangingPunct="0">
              <a:spcBef>
                <a:spcPct val="0"/>
              </a:spcBef>
              <a:spcAft>
                <a:spcPct val="0"/>
              </a:spcAft>
              <a:defRPr sz="2400">
                <a:solidFill>
                  <a:schemeClr val="tx1"/>
                </a:solidFill>
                <a:latin typeface="Times New Roman" charset="0"/>
                <a:ea typeface="MS PGothic" charset="-128"/>
              </a:defRPr>
            </a:lvl9pPr>
          </a:lstStyle>
          <a:p>
            <a:pPr>
              <a:buClr>
                <a:schemeClr val="accent2"/>
              </a:buClr>
              <a:buFont typeface="Monotype Sorts" charset="2"/>
              <a:buChar char="u"/>
              <a:defRPr/>
            </a:pPr>
            <a:endParaRPr lang="en-US" altLang="en-US" sz="2800" b="1"/>
          </a:p>
          <a:p>
            <a:pPr>
              <a:defRPr/>
            </a:pPr>
            <a:endParaRPr lang="en-GB" altLang="en-US" sz="2800" b="1"/>
          </a:p>
        </p:txBody>
      </p:sp>
      <p:pic>
        <p:nvPicPr>
          <p:cNvPr id="150534" name="Picture 6" descr="DS3-Table 11-01"/>
          <p:cNvPicPr>
            <a:picLocks noChangeAspect="1" noChangeArrowheads="1"/>
          </p:cNvPicPr>
          <p:nvPr/>
        </p:nvPicPr>
        <p:blipFill>
          <a:blip r:embed="rId2" cstate="print">
            <a:extLst>
              <a:ext uri="{28A0092B-C50C-407E-A947-70E740481C1C}">
                <a14:useLocalDpi xmlns:a14="http://schemas.microsoft.com/office/drawing/2010/main" val="0"/>
              </a:ext>
            </a:extLst>
          </a:blip>
          <a:srcRect l="84" t="12500"/>
          <a:stretch>
            <a:fillRect/>
          </a:stretch>
        </p:blipFill>
        <p:spPr bwMode="auto">
          <a:xfrm>
            <a:off x="468313" y="1773238"/>
            <a:ext cx="7991475" cy="328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499"/>
                                          </p:stCondLst>
                                        </p:cTn>
                                        <p:tgtEl>
                                          <p:spTgt spid="15053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1505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0533" grpId="0" build="p"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Title 1"/>
          <p:cNvSpPr>
            <a:spLocks noGrp="1"/>
          </p:cNvSpPr>
          <p:nvPr>
            <p:ph type="title"/>
          </p:nvPr>
        </p:nvSpPr>
        <p:spPr>
          <a:xfrm>
            <a:off x="457200" y="185192"/>
            <a:ext cx="8075240" cy="1371600"/>
          </a:xfrm>
        </p:spPr>
        <p:txBody>
          <a:bodyPr>
            <a:normAutofit/>
          </a:bodyPr>
          <a:lstStyle/>
          <a:p>
            <a:r>
              <a:rPr lang="en-US" sz="3200" dirty="0"/>
              <a:t>Second </a:t>
            </a:r>
            <a:r>
              <a:rPr lang="en-US" sz="3200" b="1" u="sng" dirty="0"/>
              <a:t>Phase</a:t>
            </a:r>
            <a:r>
              <a:rPr lang="en-US" sz="3200" dirty="0"/>
              <a:t> of Database Design</a:t>
            </a:r>
          </a:p>
        </p:txBody>
      </p:sp>
      <p:sp>
        <p:nvSpPr>
          <p:cNvPr id="3" name="Content Placeholder 2"/>
          <p:cNvSpPr>
            <a:spLocks noGrp="1"/>
          </p:cNvSpPr>
          <p:nvPr>
            <p:ph idx="1"/>
          </p:nvPr>
        </p:nvSpPr>
        <p:spPr>
          <a:xfrm>
            <a:off x="457200" y="1600200"/>
            <a:ext cx="7848600" cy="4800600"/>
          </a:xfrm>
        </p:spPr>
        <p:txBody>
          <a:bodyPr rtlCol="0">
            <a:normAutofit/>
          </a:bodyPr>
          <a:lstStyle/>
          <a:p>
            <a:pPr marL="515620" indent="-457200" algn="just">
              <a:lnSpc>
                <a:spcPct val="104000"/>
              </a:lnSpc>
              <a:buClr>
                <a:schemeClr val="tx1">
                  <a:lumMod val="50000"/>
                  <a:lumOff val="50000"/>
                </a:schemeClr>
              </a:buClr>
              <a:buFont typeface="Arial" panose="020B0604020202020204" pitchFamily="34" charset="0"/>
              <a:buChar char="•"/>
              <a:defRPr/>
            </a:pPr>
            <a:r>
              <a:rPr lang="en-GB" sz="2400" dirty="0">
                <a:ea typeface="+mn-ea"/>
                <a:cs typeface="Book Antiqua"/>
              </a:rPr>
              <a:t>ER Diagram is used.</a:t>
            </a:r>
            <a:endParaRPr lang="en-US" sz="2400" dirty="0">
              <a:ea typeface="+mn-ea"/>
              <a:cs typeface="Book Antiqua"/>
            </a:endParaRPr>
          </a:p>
          <a:p>
            <a:pPr marL="515620" indent="-457200" algn="just">
              <a:lnSpc>
                <a:spcPct val="104000"/>
              </a:lnSpc>
              <a:buClr>
                <a:schemeClr val="tx1">
                  <a:lumMod val="50000"/>
                  <a:lumOff val="50000"/>
                </a:schemeClr>
              </a:buClr>
              <a:buFont typeface="Arial" panose="020B0604020202020204" pitchFamily="34" charset="0"/>
              <a:buChar char="•"/>
              <a:defRPr/>
            </a:pPr>
            <a:r>
              <a:rPr lang="en-US" sz="2400" dirty="0">
                <a:ea typeface="+mn-ea"/>
                <a:cs typeface="Book Antiqua"/>
              </a:rPr>
              <a:t>Does not include implementation details. </a:t>
            </a:r>
          </a:p>
          <a:p>
            <a:pPr marL="515620" indent="-457200" algn="just">
              <a:lnSpc>
                <a:spcPct val="104000"/>
              </a:lnSpc>
              <a:buClr>
                <a:schemeClr val="tx1">
                  <a:lumMod val="50000"/>
                  <a:lumOff val="50000"/>
                </a:schemeClr>
              </a:buClr>
              <a:buFont typeface="Arial" panose="020B0604020202020204" pitchFamily="34" charset="0"/>
              <a:buChar char="•"/>
              <a:defRPr/>
            </a:pPr>
            <a:r>
              <a:rPr lang="en-US" sz="2400" dirty="0">
                <a:ea typeface="+mn-ea"/>
                <a:cs typeface="Book Antiqua"/>
              </a:rPr>
              <a:t>Users and developers can easily understand and discuss.</a:t>
            </a:r>
          </a:p>
          <a:p>
            <a:pPr marL="515620" indent="-457200" algn="just">
              <a:lnSpc>
                <a:spcPct val="104000"/>
              </a:lnSpc>
              <a:buClr>
                <a:schemeClr val="tx1">
                  <a:lumMod val="50000"/>
                  <a:lumOff val="50000"/>
                </a:schemeClr>
              </a:buClr>
              <a:buFont typeface="Arial" panose="020B0604020202020204" pitchFamily="34" charset="0"/>
              <a:buChar char="•"/>
              <a:defRPr/>
            </a:pPr>
            <a:r>
              <a:rPr lang="en-US" sz="2400" dirty="0">
                <a:ea typeface="+mn-ea"/>
                <a:cs typeface="Book Antiqua"/>
              </a:rPr>
              <a:t>Used to ensure all user requirements are met.</a:t>
            </a:r>
          </a:p>
          <a:p>
            <a:pPr marL="515620" indent="-457200" algn="just">
              <a:lnSpc>
                <a:spcPct val="104000"/>
              </a:lnSpc>
              <a:buClr>
                <a:schemeClr val="tx1">
                  <a:lumMod val="50000"/>
                  <a:lumOff val="50000"/>
                </a:schemeClr>
              </a:buClr>
              <a:buFont typeface="Arial" panose="020B0604020202020204" pitchFamily="34" charset="0"/>
              <a:buChar char="•"/>
              <a:defRPr/>
            </a:pPr>
            <a:r>
              <a:rPr lang="en-US" sz="2400" dirty="0">
                <a:ea typeface="+mn-ea"/>
                <a:cs typeface="Book Antiqua"/>
              </a:rPr>
              <a:t>Enables designers to concentrate on specifying the properties of the data, without being concerned about storage details.</a:t>
            </a:r>
          </a:p>
          <a:p>
            <a:pPr marL="285750" indent="-285750" algn="just">
              <a:buClr>
                <a:schemeClr val="tx1">
                  <a:lumMod val="75000"/>
                  <a:lumOff val="25000"/>
                </a:schemeClr>
              </a:buClr>
              <a:buFont typeface="Arial" panose="020B0604020202020204" pitchFamily="34" charset="0"/>
              <a:buChar char="•"/>
              <a:defRPr/>
            </a:pPr>
            <a:endParaRPr lang="en-US" sz="1400" dirty="0">
              <a:ea typeface="+mn-ea"/>
              <a:cs typeface="Book Antiqua"/>
            </a:endParaRPr>
          </a:p>
        </p:txBody>
      </p:sp>
      <p:sp>
        <p:nvSpPr>
          <p:cNvPr id="2" name="Footer Placeholder 1"/>
          <p:cNvSpPr>
            <a:spLocks noGrp="1"/>
          </p:cNvSpPr>
          <p:nvPr>
            <p:ph type="ftr" sz="quarter" idx="11"/>
          </p:nvPr>
        </p:nvSpPr>
        <p:spPr/>
        <p:txBody>
          <a:bodyPr/>
          <a:lstStyle/>
          <a:p>
            <a:r>
              <a:rPr lang="en-US"/>
              <a:t>Lecture3</a:t>
            </a:r>
          </a:p>
        </p:txBody>
      </p:sp>
      <p:sp>
        <p:nvSpPr>
          <p:cNvPr id="4" name="عنصر نائب لرقم الشريحة 3"/>
          <p:cNvSpPr>
            <a:spLocks noGrp="1"/>
          </p:cNvSpPr>
          <p:nvPr>
            <p:ph type="sldNum" sz="quarter" idx="12"/>
          </p:nvPr>
        </p:nvSpPr>
        <p:spPr/>
        <p:txBody>
          <a:bodyPr/>
          <a:lstStyle/>
          <a:p>
            <a:fld id="{4291A215-A08A-44D9-AE8F-E2531DD7AFEC}" type="slidenum">
              <a:rPr lang="en-US" smtClean="0"/>
              <a:pPr/>
              <a:t>5</a:t>
            </a:fld>
            <a:endParaRPr lang="en-US"/>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9202" name="Rectangle 2"/>
          <p:cNvSpPr>
            <a:spLocks noGrp="1" noChangeArrowheads="1"/>
          </p:cNvSpPr>
          <p:nvPr>
            <p:ph type="title"/>
          </p:nvPr>
        </p:nvSpPr>
        <p:spPr>
          <a:xfrm>
            <a:off x="457200" y="-26988"/>
            <a:ext cx="7067550" cy="1371601"/>
          </a:xfrm>
        </p:spPr>
        <p:txBody>
          <a:bodyPr/>
          <a:lstStyle/>
          <a:p>
            <a:pPr eaLnBrk="1" fontAlgn="auto" hangingPunct="1">
              <a:spcAft>
                <a:spcPts val="0"/>
              </a:spcAft>
              <a:defRPr/>
            </a:pPr>
            <a:r>
              <a:rPr lang="en-GB" b="1" dirty="0">
                <a:latin typeface="Times" pitchFamily="18" charset="0"/>
                <a:ea typeface="+mn-ea"/>
              </a:rPr>
              <a:t>Structural Constraints</a:t>
            </a:r>
          </a:p>
        </p:txBody>
      </p:sp>
      <p:sp>
        <p:nvSpPr>
          <p:cNvPr id="179203" name="Rectangle 3"/>
          <p:cNvSpPr>
            <a:spLocks noGrp="1" noChangeArrowheads="1"/>
          </p:cNvSpPr>
          <p:nvPr>
            <p:ph idx="1"/>
          </p:nvPr>
        </p:nvSpPr>
        <p:spPr>
          <a:xfrm>
            <a:off x="539750" y="1557338"/>
            <a:ext cx="8382000" cy="4114800"/>
          </a:xfrm>
        </p:spPr>
        <p:txBody>
          <a:bodyPr/>
          <a:lstStyle/>
          <a:p>
            <a:pPr eaLnBrk="1" hangingPunct="1">
              <a:lnSpc>
                <a:spcPct val="0"/>
              </a:lnSpc>
            </a:pPr>
            <a:endParaRPr lang="en-GB" altLang="en-US" sz="2400" dirty="0">
              <a:latin typeface="Times" charset="0"/>
            </a:endParaRPr>
          </a:p>
          <a:p>
            <a:pPr eaLnBrk="1" hangingPunct="1"/>
            <a:r>
              <a:rPr lang="en-GB" altLang="en-US" sz="2400" dirty="0">
                <a:latin typeface="Times" charset="0"/>
              </a:rPr>
              <a:t>Multiplicity </a:t>
            </a:r>
            <a:r>
              <a:rPr lang="en-GB" altLang="en-US" sz="2400" b="0" dirty="0">
                <a:latin typeface="Times" charset="0"/>
              </a:rPr>
              <a:t>is made up of two types of restrictions on relationships: </a:t>
            </a:r>
            <a:r>
              <a:rPr lang="en-GB" altLang="en-US" sz="2400" b="0" i="1" dirty="0">
                <a:latin typeface="Times" charset="0"/>
              </a:rPr>
              <a:t>cardinality</a:t>
            </a:r>
            <a:r>
              <a:rPr lang="en-GB" altLang="en-US" sz="2400" b="0" dirty="0">
                <a:latin typeface="Times" charset="0"/>
              </a:rPr>
              <a:t> and </a:t>
            </a:r>
            <a:r>
              <a:rPr lang="en-GB" altLang="en-US" sz="2400" b="0" i="1" dirty="0">
                <a:latin typeface="Times" charset="0"/>
              </a:rPr>
              <a:t>participation</a:t>
            </a:r>
            <a:r>
              <a:rPr lang="en-GB" altLang="en-US" sz="2400" b="0" dirty="0">
                <a:latin typeface="Times" charset="0"/>
              </a:rPr>
              <a:t>.</a:t>
            </a:r>
          </a:p>
          <a:p>
            <a:pPr eaLnBrk="1" hangingPunct="1"/>
            <a:endParaRPr lang="en-GB" altLang="en-US" sz="2400" b="0" dirty="0">
              <a:latin typeface="Times" charset="0"/>
            </a:endParaRPr>
          </a:p>
          <a:p>
            <a:pPr eaLnBrk="1" hangingPunct="1"/>
            <a:r>
              <a:rPr lang="en-GB" altLang="en-US" sz="2400" dirty="0">
                <a:latin typeface="Times" charset="0"/>
              </a:rPr>
              <a:t>Cardinality </a:t>
            </a:r>
          </a:p>
          <a:p>
            <a:pPr lvl="1" eaLnBrk="1" hangingPunct="1"/>
            <a:r>
              <a:rPr lang="en-AU" altLang="en-US" sz="2400" dirty="0">
                <a:latin typeface="Times" charset="0"/>
                <a:ea typeface="Times New Roman" charset="0"/>
                <a:cs typeface="Times New Roman" charset="0"/>
              </a:rPr>
              <a:t>Describes maximum number of possible relationship occurrences for an entity participating in a given relationship type.</a:t>
            </a:r>
            <a:r>
              <a:rPr lang="en-GB" altLang="en-US" sz="2400" dirty="0">
                <a:latin typeface="Times" charset="0"/>
                <a:ea typeface="Times New Roman" charset="0"/>
                <a:cs typeface="Times New Roman" charset="0"/>
              </a:rPr>
              <a:t> </a:t>
            </a:r>
          </a:p>
          <a:p>
            <a:pPr lvl="1" eaLnBrk="1" hangingPunct="1">
              <a:lnSpc>
                <a:spcPct val="10000"/>
              </a:lnSpc>
            </a:pPr>
            <a:endParaRPr lang="en-GB" altLang="en-US" sz="2400" b="1" dirty="0">
              <a:latin typeface="Times" charset="0"/>
              <a:ea typeface="Times New Roman" charset="0"/>
              <a:cs typeface="Times New Roman" charset="0"/>
            </a:endParaRPr>
          </a:p>
          <a:p>
            <a:pPr eaLnBrk="1" hangingPunct="1"/>
            <a:r>
              <a:rPr lang="en-GB" altLang="en-US" sz="2400" dirty="0">
                <a:latin typeface="Times" charset="0"/>
              </a:rPr>
              <a:t>Participation</a:t>
            </a:r>
          </a:p>
          <a:p>
            <a:pPr lvl="1" eaLnBrk="1" hangingPunct="1"/>
            <a:r>
              <a:rPr lang="en-AU" altLang="en-US" sz="2400" dirty="0">
                <a:latin typeface="Times" charset="0"/>
                <a:ea typeface="Times New Roman" charset="0"/>
                <a:cs typeface="Times New Roman" charset="0"/>
              </a:rPr>
              <a:t>Determines whether all or only some entity occurrences participate in a relationship.</a:t>
            </a:r>
            <a:endParaRPr lang="en-GB" altLang="en-US" sz="2400" dirty="0">
              <a:latin typeface="Times" charset="0"/>
              <a:ea typeface="Times New Roman" charset="0"/>
              <a:cs typeface="Times New Roman" charset="0"/>
            </a:endParaRPr>
          </a:p>
        </p:txBody>
      </p:sp>
      <p:sp>
        <p:nvSpPr>
          <p:cNvPr id="89091" name="Slide Number Placeholder 3"/>
          <p:cNvSpPr>
            <a:spLocks noGrp="1"/>
          </p:cNvSpPr>
          <p:nvPr>
            <p:ph type="sldNum" sz="quarter" idx="12"/>
          </p:nvPr>
        </p:nvSpPr>
        <p:spPr bwMode="auto">
          <a:xfrm>
            <a:off x="6858000" y="6172200"/>
            <a:ext cx="19050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ts val="600"/>
              </a:spcAft>
              <a:buFont typeface="Arial" charset="0"/>
              <a:defRPr sz="2000" b="1">
                <a:solidFill>
                  <a:schemeClr val="tx1"/>
                </a:solidFill>
                <a:latin typeface="Arial" charset="0"/>
              </a:defRPr>
            </a:lvl1pPr>
            <a:lvl2pPr marL="742950" indent="-285750">
              <a:spcBef>
                <a:spcPct val="20000"/>
              </a:spcBef>
              <a:buClr>
                <a:schemeClr val="tx2"/>
              </a:buClr>
              <a:buFont typeface="Arial" charset="0"/>
              <a:buChar char="•"/>
              <a:defRPr sz="2000">
                <a:solidFill>
                  <a:schemeClr val="tx1"/>
                </a:solidFill>
                <a:latin typeface="Arial" charset="0"/>
              </a:defRPr>
            </a:lvl2pPr>
            <a:lvl3pPr marL="1143000" indent="-228600">
              <a:spcBef>
                <a:spcPct val="20000"/>
              </a:spcBef>
              <a:buClr>
                <a:schemeClr val="tx2"/>
              </a:buClr>
              <a:buFont typeface="Arial" charset="0"/>
              <a:buChar char="•"/>
              <a:defRPr>
                <a:solidFill>
                  <a:schemeClr val="tx1"/>
                </a:solidFill>
                <a:latin typeface="Arial" charset="0"/>
              </a:defRPr>
            </a:lvl3pPr>
            <a:lvl4pPr marL="1600200" indent="-228600">
              <a:spcBef>
                <a:spcPct val="20000"/>
              </a:spcBef>
              <a:buClr>
                <a:schemeClr val="tx2"/>
              </a:buClr>
              <a:buFont typeface="Arial" charset="0"/>
              <a:buChar char="•"/>
              <a:defRPr>
                <a:solidFill>
                  <a:schemeClr val="tx1"/>
                </a:solidFill>
                <a:latin typeface="Arial" charset="0"/>
              </a:defRPr>
            </a:lvl4pPr>
            <a:lvl5pPr marL="2057400" indent="-228600">
              <a:spcBef>
                <a:spcPct val="20000"/>
              </a:spcBef>
              <a:buClr>
                <a:schemeClr val="tx2"/>
              </a:buClr>
              <a:buFont typeface="Arial" charset="0"/>
              <a:buChar char="•"/>
              <a:defRPr>
                <a:solidFill>
                  <a:schemeClr val="tx1"/>
                </a:solidFill>
                <a:latin typeface="Arial" charset="0"/>
              </a:defRPr>
            </a:lvl5pPr>
            <a:lvl6pPr marL="25146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6pPr>
            <a:lvl7pPr marL="29718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7pPr>
            <a:lvl8pPr marL="34290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8pPr>
            <a:lvl9pPr marL="38862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9pPr>
          </a:lstStyle>
          <a:p>
            <a:pPr>
              <a:spcBef>
                <a:spcPct val="0"/>
              </a:spcBef>
              <a:spcAft>
                <a:spcPct val="0"/>
              </a:spcAft>
              <a:buFontTx/>
              <a:buNone/>
            </a:pPr>
            <a:fld id="{946B271C-40E6-D741-9B98-C95AC1599778}" type="slidenum">
              <a:rPr lang="en-GB" altLang="en-US" sz="2400">
                <a:latin typeface="Times New Roman" charset="0"/>
              </a:rPr>
              <a:pPr>
                <a:spcBef>
                  <a:spcPct val="0"/>
                </a:spcBef>
                <a:spcAft>
                  <a:spcPct val="0"/>
                </a:spcAft>
                <a:buFontTx/>
                <a:buNone/>
              </a:pPr>
              <a:t>50</a:t>
            </a:fld>
            <a:endParaRPr lang="en-GB" altLang="en-US" sz="2400">
              <a:latin typeface="Times New Roman" charset="0"/>
            </a:endParaRP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7920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79203">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179203">
                                            <p:txEl>
                                              <p:pRg st="4" end="4"/>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499"/>
                                          </p:stCondLst>
                                        </p:cTn>
                                        <p:tgtEl>
                                          <p:spTgt spid="179203">
                                            <p:txEl>
                                              <p:pRg st="6" end="6"/>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499"/>
                                          </p:stCondLst>
                                        </p:cTn>
                                        <p:tgtEl>
                                          <p:spTgt spid="17920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203" grpId="0" build="p" autoUpdateAnimBg="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1026"/>
          <p:cNvSpPr>
            <a:spLocks noGrp="1" noChangeArrowheads="1"/>
          </p:cNvSpPr>
          <p:nvPr>
            <p:ph type="title"/>
          </p:nvPr>
        </p:nvSpPr>
        <p:spPr>
          <a:xfrm>
            <a:off x="381000" y="266700"/>
            <a:ext cx="8229600" cy="1104900"/>
          </a:xfrm>
        </p:spPr>
        <p:txBody>
          <a:bodyPr>
            <a:normAutofit fontScale="90000"/>
          </a:bodyPr>
          <a:lstStyle/>
          <a:p>
            <a:pPr eaLnBrk="1" fontAlgn="auto" hangingPunct="1">
              <a:spcAft>
                <a:spcPts val="0"/>
              </a:spcAft>
              <a:defRPr/>
            </a:pPr>
            <a:r>
              <a:rPr lang="en-AU" b="1">
                <a:latin typeface="Times" pitchFamily="18" charset="0"/>
                <a:ea typeface="+mn-ea"/>
                <a:cs typeface="Times New Roman" pitchFamily="18" charset="0"/>
              </a:rPr>
              <a:t>Multiplicity as cardinality and participation constraints</a:t>
            </a:r>
            <a:endParaRPr lang="en-GB">
              <a:latin typeface="Times" pitchFamily="18" charset="0"/>
              <a:ea typeface="+mn-ea"/>
            </a:endParaRPr>
          </a:p>
        </p:txBody>
      </p:sp>
      <p:sp>
        <p:nvSpPr>
          <p:cNvPr id="90114" name="Slide Number Placeholder 3"/>
          <p:cNvSpPr>
            <a:spLocks noGrp="1"/>
          </p:cNvSpPr>
          <p:nvPr>
            <p:ph type="sldNum" sz="quarter" idx="12"/>
          </p:nvPr>
        </p:nvSpPr>
        <p:spPr bwMode="auto">
          <a:xfrm>
            <a:off x="6858000" y="6172200"/>
            <a:ext cx="19050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ts val="600"/>
              </a:spcAft>
              <a:buFont typeface="Arial" charset="0"/>
              <a:defRPr sz="2000" b="1">
                <a:solidFill>
                  <a:schemeClr val="tx1"/>
                </a:solidFill>
                <a:latin typeface="Arial" charset="0"/>
              </a:defRPr>
            </a:lvl1pPr>
            <a:lvl2pPr marL="742950" indent="-285750">
              <a:spcBef>
                <a:spcPct val="20000"/>
              </a:spcBef>
              <a:buClr>
                <a:schemeClr val="tx2"/>
              </a:buClr>
              <a:buFont typeface="Arial" charset="0"/>
              <a:buChar char="•"/>
              <a:defRPr sz="2000">
                <a:solidFill>
                  <a:schemeClr val="tx1"/>
                </a:solidFill>
                <a:latin typeface="Arial" charset="0"/>
              </a:defRPr>
            </a:lvl2pPr>
            <a:lvl3pPr marL="1143000" indent="-228600">
              <a:spcBef>
                <a:spcPct val="20000"/>
              </a:spcBef>
              <a:buClr>
                <a:schemeClr val="tx2"/>
              </a:buClr>
              <a:buFont typeface="Arial" charset="0"/>
              <a:buChar char="•"/>
              <a:defRPr>
                <a:solidFill>
                  <a:schemeClr val="tx1"/>
                </a:solidFill>
                <a:latin typeface="Arial" charset="0"/>
              </a:defRPr>
            </a:lvl3pPr>
            <a:lvl4pPr marL="1600200" indent="-228600">
              <a:spcBef>
                <a:spcPct val="20000"/>
              </a:spcBef>
              <a:buClr>
                <a:schemeClr val="tx2"/>
              </a:buClr>
              <a:buFont typeface="Arial" charset="0"/>
              <a:buChar char="•"/>
              <a:defRPr>
                <a:solidFill>
                  <a:schemeClr val="tx1"/>
                </a:solidFill>
                <a:latin typeface="Arial" charset="0"/>
              </a:defRPr>
            </a:lvl4pPr>
            <a:lvl5pPr marL="2057400" indent="-228600">
              <a:spcBef>
                <a:spcPct val="20000"/>
              </a:spcBef>
              <a:buClr>
                <a:schemeClr val="tx2"/>
              </a:buClr>
              <a:buFont typeface="Arial" charset="0"/>
              <a:buChar char="•"/>
              <a:defRPr>
                <a:solidFill>
                  <a:schemeClr val="tx1"/>
                </a:solidFill>
                <a:latin typeface="Arial" charset="0"/>
              </a:defRPr>
            </a:lvl5pPr>
            <a:lvl6pPr marL="25146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6pPr>
            <a:lvl7pPr marL="29718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7pPr>
            <a:lvl8pPr marL="34290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8pPr>
            <a:lvl9pPr marL="38862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9pPr>
          </a:lstStyle>
          <a:p>
            <a:pPr>
              <a:spcBef>
                <a:spcPct val="0"/>
              </a:spcBef>
              <a:spcAft>
                <a:spcPct val="0"/>
              </a:spcAft>
              <a:buFontTx/>
              <a:buNone/>
            </a:pPr>
            <a:fld id="{A8A0EBD6-9515-D348-B8BF-7334CEEB60C0}" type="slidenum">
              <a:rPr lang="en-GB" altLang="en-US" sz="2400">
                <a:latin typeface="Times New Roman" charset="0"/>
              </a:rPr>
              <a:pPr>
                <a:spcBef>
                  <a:spcPct val="0"/>
                </a:spcBef>
                <a:spcAft>
                  <a:spcPct val="0"/>
                </a:spcAft>
                <a:buFontTx/>
                <a:buNone/>
              </a:pPr>
              <a:t>51</a:t>
            </a:fld>
            <a:endParaRPr lang="en-GB" altLang="en-US" sz="2400">
              <a:latin typeface="Times New Roman" charset="0"/>
            </a:endParaRPr>
          </a:p>
        </p:txBody>
      </p:sp>
      <p:pic>
        <p:nvPicPr>
          <p:cNvPr id="176133" name="Picture 1029" descr="DS3-Figure 11-1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0" y="1524000"/>
            <a:ext cx="5791200" cy="462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1761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a:xfrm>
            <a:off x="381000" y="230188"/>
            <a:ext cx="8382000" cy="754062"/>
          </a:xfrm>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eaLnBrk="1" fontAlgn="auto" hangingPunct="1">
              <a:spcAft>
                <a:spcPts val="0"/>
              </a:spcAft>
              <a:defRPr/>
            </a:pPr>
            <a:r>
              <a:rPr lang="en-GB" b="1">
                <a:latin typeface="Times" pitchFamily="18" charset="0"/>
                <a:ea typeface="+mn-ea"/>
              </a:rPr>
              <a:t>Participation Constraints</a:t>
            </a:r>
          </a:p>
        </p:txBody>
      </p:sp>
      <p:sp>
        <p:nvSpPr>
          <p:cNvPr id="74755" name="Rectangle 3"/>
          <p:cNvSpPr>
            <a:spLocks noGrp="1" noChangeArrowheads="1"/>
          </p:cNvSpPr>
          <p:nvPr>
            <p:ph idx="1"/>
          </p:nvPr>
        </p:nvSpPr>
        <p:spPr>
          <a:xfrm>
            <a:off x="457200" y="1600200"/>
            <a:ext cx="7727950" cy="3457575"/>
          </a:xfrm>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eaLnBrk="1" hangingPunct="1"/>
            <a:r>
              <a:rPr lang="en-US" altLang="en-US" sz="2400" dirty="0">
                <a:latin typeface="Times" charset="0"/>
                <a:ea typeface="MS PGothic" charset="-128"/>
                <a:cs typeface="Times" charset="0"/>
              </a:rPr>
              <a:t>Participation </a:t>
            </a:r>
            <a:r>
              <a:rPr lang="en-US" altLang="en-US" sz="2400" b="0" dirty="0">
                <a:latin typeface="Times" charset="0"/>
                <a:ea typeface="MS PGothic" charset="-128"/>
                <a:cs typeface="Times" charset="0"/>
              </a:rPr>
              <a:t>constraints determine whether all or only some entities participate in a relationship.</a:t>
            </a:r>
          </a:p>
          <a:p>
            <a:pPr eaLnBrk="1" hangingPunct="1">
              <a:buFontTx/>
              <a:buNone/>
            </a:pPr>
            <a:endParaRPr lang="en-US" altLang="en-US" sz="2400" dirty="0">
              <a:latin typeface="Times" charset="0"/>
              <a:ea typeface="MS PGothic" charset="-128"/>
              <a:cs typeface="Times" charset="0"/>
            </a:endParaRPr>
          </a:p>
          <a:p>
            <a:pPr eaLnBrk="1" hangingPunct="1"/>
            <a:r>
              <a:rPr lang="en-US" altLang="en-US" sz="2400" dirty="0">
                <a:latin typeface="Times" charset="0"/>
                <a:ea typeface="MS PGothic" charset="-128"/>
                <a:cs typeface="Times" charset="0"/>
              </a:rPr>
              <a:t>Two types of participation:</a:t>
            </a:r>
          </a:p>
          <a:p>
            <a:pPr lvl="1" eaLnBrk="1" hangingPunct="1"/>
            <a:r>
              <a:rPr lang="en-US" altLang="en-US" sz="2400" b="1" dirty="0">
                <a:latin typeface="Times" charset="0"/>
                <a:ea typeface="MS PGothic" charset="-128"/>
                <a:cs typeface="Times" charset="0"/>
              </a:rPr>
              <a:t>Mandatory</a:t>
            </a:r>
            <a:r>
              <a:rPr lang="en-US" altLang="en-US" sz="2400" dirty="0">
                <a:latin typeface="Times" charset="0"/>
                <a:ea typeface="MS PGothic" charset="-128"/>
                <a:cs typeface="Times" charset="0"/>
              </a:rPr>
              <a:t> (total)</a:t>
            </a:r>
          </a:p>
          <a:p>
            <a:pPr lvl="1" eaLnBrk="1" hangingPunct="1"/>
            <a:r>
              <a:rPr lang="en-US" altLang="en-US" sz="2400" b="1" dirty="0">
                <a:latin typeface="Times" charset="0"/>
                <a:ea typeface="MS PGothic" charset="-128"/>
                <a:cs typeface="Times" charset="0"/>
              </a:rPr>
              <a:t>Optional</a:t>
            </a:r>
            <a:r>
              <a:rPr lang="en-US" altLang="en-US" sz="2400" dirty="0">
                <a:latin typeface="Times" charset="0"/>
                <a:ea typeface="MS PGothic" charset="-128"/>
                <a:cs typeface="Times" charset="0"/>
              </a:rPr>
              <a:t> (partial)</a:t>
            </a:r>
          </a:p>
        </p:txBody>
      </p:sp>
      <p:sp>
        <p:nvSpPr>
          <p:cNvPr id="91139" name="Slide Number Placeholder 3"/>
          <p:cNvSpPr>
            <a:spLocks noGrp="1"/>
          </p:cNvSpPr>
          <p:nvPr>
            <p:ph type="sldNum" sz="quarter" idx="12"/>
          </p:nvPr>
        </p:nvSpPr>
        <p:spPr bwMode="auto">
          <a:xfrm>
            <a:off x="6858000" y="6172200"/>
            <a:ext cx="19050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ts val="600"/>
              </a:spcAft>
              <a:buFont typeface="Arial" charset="0"/>
              <a:defRPr sz="2000" b="1">
                <a:solidFill>
                  <a:schemeClr val="tx1"/>
                </a:solidFill>
                <a:latin typeface="Arial" charset="0"/>
              </a:defRPr>
            </a:lvl1pPr>
            <a:lvl2pPr marL="742950" indent="-285750">
              <a:spcBef>
                <a:spcPct val="20000"/>
              </a:spcBef>
              <a:buClr>
                <a:schemeClr val="tx2"/>
              </a:buClr>
              <a:buFont typeface="Arial" charset="0"/>
              <a:buChar char="•"/>
              <a:defRPr sz="2000">
                <a:solidFill>
                  <a:schemeClr val="tx1"/>
                </a:solidFill>
                <a:latin typeface="Arial" charset="0"/>
              </a:defRPr>
            </a:lvl2pPr>
            <a:lvl3pPr marL="1143000" indent="-228600">
              <a:spcBef>
                <a:spcPct val="20000"/>
              </a:spcBef>
              <a:buClr>
                <a:schemeClr val="tx2"/>
              </a:buClr>
              <a:buFont typeface="Arial" charset="0"/>
              <a:buChar char="•"/>
              <a:defRPr>
                <a:solidFill>
                  <a:schemeClr val="tx1"/>
                </a:solidFill>
                <a:latin typeface="Arial" charset="0"/>
              </a:defRPr>
            </a:lvl3pPr>
            <a:lvl4pPr marL="1600200" indent="-228600">
              <a:spcBef>
                <a:spcPct val="20000"/>
              </a:spcBef>
              <a:buClr>
                <a:schemeClr val="tx2"/>
              </a:buClr>
              <a:buFont typeface="Arial" charset="0"/>
              <a:buChar char="•"/>
              <a:defRPr>
                <a:solidFill>
                  <a:schemeClr val="tx1"/>
                </a:solidFill>
                <a:latin typeface="Arial" charset="0"/>
              </a:defRPr>
            </a:lvl4pPr>
            <a:lvl5pPr marL="2057400" indent="-228600">
              <a:spcBef>
                <a:spcPct val="20000"/>
              </a:spcBef>
              <a:buClr>
                <a:schemeClr val="tx2"/>
              </a:buClr>
              <a:buFont typeface="Arial" charset="0"/>
              <a:buChar char="•"/>
              <a:defRPr>
                <a:solidFill>
                  <a:schemeClr val="tx1"/>
                </a:solidFill>
                <a:latin typeface="Arial" charset="0"/>
              </a:defRPr>
            </a:lvl5pPr>
            <a:lvl6pPr marL="25146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6pPr>
            <a:lvl7pPr marL="29718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7pPr>
            <a:lvl8pPr marL="34290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8pPr>
            <a:lvl9pPr marL="38862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9pPr>
          </a:lstStyle>
          <a:p>
            <a:pPr>
              <a:spcBef>
                <a:spcPct val="0"/>
              </a:spcBef>
              <a:spcAft>
                <a:spcPct val="0"/>
              </a:spcAft>
              <a:buFontTx/>
              <a:buNone/>
            </a:pPr>
            <a:fld id="{41D30BEE-6A6F-074D-9655-4634007A9F2E}" type="slidenum">
              <a:rPr lang="en-GB" altLang="en-US" sz="2400">
                <a:latin typeface="Times New Roman" charset="0"/>
              </a:rPr>
              <a:pPr>
                <a:spcBef>
                  <a:spcPct val="0"/>
                </a:spcBef>
                <a:spcAft>
                  <a:spcPct val="0"/>
                </a:spcAft>
                <a:buFontTx/>
                <a:buNone/>
              </a:pPr>
              <a:t>52</a:t>
            </a:fld>
            <a:endParaRPr lang="en-GB" altLang="en-US" sz="2400">
              <a:latin typeface="Times New Roman" charset="0"/>
            </a:endParaRP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475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74755">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74755">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7475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55" grpId="0" build="p" autoUpdateAnimBg="0"/>
    </p:bldLst>
  </p:timing>
</p:sld>
</file>

<file path=ppt/slides/slide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a:xfrm>
            <a:off x="381000" y="230188"/>
            <a:ext cx="8382000" cy="754062"/>
          </a:xfrm>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eaLnBrk="1" fontAlgn="auto" hangingPunct="1">
              <a:spcAft>
                <a:spcPts val="0"/>
              </a:spcAft>
              <a:defRPr/>
            </a:pPr>
            <a:r>
              <a:rPr lang="en-GB" b="1">
                <a:latin typeface="Times" pitchFamily="18" charset="0"/>
              </a:rPr>
              <a:t>Participation Constraints</a:t>
            </a:r>
            <a:endParaRPr lang="en-GB" b="1">
              <a:latin typeface="Times" pitchFamily="18" charset="0"/>
              <a:ea typeface="+mn-ea"/>
            </a:endParaRPr>
          </a:p>
        </p:txBody>
      </p:sp>
      <p:sp>
        <p:nvSpPr>
          <p:cNvPr id="74755" name="Rectangle 3"/>
          <p:cNvSpPr>
            <a:spLocks noGrp="1" noChangeArrowheads="1"/>
          </p:cNvSpPr>
          <p:nvPr>
            <p:ph idx="1"/>
          </p:nvPr>
        </p:nvSpPr>
        <p:spPr>
          <a:xfrm>
            <a:off x="457200" y="1600200"/>
            <a:ext cx="7727950" cy="4279900"/>
          </a:xfrm>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eaLnBrk="1" hangingPunct="1"/>
            <a:r>
              <a:rPr lang="en-US" altLang="en-US" sz="2400" dirty="0">
                <a:latin typeface="Times" charset="0"/>
              </a:rPr>
              <a:t>Mandatory (total) (1:*):</a:t>
            </a:r>
            <a:r>
              <a:rPr lang="en-US" altLang="en-US" sz="2400" b="0" dirty="0">
                <a:latin typeface="Times" charset="0"/>
              </a:rPr>
              <a:t> if an entity</a:t>
            </a:r>
            <a:r>
              <a:rPr lang="ja-JP" altLang="en-US" sz="2400" b="0" dirty="0">
                <a:latin typeface="Times" charset="0"/>
                <a:ea typeface="MS PGothic" charset="-128"/>
              </a:rPr>
              <a:t>’</a:t>
            </a:r>
            <a:r>
              <a:rPr lang="en-US" altLang="ja-JP" sz="2400" b="0" dirty="0">
                <a:latin typeface="Times" charset="0"/>
                <a:ea typeface="MS PGothic" charset="-128"/>
              </a:rPr>
              <a:t>s existence requires the existence of an associated entity in a particular relationship (existence-dependent)</a:t>
            </a:r>
          </a:p>
          <a:p>
            <a:pPr lvl="1" eaLnBrk="1" hangingPunct="1"/>
            <a:r>
              <a:rPr lang="en-US" altLang="en-US" sz="2400" dirty="0">
                <a:latin typeface="Times" charset="0"/>
              </a:rPr>
              <a:t>(e.g.  CLASS taught-by PROFESSOR)</a:t>
            </a:r>
          </a:p>
          <a:p>
            <a:pPr lvl="1" eaLnBrk="1" hangingPunct="1">
              <a:buFontTx/>
              <a:buNone/>
            </a:pPr>
            <a:r>
              <a:rPr lang="en-US" altLang="en-US" sz="2400" dirty="0">
                <a:latin typeface="Times" charset="0"/>
              </a:rPr>
              <a:t>    CLASS is a </a:t>
            </a:r>
            <a:r>
              <a:rPr lang="en-US" altLang="en-US" sz="2400" i="1" dirty="0">
                <a:latin typeface="Times" charset="0"/>
              </a:rPr>
              <a:t>total participator</a:t>
            </a:r>
            <a:r>
              <a:rPr lang="en-US" altLang="en-US" sz="2400" dirty="0">
                <a:latin typeface="Times" charset="0"/>
              </a:rPr>
              <a:t> in the relation</a:t>
            </a:r>
          </a:p>
          <a:p>
            <a:pPr lvl="1" eaLnBrk="1" hangingPunct="1">
              <a:buFontTx/>
              <a:buNone/>
            </a:pPr>
            <a:endParaRPr lang="en-US" altLang="en-US" sz="2400" dirty="0">
              <a:latin typeface="Times" charset="0"/>
            </a:endParaRPr>
          </a:p>
          <a:p>
            <a:pPr lvl="1" eaLnBrk="1" hangingPunct="1">
              <a:buFontTx/>
              <a:buNone/>
            </a:pPr>
            <a:endParaRPr lang="en-US" altLang="en-US" sz="2400" dirty="0">
              <a:latin typeface="Times" charset="0"/>
            </a:endParaRPr>
          </a:p>
          <a:p>
            <a:pPr eaLnBrk="1" hangingPunct="1"/>
            <a:r>
              <a:rPr lang="en-US" altLang="en-US" sz="2400" b="0" dirty="0">
                <a:latin typeface="Times" charset="0"/>
              </a:rPr>
              <a:t>A weak entity always has a </a:t>
            </a:r>
            <a:r>
              <a:rPr lang="en-US" altLang="en-US" sz="2400" b="0" i="1" dirty="0">
                <a:latin typeface="Times" charset="0"/>
              </a:rPr>
              <a:t>mandatory</a:t>
            </a:r>
            <a:r>
              <a:rPr lang="en-US" altLang="en-US" sz="2400" b="0" dirty="0">
                <a:latin typeface="Times" charset="0"/>
              </a:rPr>
              <a:t> participation constraints but the opposite not always true.</a:t>
            </a:r>
          </a:p>
        </p:txBody>
      </p:sp>
      <p:sp>
        <p:nvSpPr>
          <p:cNvPr id="93187" name="Slide Number Placeholder 3"/>
          <p:cNvSpPr>
            <a:spLocks noGrp="1"/>
          </p:cNvSpPr>
          <p:nvPr>
            <p:ph type="sldNum" sz="quarter" idx="12"/>
          </p:nvPr>
        </p:nvSpPr>
        <p:spPr bwMode="auto">
          <a:xfrm>
            <a:off x="6858000" y="6172200"/>
            <a:ext cx="19050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ts val="600"/>
              </a:spcAft>
              <a:buFont typeface="Arial" charset="0"/>
              <a:defRPr sz="2000" b="1">
                <a:solidFill>
                  <a:schemeClr val="tx1"/>
                </a:solidFill>
                <a:latin typeface="Arial" charset="0"/>
              </a:defRPr>
            </a:lvl1pPr>
            <a:lvl2pPr marL="742950" indent="-285750">
              <a:spcBef>
                <a:spcPct val="20000"/>
              </a:spcBef>
              <a:buClr>
                <a:schemeClr val="tx2"/>
              </a:buClr>
              <a:buFont typeface="Arial" charset="0"/>
              <a:buChar char="•"/>
              <a:defRPr sz="2000">
                <a:solidFill>
                  <a:schemeClr val="tx1"/>
                </a:solidFill>
                <a:latin typeface="Arial" charset="0"/>
              </a:defRPr>
            </a:lvl2pPr>
            <a:lvl3pPr marL="1143000" indent="-228600">
              <a:spcBef>
                <a:spcPct val="20000"/>
              </a:spcBef>
              <a:buClr>
                <a:schemeClr val="tx2"/>
              </a:buClr>
              <a:buFont typeface="Arial" charset="0"/>
              <a:buChar char="•"/>
              <a:defRPr>
                <a:solidFill>
                  <a:schemeClr val="tx1"/>
                </a:solidFill>
                <a:latin typeface="Arial" charset="0"/>
              </a:defRPr>
            </a:lvl3pPr>
            <a:lvl4pPr marL="1600200" indent="-228600">
              <a:spcBef>
                <a:spcPct val="20000"/>
              </a:spcBef>
              <a:buClr>
                <a:schemeClr val="tx2"/>
              </a:buClr>
              <a:buFont typeface="Arial" charset="0"/>
              <a:buChar char="•"/>
              <a:defRPr>
                <a:solidFill>
                  <a:schemeClr val="tx1"/>
                </a:solidFill>
                <a:latin typeface="Arial" charset="0"/>
              </a:defRPr>
            </a:lvl4pPr>
            <a:lvl5pPr marL="2057400" indent="-228600">
              <a:spcBef>
                <a:spcPct val="20000"/>
              </a:spcBef>
              <a:buClr>
                <a:schemeClr val="tx2"/>
              </a:buClr>
              <a:buFont typeface="Arial" charset="0"/>
              <a:buChar char="•"/>
              <a:defRPr>
                <a:solidFill>
                  <a:schemeClr val="tx1"/>
                </a:solidFill>
                <a:latin typeface="Arial" charset="0"/>
              </a:defRPr>
            </a:lvl5pPr>
            <a:lvl6pPr marL="25146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6pPr>
            <a:lvl7pPr marL="29718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7pPr>
            <a:lvl8pPr marL="34290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8pPr>
            <a:lvl9pPr marL="38862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9pPr>
          </a:lstStyle>
          <a:p>
            <a:pPr>
              <a:spcBef>
                <a:spcPct val="0"/>
              </a:spcBef>
              <a:spcAft>
                <a:spcPct val="0"/>
              </a:spcAft>
              <a:buFontTx/>
              <a:buNone/>
            </a:pPr>
            <a:fld id="{4B367563-F826-8F44-BA5A-2A455075DCE7}" type="slidenum">
              <a:rPr lang="en-GB" altLang="en-US" sz="2400">
                <a:latin typeface="Times New Roman" charset="0"/>
              </a:rPr>
              <a:pPr>
                <a:spcBef>
                  <a:spcPct val="0"/>
                </a:spcBef>
                <a:spcAft>
                  <a:spcPct val="0"/>
                </a:spcAft>
                <a:buFontTx/>
                <a:buNone/>
              </a:pPr>
              <a:t>53</a:t>
            </a:fld>
            <a:endParaRPr lang="en-GB" altLang="en-US" sz="2400">
              <a:latin typeface="Times New Roman" charset="0"/>
            </a:endParaRP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475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7475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74755">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7475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55" grpId="0" build="p" autoUpdateAnimBg="0"/>
    </p:bldLst>
  </p:timing>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a:xfrm>
            <a:off x="381000" y="230188"/>
            <a:ext cx="8382000" cy="754062"/>
          </a:xfrm>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eaLnBrk="1" fontAlgn="auto" hangingPunct="1">
              <a:spcAft>
                <a:spcPts val="0"/>
              </a:spcAft>
              <a:defRPr/>
            </a:pPr>
            <a:r>
              <a:rPr lang="en-GB" b="1">
                <a:latin typeface="Times" pitchFamily="18" charset="0"/>
              </a:rPr>
              <a:t>Participation Constraints</a:t>
            </a:r>
            <a:endParaRPr lang="en-GB" b="1">
              <a:latin typeface="Times" pitchFamily="18" charset="0"/>
              <a:ea typeface="+mn-ea"/>
            </a:endParaRPr>
          </a:p>
        </p:txBody>
      </p:sp>
      <p:sp>
        <p:nvSpPr>
          <p:cNvPr id="74755" name="Rectangle 3"/>
          <p:cNvSpPr>
            <a:spLocks noGrp="1" noChangeArrowheads="1"/>
          </p:cNvSpPr>
          <p:nvPr>
            <p:ph idx="1"/>
          </p:nvPr>
        </p:nvSpPr>
        <p:spPr>
          <a:xfrm>
            <a:off x="457200" y="1600200"/>
            <a:ext cx="7727950" cy="3427413"/>
          </a:xfrm>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eaLnBrk="1" hangingPunct="1"/>
            <a:r>
              <a:rPr lang="en-US" altLang="en-US" sz="2400" dirty="0">
                <a:latin typeface="Times" charset="0"/>
              </a:rPr>
              <a:t>Optional (partial) (0</a:t>
            </a:r>
            <a:r>
              <a:rPr lang="en-US" altLang="en-US" sz="2400" b="0" dirty="0">
                <a:latin typeface="Times" charset="0"/>
              </a:rPr>
              <a:t>:*): if an entity</a:t>
            </a:r>
            <a:r>
              <a:rPr lang="ja-JP" altLang="en-US" sz="2400" b="0" dirty="0">
                <a:latin typeface="Times" charset="0"/>
                <a:ea typeface="MS PGothic" charset="-128"/>
              </a:rPr>
              <a:t>’</a:t>
            </a:r>
            <a:r>
              <a:rPr lang="en-US" altLang="ja-JP" sz="2400" b="0" dirty="0">
                <a:latin typeface="Times" charset="0"/>
                <a:ea typeface="MS PGothic" charset="-128"/>
              </a:rPr>
              <a:t>s existence does not require a corresponding entity in a particular relationship. (Not existence-dependent)</a:t>
            </a:r>
          </a:p>
          <a:p>
            <a:pPr lvl="1" eaLnBrk="1" hangingPunct="1"/>
            <a:r>
              <a:rPr lang="en-US" altLang="en-US" sz="2400" dirty="0">
                <a:latin typeface="Times" charset="0"/>
              </a:rPr>
              <a:t>(e.g.  PROFESSOR teach CLASS)</a:t>
            </a:r>
          </a:p>
          <a:p>
            <a:pPr lvl="1" algn="ctr" eaLnBrk="1" hangingPunct="1">
              <a:buFontTx/>
              <a:buNone/>
            </a:pPr>
            <a:r>
              <a:rPr lang="en-US" altLang="en-US" sz="2400" dirty="0">
                <a:latin typeface="Times" charset="0"/>
              </a:rPr>
              <a:t>PROFESSOR is a </a:t>
            </a:r>
            <a:r>
              <a:rPr lang="en-US" altLang="en-US" sz="2400" i="1" dirty="0">
                <a:latin typeface="Times" charset="0"/>
              </a:rPr>
              <a:t>partial participator </a:t>
            </a:r>
            <a:r>
              <a:rPr lang="en-US" altLang="en-US" sz="2400" dirty="0">
                <a:latin typeface="Times" charset="0"/>
              </a:rPr>
              <a:t>in the relation</a:t>
            </a:r>
          </a:p>
          <a:p>
            <a:pPr eaLnBrk="1" hangingPunct="1">
              <a:buFontTx/>
              <a:buNone/>
            </a:pPr>
            <a:endParaRPr lang="en-US" altLang="en-US" sz="2400" dirty="0">
              <a:latin typeface="Times" charset="0"/>
            </a:endParaRPr>
          </a:p>
          <a:p>
            <a:pPr eaLnBrk="1" hangingPunct="1">
              <a:buFontTx/>
              <a:buNone/>
            </a:pPr>
            <a:endParaRPr lang="en-US" altLang="en-US" sz="2400" dirty="0">
              <a:latin typeface="Times" charset="0"/>
            </a:endParaRPr>
          </a:p>
        </p:txBody>
      </p:sp>
      <p:sp>
        <p:nvSpPr>
          <p:cNvPr id="95235" name="Slide Number Placeholder 3"/>
          <p:cNvSpPr>
            <a:spLocks noGrp="1"/>
          </p:cNvSpPr>
          <p:nvPr>
            <p:ph type="sldNum" sz="quarter" idx="12"/>
          </p:nvPr>
        </p:nvSpPr>
        <p:spPr bwMode="auto">
          <a:xfrm>
            <a:off x="6858000" y="6172200"/>
            <a:ext cx="19050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ts val="600"/>
              </a:spcAft>
              <a:buFont typeface="Arial" charset="0"/>
              <a:defRPr sz="2000" b="1">
                <a:solidFill>
                  <a:schemeClr val="tx1"/>
                </a:solidFill>
                <a:latin typeface="Arial" charset="0"/>
              </a:defRPr>
            </a:lvl1pPr>
            <a:lvl2pPr marL="742950" indent="-285750">
              <a:spcBef>
                <a:spcPct val="20000"/>
              </a:spcBef>
              <a:buClr>
                <a:schemeClr val="tx2"/>
              </a:buClr>
              <a:buFont typeface="Arial" charset="0"/>
              <a:buChar char="•"/>
              <a:defRPr sz="2000">
                <a:solidFill>
                  <a:schemeClr val="tx1"/>
                </a:solidFill>
                <a:latin typeface="Arial" charset="0"/>
              </a:defRPr>
            </a:lvl2pPr>
            <a:lvl3pPr marL="1143000" indent="-228600">
              <a:spcBef>
                <a:spcPct val="20000"/>
              </a:spcBef>
              <a:buClr>
                <a:schemeClr val="tx2"/>
              </a:buClr>
              <a:buFont typeface="Arial" charset="0"/>
              <a:buChar char="•"/>
              <a:defRPr>
                <a:solidFill>
                  <a:schemeClr val="tx1"/>
                </a:solidFill>
                <a:latin typeface="Arial" charset="0"/>
              </a:defRPr>
            </a:lvl3pPr>
            <a:lvl4pPr marL="1600200" indent="-228600">
              <a:spcBef>
                <a:spcPct val="20000"/>
              </a:spcBef>
              <a:buClr>
                <a:schemeClr val="tx2"/>
              </a:buClr>
              <a:buFont typeface="Arial" charset="0"/>
              <a:buChar char="•"/>
              <a:defRPr>
                <a:solidFill>
                  <a:schemeClr val="tx1"/>
                </a:solidFill>
                <a:latin typeface="Arial" charset="0"/>
              </a:defRPr>
            </a:lvl4pPr>
            <a:lvl5pPr marL="2057400" indent="-228600">
              <a:spcBef>
                <a:spcPct val="20000"/>
              </a:spcBef>
              <a:buClr>
                <a:schemeClr val="tx2"/>
              </a:buClr>
              <a:buFont typeface="Arial" charset="0"/>
              <a:buChar char="•"/>
              <a:defRPr>
                <a:solidFill>
                  <a:schemeClr val="tx1"/>
                </a:solidFill>
                <a:latin typeface="Arial" charset="0"/>
              </a:defRPr>
            </a:lvl5pPr>
            <a:lvl6pPr marL="25146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6pPr>
            <a:lvl7pPr marL="29718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7pPr>
            <a:lvl8pPr marL="34290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8pPr>
            <a:lvl9pPr marL="38862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9pPr>
          </a:lstStyle>
          <a:p>
            <a:pPr>
              <a:spcBef>
                <a:spcPct val="0"/>
              </a:spcBef>
              <a:spcAft>
                <a:spcPct val="0"/>
              </a:spcAft>
              <a:buFontTx/>
              <a:buNone/>
            </a:pPr>
            <a:fld id="{D1C5B980-DD9F-AB4B-8A2A-2090206E4DC0}" type="slidenum">
              <a:rPr lang="en-GB" altLang="en-US" sz="2400">
                <a:latin typeface="Times New Roman" charset="0"/>
              </a:rPr>
              <a:pPr>
                <a:spcBef>
                  <a:spcPct val="0"/>
                </a:spcBef>
                <a:spcAft>
                  <a:spcPct val="0"/>
                </a:spcAft>
                <a:buFontTx/>
                <a:buNone/>
              </a:pPr>
              <a:t>54</a:t>
            </a:fld>
            <a:endParaRPr lang="en-GB" altLang="en-US" sz="2400">
              <a:latin typeface="Times New Roman" charset="0"/>
            </a:endParaRP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475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7475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7475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55" grpId="0" build="p" autoUpdateAnimBg="0"/>
    </p:bldLst>
  </p:timing>
</p:sld>
</file>

<file path=ppt/slides/slide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a:xfrm>
            <a:off x="381000" y="230188"/>
            <a:ext cx="8382000" cy="766762"/>
          </a:xfrm>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eaLnBrk="1" fontAlgn="auto" hangingPunct="1">
              <a:spcAft>
                <a:spcPts val="0"/>
              </a:spcAft>
              <a:defRPr/>
            </a:pPr>
            <a:r>
              <a:rPr lang="en-GB" b="1">
                <a:latin typeface="Times" pitchFamily="18" charset="0"/>
                <a:ea typeface="+mn-ea"/>
              </a:rPr>
              <a:t>ER Case Study</a:t>
            </a:r>
          </a:p>
        </p:txBody>
      </p:sp>
      <p:sp>
        <p:nvSpPr>
          <p:cNvPr id="74755" name="Rectangle 3"/>
          <p:cNvSpPr>
            <a:spLocks noGrp="1" noChangeArrowheads="1"/>
          </p:cNvSpPr>
          <p:nvPr>
            <p:ph idx="1"/>
          </p:nvPr>
        </p:nvSpPr>
        <p:spPr>
          <a:xfrm>
            <a:off x="323528" y="980728"/>
            <a:ext cx="7727950" cy="5010150"/>
          </a:xfrm>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rtlCol="0">
            <a:noAutofit/>
          </a:bodyPr>
          <a:lstStyle/>
          <a:p>
            <a:pPr eaLnBrk="1" fontAlgn="auto" hangingPunct="1">
              <a:buFontTx/>
              <a:buNone/>
              <a:defRPr/>
            </a:pPr>
            <a:r>
              <a:rPr lang="en-US" sz="2400" dirty="0">
                <a:latin typeface="Times"/>
                <a:ea typeface="ＭＳ Ｐゴシック" charset="0"/>
                <a:cs typeface="Times"/>
              </a:rPr>
              <a:t>Design s database for a bank with the following description:</a:t>
            </a:r>
          </a:p>
          <a:p>
            <a:pPr eaLnBrk="1" fontAlgn="auto" hangingPunct="1">
              <a:buFont typeface="Arial" pitchFamily="34" charset="0"/>
              <a:buNone/>
              <a:defRPr/>
            </a:pPr>
            <a:r>
              <a:rPr lang="en-US" sz="2400" dirty="0">
                <a:latin typeface="Times"/>
                <a:ea typeface="ＭＳ Ｐゴシック" charset="0"/>
                <a:cs typeface="Times"/>
              </a:rPr>
              <a:t>Each bank has a unique name.</a:t>
            </a:r>
          </a:p>
          <a:p>
            <a:pPr eaLnBrk="1" fontAlgn="auto" hangingPunct="1">
              <a:buFont typeface="Arial" pitchFamily="34" charset="0"/>
              <a:buNone/>
              <a:defRPr/>
            </a:pPr>
            <a:r>
              <a:rPr lang="en-US" sz="2400" dirty="0">
                <a:latin typeface="Times"/>
                <a:ea typeface="ＭＳ Ｐゴシック" charset="0"/>
                <a:cs typeface="Times"/>
              </a:rPr>
              <a:t>Each branch has a number, name, address (number, street, city), and a set of phones.</a:t>
            </a:r>
          </a:p>
          <a:p>
            <a:pPr eaLnBrk="1" fontAlgn="auto" hangingPunct="1">
              <a:buFont typeface="Arial" pitchFamily="34" charset="0"/>
              <a:buNone/>
              <a:defRPr/>
            </a:pPr>
            <a:r>
              <a:rPr lang="en-US" sz="2400" dirty="0">
                <a:latin typeface="Times"/>
                <a:ea typeface="ＭＳ Ｐゴシック" charset="0"/>
                <a:cs typeface="Times"/>
              </a:rPr>
              <a:t>Customer includes their name, set of address (P.O. Box, city, zip code, country), set of phones, and social security number.</a:t>
            </a:r>
          </a:p>
          <a:p>
            <a:pPr eaLnBrk="1" fontAlgn="auto" hangingPunct="1">
              <a:buFontTx/>
              <a:buNone/>
              <a:defRPr/>
            </a:pPr>
            <a:endParaRPr lang="en-US" sz="2400" dirty="0">
              <a:latin typeface="Times"/>
              <a:ea typeface="ＭＳ Ｐゴシック" charset="0"/>
              <a:cs typeface="Times"/>
            </a:endParaRPr>
          </a:p>
        </p:txBody>
      </p:sp>
      <p:sp>
        <p:nvSpPr>
          <p:cNvPr id="97283" name="Slide Number Placeholder 3"/>
          <p:cNvSpPr>
            <a:spLocks noGrp="1"/>
          </p:cNvSpPr>
          <p:nvPr>
            <p:ph type="sldNum" sz="quarter" idx="12"/>
          </p:nvPr>
        </p:nvSpPr>
        <p:spPr bwMode="auto">
          <a:xfrm>
            <a:off x="6858000" y="6172200"/>
            <a:ext cx="19050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ts val="600"/>
              </a:spcAft>
              <a:buFont typeface="Arial" charset="0"/>
              <a:defRPr sz="2000" b="1">
                <a:solidFill>
                  <a:schemeClr val="tx1"/>
                </a:solidFill>
                <a:latin typeface="Arial" charset="0"/>
              </a:defRPr>
            </a:lvl1pPr>
            <a:lvl2pPr marL="742950" indent="-285750">
              <a:spcBef>
                <a:spcPct val="20000"/>
              </a:spcBef>
              <a:buClr>
                <a:schemeClr val="tx2"/>
              </a:buClr>
              <a:buFont typeface="Arial" charset="0"/>
              <a:buChar char="•"/>
              <a:defRPr sz="2000">
                <a:solidFill>
                  <a:schemeClr val="tx1"/>
                </a:solidFill>
                <a:latin typeface="Arial" charset="0"/>
              </a:defRPr>
            </a:lvl2pPr>
            <a:lvl3pPr marL="1143000" indent="-228600">
              <a:spcBef>
                <a:spcPct val="20000"/>
              </a:spcBef>
              <a:buClr>
                <a:schemeClr val="tx2"/>
              </a:buClr>
              <a:buFont typeface="Arial" charset="0"/>
              <a:buChar char="•"/>
              <a:defRPr>
                <a:solidFill>
                  <a:schemeClr val="tx1"/>
                </a:solidFill>
                <a:latin typeface="Arial" charset="0"/>
              </a:defRPr>
            </a:lvl3pPr>
            <a:lvl4pPr marL="1600200" indent="-228600">
              <a:spcBef>
                <a:spcPct val="20000"/>
              </a:spcBef>
              <a:buClr>
                <a:schemeClr val="tx2"/>
              </a:buClr>
              <a:buFont typeface="Arial" charset="0"/>
              <a:buChar char="•"/>
              <a:defRPr>
                <a:solidFill>
                  <a:schemeClr val="tx1"/>
                </a:solidFill>
                <a:latin typeface="Arial" charset="0"/>
              </a:defRPr>
            </a:lvl4pPr>
            <a:lvl5pPr marL="2057400" indent="-228600">
              <a:spcBef>
                <a:spcPct val="20000"/>
              </a:spcBef>
              <a:buClr>
                <a:schemeClr val="tx2"/>
              </a:buClr>
              <a:buFont typeface="Arial" charset="0"/>
              <a:buChar char="•"/>
              <a:defRPr>
                <a:solidFill>
                  <a:schemeClr val="tx1"/>
                </a:solidFill>
                <a:latin typeface="Arial" charset="0"/>
              </a:defRPr>
            </a:lvl5pPr>
            <a:lvl6pPr marL="25146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6pPr>
            <a:lvl7pPr marL="29718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7pPr>
            <a:lvl8pPr marL="34290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8pPr>
            <a:lvl9pPr marL="38862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9pPr>
          </a:lstStyle>
          <a:p>
            <a:pPr>
              <a:spcBef>
                <a:spcPct val="0"/>
              </a:spcBef>
              <a:spcAft>
                <a:spcPct val="0"/>
              </a:spcAft>
              <a:buFontTx/>
              <a:buNone/>
            </a:pPr>
            <a:fld id="{DF80E419-790D-F24B-BA19-9D760C6B7F52}" type="slidenum">
              <a:rPr lang="en-GB" altLang="en-US" sz="2400">
                <a:latin typeface="Times New Roman" charset="0"/>
              </a:rPr>
              <a:pPr>
                <a:spcBef>
                  <a:spcPct val="0"/>
                </a:spcBef>
                <a:spcAft>
                  <a:spcPct val="0"/>
                </a:spcAft>
                <a:buFontTx/>
                <a:buNone/>
              </a:pPr>
              <a:t>55</a:t>
            </a:fld>
            <a:endParaRPr lang="en-GB" altLang="en-US" sz="2400">
              <a:latin typeface="Times New Roman" charset="0"/>
            </a:endParaRP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475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7475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74755">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7475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55" grpId="0" build="p" autoUpdateAnimBg="0"/>
    </p:bldLst>
  </p:timing>
</p:sld>
</file>

<file path=ppt/slides/slide5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a:xfrm>
            <a:off x="381000" y="230188"/>
            <a:ext cx="8382000" cy="766762"/>
          </a:xfrm>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eaLnBrk="1" fontAlgn="auto" hangingPunct="1">
              <a:spcAft>
                <a:spcPts val="0"/>
              </a:spcAft>
              <a:defRPr/>
            </a:pPr>
            <a:r>
              <a:rPr lang="en-GB" b="1" dirty="0">
                <a:latin typeface="Times" pitchFamily="18" charset="0"/>
                <a:ea typeface="+mn-ea"/>
              </a:rPr>
              <a:t>ER Case Study </a:t>
            </a:r>
            <a:r>
              <a:rPr lang="en-GB" b="1" cap="none" dirty="0">
                <a:latin typeface="Times" pitchFamily="18" charset="0"/>
                <a:ea typeface="+mn-ea"/>
              </a:rPr>
              <a:t>cont.</a:t>
            </a:r>
            <a:endParaRPr lang="en-GB" b="1" dirty="0">
              <a:latin typeface="Times" pitchFamily="18" charset="0"/>
              <a:ea typeface="+mn-ea"/>
            </a:endParaRPr>
          </a:p>
        </p:txBody>
      </p:sp>
      <p:sp>
        <p:nvSpPr>
          <p:cNvPr id="74755" name="Rectangle 3"/>
          <p:cNvSpPr>
            <a:spLocks noGrp="1" noChangeArrowheads="1"/>
          </p:cNvSpPr>
          <p:nvPr>
            <p:ph idx="1"/>
          </p:nvPr>
        </p:nvSpPr>
        <p:spPr>
          <a:xfrm>
            <a:off x="323528" y="980728"/>
            <a:ext cx="7727950" cy="5010150"/>
          </a:xfrm>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rtlCol="0">
            <a:noAutofit/>
          </a:bodyPr>
          <a:lstStyle/>
          <a:p>
            <a:pPr eaLnBrk="1" fontAlgn="auto" hangingPunct="1">
              <a:buFont typeface="Arial" pitchFamily="34" charset="0"/>
              <a:buNone/>
              <a:defRPr/>
            </a:pPr>
            <a:r>
              <a:rPr lang="en-US" sz="2400" dirty="0">
                <a:latin typeface="Times"/>
                <a:ea typeface="ＭＳ Ｐゴシック" charset="0"/>
                <a:cs typeface="Times"/>
              </a:rPr>
              <a:t>Accounts have numbers, types (e.g. saving, checking) and balance. Other branches might use the same designation for accounts. So to name an account uniquely, we need to give both the branch number to which this account belongs to and the account number.</a:t>
            </a:r>
          </a:p>
          <a:p>
            <a:pPr eaLnBrk="1" fontAlgn="auto" hangingPunct="1">
              <a:buFont typeface="Arial" pitchFamily="34" charset="0"/>
              <a:buNone/>
              <a:defRPr/>
            </a:pPr>
            <a:r>
              <a:rPr lang="en-US" sz="2400" dirty="0">
                <a:latin typeface="Times"/>
                <a:ea typeface="ＭＳ Ｐゴシック" charset="0"/>
                <a:cs typeface="Times"/>
              </a:rPr>
              <a:t>Not all bank customers must own accounts.</a:t>
            </a:r>
          </a:p>
          <a:p>
            <a:pPr eaLnBrk="1" fontAlgn="auto" hangingPunct="1">
              <a:buFont typeface="Arial" pitchFamily="34" charset="0"/>
              <a:buNone/>
              <a:defRPr/>
            </a:pPr>
            <a:r>
              <a:rPr lang="en-US" sz="2400" dirty="0">
                <a:latin typeface="Times"/>
                <a:ea typeface="ＭＳ Ｐゴシック" charset="0"/>
                <a:cs typeface="Times"/>
              </a:rPr>
              <a:t>An account must have only one customer.</a:t>
            </a:r>
          </a:p>
          <a:p>
            <a:pPr eaLnBrk="1" fontAlgn="auto" hangingPunct="1">
              <a:buFont typeface="Arial" pitchFamily="34" charset="0"/>
              <a:buNone/>
              <a:defRPr/>
            </a:pPr>
            <a:r>
              <a:rPr lang="en-US" sz="2400" dirty="0">
                <a:latin typeface="Times"/>
                <a:ea typeface="ＭＳ Ｐゴシック" charset="0"/>
                <a:cs typeface="Times"/>
              </a:rPr>
              <a:t>A customer may have many accounts and in different branches.</a:t>
            </a:r>
          </a:p>
          <a:p>
            <a:pPr eaLnBrk="1" fontAlgn="auto" hangingPunct="1">
              <a:buFont typeface="Arial" pitchFamily="34" charset="0"/>
              <a:buNone/>
              <a:defRPr/>
            </a:pPr>
            <a:r>
              <a:rPr lang="en-US" sz="2400" dirty="0">
                <a:latin typeface="Times"/>
                <a:ea typeface="ＭＳ Ｐゴシック" charset="0"/>
                <a:cs typeface="Times"/>
              </a:rPr>
              <a:t>A customer may have at most 5 accounts in the bank.</a:t>
            </a:r>
          </a:p>
        </p:txBody>
      </p:sp>
      <p:sp>
        <p:nvSpPr>
          <p:cNvPr id="97283" name="Slide Number Placeholder 3"/>
          <p:cNvSpPr>
            <a:spLocks noGrp="1"/>
          </p:cNvSpPr>
          <p:nvPr>
            <p:ph type="sldNum" sz="quarter" idx="12"/>
          </p:nvPr>
        </p:nvSpPr>
        <p:spPr bwMode="auto">
          <a:xfrm>
            <a:off x="6858000" y="6172200"/>
            <a:ext cx="19050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ts val="600"/>
              </a:spcAft>
              <a:buFont typeface="Arial" charset="0"/>
              <a:defRPr sz="2000" b="1">
                <a:solidFill>
                  <a:schemeClr val="tx1"/>
                </a:solidFill>
                <a:latin typeface="Arial" charset="0"/>
              </a:defRPr>
            </a:lvl1pPr>
            <a:lvl2pPr marL="742950" indent="-285750">
              <a:spcBef>
                <a:spcPct val="20000"/>
              </a:spcBef>
              <a:buClr>
                <a:schemeClr val="tx2"/>
              </a:buClr>
              <a:buFont typeface="Arial" charset="0"/>
              <a:buChar char="•"/>
              <a:defRPr sz="2000">
                <a:solidFill>
                  <a:schemeClr val="tx1"/>
                </a:solidFill>
                <a:latin typeface="Arial" charset="0"/>
              </a:defRPr>
            </a:lvl2pPr>
            <a:lvl3pPr marL="1143000" indent="-228600">
              <a:spcBef>
                <a:spcPct val="20000"/>
              </a:spcBef>
              <a:buClr>
                <a:schemeClr val="tx2"/>
              </a:buClr>
              <a:buFont typeface="Arial" charset="0"/>
              <a:buChar char="•"/>
              <a:defRPr>
                <a:solidFill>
                  <a:schemeClr val="tx1"/>
                </a:solidFill>
                <a:latin typeface="Arial" charset="0"/>
              </a:defRPr>
            </a:lvl3pPr>
            <a:lvl4pPr marL="1600200" indent="-228600">
              <a:spcBef>
                <a:spcPct val="20000"/>
              </a:spcBef>
              <a:buClr>
                <a:schemeClr val="tx2"/>
              </a:buClr>
              <a:buFont typeface="Arial" charset="0"/>
              <a:buChar char="•"/>
              <a:defRPr>
                <a:solidFill>
                  <a:schemeClr val="tx1"/>
                </a:solidFill>
                <a:latin typeface="Arial" charset="0"/>
              </a:defRPr>
            </a:lvl4pPr>
            <a:lvl5pPr marL="2057400" indent="-228600">
              <a:spcBef>
                <a:spcPct val="20000"/>
              </a:spcBef>
              <a:buClr>
                <a:schemeClr val="tx2"/>
              </a:buClr>
              <a:buFont typeface="Arial" charset="0"/>
              <a:buChar char="•"/>
              <a:defRPr>
                <a:solidFill>
                  <a:schemeClr val="tx1"/>
                </a:solidFill>
                <a:latin typeface="Arial" charset="0"/>
              </a:defRPr>
            </a:lvl5pPr>
            <a:lvl6pPr marL="25146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6pPr>
            <a:lvl7pPr marL="29718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7pPr>
            <a:lvl8pPr marL="34290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8pPr>
            <a:lvl9pPr marL="38862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9pPr>
          </a:lstStyle>
          <a:p>
            <a:pPr>
              <a:spcBef>
                <a:spcPct val="0"/>
              </a:spcBef>
              <a:spcAft>
                <a:spcPct val="0"/>
              </a:spcAft>
              <a:buFontTx/>
              <a:buNone/>
            </a:pPr>
            <a:fld id="{DF80E419-790D-F24B-BA19-9D760C6B7F52}" type="slidenum">
              <a:rPr lang="en-GB" altLang="en-US" sz="2400">
                <a:latin typeface="Times New Roman" charset="0"/>
              </a:rPr>
              <a:pPr>
                <a:spcBef>
                  <a:spcPct val="0"/>
                </a:spcBef>
                <a:spcAft>
                  <a:spcPct val="0"/>
                </a:spcAft>
                <a:buFontTx/>
                <a:buNone/>
              </a:pPr>
              <a:t>56</a:t>
            </a:fld>
            <a:endParaRPr lang="en-GB" altLang="en-US" sz="2400">
              <a:latin typeface="Times New Roman" charset="0"/>
            </a:endParaRPr>
          </a:p>
        </p:txBody>
      </p:sp>
    </p:spTree>
    <p:extLst>
      <p:ext uri="{BB962C8B-B14F-4D97-AF65-F5344CB8AC3E}">
        <p14:creationId xmlns:p14="http://schemas.microsoft.com/office/powerpoint/2010/main" val="3501030345"/>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475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7475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7475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7475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7475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55" grpId="0" build="p" autoUpdateAnimBg="0"/>
    </p:bldLst>
  </p:timing>
</p:sld>
</file>

<file path=ppt/slides/slide5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eaLnBrk="1" fontAlgn="auto" hangingPunct="1">
              <a:spcAft>
                <a:spcPts val="0"/>
              </a:spcAft>
              <a:defRPr/>
            </a:pPr>
            <a:r>
              <a:rPr lang="en-GB" b="1">
                <a:latin typeface="Times" pitchFamily="18" charset="0"/>
                <a:ea typeface="+mn-ea"/>
              </a:rPr>
              <a:t>Problems with ER Models</a:t>
            </a:r>
          </a:p>
        </p:txBody>
      </p:sp>
      <p:sp>
        <p:nvSpPr>
          <p:cNvPr id="74755" name="Rectangle 3"/>
          <p:cNvSpPr>
            <a:spLocks noGrp="1" noChangeArrowheads="1"/>
          </p:cNvSpPr>
          <p:nvPr>
            <p:ph idx="1"/>
          </p:nvPr>
        </p:nvSpPr>
        <p:spPr>
          <a:xfrm>
            <a:off x="457200" y="1600200"/>
            <a:ext cx="7727950" cy="4114800"/>
          </a:xfrm>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marL="342900" indent="-342900" eaLnBrk="1" hangingPunct="1">
              <a:buClr>
                <a:schemeClr val="tx2"/>
              </a:buClr>
              <a:buFont typeface="Arial" charset="0"/>
              <a:buChar char="•"/>
            </a:pPr>
            <a:r>
              <a:rPr lang="en-GB" altLang="en-US" sz="2400" b="0" dirty="0">
                <a:latin typeface="Times" charset="0"/>
              </a:rPr>
              <a:t>Problems may arise when designing a conceptual data model called </a:t>
            </a:r>
            <a:r>
              <a:rPr lang="en-GB" altLang="en-US" sz="2400" b="0" i="1" dirty="0">
                <a:latin typeface="Times" charset="0"/>
              </a:rPr>
              <a:t>connection traps</a:t>
            </a:r>
            <a:r>
              <a:rPr lang="en-GB" altLang="en-US" sz="2400" b="0" dirty="0">
                <a:latin typeface="Times" charset="0"/>
              </a:rPr>
              <a:t>.  </a:t>
            </a:r>
          </a:p>
          <a:p>
            <a:pPr marL="342900" indent="-342900" eaLnBrk="1" hangingPunct="1">
              <a:lnSpc>
                <a:spcPct val="30000"/>
              </a:lnSpc>
              <a:buClr>
                <a:schemeClr val="tx2"/>
              </a:buClr>
              <a:buFont typeface="Arial" charset="0"/>
              <a:buChar char="•"/>
            </a:pPr>
            <a:endParaRPr lang="en-GB" altLang="en-US" sz="2400" b="0" dirty="0">
              <a:latin typeface="Times" charset="0"/>
            </a:endParaRPr>
          </a:p>
          <a:p>
            <a:pPr marL="342900" indent="-342900" eaLnBrk="1" hangingPunct="1">
              <a:buClr>
                <a:schemeClr val="tx2"/>
              </a:buClr>
              <a:buFont typeface="Arial" charset="0"/>
              <a:buChar char="•"/>
            </a:pPr>
            <a:r>
              <a:rPr lang="en-GB" altLang="en-US" sz="2400" b="0" dirty="0">
                <a:latin typeface="Times" charset="0"/>
              </a:rPr>
              <a:t>Often due to a misinterpretation of the meaning of certain relationships.</a:t>
            </a:r>
          </a:p>
          <a:p>
            <a:pPr marL="342900" indent="-342900" eaLnBrk="1" hangingPunct="1">
              <a:lnSpc>
                <a:spcPct val="30000"/>
              </a:lnSpc>
              <a:buClr>
                <a:schemeClr val="tx2"/>
              </a:buClr>
              <a:buFont typeface="Arial" charset="0"/>
              <a:buChar char="•"/>
            </a:pPr>
            <a:endParaRPr lang="en-GB" altLang="en-US" sz="2400" b="0" dirty="0">
              <a:latin typeface="Times" charset="0"/>
            </a:endParaRPr>
          </a:p>
          <a:p>
            <a:pPr marL="342900" indent="-342900" eaLnBrk="1" hangingPunct="1">
              <a:buClr>
                <a:schemeClr val="tx2"/>
              </a:buClr>
              <a:buFont typeface="Arial" charset="0"/>
              <a:buChar char="•"/>
            </a:pPr>
            <a:r>
              <a:rPr lang="en-GB" altLang="en-US" sz="2400" dirty="0">
                <a:latin typeface="Times" charset="0"/>
              </a:rPr>
              <a:t>Two main types of connection traps </a:t>
            </a:r>
            <a:r>
              <a:rPr lang="en-GB" altLang="en-US" sz="2400" b="0" dirty="0">
                <a:latin typeface="Times" charset="0"/>
              </a:rPr>
              <a:t>are called </a:t>
            </a:r>
            <a:r>
              <a:rPr lang="en-GB" altLang="en-US" sz="2400" b="0" i="1" dirty="0">
                <a:latin typeface="Times" charset="0"/>
              </a:rPr>
              <a:t>fan traps </a:t>
            </a:r>
            <a:r>
              <a:rPr lang="en-GB" altLang="en-US" sz="2400" b="0" dirty="0">
                <a:latin typeface="Times" charset="0"/>
              </a:rPr>
              <a:t>and </a:t>
            </a:r>
            <a:r>
              <a:rPr lang="en-GB" altLang="en-US" sz="2400" b="0" i="1" dirty="0">
                <a:latin typeface="Times" charset="0"/>
              </a:rPr>
              <a:t>chasm</a:t>
            </a:r>
            <a:r>
              <a:rPr lang="en-GB" altLang="en-US" sz="2400" b="0" dirty="0">
                <a:latin typeface="Times" charset="0"/>
              </a:rPr>
              <a:t> </a:t>
            </a:r>
            <a:r>
              <a:rPr lang="en-GB" altLang="en-US" sz="2400" b="0" i="1" dirty="0">
                <a:latin typeface="Times" charset="0"/>
              </a:rPr>
              <a:t>traps</a:t>
            </a:r>
            <a:r>
              <a:rPr lang="en-GB" altLang="en-US" sz="2400" b="0" dirty="0">
                <a:latin typeface="Times" charset="0"/>
              </a:rPr>
              <a:t>.</a:t>
            </a:r>
          </a:p>
        </p:txBody>
      </p:sp>
      <p:sp>
        <p:nvSpPr>
          <p:cNvPr id="99331" name="Slide Number Placeholder 3"/>
          <p:cNvSpPr>
            <a:spLocks noGrp="1"/>
          </p:cNvSpPr>
          <p:nvPr>
            <p:ph type="sldNum" sz="quarter" idx="12"/>
          </p:nvPr>
        </p:nvSpPr>
        <p:spPr bwMode="auto">
          <a:xfrm>
            <a:off x="6858000" y="6172200"/>
            <a:ext cx="19050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ts val="600"/>
              </a:spcAft>
              <a:buFont typeface="Arial" charset="0"/>
              <a:defRPr sz="2000" b="1">
                <a:solidFill>
                  <a:schemeClr val="tx1"/>
                </a:solidFill>
                <a:latin typeface="Arial" charset="0"/>
              </a:defRPr>
            </a:lvl1pPr>
            <a:lvl2pPr marL="742950" indent="-285750">
              <a:spcBef>
                <a:spcPct val="20000"/>
              </a:spcBef>
              <a:buClr>
                <a:schemeClr val="tx2"/>
              </a:buClr>
              <a:buFont typeface="Arial" charset="0"/>
              <a:buChar char="•"/>
              <a:defRPr sz="2000">
                <a:solidFill>
                  <a:schemeClr val="tx1"/>
                </a:solidFill>
                <a:latin typeface="Arial" charset="0"/>
              </a:defRPr>
            </a:lvl2pPr>
            <a:lvl3pPr marL="1143000" indent="-228600">
              <a:spcBef>
                <a:spcPct val="20000"/>
              </a:spcBef>
              <a:buClr>
                <a:schemeClr val="tx2"/>
              </a:buClr>
              <a:buFont typeface="Arial" charset="0"/>
              <a:buChar char="•"/>
              <a:defRPr>
                <a:solidFill>
                  <a:schemeClr val="tx1"/>
                </a:solidFill>
                <a:latin typeface="Arial" charset="0"/>
              </a:defRPr>
            </a:lvl3pPr>
            <a:lvl4pPr marL="1600200" indent="-228600">
              <a:spcBef>
                <a:spcPct val="20000"/>
              </a:spcBef>
              <a:buClr>
                <a:schemeClr val="tx2"/>
              </a:buClr>
              <a:buFont typeface="Arial" charset="0"/>
              <a:buChar char="•"/>
              <a:defRPr>
                <a:solidFill>
                  <a:schemeClr val="tx1"/>
                </a:solidFill>
                <a:latin typeface="Arial" charset="0"/>
              </a:defRPr>
            </a:lvl4pPr>
            <a:lvl5pPr marL="2057400" indent="-228600">
              <a:spcBef>
                <a:spcPct val="20000"/>
              </a:spcBef>
              <a:buClr>
                <a:schemeClr val="tx2"/>
              </a:buClr>
              <a:buFont typeface="Arial" charset="0"/>
              <a:buChar char="•"/>
              <a:defRPr>
                <a:solidFill>
                  <a:schemeClr val="tx1"/>
                </a:solidFill>
                <a:latin typeface="Arial" charset="0"/>
              </a:defRPr>
            </a:lvl5pPr>
            <a:lvl6pPr marL="25146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6pPr>
            <a:lvl7pPr marL="29718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7pPr>
            <a:lvl8pPr marL="34290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8pPr>
            <a:lvl9pPr marL="38862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9pPr>
          </a:lstStyle>
          <a:p>
            <a:pPr>
              <a:spcBef>
                <a:spcPct val="0"/>
              </a:spcBef>
              <a:spcAft>
                <a:spcPct val="0"/>
              </a:spcAft>
              <a:buFontTx/>
              <a:buNone/>
            </a:pPr>
            <a:fld id="{22DD2A81-1405-7D4D-9AD6-EB2FF6122EAF}" type="slidenum">
              <a:rPr lang="en-GB" altLang="en-US" sz="2400">
                <a:latin typeface="Times New Roman" charset="0"/>
              </a:rPr>
              <a:pPr>
                <a:spcBef>
                  <a:spcPct val="0"/>
                </a:spcBef>
                <a:spcAft>
                  <a:spcPct val="0"/>
                </a:spcAft>
                <a:buFontTx/>
                <a:buNone/>
              </a:pPr>
              <a:t>57</a:t>
            </a:fld>
            <a:endParaRPr lang="en-GB" altLang="en-US" sz="2400">
              <a:latin typeface="Times New Roman" charset="0"/>
            </a:endParaRP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475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74755">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7475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55" grpId="0" build="p" autoUpdateAnimBg="0"/>
    </p:bldLst>
  </p:timing>
</p:sld>
</file>

<file path=ppt/slides/slide5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eaLnBrk="1" fontAlgn="auto" hangingPunct="1">
              <a:spcAft>
                <a:spcPts val="0"/>
              </a:spcAft>
              <a:defRPr/>
            </a:pPr>
            <a:r>
              <a:rPr lang="en-GB" b="1">
                <a:latin typeface="Times" pitchFamily="18" charset="0"/>
                <a:ea typeface="+mn-ea"/>
              </a:rPr>
              <a:t>Problems with ER Models</a:t>
            </a:r>
          </a:p>
        </p:txBody>
      </p:sp>
      <p:sp>
        <p:nvSpPr>
          <p:cNvPr id="76803" name="Rectangle 3"/>
          <p:cNvSpPr>
            <a:spLocks noGrp="1" noChangeArrowheads="1"/>
          </p:cNvSpPr>
          <p:nvPr>
            <p:ph idx="1"/>
          </p:nvPr>
        </p:nvSpPr>
        <p:spPr>
          <a:xfrm>
            <a:off x="457200" y="1600200"/>
            <a:ext cx="8229600" cy="3795713"/>
          </a:xfrm>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eaLnBrk="1" hangingPunct="1"/>
            <a:r>
              <a:rPr lang="en-GB" altLang="en-US">
                <a:latin typeface="Times" charset="0"/>
              </a:rPr>
              <a:t>Fan Trap</a:t>
            </a:r>
          </a:p>
          <a:p>
            <a:pPr lvl="1" eaLnBrk="1" hangingPunct="1"/>
            <a:r>
              <a:rPr lang="en-AU" altLang="en-US">
                <a:latin typeface="Times" charset="0"/>
                <a:ea typeface="Times New Roman" charset="0"/>
                <a:cs typeface="Times New Roman" charset="0"/>
              </a:rPr>
              <a:t>Where a model represents a relationship between entity types, but pathway between certain entity occurrences is ambiguous.</a:t>
            </a:r>
            <a:r>
              <a:rPr lang="en-GB" altLang="en-US">
                <a:latin typeface="Times" charset="0"/>
              </a:rPr>
              <a:t> </a:t>
            </a:r>
          </a:p>
          <a:p>
            <a:pPr lvl="1" eaLnBrk="1" hangingPunct="1">
              <a:lnSpc>
                <a:spcPct val="30000"/>
              </a:lnSpc>
            </a:pPr>
            <a:endParaRPr lang="en-GB" altLang="en-US">
              <a:latin typeface="Times" charset="0"/>
            </a:endParaRPr>
          </a:p>
          <a:p>
            <a:pPr eaLnBrk="1" hangingPunct="1"/>
            <a:r>
              <a:rPr lang="en-GB" altLang="en-US">
                <a:latin typeface="Times" charset="0"/>
              </a:rPr>
              <a:t>Chasm Trap</a:t>
            </a:r>
          </a:p>
          <a:p>
            <a:pPr lvl="1" eaLnBrk="1" hangingPunct="1"/>
            <a:r>
              <a:rPr lang="en-AU" altLang="en-US">
                <a:latin typeface="Times" charset="0"/>
                <a:ea typeface="Times New Roman" charset="0"/>
                <a:cs typeface="Times New Roman" charset="0"/>
              </a:rPr>
              <a:t>Where a model suggests the existence of a relationship between entity types, but pathway does not exist between certain entities.</a:t>
            </a:r>
            <a:r>
              <a:rPr lang="en-GB" altLang="en-US">
                <a:latin typeface="Times" charset="0"/>
              </a:rPr>
              <a:t> </a:t>
            </a:r>
          </a:p>
        </p:txBody>
      </p:sp>
      <p:sp>
        <p:nvSpPr>
          <p:cNvPr id="101379" name="Slide Number Placeholder 3"/>
          <p:cNvSpPr>
            <a:spLocks noGrp="1"/>
          </p:cNvSpPr>
          <p:nvPr>
            <p:ph type="sldNum" sz="quarter" idx="12"/>
          </p:nvPr>
        </p:nvSpPr>
        <p:spPr bwMode="auto">
          <a:xfrm>
            <a:off x="6858000" y="6172200"/>
            <a:ext cx="19050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ts val="600"/>
              </a:spcAft>
              <a:buFont typeface="Arial" charset="0"/>
              <a:defRPr sz="2000" b="1">
                <a:solidFill>
                  <a:schemeClr val="tx1"/>
                </a:solidFill>
                <a:latin typeface="Arial" charset="0"/>
              </a:defRPr>
            </a:lvl1pPr>
            <a:lvl2pPr marL="742950" indent="-285750">
              <a:spcBef>
                <a:spcPct val="20000"/>
              </a:spcBef>
              <a:buClr>
                <a:schemeClr val="tx2"/>
              </a:buClr>
              <a:buFont typeface="Arial" charset="0"/>
              <a:buChar char="•"/>
              <a:defRPr sz="2000">
                <a:solidFill>
                  <a:schemeClr val="tx1"/>
                </a:solidFill>
                <a:latin typeface="Arial" charset="0"/>
              </a:defRPr>
            </a:lvl2pPr>
            <a:lvl3pPr marL="1143000" indent="-228600">
              <a:spcBef>
                <a:spcPct val="20000"/>
              </a:spcBef>
              <a:buClr>
                <a:schemeClr val="tx2"/>
              </a:buClr>
              <a:buFont typeface="Arial" charset="0"/>
              <a:buChar char="•"/>
              <a:defRPr>
                <a:solidFill>
                  <a:schemeClr val="tx1"/>
                </a:solidFill>
                <a:latin typeface="Arial" charset="0"/>
              </a:defRPr>
            </a:lvl3pPr>
            <a:lvl4pPr marL="1600200" indent="-228600">
              <a:spcBef>
                <a:spcPct val="20000"/>
              </a:spcBef>
              <a:buClr>
                <a:schemeClr val="tx2"/>
              </a:buClr>
              <a:buFont typeface="Arial" charset="0"/>
              <a:buChar char="•"/>
              <a:defRPr>
                <a:solidFill>
                  <a:schemeClr val="tx1"/>
                </a:solidFill>
                <a:latin typeface="Arial" charset="0"/>
              </a:defRPr>
            </a:lvl4pPr>
            <a:lvl5pPr marL="2057400" indent="-228600">
              <a:spcBef>
                <a:spcPct val="20000"/>
              </a:spcBef>
              <a:buClr>
                <a:schemeClr val="tx2"/>
              </a:buClr>
              <a:buFont typeface="Arial" charset="0"/>
              <a:buChar char="•"/>
              <a:defRPr>
                <a:solidFill>
                  <a:schemeClr val="tx1"/>
                </a:solidFill>
                <a:latin typeface="Arial" charset="0"/>
              </a:defRPr>
            </a:lvl5pPr>
            <a:lvl6pPr marL="25146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6pPr>
            <a:lvl7pPr marL="29718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7pPr>
            <a:lvl8pPr marL="34290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8pPr>
            <a:lvl9pPr marL="38862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9pPr>
          </a:lstStyle>
          <a:p>
            <a:pPr>
              <a:spcBef>
                <a:spcPct val="0"/>
              </a:spcBef>
              <a:spcAft>
                <a:spcPct val="0"/>
              </a:spcAft>
              <a:buFontTx/>
              <a:buNone/>
            </a:pPr>
            <a:fld id="{D937FF55-DC8E-C140-BB52-A2F1FDAD28E8}" type="slidenum">
              <a:rPr lang="en-GB" altLang="en-US" sz="2400">
                <a:latin typeface="Times New Roman" charset="0"/>
              </a:rPr>
              <a:pPr>
                <a:spcBef>
                  <a:spcPct val="0"/>
                </a:spcBef>
                <a:spcAft>
                  <a:spcPct val="0"/>
                </a:spcAft>
                <a:buFontTx/>
                <a:buNone/>
              </a:pPr>
              <a:t>58</a:t>
            </a:fld>
            <a:endParaRPr lang="en-GB" altLang="en-US" sz="2400">
              <a:latin typeface="Times New Roman" charset="0"/>
            </a:endParaRP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680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76803">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499"/>
                                          </p:stCondLst>
                                        </p:cTn>
                                        <p:tgtEl>
                                          <p:spTgt spid="7680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7680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03" grpId="0" build="p" autoUpdateAnimBg="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eaLnBrk="1" fontAlgn="auto" hangingPunct="1">
              <a:spcAft>
                <a:spcPts val="0"/>
              </a:spcAft>
              <a:defRPr/>
            </a:pPr>
            <a:r>
              <a:rPr lang="en-GB" b="1">
                <a:latin typeface="Times" pitchFamily="18" charset="0"/>
                <a:ea typeface="+mn-ea"/>
              </a:rPr>
              <a:t>An Example of a Fan Trap</a:t>
            </a:r>
          </a:p>
        </p:txBody>
      </p:sp>
      <p:sp>
        <p:nvSpPr>
          <p:cNvPr id="103426" name="Slide Number Placeholder 3"/>
          <p:cNvSpPr>
            <a:spLocks noGrp="1"/>
          </p:cNvSpPr>
          <p:nvPr>
            <p:ph type="sldNum" sz="quarter" idx="12"/>
          </p:nvPr>
        </p:nvSpPr>
        <p:spPr bwMode="auto">
          <a:xfrm>
            <a:off x="6858000" y="6172200"/>
            <a:ext cx="19050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ts val="600"/>
              </a:spcAft>
              <a:buFont typeface="Arial" charset="0"/>
              <a:defRPr sz="2000" b="1">
                <a:solidFill>
                  <a:schemeClr val="tx1"/>
                </a:solidFill>
                <a:latin typeface="Arial" charset="0"/>
              </a:defRPr>
            </a:lvl1pPr>
            <a:lvl2pPr marL="742950" indent="-285750">
              <a:spcBef>
                <a:spcPct val="20000"/>
              </a:spcBef>
              <a:buClr>
                <a:schemeClr val="tx2"/>
              </a:buClr>
              <a:buFont typeface="Arial" charset="0"/>
              <a:buChar char="•"/>
              <a:defRPr sz="2000">
                <a:solidFill>
                  <a:schemeClr val="tx1"/>
                </a:solidFill>
                <a:latin typeface="Arial" charset="0"/>
              </a:defRPr>
            </a:lvl2pPr>
            <a:lvl3pPr marL="1143000" indent="-228600">
              <a:spcBef>
                <a:spcPct val="20000"/>
              </a:spcBef>
              <a:buClr>
                <a:schemeClr val="tx2"/>
              </a:buClr>
              <a:buFont typeface="Arial" charset="0"/>
              <a:buChar char="•"/>
              <a:defRPr>
                <a:solidFill>
                  <a:schemeClr val="tx1"/>
                </a:solidFill>
                <a:latin typeface="Arial" charset="0"/>
              </a:defRPr>
            </a:lvl3pPr>
            <a:lvl4pPr marL="1600200" indent="-228600">
              <a:spcBef>
                <a:spcPct val="20000"/>
              </a:spcBef>
              <a:buClr>
                <a:schemeClr val="tx2"/>
              </a:buClr>
              <a:buFont typeface="Arial" charset="0"/>
              <a:buChar char="•"/>
              <a:defRPr>
                <a:solidFill>
                  <a:schemeClr val="tx1"/>
                </a:solidFill>
                <a:latin typeface="Arial" charset="0"/>
              </a:defRPr>
            </a:lvl4pPr>
            <a:lvl5pPr marL="2057400" indent="-228600">
              <a:spcBef>
                <a:spcPct val="20000"/>
              </a:spcBef>
              <a:buClr>
                <a:schemeClr val="tx2"/>
              </a:buClr>
              <a:buFont typeface="Arial" charset="0"/>
              <a:buChar char="•"/>
              <a:defRPr>
                <a:solidFill>
                  <a:schemeClr val="tx1"/>
                </a:solidFill>
                <a:latin typeface="Arial" charset="0"/>
              </a:defRPr>
            </a:lvl5pPr>
            <a:lvl6pPr marL="25146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6pPr>
            <a:lvl7pPr marL="29718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7pPr>
            <a:lvl8pPr marL="34290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8pPr>
            <a:lvl9pPr marL="38862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9pPr>
          </a:lstStyle>
          <a:p>
            <a:pPr>
              <a:spcBef>
                <a:spcPct val="0"/>
              </a:spcBef>
              <a:spcAft>
                <a:spcPct val="0"/>
              </a:spcAft>
              <a:buFontTx/>
              <a:buNone/>
            </a:pPr>
            <a:fld id="{84BDA3B9-9807-C749-8FF9-CAD28021DF5A}" type="slidenum">
              <a:rPr lang="en-GB" altLang="en-US" sz="2400">
                <a:latin typeface="Times New Roman" charset="0"/>
              </a:rPr>
              <a:pPr>
                <a:spcBef>
                  <a:spcPct val="0"/>
                </a:spcBef>
                <a:spcAft>
                  <a:spcPct val="0"/>
                </a:spcAft>
                <a:buFontTx/>
                <a:buNone/>
              </a:pPr>
              <a:t>59</a:t>
            </a:fld>
            <a:endParaRPr lang="en-GB" altLang="en-US" sz="2400">
              <a:latin typeface="Times New Roman" charset="0"/>
            </a:endParaRPr>
          </a:p>
        </p:txBody>
      </p:sp>
      <p:pic>
        <p:nvPicPr>
          <p:cNvPr id="78856" name="Picture 8" descr="DS3-Figure 11-19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2133600"/>
            <a:ext cx="8229600" cy="1025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6"/>
          <p:cNvSpPr txBox="1">
            <a:spLocks noChangeArrowheads="1"/>
          </p:cNvSpPr>
          <p:nvPr/>
        </p:nvSpPr>
        <p:spPr bwMode="auto">
          <a:xfrm>
            <a:off x="533400" y="1557338"/>
            <a:ext cx="7727950" cy="310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396875" indent="-396875" algn="l" defTabSz="912813" rtl="0" eaLnBrk="0" fontAlgn="base" hangingPunct="0">
              <a:lnSpc>
                <a:spcPct val="90000"/>
              </a:lnSpc>
              <a:spcBef>
                <a:spcPct val="20000"/>
              </a:spcBef>
              <a:spcAft>
                <a:spcPct val="0"/>
              </a:spcAft>
              <a:buBlip>
                <a:blip r:embed="rId4"/>
              </a:buBlip>
              <a:defRPr sz="3200" kern="1200">
                <a:solidFill>
                  <a:schemeClr val="tx1"/>
                </a:solidFill>
                <a:latin typeface="+mn-lt"/>
                <a:ea typeface="ＭＳ Ｐゴシック" charset="0"/>
                <a:cs typeface="ＭＳ Ｐゴシック" charset="0"/>
              </a:defRPr>
            </a:lvl1pPr>
            <a:lvl2pPr marL="914400" indent="-396875" algn="l" defTabSz="912813" rtl="0" eaLnBrk="0" fontAlgn="base" hangingPunct="0">
              <a:lnSpc>
                <a:spcPct val="90000"/>
              </a:lnSpc>
              <a:spcBef>
                <a:spcPct val="20000"/>
              </a:spcBef>
              <a:spcAft>
                <a:spcPct val="0"/>
              </a:spcAft>
              <a:buBlip>
                <a:blip r:embed="rId5"/>
              </a:buBlip>
              <a:defRPr sz="2800" kern="1200">
                <a:solidFill>
                  <a:schemeClr val="tx1"/>
                </a:solidFill>
                <a:latin typeface="+mn-lt"/>
                <a:ea typeface="ＭＳ Ｐゴシック" charset="0"/>
                <a:cs typeface="+mn-cs"/>
              </a:defRPr>
            </a:lvl2pPr>
            <a:lvl3pPr marL="1258888" indent="-344488" algn="l" defTabSz="912813" rtl="0" eaLnBrk="0" fontAlgn="base" hangingPunct="0">
              <a:lnSpc>
                <a:spcPct val="90000"/>
              </a:lnSpc>
              <a:spcBef>
                <a:spcPct val="20000"/>
              </a:spcBef>
              <a:spcAft>
                <a:spcPct val="0"/>
              </a:spcAft>
              <a:buBlip>
                <a:blip r:embed="rId5"/>
              </a:buBlip>
              <a:defRPr sz="2400" kern="1200">
                <a:solidFill>
                  <a:schemeClr val="tx1"/>
                </a:solidFill>
                <a:latin typeface="+mn-lt"/>
                <a:ea typeface="ＭＳ Ｐゴシック" charset="0"/>
                <a:cs typeface="+mn-cs"/>
              </a:defRPr>
            </a:lvl3pPr>
            <a:lvl4pPr marL="1604963" indent="-346075" algn="l" defTabSz="912813" rtl="0" eaLnBrk="0" fontAlgn="base" hangingPunct="0">
              <a:lnSpc>
                <a:spcPct val="90000"/>
              </a:lnSpc>
              <a:spcBef>
                <a:spcPct val="20000"/>
              </a:spcBef>
              <a:spcAft>
                <a:spcPct val="0"/>
              </a:spcAft>
              <a:buBlip>
                <a:blip r:embed="rId5"/>
              </a:buBlip>
              <a:defRPr sz="2400" kern="1200">
                <a:solidFill>
                  <a:schemeClr val="tx1"/>
                </a:solidFill>
                <a:latin typeface="+mn-lt"/>
                <a:ea typeface="ＭＳ Ｐゴシック" charset="0"/>
                <a:cs typeface="+mn-cs"/>
              </a:defRPr>
            </a:lvl4pPr>
            <a:lvl5pPr marL="1941513" indent="-336550" algn="l" defTabSz="912813" rtl="0" eaLnBrk="0" fontAlgn="base" hangingPunct="0">
              <a:lnSpc>
                <a:spcPct val="90000"/>
              </a:lnSpc>
              <a:spcBef>
                <a:spcPct val="20000"/>
              </a:spcBef>
              <a:spcAft>
                <a:spcPct val="0"/>
              </a:spcAft>
              <a:buBlip>
                <a:blip r:embed="rId5"/>
              </a:buBlip>
              <a:defRPr sz="2400" kern="1200">
                <a:solidFill>
                  <a:schemeClr val="tx1"/>
                </a:solidFill>
                <a:latin typeface="+mn-lt"/>
                <a:ea typeface="ＭＳ Ｐゴシック" charset="0"/>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endParaRPr lang="en-GB" sz="2400" b="1" dirty="0">
              <a:latin typeface="Times" charset="0"/>
            </a:endParaRPr>
          </a:p>
          <a:p>
            <a:pPr>
              <a:defRPr/>
            </a:pPr>
            <a:endParaRPr lang="en-GB" sz="2400" b="1" dirty="0">
              <a:latin typeface="Times" charset="0"/>
            </a:endParaRPr>
          </a:p>
          <a:p>
            <a:pPr>
              <a:defRPr/>
            </a:pPr>
            <a:endParaRPr lang="en-GB" sz="2400" b="1" dirty="0">
              <a:latin typeface="Times" charset="0"/>
            </a:endParaRPr>
          </a:p>
          <a:p>
            <a:pPr>
              <a:defRPr/>
            </a:pPr>
            <a:endParaRPr lang="en-GB" sz="2400" b="1" dirty="0">
              <a:latin typeface="Times" charset="0"/>
            </a:endParaRPr>
          </a:p>
          <a:p>
            <a:pPr marL="0" indent="0">
              <a:buFontTx/>
              <a:buNone/>
              <a:defRPr/>
            </a:pPr>
            <a:endParaRPr lang="en-GB" sz="2400" b="1" dirty="0">
              <a:latin typeface="Times" charset="0"/>
            </a:endParaRPr>
          </a:p>
          <a:p>
            <a:pPr>
              <a:defRPr/>
            </a:pPr>
            <a:endParaRPr lang="en-GB" sz="2400" b="1" dirty="0">
              <a:latin typeface="Times" charset="0"/>
            </a:endParaRPr>
          </a:p>
          <a:p>
            <a:pPr>
              <a:buClr>
                <a:schemeClr val="tx2"/>
              </a:buClr>
              <a:buFont typeface="Arial" panose="020B0604020202020204" pitchFamily="34" charset="0"/>
              <a:buChar char="•"/>
              <a:defRPr/>
            </a:pPr>
            <a:r>
              <a:rPr lang="en-GB" sz="2400" dirty="0">
                <a:latin typeface="Times" charset="0"/>
              </a:rPr>
              <a:t>Exists where 2 or more 1:M relationships fan out from the same entity.</a:t>
            </a:r>
            <a:endParaRPr lang="en-GB" sz="2400" b="1" dirty="0">
              <a:latin typeface="Times" charset="0"/>
            </a:endParaRP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7885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Rectangle 2"/>
          <p:cNvSpPr>
            <a:spLocks noGrp="1" noChangeArrowheads="1"/>
          </p:cNvSpPr>
          <p:nvPr>
            <p:ph type="title"/>
          </p:nvPr>
        </p:nvSpPr>
        <p:spPr>
          <a:xfrm>
            <a:off x="323528" y="-99392"/>
            <a:ext cx="8003232" cy="1371600"/>
          </a:xfrm>
        </p:spPr>
        <p:txBody>
          <a:bodyPr>
            <a:normAutofit/>
          </a:bodyPr>
          <a:lstStyle/>
          <a:p>
            <a:r>
              <a:rPr lang="en-US" sz="2800" dirty="0"/>
              <a:t> </a:t>
            </a:r>
            <a:r>
              <a:rPr lang="en-GB" sz="2800" b="1" dirty="0">
                <a:latin typeface="Times" pitchFamily="18" charset="0"/>
              </a:rPr>
              <a:t>Entity-Relationship Model (ER)</a:t>
            </a:r>
            <a:r>
              <a:rPr lang="en-US" sz="2800" dirty="0"/>
              <a:t> Overview</a:t>
            </a:r>
          </a:p>
        </p:txBody>
      </p:sp>
      <p:sp>
        <p:nvSpPr>
          <p:cNvPr id="254979" name="Rectangle 3"/>
          <p:cNvSpPr>
            <a:spLocks noGrp="1" noChangeArrowheads="1"/>
          </p:cNvSpPr>
          <p:nvPr>
            <p:ph idx="1"/>
          </p:nvPr>
        </p:nvSpPr>
        <p:spPr>
          <a:xfrm>
            <a:off x="457200" y="1600200"/>
            <a:ext cx="7848600" cy="4800600"/>
          </a:xfrm>
        </p:spPr>
        <p:txBody>
          <a:bodyPr>
            <a:normAutofit lnSpcReduction="10000"/>
          </a:bodyPr>
          <a:lstStyle/>
          <a:p>
            <a:pPr eaLnBrk="1" hangingPunct="1"/>
            <a:r>
              <a:rPr lang="en-AU" sz="2800" b="0" dirty="0">
                <a:latin typeface="Times New Roman" panose="02020603050405020304" pitchFamily="18" charset="0"/>
                <a:cs typeface="Times New Roman" panose="02020603050405020304" pitchFamily="18" charset="0"/>
              </a:rPr>
              <a:t>Entity-Relationship (ER) model is a popular high-level </a:t>
            </a:r>
            <a:r>
              <a:rPr lang="en-GB" altLang="en-US" sz="2800" b="0" dirty="0">
                <a:latin typeface="Times New Roman" panose="02020603050405020304" pitchFamily="18" charset="0"/>
                <a:cs typeface="Times New Roman" panose="02020603050405020304" pitchFamily="18" charset="0"/>
              </a:rPr>
              <a:t>description of the structure of the DB.</a:t>
            </a:r>
          </a:p>
          <a:p>
            <a:r>
              <a:rPr lang="en-GB" altLang="en-US" sz="2800" b="0" dirty="0">
                <a:latin typeface="Times New Roman" panose="02020603050405020304" pitchFamily="18" charset="0"/>
                <a:cs typeface="Times New Roman" panose="02020603050405020304" pitchFamily="18" charset="0"/>
              </a:rPr>
              <a:t>graphical model for representing the conceptual model for the data.</a:t>
            </a:r>
            <a:endParaRPr lang="en-AU" sz="2800" b="0" dirty="0">
              <a:latin typeface="Times New Roman" panose="02020603050405020304" pitchFamily="18" charset="0"/>
              <a:cs typeface="Times New Roman" panose="02020603050405020304" pitchFamily="18" charset="0"/>
            </a:endParaRPr>
          </a:p>
          <a:p>
            <a:r>
              <a:rPr lang="en-AU" sz="2800" b="0" dirty="0">
                <a:latin typeface="Times New Roman" panose="02020603050405020304" pitchFamily="18" charset="0"/>
                <a:cs typeface="Times New Roman" panose="02020603050405020304" pitchFamily="18" charset="0"/>
              </a:rPr>
              <a:t>Based on a perception of a real world that consists of a collection of basic objects, called </a:t>
            </a:r>
            <a:r>
              <a:rPr lang="en-AU" sz="2800" b="0" i="1" dirty="0">
                <a:solidFill>
                  <a:srgbClr val="FF0000"/>
                </a:solidFill>
                <a:latin typeface="Times New Roman" panose="02020603050405020304" pitchFamily="18" charset="0"/>
                <a:cs typeface="Times New Roman" panose="02020603050405020304" pitchFamily="18" charset="0"/>
              </a:rPr>
              <a:t>entities</a:t>
            </a:r>
            <a:r>
              <a:rPr lang="en-AU" sz="2800" b="0" dirty="0">
                <a:solidFill>
                  <a:srgbClr val="FF0000"/>
                </a:solidFill>
                <a:latin typeface="Times New Roman" panose="02020603050405020304" pitchFamily="18" charset="0"/>
                <a:cs typeface="Times New Roman" panose="02020603050405020304" pitchFamily="18" charset="0"/>
              </a:rPr>
              <a:t>,</a:t>
            </a:r>
            <a:r>
              <a:rPr lang="en-AU" sz="2800" b="0" dirty="0">
                <a:latin typeface="Times New Roman" panose="02020603050405020304" pitchFamily="18" charset="0"/>
                <a:cs typeface="Times New Roman" panose="02020603050405020304" pitchFamily="18" charset="0"/>
              </a:rPr>
              <a:t> and of the </a:t>
            </a:r>
            <a:r>
              <a:rPr lang="en-AU" sz="2800" b="0" i="1" dirty="0">
                <a:solidFill>
                  <a:srgbClr val="FF0000"/>
                </a:solidFill>
                <a:latin typeface="Times New Roman" panose="02020603050405020304" pitchFamily="18" charset="0"/>
                <a:cs typeface="Times New Roman" panose="02020603050405020304" pitchFamily="18" charset="0"/>
              </a:rPr>
              <a:t>relationships</a:t>
            </a:r>
            <a:r>
              <a:rPr lang="en-AU" sz="2800" b="0" dirty="0">
                <a:solidFill>
                  <a:srgbClr val="FF0000"/>
                </a:solidFill>
                <a:latin typeface="Times New Roman" panose="02020603050405020304" pitchFamily="18" charset="0"/>
                <a:cs typeface="Times New Roman" panose="02020603050405020304" pitchFamily="18" charset="0"/>
              </a:rPr>
              <a:t> </a:t>
            </a:r>
            <a:r>
              <a:rPr lang="en-AU" sz="2800" b="0" dirty="0">
                <a:latin typeface="Times New Roman" panose="02020603050405020304" pitchFamily="18" charset="0"/>
                <a:cs typeface="Times New Roman" panose="02020603050405020304" pitchFamily="18" charset="0"/>
              </a:rPr>
              <a:t>among these objects.</a:t>
            </a:r>
          </a:p>
          <a:p>
            <a:r>
              <a:rPr lang="en-AU" sz="2800" b="0" dirty="0">
                <a:latin typeface="Times New Roman" panose="02020603050405020304" pitchFamily="18" charset="0"/>
                <a:cs typeface="Times New Roman" panose="02020603050405020304" pitchFamily="18" charset="0"/>
              </a:rPr>
              <a:t>The ER model can be directly translated into relational tables. </a:t>
            </a:r>
          </a:p>
          <a:p>
            <a:pPr>
              <a:buFont typeface="Wingdings" pitchFamily="2" charset="2"/>
              <a:buNone/>
            </a:pPr>
            <a:r>
              <a:rPr lang="en-AU" sz="2800" b="0" dirty="0">
                <a:latin typeface="Times New Roman" panose="02020603050405020304" pitchFamily="18" charset="0"/>
                <a:cs typeface="Times New Roman" panose="02020603050405020304" pitchFamily="18" charset="0"/>
              </a:rPr>
              <a:t>  </a:t>
            </a:r>
          </a:p>
          <a:p>
            <a:pPr>
              <a:buFont typeface="Wingdings" pitchFamily="2" charset="2"/>
              <a:buNone/>
            </a:pPr>
            <a:endParaRPr lang="en-US" sz="2800" b="0" dirty="0">
              <a:latin typeface="Times New Roman" panose="02020603050405020304" pitchFamily="18" charset="0"/>
              <a:cs typeface="Times New Roman" panose="02020603050405020304" pitchFamily="18" charset="0"/>
            </a:endParaRPr>
          </a:p>
        </p:txBody>
      </p:sp>
      <p:sp>
        <p:nvSpPr>
          <p:cNvPr id="2" name="Footer Placeholder 1"/>
          <p:cNvSpPr>
            <a:spLocks noGrp="1"/>
          </p:cNvSpPr>
          <p:nvPr>
            <p:ph type="ftr" sz="quarter" idx="11"/>
          </p:nvPr>
        </p:nvSpPr>
        <p:spPr/>
        <p:txBody>
          <a:bodyPr/>
          <a:lstStyle/>
          <a:p>
            <a:r>
              <a:rPr lang="en-US" sz="2800"/>
              <a:t>Lecture3</a:t>
            </a:r>
          </a:p>
        </p:txBody>
      </p:sp>
      <p:sp>
        <p:nvSpPr>
          <p:cNvPr id="5" name="عنصر نائب لرقم الشريحة 4"/>
          <p:cNvSpPr>
            <a:spLocks noGrp="1"/>
          </p:cNvSpPr>
          <p:nvPr>
            <p:ph type="sldNum" sz="quarter" idx="12"/>
          </p:nvPr>
        </p:nvSpPr>
        <p:spPr/>
        <p:txBody>
          <a:bodyPr/>
          <a:lstStyle/>
          <a:p>
            <a:fld id="{4291A215-A08A-44D9-AE8F-E2531DD7AFEC}" type="slidenum">
              <a:rPr lang="en-US" sz="2800" smtClean="0"/>
              <a:pPr/>
              <a:t>6</a:t>
            </a:fld>
            <a:endParaRPr lang="en-US" sz="2800"/>
          </a:p>
        </p:txBody>
      </p:sp>
    </p:spTree>
  </p:cSld>
  <p:clrMapOvr>
    <a:masterClrMapping/>
  </p:clrMapOvr>
  <p:transition>
    <p:fade/>
  </p:transition>
</p:sld>
</file>

<file path=ppt/slides/slide6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eaLnBrk="1" fontAlgn="auto" hangingPunct="1">
              <a:spcAft>
                <a:spcPts val="0"/>
              </a:spcAft>
              <a:defRPr/>
            </a:pPr>
            <a:r>
              <a:rPr lang="en-GB" b="1">
                <a:latin typeface="Times" pitchFamily="18" charset="0"/>
                <a:ea typeface="+mn-ea"/>
              </a:rPr>
              <a:t>Semantic Net of ER Model with Fan Trap</a:t>
            </a:r>
          </a:p>
        </p:txBody>
      </p:sp>
      <p:sp>
        <p:nvSpPr>
          <p:cNvPr id="80902" name="Rectangle 6"/>
          <p:cNvSpPr>
            <a:spLocks noGrp="1" noChangeArrowheads="1"/>
          </p:cNvSpPr>
          <p:nvPr>
            <p:ph idx="1"/>
          </p:nvPr>
        </p:nvSpPr>
        <p:spPr>
          <a:xfrm>
            <a:off x="533400" y="1676400"/>
            <a:ext cx="7727950" cy="4114800"/>
          </a:xfrm>
        </p:spPr>
        <p:txBody>
          <a:bodyPr rtlCol="0">
            <a:normAutofit fontScale="92500" lnSpcReduction="10000"/>
          </a:bodyPr>
          <a:lstStyle/>
          <a:p>
            <a:pPr eaLnBrk="1" fontAlgn="auto" hangingPunct="1">
              <a:buFont typeface="Arial" pitchFamily="34" charset="0"/>
              <a:buNone/>
              <a:defRPr/>
            </a:pPr>
            <a:endParaRPr lang="en-GB" altLang="en-US" sz="2400" dirty="0">
              <a:latin typeface="Times" charset="0"/>
            </a:endParaRPr>
          </a:p>
          <a:p>
            <a:pPr eaLnBrk="1" fontAlgn="auto" hangingPunct="1">
              <a:buFont typeface="Arial" pitchFamily="34" charset="0"/>
              <a:buNone/>
              <a:defRPr/>
            </a:pPr>
            <a:endParaRPr lang="en-GB" altLang="en-US" sz="2400" dirty="0">
              <a:latin typeface="Times" charset="0"/>
            </a:endParaRPr>
          </a:p>
          <a:p>
            <a:pPr eaLnBrk="1" fontAlgn="auto" hangingPunct="1">
              <a:buFont typeface="Arial" pitchFamily="34" charset="0"/>
              <a:buNone/>
              <a:defRPr/>
            </a:pPr>
            <a:endParaRPr lang="en-GB" altLang="en-US" sz="2400" dirty="0">
              <a:latin typeface="Times" charset="0"/>
            </a:endParaRPr>
          </a:p>
          <a:p>
            <a:pPr eaLnBrk="1" fontAlgn="auto" hangingPunct="1">
              <a:buFont typeface="Arial" pitchFamily="34" charset="0"/>
              <a:buNone/>
              <a:defRPr/>
            </a:pPr>
            <a:endParaRPr lang="en-GB" altLang="en-US" sz="2400" dirty="0">
              <a:latin typeface="Times" charset="0"/>
            </a:endParaRPr>
          </a:p>
          <a:p>
            <a:pPr eaLnBrk="1" fontAlgn="auto" hangingPunct="1">
              <a:buFont typeface="Arial" pitchFamily="34" charset="0"/>
              <a:buNone/>
              <a:defRPr/>
            </a:pPr>
            <a:endParaRPr lang="en-GB" altLang="en-US" sz="2400" dirty="0">
              <a:latin typeface="Times" charset="0"/>
            </a:endParaRPr>
          </a:p>
          <a:p>
            <a:pPr eaLnBrk="1" fontAlgn="auto" hangingPunct="1">
              <a:buFont typeface="Arial" pitchFamily="34" charset="0"/>
              <a:buNone/>
              <a:defRPr/>
            </a:pPr>
            <a:endParaRPr lang="en-GB" altLang="en-US" sz="2400" dirty="0">
              <a:latin typeface="Times" charset="0"/>
            </a:endParaRPr>
          </a:p>
          <a:p>
            <a:pPr eaLnBrk="1" fontAlgn="auto" hangingPunct="1">
              <a:buFont typeface="Arial" pitchFamily="34" charset="0"/>
              <a:buNone/>
              <a:defRPr/>
            </a:pPr>
            <a:endParaRPr lang="en-GB" altLang="en-US" sz="2400" dirty="0">
              <a:latin typeface="Times" charset="0"/>
            </a:endParaRPr>
          </a:p>
          <a:p>
            <a:pPr eaLnBrk="1" fontAlgn="auto" hangingPunct="1">
              <a:buFont typeface="Arial" pitchFamily="34" charset="0"/>
              <a:buNone/>
              <a:defRPr/>
            </a:pPr>
            <a:endParaRPr lang="en-GB" altLang="en-US" sz="2400" dirty="0">
              <a:latin typeface="Times" charset="0"/>
            </a:endParaRPr>
          </a:p>
          <a:p>
            <a:pPr eaLnBrk="1" fontAlgn="auto" hangingPunct="1">
              <a:buFont typeface="Arial" pitchFamily="34" charset="0"/>
              <a:buNone/>
              <a:defRPr/>
            </a:pPr>
            <a:r>
              <a:rPr lang="en-GB" altLang="en-US" sz="2600" dirty="0">
                <a:latin typeface="Times" charset="0"/>
              </a:rPr>
              <a:t>At which branch office does staff number SG37 work?</a:t>
            </a:r>
          </a:p>
          <a:p>
            <a:pPr eaLnBrk="1" fontAlgn="auto" hangingPunct="1">
              <a:buFont typeface="Arial" pitchFamily="34" charset="0"/>
              <a:buNone/>
              <a:defRPr/>
            </a:pPr>
            <a:endParaRPr lang="en-GB" altLang="en-US" sz="2400" dirty="0">
              <a:latin typeface="Times" charset="0"/>
            </a:endParaRPr>
          </a:p>
        </p:txBody>
      </p:sp>
      <p:sp>
        <p:nvSpPr>
          <p:cNvPr id="105475" name="Slide Number Placeholder 3"/>
          <p:cNvSpPr>
            <a:spLocks noGrp="1"/>
          </p:cNvSpPr>
          <p:nvPr>
            <p:ph type="sldNum" sz="quarter" idx="12"/>
          </p:nvPr>
        </p:nvSpPr>
        <p:spPr bwMode="auto">
          <a:xfrm>
            <a:off x="6858000" y="6172200"/>
            <a:ext cx="19050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ts val="600"/>
              </a:spcAft>
              <a:buFont typeface="Arial" charset="0"/>
              <a:defRPr sz="2000" b="1">
                <a:solidFill>
                  <a:schemeClr val="tx1"/>
                </a:solidFill>
                <a:latin typeface="Arial" charset="0"/>
              </a:defRPr>
            </a:lvl1pPr>
            <a:lvl2pPr marL="742950" indent="-285750">
              <a:spcBef>
                <a:spcPct val="20000"/>
              </a:spcBef>
              <a:buClr>
                <a:schemeClr val="tx2"/>
              </a:buClr>
              <a:buFont typeface="Arial" charset="0"/>
              <a:buChar char="•"/>
              <a:defRPr sz="2000">
                <a:solidFill>
                  <a:schemeClr val="tx1"/>
                </a:solidFill>
                <a:latin typeface="Arial" charset="0"/>
              </a:defRPr>
            </a:lvl2pPr>
            <a:lvl3pPr marL="1143000" indent="-228600">
              <a:spcBef>
                <a:spcPct val="20000"/>
              </a:spcBef>
              <a:buClr>
                <a:schemeClr val="tx2"/>
              </a:buClr>
              <a:buFont typeface="Arial" charset="0"/>
              <a:buChar char="•"/>
              <a:defRPr>
                <a:solidFill>
                  <a:schemeClr val="tx1"/>
                </a:solidFill>
                <a:latin typeface="Arial" charset="0"/>
              </a:defRPr>
            </a:lvl3pPr>
            <a:lvl4pPr marL="1600200" indent="-228600">
              <a:spcBef>
                <a:spcPct val="20000"/>
              </a:spcBef>
              <a:buClr>
                <a:schemeClr val="tx2"/>
              </a:buClr>
              <a:buFont typeface="Arial" charset="0"/>
              <a:buChar char="•"/>
              <a:defRPr>
                <a:solidFill>
                  <a:schemeClr val="tx1"/>
                </a:solidFill>
                <a:latin typeface="Arial" charset="0"/>
              </a:defRPr>
            </a:lvl4pPr>
            <a:lvl5pPr marL="2057400" indent="-228600">
              <a:spcBef>
                <a:spcPct val="20000"/>
              </a:spcBef>
              <a:buClr>
                <a:schemeClr val="tx2"/>
              </a:buClr>
              <a:buFont typeface="Arial" charset="0"/>
              <a:buChar char="•"/>
              <a:defRPr>
                <a:solidFill>
                  <a:schemeClr val="tx1"/>
                </a:solidFill>
                <a:latin typeface="Arial" charset="0"/>
              </a:defRPr>
            </a:lvl5pPr>
            <a:lvl6pPr marL="25146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6pPr>
            <a:lvl7pPr marL="29718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7pPr>
            <a:lvl8pPr marL="34290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8pPr>
            <a:lvl9pPr marL="38862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9pPr>
          </a:lstStyle>
          <a:p>
            <a:pPr>
              <a:spcBef>
                <a:spcPct val="0"/>
              </a:spcBef>
              <a:spcAft>
                <a:spcPct val="0"/>
              </a:spcAft>
              <a:buFontTx/>
              <a:buNone/>
            </a:pPr>
            <a:fld id="{EE9A2A82-7DA1-244E-8417-71862A791100}" type="slidenum">
              <a:rPr lang="en-GB" altLang="en-US" sz="2400">
                <a:latin typeface="Times New Roman" charset="0"/>
              </a:rPr>
              <a:pPr>
                <a:spcBef>
                  <a:spcPct val="0"/>
                </a:spcBef>
                <a:spcAft>
                  <a:spcPct val="0"/>
                </a:spcAft>
                <a:buFontTx/>
                <a:buNone/>
              </a:pPr>
              <a:t>60</a:t>
            </a:fld>
            <a:endParaRPr lang="en-GB" altLang="en-US" sz="2400">
              <a:latin typeface="Times New Roman" charset="0"/>
            </a:endParaRPr>
          </a:p>
        </p:txBody>
      </p:sp>
      <p:pic>
        <p:nvPicPr>
          <p:cNvPr id="80904" name="Picture 8" descr="DS3-Figure 11-19b"/>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 y="1981200"/>
            <a:ext cx="76962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8090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8090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902" grpId="0" build="p" autoUpdateAnimBg="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a:xfrm>
            <a:off x="381000" y="266700"/>
            <a:ext cx="8458200" cy="1104900"/>
          </a:xfrm>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normAutofit fontScale="90000"/>
          </a:bodyPr>
          <a:lstStyle/>
          <a:p>
            <a:pPr eaLnBrk="1" fontAlgn="auto" hangingPunct="1">
              <a:spcAft>
                <a:spcPts val="0"/>
              </a:spcAft>
              <a:defRPr/>
            </a:pPr>
            <a:r>
              <a:rPr lang="en-GB" b="1">
                <a:latin typeface="Times" pitchFamily="18" charset="0"/>
                <a:ea typeface="+mn-ea"/>
              </a:rPr>
              <a:t>Restructuring ER model to remove Fan Trap</a:t>
            </a:r>
          </a:p>
        </p:txBody>
      </p:sp>
      <p:sp>
        <p:nvSpPr>
          <p:cNvPr id="107522" name="Slide Number Placeholder 3"/>
          <p:cNvSpPr>
            <a:spLocks noGrp="1"/>
          </p:cNvSpPr>
          <p:nvPr>
            <p:ph type="sldNum" sz="quarter" idx="12"/>
          </p:nvPr>
        </p:nvSpPr>
        <p:spPr bwMode="auto">
          <a:xfrm>
            <a:off x="6858000" y="6172200"/>
            <a:ext cx="19050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ts val="600"/>
              </a:spcAft>
              <a:buFont typeface="Arial" charset="0"/>
              <a:defRPr sz="2000" b="1">
                <a:solidFill>
                  <a:schemeClr val="tx1"/>
                </a:solidFill>
                <a:latin typeface="Arial" charset="0"/>
              </a:defRPr>
            </a:lvl1pPr>
            <a:lvl2pPr marL="742950" indent="-285750">
              <a:spcBef>
                <a:spcPct val="20000"/>
              </a:spcBef>
              <a:buClr>
                <a:schemeClr val="tx2"/>
              </a:buClr>
              <a:buFont typeface="Arial" charset="0"/>
              <a:buChar char="•"/>
              <a:defRPr sz="2000">
                <a:solidFill>
                  <a:schemeClr val="tx1"/>
                </a:solidFill>
                <a:latin typeface="Arial" charset="0"/>
              </a:defRPr>
            </a:lvl2pPr>
            <a:lvl3pPr marL="1143000" indent="-228600">
              <a:spcBef>
                <a:spcPct val="20000"/>
              </a:spcBef>
              <a:buClr>
                <a:schemeClr val="tx2"/>
              </a:buClr>
              <a:buFont typeface="Arial" charset="0"/>
              <a:buChar char="•"/>
              <a:defRPr>
                <a:solidFill>
                  <a:schemeClr val="tx1"/>
                </a:solidFill>
                <a:latin typeface="Arial" charset="0"/>
              </a:defRPr>
            </a:lvl3pPr>
            <a:lvl4pPr marL="1600200" indent="-228600">
              <a:spcBef>
                <a:spcPct val="20000"/>
              </a:spcBef>
              <a:buClr>
                <a:schemeClr val="tx2"/>
              </a:buClr>
              <a:buFont typeface="Arial" charset="0"/>
              <a:buChar char="•"/>
              <a:defRPr>
                <a:solidFill>
                  <a:schemeClr val="tx1"/>
                </a:solidFill>
                <a:latin typeface="Arial" charset="0"/>
              </a:defRPr>
            </a:lvl4pPr>
            <a:lvl5pPr marL="2057400" indent="-228600">
              <a:spcBef>
                <a:spcPct val="20000"/>
              </a:spcBef>
              <a:buClr>
                <a:schemeClr val="tx2"/>
              </a:buClr>
              <a:buFont typeface="Arial" charset="0"/>
              <a:buChar char="•"/>
              <a:defRPr>
                <a:solidFill>
                  <a:schemeClr val="tx1"/>
                </a:solidFill>
                <a:latin typeface="Arial" charset="0"/>
              </a:defRPr>
            </a:lvl5pPr>
            <a:lvl6pPr marL="25146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6pPr>
            <a:lvl7pPr marL="29718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7pPr>
            <a:lvl8pPr marL="34290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8pPr>
            <a:lvl9pPr marL="38862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9pPr>
          </a:lstStyle>
          <a:p>
            <a:pPr>
              <a:spcBef>
                <a:spcPct val="0"/>
              </a:spcBef>
              <a:spcAft>
                <a:spcPct val="0"/>
              </a:spcAft>
              <a:buFontTx/>
              <a:buNone/>
            </a:pPr>
            <a:fld id="{02A94997-8CCA-5544-B616-209BCA1C51C1}" type="slidenum">
              <a:rPr lang="en-GB" altLang="en-US" sz="2400">
                <a:latin typeface="Times New Roman" charset="0"/>
              </a:rPr>
              <a:pPr>
                <a:spcBef>
                  <a:spcPct val="0"/>
                </a:spcBef>
                <a:spcAft>
                  <a:spcPct val="0"/>
                </a:spcAft>
                <a:buFontTx/>
                <a:buNone/>
              </a:pPr>
              <a:t>61</a:t>
            </a:fld>
            <a:endParaRPr lang="en-GB" altLang="en-US" sz="2400">
              <a:latin typeface="Times New Roman" charset="0"/>
            </a:endParaRPr>
          </a:p>
        </p:txBody>
      </p:sp>
      <p:pic>
        <p:nvPicPr>
          <p:cNvPr id="82952" name="Picture 8" descr="DS3-Figure 11-20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 y="1905000"/>
            <a:ext cx="784860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829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normAutofit fontScale="90000"/>
          </a:bodyPr>
          <a:lstStyle/>
          <a:p>
            <a:pPr eaLnBrk="1" fontAlgn="auto" hangingPunct="1">
              <a:spcAft>
                <a:spcPts val="0"/>
              </a:spcAft>
              <a:defRPr/>
            </a:pPr>
            <a:r>
              <a:rPr lang="en-GB" b="1">
                <a:latin typeface="Times" pitchFamily="18" charset="0"/>
                <a:ea typeface="+mn-ea"/>
              </a:rPr>
              <a:t>Semantic Net of Restructured ER Model with Fan Trap Removed</a:t>
            </a:r>
          </a:p>
        </p:txBody>
      </p:sp>
      <p:sp>
        <p:nvSpPr>
          <p:cNvPr id="84998" name="Rectangle 6"/>
          <p:cNvSpPr>
            <a:spLocks noGrp="1" noChangeArrowheads="1"/>
          </p:cNvSpPr>
          <p:nvPr>
            <p:ph idx="1"/>
          </p:nvPr>
        </p:nvSpPr>
        <p:spPr>
          <a:xfrm>
            <a:off x="533400" y="1676400"/>
            <a:ext cx="7727950" cy="4114800"/>
          </a:xfrm>
        </p:spPr>
        <p:txBody>
          <a:bodyPr/>
          <a:lstStyle/>
          <a:p>
            <a:pPr eaLnBrk="1" hangingPunct="1"/>
            <a:endParaRPr lang="en-GB" altLang="en-US">
              <a:latin typeface="Times" charset="0"/>
            </a:endParaRPr>
          </a:p>
          <a:p>
            <a:pPr eaLnBrk="1" hangingPunct="1"/>
            <a:endParaRPr lang="en-GB" altLang="en-US">
              <a:latin typeface="Times" charset="0"/>
            </a:endParaRPr>
          </a:p>
          <a:p>
            <a:pPr eaLnBrk="1" hangingPunct="1"/>
            <a:endParaRPr lang="en-GB" altLang="en-US">
              <a:latin typeface="Times" charset="0"/>
            </a:endParaRPr>
          </a:p>
          <a:p>
            <a:pPr eaLnBrk="1" hangingPunct="1"/>
            <a:endParaRPr lang="en-GB" altLang="en-US">
              <a:latin typeface="Times" charset="0"/>
            </a:endParaRPr>
          </a:p>
          <a:p>
            <a:pPr eaLnBrk="1" hangingPunct="1"/>
            <a:endParaRPr lang="en-GB" altLang="en-US">
              <a:latin typeface="Times" charset="0"/>
            </a:endParaRPr>
          </a:p>
          <a:p>
            <a:pPr eaLnBrk="1" hangingPunct="1"/>
            <a:endParaRPr lang="en-GB" altLang="en-US">
              <a:latin typeface="Times" charset="0"/>
            </a:endParaRPr>
          </a:p>
          <a:p>
            <a:pPr eaLnBrk="1" hangingPunct="1"/>
            <a:endParaRPr lang="en-GB" altLang="en-US">
              <a:latin typeface="Times" charset="0"/>
            </a:endParaRPr>
          </a:p>
          <a:p>
            <a:pPr eaLnBrk="1" hangingPunct="1"/>
            <a:r>
              <a:rPr lang="en-GB" altLang="en-US">
                <a:latin typeface="Times" charset="0"/>
              </a:rPr>
              <a:t>SG37 works at branch B003.</a:t>
            </a:r>
          </a:p>
        </p:txBody>
      </p:sp>
      <p:sp>
        <p:nvSpPr>
          <p:cNvPr id="109571" name="Slide Number Placeholder 3"/>
          <p:cNvSpPr>
            <a:spLocks noGrp="1"/>
          </p:cNvSpPr>
          <p:nvPr>
            <p:ph type="sldNum" sz="quarter" idx="12"/>
          </p:nvPr>
        </p:nvSpPr>
        <p:spPr bwMode="auto">
          <a:xfrm>
            <a:off x="6858000" y="6172200"/>
            <a:ext cx="19050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ts val="600"/>
              </a:spcAft>
              <a:buFont typeface="Arial" charset="0"/>
              <a:defRPr sz="2000" b="1">
                <a:solidFill>
                  <a:schemeClr val="tx1"/>
                </a:solidFill>
                <a:latin typeface="Arial" charset="0"/>
              </a:defRPr>
            </a:lvl1pPr>
            <a:lvl2pPr marL="742950" indent="-285750">
              <a:spcBef>
                <a:spcPct val="20000"/>
              </a:spcBef>
              <a:buClr>
                <a:schemeClr val="tx2"/>
              </a:buClr>
              <a:buFont typeface="Arial" charset="0"/>
              <a:buChar char="•"/>
              <a:defRPr sz="2000">
                <a:solidFill>
                  <a:schemeClr val="tx1"/>
                </a:solidFill>
                <a:latin typeface="Arial" charset="0"/>
              </a:defRPr>
            </a:lvl2pPr>
            <a:lvl3pPr marL="1143000" indent="-228600">
              <a:spcBef>
                <a:spcPct val="20000"/>
              </a:spcBef>
              <a:buClr>
                <a:schemeClr val="tx2"/>
              </a:buClr>
              <a:buFont typeface="Arial" charset="0"/>
              <a:buChar char="•"/>
              <a:defRPr>
                <a:solidFill>
                  <a:schemeClr val="tx1"/>
                </a:solidFill>
                <a:latin typeface="Arial" charset="0"/>
              </a:defRPr>
            </a:lvl3pPr>
            <a:lvl4pPr marL="1600200" indent="-228600">
              <a:spcBef>
                <a:spcPct val="20000"/>
              </a:spcBef>
              <a:buClr>
                <a:schemeClr val="tx2"/>
              </a:buClr>
              <a:buFont typeface="Arial" charset="0"/>
              <a:buChar char="•"/>
              <a:defRPr>
                <a:solidFill>
                  <a:schemeClr val="tx1"/>
                </a:solidFill>
                <a:latin typeface="Arial" charset="0"/>
              </a:defRPr>
            </a:lvl4pPr>
            <a:lvl5pPr marL="2057400" indent="-228600">
              <a:spcBef>
                <a:spcPct val="20000"/>
              </a:spcBef>
              <a:buClr>
                <a:schemeClr val="tx2"/>
              </a:buClr>
              <a:buFont typeface="Arial" charset="0"/>
              <a:buChar char="•"/>
              <a:defRPr>
                <a:solidFill>
                  <a:schemeClr val="tx1"/>
                </a:solidFill>
                <a:latin typeface="Arial" charset="0"/>
              </a:defRPr>
            </a:lvl5pPr>
            <a:lvl6pPr marL="25146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6pPr>
            <a:lvl7pPr marL="29718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7pPr>
            <a:lvl8pPr marL="34290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8pPr>
            <a:lvl9pPr marL="38862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9pPr>
          </a:lstStyle>
          <a:p>
            <a:pPr>
              <a:spcBef>
                <a:spcPct val="0"/>
              </a:spcBef>
              <a:spcAft>
                <a:spcPct val="0"/>
              </a:spcAft>
              <a:buFontTx/>
              <a:buNone/>
            </a:pPr>
            <a:fld id="{B506459F-C1E1-FD4C-85D7-1D0AA27882B3}" type="slidenum">
              <a:rPr lang="en-GB" altLang="en-US" sz="2400">
                <a:latin typeface="Times New Roman" charset="0"/>
              </a:rPr>
              <a:pPr>
                <a:spcBef>
                  <a:spcPct val="0"/>
                </a:spcBef>
                <a:spcAft>
                  <a:spcPct val="0"/>
                </a:spcAft>
                <a:buFontTx/>
                <a:buNone/>
              </a:pPr>
              <a:t>62</a:t>
            </a:fld>
            <a:endParaRPr lang="en-GB" altLang="en-US" sz="2400">
              <a:latin typeface="Times New Roman" charset="0"/>
            </a:endParaRPr>
          </a:p>
        </p:txBody>
      </p:sp>
      <p:pic>
        <p:nvPicPr>
          <p:cNvPr id="85001" name="Picture 9" descr="DS3-Figure 11-20b"/>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 y="2328863"/>
            <a:ext cx="7620000" cy="282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8500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84998">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998" grpId="0" build="p" autoUpdateAnimBg="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eaLnBrk="1" fontAlgn="auto" hangingPunct="1">
              <a:spcAft>
                <a:spcPts val="0"/>
              </a:spcAft>
              <a:defRPr/>
            </a:pPr>
            <a:r>
              <a:rPr lang="en-GB" b="1">
                <a:latin typeface="Times" pitchFamily="18" charset="0"/>
                <a:ea typeface="+mn-ea"/>
              </a:rPr>
              <a:t>An Example of a Chasm Trap</a:t>
            </a:r>
          </a:p>
        </p:txBody>
      </p:sp>
      <p:sp>
        <p:nvSpPr>
          <p:cNvPr id="111618" name="Slide Number Placeholder 3"/>
          <p:cNvSpPr>
            <a:spLocks noGrp="1"/>
          </p:cNvSpPr>
          <p:nvPr>
            <p:ph type="sldNum" sz="quarter" idx="12"/>
          </p:nvPr>
        </p:nvSpPr>
        <p:spPr bwMode="auto">
          <a:xfrm>
            <a:off x="6858000" y="6172200"/>
            <a:ext cx="19050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ts val="600"/>
              </a:spcAft>
              <a:buFont typeface="Arial" charset="0"/>
              <a:defRPr sz="2000" b="1">
                <a:solidFill>
                  <a:schemeClr val="tx1"/>
                </a:solidFill>
                <a:latin typeface="Arial" charset="0"/>
              </a:defRPr>
            </a:lvl1pPr>
            <a:lvl2pPr marL="742950" indent="-285750">
              <a:spcBef>
                <a:spcPct val="20000"/>
              </a:spcBef>
              <a:buClr>
                <a:schemeClr val="tx2"/>
              </a:buClr>
              <a:buFont typeface="Arial" charset="0"/>
              <a:buChar char="•"/>
              <a:defRPr sz="2000">
                <a:solidFill>
                  <a:schemeClr val="tx1"/>
                </a:solidFill>
                <a:latin typeface="Arial" charset="0"/>
              </a:defRPr>
            </a:lvl2pPr>
            <a:lvl3pPr marL="1143000" indent="-228600">
              <a:spcBef>
                <a:spcPct val="20000"/>
              </a:spcBef>
              <a:buClr>
                <a:schemeClr val="tx2"/>
              </a:buClr>
              <a:buFont typeface="Arial" charset="0"/>
              <a:buChar char="•"/>
              <a:defRPr>
                <a:solidFill>
                  <a:schemeClr val="tx1"/>
                </a:solidFill>
                <a:latin typeface="Arial" charset="0"/>
              </a:defRPr>
            </a:lvl3pPr>
            <a:lvl4pPr marL="1600200" indent="-228600">
              <a:spcBef>
                <a:spcPct val="20000"/>
              </a:spcBef>
              <a:buClr>
                <a:schemeClr val="tx2"/>
              </a:buClr>
              <a:buFont typeface="Arial" charset="0"/>
              <a:buChar char="•"/>
              <a:defRPr>
                <a:solidFill>
                  <a:schemeClr val="tx1"/>
                </a:solidFill>
                <a:latin typeface="Arial" charset="0"/>
              </a:defRPr>
            </a:lvl4pPr>
            <a:lvl5pPr marL="2057400" indent="-228600">
              <a:spcBef>
                <a:spcPct val="20000"/>
              </a:spcBef>
              <a:buClr>
                <a:schemeClr val="tx2"/>
              </a:buClr>
              <a:buFont typeface="Arial" charset="0"/>
              <a:buChar char="•"/>
              <a:defRPr>
                <a:solidFill>
                  <a:schemeClr val="tx1"/>
                </a:solidFill>
                <a:latin typeface="Arial" charset="0"/>
              </a:defRPr>
            </a:lvl5pPr>
            <a:lvl6pPr marL="25146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6pPr>
            <a:lvl7pPr marL="29718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7pPr>
            <a:lvl8pPr marL="34290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8pPr>
            <a:lvl9pPr marL="38862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9pPr>
          </a:lstStyle>
          <a:p>
            <a:pPr>
              <a:spcBef>
                <a:spcPct val="0"/>
              </a:spcBef>
              <a:spcAft>
                <a:spcPct val="0"/>
              </a:spcAft>
              <a:buFontTx/>
              <a:buNone/>
            </a:pPr>
            <a:fld id="{FBFAD777-D944-EF41-B335-EF9A364A4647}" type="slidenum">
              <a:rPr lang="en-GB" altLang="en-US" sz="2400">
                <a:latin typeface="Times New Roman" charset="0"/>
              </a:rPr>
              <a:pPr>
                <a:spcBef>
                  <a:spcPct val="0"/>
                </a:spcBef>
                <a:spcAft>
                  <a:spcPct val="0"/>
                </a:spcAft>
                <a:buFontTx/>
                <a:buNone/>
              </a:pPr>
              <a:t>63</a:t>
            </a:fld>
            <a:endParaRPr lang="en-GB" altLang="en-US" sz="2400">
              <a:latin typeface="Times New Roman" charset="0"/>
            </a:endParaRPr>
          </a:p>
        </p:txBody>
      </p:sp>
      <p:pic>
        <p:nvPicPr>
          <p:cNvPr id="87049" name="Picture 9" descr="DS3-Figure 11-21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2057400"/>
            <a:ext cx="8305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6"/>
          <p:cNvSpPr txBox="1">
            <a:spLocks noChangeArrowheads="1"/>
          </p:cNvSpPr>
          <p:nvPr/>
        </p:nvSpPr>
        <p:spPr bwMode="auto">
          <a:xfrm>
            <a:off x="533400" y="1557338"/>
            <a:ext cx="7727950" cy="304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396875" indent="-396875" algn="l" defTabSz="912813" rtl="0" eaLnBrk="0" fontAlgn="base" hangingPunct="0">
              <a:lnSpc>
                <a:spcPct val="90000"/>
              </a:lnSpc>
              <a:spcBef>
                <a:spcPct val="20000"/>
              </a:spcBef>
              <a:spcAft>
                <a:spcPct val="0"/>
              </a:spcAft>
              <a:buBlip>
                <a:blip r:embed="rId4"/>
              </a:buBlip>
              <a:defRPr sz="3200" kern="1200">
                <a:solidFill>
                  <a:schemeClr val="tx1"/>
                </a:solidFill>
                <a:latin typeface="+mn-lt"/>
                <a:ea typeface="ＭＳ Ｐゴシック" charset="0"/>
                <a:cs typeface="ＭＳ Ｐゴシック" charset="0"/>
              </a:defRPr>
            </a:lvl1pPr>
            <a:lvl2pPr marL="914400" indent="-396875" algn="l" defTabSz="912813" rtl="0" eaLnBrk="0" fontAlgn="base" hangingPunct="0">
              <a:lnSpc>
                <a:spcPct val="90000"/>
              </a:lnSpc>
              <a:spcBef>
                <a:spcPct val="20000"/>
              </a:spcBef>
              <a:spcAft>
                <a:spcPct val="0"/>
              </a:spcAft>
              <a:buBlip>
                <a:blip r:embed="rId5"/>
              </a:buBlip>
              <a:defRPr sz="2800" kern="1200">
                <a:solidFill>
                  <a:schemeClr val="tx1"/>
                </a:solidFill>
                <a:latin typeface="+mn-lt"/>
                <a:ea typeface="ＭＳ Ｐゴシック" charset="0"/>
                <a:cs typeface="+mn-cs"/>
              </a:defRPr>
            </a:lvl2pPr>
            <a:lvl3pPr marL="1258888" indent="-344488" algn="l" defTabSz="912813" rtl="0" eaLnBrk="0" fontAlgn="base" hangingPunct="0">
              <a:lnSpc>
                <a:spcPct val="90000"/>
              </a:lnSpc>
              <a:spcBef>
                <a:spcPct val="20000"/>
              </a:spcBef>
              <a:spcAft>
                <a:spcPct val="0"/>
              </a:spcAft>
              <a:buBlip>
                <a:blip r:embed="rId5"/>
              </a:buBlip>
              <a:defRPr sz="2400" kern="1200">
                <a:solidFill>
                  <a:schemeClr val="tx1"/>
                </a:solidFill>
                <a:latin typeface="+mn-lt"/>
                <a:ea typeface="ＭＳ Ｐゴシック" charset="0"/>
                <a:cs typeface="+mn-cs"/>
              </a:defRPr>
            </a:lvl3pPr>
            <a:lvl4pPr marL="1604963" indent="-346075" algn="l" defTabSz="912813" rtl="0" eaLnBrk="0" fontAlgn="base" hangingPunct="0">
              <a:lnSpc>
                <a:spcPct val="90000"/>
              </a:lnSpc>
              <a:spcBef>
                <a:spcPct val="20000"/>
              </a:spcBef>
              <a:spcAft>
                <a:spcPct val="0"/>
              </a:spcAft>
              <a:buBlip>
                <a:blip r:embed="rId5"/>
              </a:buBlip>
              <a:defRPr sz="2400" kern="1200">
                <a:solidFill>
                  <a:schemeClr val="tx1"/>
                </a:solidFill>
                <a:latin typeface="+mn-lt"/>
                <a:ea typeface="ＭＳ Ｐゴシック" charset="0"/>
                <a:cs typeface="+mn-cs"/>
              </a:defRPr>
            </a:lvl4pPr>
            <a:lvl5pPr marL="1941513" indent="-336550" algn="l" defTabSz="912813" rtl="0" eaLnBrk="0" fontAlgn="base" hangingPunct="0">
              <a:lnSpc>
                <a:spcPct val="90000"/>
              </a:lnSpc>
              <a:spcBef>
                <a:spcPct val="20000"/>
              </a:spcBef>
              <a:spcAft>
                <a:spcPct val="0"/>
              </a:spcAft>
              <a:buBlip>
                <a:blip r:embed="rId5"/>
              </a:buBlip>
              <a:defRPr sz="2400" kern="1200">
                <a:solidFill>
                  <a:schemeClr val="tx1"/>
                </a:solidFill>
                <a:latin typeface="+mn-lt"/>
                <a:ea typeface="ＭＳ Ｐゴシック" charset="0"/>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endParaRPr lang="en-GB" sz="2400" b="1" dirty="0">
              <a:latin typeface="Times" charset="0"/>
            </a:endParaRPr>
          </a:p>
          <a:p>
            <a:pPr>
              <a:defRPr/>
            </a:pPr>
            <a:endParaRPr lang="en-GB" sz="2400" b="1" dirty="0">
              <a:latin typeface="Times" charset="0"/>
            </a:endParaRPr>
          </a:p>
          <a:p>
            <a:pPr>
              <a:defRPr/>
            </a:pPr>
            <a:endParaRPr lang="en-GB" sz="2400" b="1" dirty="0">
              <a:latin typeface="Times" charset="0"/>
            </a:endParaRPr>
          </a:p>
          <a:p>
            <a:pPr>
              <a:defRPr/>
            </a:pPr>
            <a:endParaRPr lang="en-GB" sz="2400" b="1" dirty="0">
              <a:latin typeface="Times" charset="0"/>
            </a:endParaRPr>
          </a:p>
          <a:p>
            <a:pPr marL="0" indent="0">
              <a:buFontTx/>
              <a:buNone/>
              <a:defRPr/>
            </a:pPr>
            <a:endParaRPr lang="en-GB" sz="2400" b="1" dirty="0">
              <a:latin typeface="Times" charset="0"/>
            </a:endParaRPr>
          </a:p>
          <a:p>
            <a:pPr>
              <a:defRPr/>
            </a:pPr>
            <a:endParaRPr lang="en-GB" sz="2400" b="1" dirty="0">
              <a:latin typeface="Times" charset="0"/>
            </a:endParaRPr>
          </a:p>
          <a:p>
            <a:pPr>
              <a:buClr>
                <a:schemeClr val="tx2"/>
              </a:buClr>
              <a:buFont typeface="Arial" panose="020B0604020202020204" pitchFamily="34" charset="0"/>
              <a:buChar char="•"/>
              <a:defRPr/>
            </a:pPr>
            <a:r>
              <a:rPr lang="en-GB" sz="2200" dirty="0">
                <a:latin typeface="Times" charset="0"/>
              </a:rPr>
              <a:t>Exists when partial participating entity is part of the pathway between related entities.</a:t>
            </a:r>
            <a:endParaRPr lang="en-GB" sz="2200" b="1" dirty="0">
              <a:latin typeface="Times" charset="0"/>
            </a:endParaRP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8704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utoUpdateAnimBg="0"/>
    </p:bldLst>
  </p:timing>
</p:sld>
</file>

<file path=ppt/slides/slide6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a:xfrm>
            <a:off x="381000" y="266700"/>
            <a:ext cx="8229600" cy="1104900"/>
          </a:xfrm>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normAutofit fontScale="90000"/>
          </a:bodyPr>
          <a:lstStyle/>
          <a:p>
            <a:pPr eaLnBrk="1" fontAlgn="auto" hangingPunct="1">
              <a:spcAft>
                <a:spcPts val="0"/>
              </a:spcAft>
              <a:defRPr/>
            </a:pPr>
            <a:r>
              <a:rPr lang="en-GB" b="1">
                <a:latin typeface="Times" pitchFamily="18" charset="0"/>
                <a:ea typeface="+mn-ea"/>
              </a:rPr>
              <a:t>Semantic Net of ER Model with Chasm Trap</a:t>
            </a:r>
          </a:p>
        </p:txBody>
      </p:sp>
      <p:sp>
        <p:nvSpPr>
          <p:cNvPr id="89094" name="Rectangle 6"/>
          <p:cNvSpPr>
            <a:spLocks noGrp="1" noChangeArrowheads="1"/>
          </p:cNvSpPr>
          <p:nvPr>
            <p:ph idx="1"/>
          </p:nvPr>
        </p:nvSpPr>
        <p:spPr>
          <a:xfrm>
            <a:off x="533400" y="1676400"/>
            <a:ext cx="7727950" cy="4114800"/>
          </a:xfrm>
        </p:spPr>
        <p:txBody>
          <a:bodyPr/>
          <a:lstStyle/>
          <a:p>
            <a:pPr eaLnBrk="1" hangingPunct="1"/>
            <a:endParaRPr lang="en-GB" altLang="en-US" sz="2400" dirty="0">
              <a:latin typeface="Times" charset="0"/>
            </a:endParaRPr>
          </a:p>
          <a:p>
            <a:pPr eaLnBrk="1" hangingPunct="1"/>
            <a:endParaRPr lang="en-GB" altLang="en-US" sz="2400" dirty="0">
              <a:latin typeface="Times" charset="0"/>
            </a:endParaRPr>
          </a:p>
          <a:p>
            <a:pPr eaLnBrk="1" hangingPunct="1"/>
            <a:endParaRPr lang="en-GB" altLang="en-US" sz="2400" dirty="0">
              <a:latin typeface="Times" charset="0"/>
            </a:endParaRPr>
          </a:p>
          <a:p>
            <a:pPr eaLnBrk="1" hangingPunct="1"/>
            <a:endParaRPr lang="en-GB" altLang="en-US" sz="2400" dirty="0">
              <a:latin typeface="Times" charset="0"/>
            </a:endParaRPr>
          </a:p>
          <a:p>
            <a:pPr eaLnBrk="1" hangingPunct="1"/>
            <a:endParaRPr lang="en-GB" altLang="en-US" sz="2400" dirty="0">
              <a:latin typeface="Times" charset="0"/>
            </a:endParaRPr>
          </a:p>
          <a:p>
            <a:pPr eaLnBrk="1" hangingPunct="1"/>
            <a:endParaRPr lang="en-GB" altLang="en-US" sz="2400" dirty="0">
              <a:latin typeface="Times" charset="0"/>
            </a:endParaRPr>
          </a:p>
          <a:p>
            <a:pPr eaLnBrk="1" hangingPunct="1"/>
            <a:endParaRPr lang="en-GB" altLang="en-US" sz="2400" dirty="0">
              <a:latin typeface="Times" charset="0"/>
            </a:endParaRPr>
          </a:p>
          <a:p>
            <a:pPr eaLnBrk="1" hangingPunct="1"/>
            <a:r>
              <a:rPr lang="en-GB" altLang="en-US" sz="2400" dirty="0">
                <a:latin typeface="Times" charset="0"/>
              </a:rPr>
              <a:t>At which branch office is property PA14 available?</a:t>
            </a:r>
          </a:p>
        </p:txBody>
      </p:sp>
      <p:sp>
        <p:nvSpPr>
          <p:cNvPr id="113667" name="Slide Number Placeholder 3"/>
          <p:cNvSpPr>
            <a:spLocks noGrp="1"/>
          </p:cNvSpPr>
          <p:nvPr>
            <p:ph type="sldNum" sz="quarter" idx="12"/>
          </p:nvPr>
        </p:nvSpPr>
        <p:spPr bwMode="auto">
          <a:xfrm>
            <a:off x="6858000" y="6172200"/>
            <a:ext cx="19050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ts val="600"/>
              </a:spcAft>
              <a:buFont typeface="Arial" charset="0"/>
              <a:defRPr sz="2000" b="1">
                <a:solidFill>
                  <a:schemeClr val="tx1"/>
                </a:solidFill>
                <a:latin typeface="Arial" charset="0"/>
              </a:defRPr>
            </a:lvl1pPr>
            <a:lvl2pPr marL="742950" indent="-285750">
              <a:spcBef>
                <a:spcPct val="20000"/>
              </a:spcBef>
              <a:buClr>
                <a:schemeClr val="tx2"/>
              </a:buClr>
              <a:buFont typeface="Arial" charset="0"/>
              <a:buChar char="•"/>
              <a:defRPr sz="2000">
                <a:solidFill>
                  <a:schemeClr val="tx1"/>
                </a:solidFill>
                <a:latin typeface="Arial" charset="0"/>
              </a:defRPr>
            </a:lvl2pPr>
            <a:lvl3pPr marL="1143000" indent="-228600">
              <a:spcBef>
                <a:spcPct val="20000"/>
              </a:spcBef>
              <a:buClr>
                <a:schemeClr val="tx2"/>
              </a:buClr>
              <a:buFont typeface="Arial" charset="0"/>
              <a:buChar char="•"/>
              <a:defRPr>
                <a:solidFill>
                  <a:schemeClr val="tx1"/>
                </a:solidFill>
                <a:latin typeface="Arial" charset="0"/>
              </a:defRPr>
            </a:lvl3pPr>
            <a:lvl4pPr marL="1600200" indent="-228600">
              <a:spcBef>
                <a:spcPct val="20000"/>
              </a:spcBef>
              <a:buClr>
                <a:schemeClr val="tx2"/>
              </a:buClr>
              <a:buFont typeface="Arial" charset="0"/>
              <a:buChar char="•"/>
              <a:defRPr>
                <a:solidFill>
                  <a:schemeClr val="tx1"/>
                </a:solidFill>
                <a:latin typeface="Arial" charset="0"/>
              </a:defRPr>
            </a:lvl4pPr>
            <a:lvl5pPr marL="2057400" indent="-228600">
              <a:spcBef>
                <a:spcPct val="20000"/>
              </a:spcBef>
              <a:buClr>
                <a:schemeClr val="tx2"/>
              </a:buClr>
              <a:buFont typeface="Arial" charset="0"/>
              <a:buChar char="•"/>
              <a:defRPr>
                <a:solidFill>
                  <a:schemeClr val="tx1"/>
                </a:solidFill>
                <a:latin typeface="Arial" charset="0"/>
              </a:defRPr>
            </a:lvl5pPr>
            <a:lvl6pPr marL="25146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6pPr>
            <a:lvl7pPr marL="29718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7pPr>
            <a:lvl8pPr marL="34290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8pPr>
            <a:lvl9pPr marL="38862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9pPr>
          </a:lstStyle>
          <a:p>
            <a:pPr>
              <a:spcBef>
                <a:spcPct val="0"/>
              </a:spcBef>
              <a:spcAft>
                <a:spcPct val="0"/>
              </a:spcAft>
              <a:buFontTx/>
              <a:buNone/>
            </a:pPr>
            <a:fld id="{60EA6326-E01B-0748-B5C9-EB51FEC429C0}" type="slidenum">
              <a:rPr lang="en-GB" altLang="en-US" sz="2400">
                <a:latin typeface="Times New Roman" charset="0"/>
              </a:rPr>
              <a:pPr>
                <a:spcBef>
                  <a:spcPct val="0"/>
                </a:spcBef>
                <a:spcAft>
                  <a:spcPct val="0"/>
                </a:spcAft>
                <a:buFontTx/>
                <a:buNone/>
              </a:pPr>
              <a:t>64</a:t>
            </a:fld>
            <a:endParaRPr lang="en-GB" altLang="en-US" sz="2400">
              <a:latin typeface="Times New Roman" charset="0"/>
            </a:endParaRPr>
          </a:p>
        </p:txBody>
      </p:sp>
      <p:pic>
        <p:nvPicPr>
          <p:cNvPr id="89096" name="Picture 8" descr="DS3-Figure 11-21b"/>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 y="1752600"/>
            <a:ext cx="7467600" cy="270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8909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8909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094" grpId="0" build="p" autoUpdateAnimBg="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a:xfrm>
            <a:off x="381000" y="266700"/>
            <a:ext cx="8763000" cy="1104900"/>
          </a:xfrm>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normAutofit fontScale="90000"/>
          </a:bodyPr>
          <a:lstStyle/>
          <a:p>
            <a:pPr eaLnBrk="1" fontAlgn="auto" hangingPunct="1">
              <a:spcAft>
                <a:spcPts val="0"/>
              </a:spcAft>
              <a:defRPr/>
            </a:pPr>
            <a:r>
              <a:rPr lang="en-GB" b="1">
                <a:latin typeface="Times" pitchFamily="18" charset="0"/>
                <a:ea typeface="+mn-ea"/>
              </a:rPr>
              <a:t>ER Model restructured to remove Chasm Trap</a:t>
            </a:r>
          </a:p>
        </p:txBody>
      </p:sp>
      <p:sp>
        <p:nvSpPr>
          <p:cNvPr id="115714" name="Slide Number Placeholder 3"/>
          <p:cNvSpPr>
            <a:spLocks noGrp="1"/>
          </p:cNvSpPr>
          <p:nvPr>
            <p:ph type="sldNum" sz="quarter" idx="12"/>
          </p:nvPr>
        </p:nvSpPr>
        <p:spPr bwMode="auto">
          <a:xfrm>
            <a:off x="6858000" y="6172200"/>
            <a:ext cx="19050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ts val="600"/>
              </a:spcAft>
              <a:buFont typeface="Arial" charset="0"/>
              <a:defRPr sz="2000" b="1">
                <a:solidFill>
                  <a:schemeClr val="tx1"/>
                </a:solidFill>
                <a:latin typeface="Arial" charset="0"/>
              </a:defRPr>
            </a:lvl1pPr>
            <a:lvl2pPr marL="742950" indent="-285750">
              <a:spcBef>
                <a:spcPct val="20000"/>
              </a:spcBef>
              <a:buClr>
                <a:schemeClr val="tx2"/>
              </a:buClr>
              <a:buFont typeface="Arial" charset="0"/>
              <a:buChar char="•"/>
              <a:defRPr sz="2000">
                <a:solidFill>
                  <a:schemeClr val="tx1"/>
                </a:solidFill>
                <a:latin typeface="Arial" charset="0"/>
              </a:defRPr>
            </a:lvl2pPr>
            <a:lvl3pPr marL="1143000" indent="-228600">
              <a:spcBef>
                <a:spcPct val="20000"/>
              </a:spcBef>
              <a:buClr>
                <a:schemeClr val="tx2"/>
              </a:buClr>
              <a:buFont typeface="Arial" charset="0"/>
              <a:buChar char="•"/>
              <a:defRPr>
                <a:solidFill>
                  <a:schemeClr val="tx1"/>
                </a:solidFill>
                <a:latin typeface="Arial" charset="0"/>
              </a:defRPr>
            </a:lvl3pPr>
            <a:lvl4pPr marL="1600200" indent="-228600">
              <a:spcBef>
                <a:spcPct val="20000"/>
              </a:spcBef>
              <a:buClr>
                <a:schemeClr val="tx2"/>
              </a:buClr>
              <a:buFont typeface="Arial" charset="0"/>
              <a:buChar char="•"/>
              <a:defRPr>
                <a:solidFill>
                  <a:schemeClr val="tx1"/>
                </a:solidFill>
                <a:latin typeface="Arial" charset="0"/>
              </a:defRPr>
            </a:lvl4pPr>
            <a:lvl5pPr marL="2057400" indent="-228600">
              <a:spcBef>
                <a:spcPct val="20000"/>
              </a:spcBef>
              <a:buClr>
                <a:schemeClr val="tx2"/>
              </a:buClr>
              <a:buFont typeface="Arial" charset="0"/>
              <a:buChar char="•"/>
              <a:defRPr>
                <a:solidFill>
                  <a:schemeClr val="tx1"/>
                </a:solidFill>
                <a:latin typeface="Arial" charset="0"/>
              </a:defRPr>
            </a:lvl5pPr>
            <a:lvl6pPr marL="25146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6pPr>
            <a:lvl7pPr marL="29718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7pPr>
            <a:lvl8pPr marL="34290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8pPr>
            <a:lvl9pPr marL="38862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9pPr>
          </a:lstStyle>
          <a:p>
            <a:pPr>
              <a:spcBef>
                <a:spcPct val="0"/>
              </a:spcBef>
              <a:spcAft>
                <a:spcPct val="0"/>
              </a:spcAft>
              <a:buFontTx/>
              <a:buNone/>
            </a:pPr>
            <a:fld id="{A5E0399E-A448-704A-848C-778747C6D1D5}" type="slidenum">
              <a:rPr lang="en-GB" altLang="en-US" sz="2400">
                <a:latin typeface="Times New Roman" charset="0"/>
              </a:rPr>
              <a:pPr>
                <a:spcBef>
                  <a:spcPct val="0"/>
                </a:spcBef>
                <a:spcAft>
                  <a:spcPct val="0"/>
                </a:spcAft>
                <a:buFontTx/>
                <a:buNone/>
              </a:pPr>
              <a:t>65</a:t>
            </a:fld>
            <a:endParaRPr lang="en-GB" altLang="en-US" sz="2400">
              <a:latin typeface="Times New Roman" charset="0"/>
            </a:endParaRPr>
          </a:p>
        </p:txBody>
      </p:sp>
      <p:pic>
        <p:nvPicPr>
          <p:cNvPr id="91145" name="Picture 9" descr="DS3-Figure 11-22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905000"/>
            <a:ext cx="7543800" cy="242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911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normAutofit fontScale="90000"/>
          </a:bodyPr>
          <a:lstStyle/>
          <a:p>
            <a:pPr eaLnBrk="1" fontAlgn="auto" hangingPunct="1">
              <a:spcAft>
                <a:spcPts val="0"/>
              </a:spcAft>
              <a:defRPr/>
            </a:pPr>
            <a:r>
              <a:rPr lang="en-GB" b="1">
                <a:latin typeface="Times" pitchFamily="18" charset="0"/>
                <a:ea typeface="+mn-ea"/>
              </a:rPr>
              <a:t>Semantic Net of Restructured ER Model with Chasm Trap Removed</a:t>
            </a:r>
          </a:p>
        </p:txBody>
      </p:sp>
      <p:sp>
        <p:nvSpPr>
          <p:cNvPr id="117762" name="Slide Number Placeholder 3"/>
          <p:cNvSpPr>
            <a:spLocks noGrp="1"/>
          </p:cNvSpPr>
          <p:nvPr>
            <p:ph type="sldNum" sz="quarter" idx="12"/>
          </p:nvPr>
        </p:nvSpPr>
        <p:spPr bwMode="auto">
          <a:xfrm>
            <a:off x="6858000" y="6172200"/>
            <a:ext cx="19050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ts val="600"/>
              </a:spcAft>
              <a:buFont typeface="Arial" charset="0"/>
              <a:defRPr sz="2000" b="1">
                <a:solidFill>
                  <a:schemeClr val="tx1"/>
                </a:solidFill>
                <a:latin typeface="Arial" charset="0"/>
              </a:defRPr>
            </a:lvl1pPr>
            <a:lvl2pPr marL="742950" indent="-285750">
              <a:spcBef>
                <a:spcPct val="20000"/>
              </a:spcBef>
              <a:buClr>
                <a:schemeClr val="tx2"/>
              </a:buClr>
              <a:buFont typeface="Arial" charset="0"/>
              <a:buChar char="•"/>
              <a:defRPr sz="2000">
                <a:solidFill>
                  <a:schemeClr val="tx1"/>
                </a:solidFill>
                <a:latin typeface="Arial" charset="0"/>
              </a:defRPr>
            </a:lvl2pPr>
            <a:lvl3pPr marL="1143000" indent="-228600">
              <a:spcBef>
                <a:spcPct val="20000"/>
              </a:spcBef>
              <a:buClr>
                <a:schemeClr val="tx2"/>
              </a:buClr>
              <a:buFont typeface="Arial" charset="0"/>
              <a:buChar char="•"/>
              <a:defRPr>
                <a:solidFill>
                  <a:schemeClr val="tx1"/>
                </a:solidFill>
                <a:latin typeface="Arial" charset="0"/>
              </a:defRPr>
            </a:lvl3pPr>
            <a:lvl4pPr marL="1600200" indent="-228600">
              <a:spcBef>
                <a:spcPct val="20000"/>
              </a:spcBef>
              <a:buClr>
                <a:schemeClr val="tx2"/>
              </a:buClr>
              <a:buFont typeface="Arial" charset="0"/>
              <a:buChar char="•"/>
              <a:defRPr>
                <a:solidFill>
                  <a:schemeClr val="tx1"/>
                </a:solidFill>
                <a:latin typeface="Arial" charset="0"/>
              </a:defRPr>
            </a:lvl4pPr>
            <a:lvl5pPr marL="2057400" indent="-228600">
              <a:spcBef>
                <a:spcPct val="20000"/>
              </a:spcBef>
              <a:buClr>
                <a:schemeClr val="tx2"/>
              </a:buClr>
              <a:buFont typeface="Arial" charset="0"/>
              <a:buChar char="•"/>
              <a:defRPr>
                <a:solidFill>
                  <a:schemeClr val="tx1"/>
                </a:solidFill>
                <a:latin typeface="Arial" charset="0"/>
              </a:defRPr>
            </a:lvl5pPr>
            <a:lvl6pPr marL="25146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6pPr>
            <a:lvl7pPr marL="29718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7pPr>
            <a:lvl8pPr marL="34290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8pPr>
            <a:lvl9pPr marL="38862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9pPr>
          </a:lstStyle>
          <a:p>
            <a:pPr>
              <a:spcBef>
                <a:spcPct val="0"/>
              </a:spcBef>
              <a:spcAft>
                <a:spcPct val="0"/>
              </a:spcAft>
              <a:buFontTx/>
              <a:buNone/>
            </a:pPr>
            <a:fld id="{653C45F5-96A0-2140-B25D-AA28F83AEE17}" type="slidenum">
              <a:rPr lang="en-GB" altLang="en-US" sz="2400">
                <a:latin typeface="Times New Roman" charset="0"/>
              </a:rPr>
              <a:pPr>
                <a:spcBef>
                  <a:spcPct val="0"/>
                </a:spcBef>
                <a:spcAft>
                  <a:spcPct val="0"/>
                </a:spcAft>
                <a:buFontTx/>
                <a:buNone/>
              </a:pPr>
              <a:t>66</a:t>
            </a:fld>
            <a:endParaRPr lang="en-GB" altLang="en-US" sz="2400">
              <a:latin typeface="Times New Roman" charset="0"/>
            </a:endParaRPr>
          </a:p>
        </p:txBody>
      </p:sp>
      <p:pic>
        <p:nvPicPr>
          <p:cNvPr id="93193" name="Picture 9" descr="DS3-Figure 11-22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59113" y="1600200"/>
            <a:ext cx="5943600" cy="456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9319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a:xfrm>
            <a:off x="381000" y="230188"/>
            <a:ext cx="8382000" cy="766762"/>
          </a:xfrm>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eaLnBrk="1" fontAlgn="auto" hangingPunct="1">
              <a:spcAft>
                <a:spcPts val="0"/>
              </a:spcAft>
              <a:defRPr/>
            </a:pPr>
            <a:r>
              <a:rPr lang="en-GB" b="1">
                <a:latin typeface="Times" pitchFamily="18" charset="0"/>
                <a:ea typeface="+mn-ea"/>
              </a:rPr>
              <a:t>Summary of ERD notations</a:t>
            </a:r>
          </a:p>
        </p:txBody>
      </p:sp>
      <p:sp>
        <p:nvSpPr>
          <p:cNvPr id="86019" name="Slide Number Placeholder 3"/>
          <p:cNvSpPr>
            <a:spLocks noGrp="1"/>
          </p:cNvSpPr>
          <p:nvPr>
            <p:ph type="sldNum" sz="quarter" idx="12"/>
          </p:nvPr>
        </p:nvSpPr>
        <p:spPr bwMode="auto">
          <a:xfrm>
            <a:off x="6858000" y="6172200"/>
            <a:ext cx="1905000" cy="457200"/>
          </a:xfrm>
          <a:ln>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spcAft>
                <a:spcPts val="600"/>
              </a:spcAft>
              <a:buFont typeface="Arial" charset="0"/>
              <a:defRPr sz="2000" b="1">
                <a:solidFill>
                  <a:schemeClr val="tx1"/>
                </a:solidFill>
                <a:latin typeface="Arial" charset="0"/>
              </a:defRPr>
            </a:lvl1pPr>
            <a:lvl2pPr marL="742950" indent="-285750">
              <a:spcBef>
                <a:spcPct val="20000"/>
              </a:spcBef>
              <a:buClr>
                <a:schemeClr val="tx2"/>
              </a:buClr>
              <a:buFont typeface="Arial" charset="0"/>
              <a:buChar char="•"/>
              <a:defRPr sz="2000">
                <a:solidFill>
                  <a:schemeClr val="tx1"/>
                </a:solidFill>
                <a:latin typeface="Arial" charset="0"/>
              </a:defRPr>
            </a:lvl2pPr>
            <a:lvl3pPr marL="1143000" indent="-228600">
              <a:spcBef>
                <a:spcPct val="20000"/>
              </a:spcBef>
              <a:buClr>
                <a:schemeClr val="tx2"/>
              </a:buClr>
              <a:buFont typeface="Arial" charset="0"/>
              <a:buChar char="•"/>
              <a:defRPr>
                <a:solidFill>
                  <a:schemeClr val="tx1"/>
                </a:solidFill>
                <a:latin typeface="Arial" charset="0"/>
              </a:defRPr>
            </a:lvl3pPr>
            <a:lvl4pPr marL="1600200" indent="-228600">
              <a:spcBef>
                <a:spcPct val="20000"/>
              </a:spcBef>
              <a:buClr>
                <a:schemeClr val="tx2"/>
              </a:buClr>
              <a:buFont typeface="Arial" charset="0"/>
              <a:buChar char="•"/>
              <a:defRPr>
                <a:solidFill>
                  <a:schemeClr val="tx1"/>
                </a:solidFill>
                <a:latin typeface="Arial" charset="0"/>
              </a:defRPr>
            </a:lvl4pPr>
            <a:lvl5pPr marL="2057400" indent="-228600">
              <a:spcBef>
                <a:spcPct val="20000"/>
              </a:spcBef>
              <a:buClr>
                <a:schemeClr val="tx2"/>
              </a:buClr>
              <a:buFont typeface="Arial" charset="0"/>
              <a:buChar char="•"/>
              <a:defRPr>
                <a:solidFill>
                  <a:schemeClr val="tx1"/>
                </a:solidFill>
                <a:latin typeface="Arial" charset="0"/>
              </a:defRPr>
            </a:lvl5pPr>
            <a:lvl6pPr marL="2514600" indent="-228600" fontAlgn="base">
              <a:spcBef>
                <a:spcPct val="20000"/>
              </a:spcBef>
              <a:spcAft>
                <a:spcPct val="0"/>
              </a:spcAft>
              <a:buClr>
                <a:schemeClr val="tx2"/>
              </a:buClr>
              <a:buFont typeface="Arial" charset="0"/>
              <a:buChar char="•"/>
              <a:defRPr>
                <a:solidFill>
                  <a:schemeClr val="tx1"/>
                </a:solidFill>
                <a:latin typeface="Arial" charset="0"/>
              </a:defRPr>
            </a:lvl6pPr>
            <a:lvl7pPr marL="2971800" indent="-228600" fontAlgn="base">
              <a:spcBef>
                <a:spcPct val="20000"/>
              </a:spcBef>
              <a:spcAft>
                <a:spcPct val="0"/>
              </a:spcAft>
              <a:buClr>
                <a:schemeClr val="tx2"/>
              </a:buClr>
              <a:buFont typeface="Arial" charset="0"/>
              <a:buChar char="•"/>
              <a:defRPr>
                <a:solidFill>
                  <a:schemeClr val="tx1"/>
                </a:solidFill>
                <a:latin typeface="Arial" charset="0"/>
              </a:defRPr>
            </a:lvl7pPr>
            <a:lvl8pPr marL="3429000" indent="-228600" fontAlgn="base">
              <a:spcBef>
                <a:spcPct val="20000"/>
              </a:spcBef>
              <a:spcAft>
                <a:spcPct val="0"/>
              </a:spcAft>
              <a:buClr>
                <a:schemeClr val="tx2"/>
              </a:buClr>
              <a:buFont typeface="Arial" charset="0"/>
              <a:buChar char="•"/>
              <a:defRPr>
                <a:solidFill>
                  <a:schemeClr val="tx1"/>
                </a:solidFill>
                <a:latin typeface="Arial" charset="0"/>
              </a:defRPr>
            </a:lvl8pPr>
            <a:lvl9pPr marL="3886200" indent="-228600" fontAlgn="base">
              <a:spcBef>
                <a:spcPct val="20000"/>
              </a:spcBef>
              <a:spcAft>
                <a:spcPct val="0"/>
              </a:spcAft>
              <a:buClr>
                <a:schemeClr val="tx2"/>
              </a:buClr>
              <a:buFont typeface="Arial" charset="0"/>
              <a:buChar char="•"/>
              <a:defRPr>
                <a:solidFill>
                  <a:schemeClr val="tx1"/>
                </a:solidFill>
                <a:latin typeface="Arial" charset="0"/>
              </a:defRPr>
            </a:lvl9pPr>
          </a:lstStyle>
          <a:p>
            <a:pPr>
              <a:spcBef>
                <a:spcPct val="0"/>
              </a:spcBef>
              <a:spcAft>
                <a:spcPct val="0"/>
              </a:spcAft>
              <a:buFontTx/>
              <a:buNone/>
              <a:defRPr/>
            </a:pPr>
            <a:fld id="{528DEACC-108B-1346-9772-16D56078AF3A}" type="slidenum">
              <a:rPr lang="en-GB" altLang="en-US" sz="2400" smtClean="0">
                <a:latin typeface="Times New Roman" charset="0"/>
              </a:rPr>
              <a:pPr>
                <a:spcBef>
                  <a:spcPct val="0"/>
                </a:spcBef>
                <a:spcAft>
                  <a:spcPct val="0"/>
                </a:spcAft>
                <a:buFontTx/>
                <a:buNone/>
                <a:defRPr/>
              </a:pPr>
              <a:t>67</a:t>
            </a:fld>
            <a:endParaRPr lang="en-GB" altLang="en-US" sz="2400" b="0" dirty="0">
              <a:ln w="0"/>
              <a:effectLst>
                <a:outerShdw blurRad="38100" dist="19050" dir="2700000" algn="tl" rotWithShape="0">
                  <a:schemeClr val="dk1">
                    <a:alpha val="40000"/>
                  </a:schemeClr>
                </a:outerShdw>
              </a:effectLst>
              <a:latin typeface="Times New Roman" charset="0"/>
            </a:endParaRPr>
          </a:p>
        </p:txBody>
      </p:sp>
      <p:sp>
        <p:nvSpPr>
          <p:cNvPr id="86020" name="AutoShape 3"/>
          <p:cNvSpPr>
            <a:spLocks noChangeArrowheads="1"/>
          </p:cNvSpPr>
          <p:nvPr/>
        </p:nvSpPr>
        <p:spPr bwMode="auto">
          <a:xfrm>
            <a:off x="615950" y="3578225"/>
            <a:ext cx="1752600" cy="914400"/>
          </a:xfrm>
          <a:prstGeom prst="flowChartDecision">
            <a:avLst/>
          </a:prstGeom>
          <a:solidFill>
            <a:srgbClr val="FFFFFF"/>
          </a:solidFill>
          <a:ln w="9525">
            <a:solidFill>
              <a:schemeClr val="tx2">
                <a:lumMod val="75000"/>
              </a:schemeClr>
            </a:solidFill>
            <a:miter lim="800000"/>
            <a:headEnd/>
            <a:tailEnd/>
          </a:ln>
        </p:spPr>
        <p:txBody>
          <a:bodyPr wrap="none" anchor="ctr"/>
          <a:lstStyle>
            <a:lvl1pPr>
              <a:spcBef>
                <a:spcPct val="20000"/>
              </a:spcBef>
              <a:spcAft>
                <a:spcPts val="600"/>
              </a:spcAft>
              <a:buFont typeface="Arial" charset="0"/>
              <a:defRPr sz="2000" b="1">
                <a:solidFill>
                  <a:schemeClr val="tx1"/>
                </a:solidFill>
                <a:latin typeface="Arial" charset="0"/>
              </a:defRPr>
            </a:lvl1pPr>
            <a:lvl2pPr marL="742950" indent="-285750">
              <a:spcBef>
                <a:spcPct val="20000"/>
              </a:spcBef>
              <a:buClr>
                <a:schemeClr val="tx2"/>
              </a:buClr>
              <a:buFont typeface="Arial" charset="0"/>
              <a:buChar char="•"/>
              <a:defRPr sz="2000">
                <a:solidFill>
                  <a:schemeClr val="tx1"/>
                </a:solidFill>
                <a:latin typeface="Arial" charset="0"/>
              </a:defRPr>
            </a:lvl2pPr>
            <a:lvl3pPr marL="1143000" indent="-228600">
              <a:spcBef>
                <a:spcPct val="20000"/>
              </a:spcBef>
              <a:buClr>
                <a:schemeClr val="tx2"/>
              </a:buClr>
              <a:buFont typeface="Arial" charset="0"/>
              <a:buChar char="•"/>
              <a:defRPr>
                <a:solidFill>
                  <a:schemeClr val="tx1"/>
                </a:solidFill>
                <a:latin typeface="Arial" charset="0"/>
              </a:defRPr>
            </a:lvl3pPr>
            <a:lvl4pPr marL="1600200" indent="-228600">
              <a:spcBef>
                <a:spcPct val="20000"/>
              </a:spcBef>
              <a:buClr>
                <a:schemeClr val="tx2"/>
              </a:buClr>
              <a:buFont typeface="Arial" charset="0"/>
              <a:buChar char="•"/>
              <a:defRPr>
                <a:solidFill>
                  <a:schemeClr val="tx1"/>
                </a:solidFill>
                <a:latin typeface="Arial" charset="0"/>
              </a:defRPr>
            </a:lvl4pPr>
            <a:lvl5pPr marL="2057400" indent="-228600">
              <a:spcBef>
                <a:spcPct val="20000"/>
              </a:spcBef>
              <a:buClr>
                <a:schemeClr val="tx2"/>
              </a:buClr>
              <a:buFont typeface="Arial" charset="0"/>
              <a:buChar char="•"/>
              <a:defRPr>
                <a:solidFill>
                  <a:schemeClr val="tx1"/>
                </a:solidFill>
                <a:latin typeface="Arial" charset="0"/>
              </a:defRPr>
            </a:lvl5pPr>
            <a:lvl6pPr marL="2514600" indent="-228600" fontAlgn="base">
              <a:spcBef>
                <a:spcPct val="20000"/>
              </a:spcBef>
              <a:spcAft>
                <a:spcPct val="0"/>
              </a:spcAft>
              <a:buClr>
                <a:schemeClr val="tx2"/>
              </a:buClr>
              <a:buFont typeface="Arial" charset="0"/>
              <a:buChar char="•"/>
              <a:defRPr>
                <a:solidFill>
                  <a:schemeClr val="tx1"/>
                </a:solidFill>
                <a:latin typeface="Arial" charset="0"/>
              </a:defRPr>
            </a:lvl6pPr>
            <a:lvl7pPr marL="2971800" indent="-228600" fontAlgn="base">
              <a:spcBef>
                <a:spcPct val="20000"/>
              </a:spcBef>
              <a:spcAft>
                <a:spcPct val="0"/>
              </a:spcAft>
              <a:buClr>
                <a:schemeClr val="tx2"/>
              </a:buClr>
              <a:buFont typeface="Arial" charset="0"/>
              <a:buChar char="•"/>
              <a:defRPr>
                <a:solidFill>
                  <a:schemeClr val="tx1"/>
                </a:solidFill>
                <a:latin typeface="Arial" charset="0"/>
              </a:defRPr>
            </a:lvl7pPr>
            <a:lvl8pPr marL="3429000" indent="-228600" fontAlgn="base">
              <a:spcBef>
                <a:spcPct val="20000"/>
              </a:spcBef>
              <a:spcAft>
                <a:spcPct val="0"/>
              </a:spcAft>
              <a:buClr>
                <a:schemeClr val="tx2"/>
              </a:buClr>
              <a:buFont typeface="Arial" charset="0"/>
              <a:buChar char="•"/>
              <a:defRPr>
                <a:solidFill>
                  <a:schemeClr val="tx1"/>
                </a:solidFill>
                <a:latin typeface="Arial" charset="0"/>
              </a:defRPr>
            </a:lvl8pPr>
            <a:lvl9pPr marL="3886200" indent="-228600" fontAlgn="base">
              <a:spcBef>
                <a:spcPct val="20000"/>
              </a:spcBef>
              <a:spcAft>
                <a:spcPct val="0"/>
              </a:spcAft>
              <a:buClr>
                <a:schemeClr val="tx2"/>
              </a:buClr>
              <a:buFont typeface="Arial" charset="0"/>
              <a:buChar char="•"/>
              <a:defRPr>
                <a:solidFill>
                  <a:schemeClr val="tx1"/>
                </a:solidFill>
                <a:latin typeface="Arial" charset="0"/>
              </a:defRPr>
            </a:lvl9pPr>
          </a:lstStyle>
          <a:p>
            <a:pPr algn="ctr">
              <a:spcBef>
                <a:spcPct val="0"/>
              </a:spcBef>
              <a:spcAft>
                <a:spcPct val="0"/>
              </a:spcAft>
              <a:buFontTx/>
              <a:buNone/>
              <a:defRPr/>
            </a:pPr>
            <a:endParaRPr lang="en-US" altLang="en-US" sz="2400" b="0">
              <a:solidFill>
                <a:schemeClr val="tx2">
                  <a:lumMod val="75000"/>
                </a:schemeClr>
              </a:solidFill>
              <a:latin typeface="Times New Roman" charset="0"/>
            </a:endParaRPr>
          </a:p>
        </p:txBody>
      </p:sp>
      <p:sp>
        <p:nvSpPr>
          <p:cNvPr id="86021" name="Rectangle 4"/>
          <p:cNvSpPr>
            <a:spLocks noChangeArrowheads="1"/>
          </p:cNvSpPr>
          <p:nvPr/>
        </p:nvSpPr>
        <p:spPr bwMode="auto">
          <a:xfrm>
            <a:off x="615950" y="1520825"/>
            <a:ext cx="1600200" cy="685800"/>
          </a:xfrm>
          <a:prstGeom prst="rect">
            <a:avLst/>
          </a:prstGeom>
          <a:solidFill>
            <a:srgbClr val="FFFFFF"/>
          </a:solidFill>
          <a:ln w="9525">
            <a:solidFill>
              <a:schemeClr val="tx2">
                <a:lumMod val="75000"/>
              </a:schemeClr>
            </a:solidFill>
            <a:miter lim="800000"/>
            <a:headEnd/>
            <a:tailEnd/>
          </a:ln>
        </p:spPr>
        <p:txBody>
          <a:bodyPr wrap="none" anchor="ctr"/>
          <a:lstStyle>
            <a:lvl1pPr>
              <a:spcBef>
                <a:spcPct val="20000"/>
              </a:spcBef>
              <a:spcAft>
                <a:spcPts val="600"/>
              </a:spcAft>
              <a:buFont typeface="Arial" charset="0"/>
              <a:defRPr sz="2000" b="1">
                <a:solidFill>
                  <a:schemeClr val="tx1"/>
                </a:solidFill>
                <a:latin typeface="Arial" charset="0"/>
              </a:defRPr>
            </a:lvl1pPr>
            <a:lvl2pPr marL="742950" indent="-285750">
              <a:spcBef>
                <a:spcPct val="20000"/>
              </a:spcBef>
              <a:buClr>
                <a:schemeClr val="tx2"/>
              </a:buClr>
              <a:buFont typeface="Arial" charset="0"/>
              <a:buChar char="•"/>
              <a:defRPr sz="2000">
                <a:solidFill>
                  <a:schemeClr val="tx1"/>
                </a:solidFill>
                <a:latin typeface="Arial" charset="0"/>
              </a:defRPr>
            </a:lvl2pPr>
            <a:lvl3pPr marL="1143000" indent="-228600">
              <a:spcBef>
                <a:spcPct val="20000"/>
              </a:spcBef>
              <a:buClr>
                <a:schemeClr val="tx2"/>
              </a:buClr>
              <a:buFont typeface="Arial" charset="0"/>
              <a:buChar char="•"/>
              <a:defRPr>
                <a:solidFill>
                  <a:schemeClr val="tx1"/>
                </a:solidFill>
                <a:latin typeface="Arial" charset="0"/>
              </a:defRPr>
            </a:lvl3pPr>
            <a:lvl4pPr marL="1600200" indent="-228600">
              <a:spcBef>
                <a:spcPct val="20000"/>
              </a:spcBef>
              <a:buClr>
                <a:schemeClr val="tx2"/>
              </a:buClr>
              <a:buFont typeface="Arial" charset="0"/>
              <a:buChar char="•"/>
              <a:defRPr>
                <a:solidFill>
                  <a:schemeClr val="tx1"/>
                </a:solidFill>
                <a:latin typeface="Arial" charset="0"/>
              </a:defRPr>
            </a:lvl4pPr>
            <a:lvl5pPr marL="2057400" indent="-228600">
              <a:spcBef>
                <a:spcPct val="20000"/>
              </a:spcBef>
              <a:buClr>
                <a:schemeClr val="tx2"/>
              </a:buClr>
              <a:buFont typeface="Arial" charset="0"/>
              <a:buChar char="•"/>
              <a:defRPr>
                <a:solidFill>
                  <a:schemeClr val="tx1"/>
                </a:solidFill>
                <a:latin typeface="Arial" charset="0"/>
              </a:defRPr>
            </a:lvl5pPr>
            <a:lvl6pPr marL="2514600" indent="-228600" fontAlgn="base">
              <a:spcBef>
                <a:spcPct val="20000"/>
              </a:spcBef>
              <a:spcAft>
                <a:spcPct val="0"/>
              </a:spcAft>
              <a:buClr>
                <a:schemeClr val="tx2"/>
              </a:buClr>
              <a:buFont typeface="Arial" charset="0"/>
              <a:buChar char="•"/>
              <a:defRPr>
                <a:solidFill>
                  <a:schemeClr val="tx1"/>
                </a:solidFill>
                <a:latin typeface="Arial" charset="0"/>
              </a:defRPr>
            </a:lvl6pPr>
            <a:lvl7pPr marL="2971800" indent="-228600" fontAlgn="base">
              <a:spcBef>
                <a:spcPct val="20000"/>
              </a:spcBef>
              <a:spcAft>
                <a:spcPct val="0"/>
              </a:spcAft>
              <a:buClr>
                <a:schemeClr val="tx2"/>
              </a:buClr>
              <a:buFont typeface="Arial" charset="0"/>
              <a:buChar char="•"/>
              <a:defRPr>
                <a:solidFill>
                  <a:schemeClr val="tx1"/>
                </a:solidFill>
                <a:latin typeface="Arial" charset="0"/>
              </a:defRPr>
            </a:lvl7pPr>
            <a:lvl8pPr marL="3429000" indent="-228600" fontAlgn="base">
              <a:spcBef>
                <a:spcPct val="20000"/>
              </a:spcBef>
              <a:spcAft>
                <a:spcPct val="0"/>
              </a:spcAft>
              <a:buClr>
                <a:schemeClr val="tx2"/>
              </a:buClr>
              <a:buFont typeface="Arial" charset="0"/>
              <a:buChar char="•"/>
              <a:defRPr>
                <a:solidFill>
                  <a:schemeClr val="tx1"/>
                </a:solidFill>
                <a:latin typeface="Arial" charset="0"/>
              </a:defRPr>
            </a:lvl8pPr>
            <a:lvl9pPr marL="3886200" indent="-228600" fontAlgn="base">
              <a:spcBef>
                <a:spcPct val="20000"/>
              </a:spcBef>
              <a:spcAft>
                <a:spcPct val="0"/>
              </a:spcAft>
              <a:buClr>
                <a:schemeClr val="tx2"/>
              </a:buClr>
              <a:buFont typeface="Arial" charset="0"/>
              <a:buChar char="•"/>
              <a:defRPr>
                <a:solidFill>
                  <a:schemeClr val="tx1"/>
                </a:solidFill>
                <a:latin typeface="Arial" charset="0"/>
              </a:defRPr>
            </a:lvl9pPr>
          </a:lstStyle>
          <a:p>
            <a:pPr algn="ctr">
              <a:spcBef>
                <a:spcPct val="0"/>
              </a:spcBef>
              <a:spcAft>
                <a:spcPct val="0"/>
              </a:spcAft>
              <a:buFontTx/>
              <a:buNone/>
              <a:defRPr/>
            </a:pPr>
            <a:endParaRPr lang="en-US" altLang="en-US" sz="2400" b="0">
              <a:solidFill>
                <a:schemeClr val="tx2">
                  <a:lumMod val="75000"/>
                </a:schemeClr>
              </a:solidFill>
              <a:latin typeface="Times New Roman" charset="0"/>
            </a:endParaRPr>
          </a:p>
        </p:txBody>
      </p:sp>
      <p:sp>
        <p:nvSpPr>
          <p:cNvPr id="86022" name="Rectangle 5"/>
          <p:cNvSpPr>
            <a:spLocks noChangeArrowheads="1"/>
          </p:cNvSpPr>
          <p:nvPr/>
        </p:nvSpPr>
        <p:spPr bwMode="auto">
          <a:xfrm>
            <a:off x="615950" y="2587625"/>
            <a:ext cx="1600200" cy="685800"/>
          </a:xfrm>
          <a:prstGeom prst="rect">
            <a:avLst/>
          </a:prstGeom>
          <a:solidFill>
            <a:srgbClr val="FFFFFF"/>
          </a:solidFill>
          <a:ln w="9525">
            <a:solidFill>
              <a:schemeClr val="tx2">
                <a:lumMod val="75000"/>
              </a:schemeClr>
            </a:solidFill>
            <a:miter lim="800000"/>
            <a:headEnd/>
            <a:tailEnd/>
          </a:ln>
        </p:spPr>
        <p:txBody>
          <a:bodyPr wrap="none" anchor="ctr"/>
          <a:lstStyle>
            <a:lvl1pPr>
              <a:spcBef>
                <a:spcPct val="20000"/>
              </a:spcBef>
              <a:spcAft>
                <a:spcPts val="600"/>
              </a:spcAft>
              <a:buFont typeface="Arial" charset="0"/>
              <a:defRPr sz="2000" b="1">
                <a:solidFill>
                  <a:schemeClr val="tx1"/>
                </a:solidFill>
                <a:latin typeface="Arial" charset="0"/>
              </a:defRPr>
            </a:lvl1pPr>
            <a:lvl2pPr marL="742950" indent="-285750">
              <a:spcBef>
                <a:spcPct val="20000"/>
              </a:spcBef>
              <a:buClr>
                <a:schemeClr val="tx2"/>
              </a:buClr>
              <a:buFont typeface="Arial" charset="0"/>
              <a:buChar char="•"/>
              <a:defRPr sz="2000">
                <a:solidFill>
                  <a:schemeClr val="tx1"/>
                </a:solidFill>
                <a:latin typeface="Arial" charset="0"/>
              </a:defRPr>
            </a:lvl2pPr>
            <a:lvl3pPr marL="1143000" indent="-228600">
              <a:spcBef>
                <a:spcPct val="20000"/>
              </a:spcBef>
              <a:buClr>
                <a:schemeClr val="tx2"/>
              </a:buClr>
              <a:buFont typeface="Arial" charset="0"/>
              <a:buChar char="•"/>
              <a:defRPr>
                <a:solidFill>
                  <a:schemeClr val="tx1"/>
                </a:solidFill>
                <a:latin typeface="Arial" charset="0"/>
              </a:defRPr>
            </a:lvl3pPr>
            <a:lvl4pPr marL="1600200" indent="-228600">
              <a:spcBef>
                <a:spcPct val="20000"/>
              </a:spcBef>
              <a:buClr>
                <a:schemeClr val="tx2"/>
              </a:buClr>
              <a:buFont typeface="Arial" charset="0"/>
              <a:buChar char="•"/>
              <a:defRPr>
                <a:solidFill>
                  <a:schemeClr val="tx1"/>
                </a:solidFill>
                <a:latin typeface="Arial" charset="0"/>
              </a:defRPr>
            </a:lvl4pPr>
            <a:lvl5pPr marL="2057400" indent="-228600">
              <a:spcBef>
                <a:spcPct val="20000"/>
              </a:spcBef>
              <a:buClr>
                <a:schemeClr val="tx2"/>
              </a:buClr>
              <a:buFont typeface="Arial" charset="0"/>
              <a:buChar char="•"/>
              <a:defRPr>
                <a:solidFill>
                  <a:schemeClr val="tx1"/>
                </a:solidFill>
                <a:latin typeface="Arial" charset="0"/>
              </a:defRPr>
            </a:lvl5pPr>
            <a:lvl6pPr marL="2514600" indent="-228600" fontAlgn="base">
              <a:spcBef>
                <a:spcPct val="20000"/>
              </a:spcBef>
              <a:spcAft>
                <a:spcPct val="0"/>
              </a:spcAft>
              <a:buClr>
                <a:schemeClr val="tx2"/>
              </a:buClr>
              <a:buFont typeface="Arial" charset="0"/>
              <a:buChar char="•"/>
              <a:defRPr>
                <a:solidFill>
                  <a:schemeClr val="tx1"/>
                </a:solidFill>
                <a:latin typeface="Arial" charset="0"/>
              </a:defRPr>
            </a:lvl6pPr>
            <a:lvl7pPr marL="2971800" indent="-228600" fontAlgn="base">
              <a:spcBef>
                <a:spcPct val="20000"/>
              </a:spcBef>
              <a:spcAft>
                <a:spcPct val="0"/>
              </a:spcAft>
              <a:buClr>
                <a:schemeClr val="tx2"/>
              </a:buClr>
              <a:buFont typeface="Arial" charset="0"/>
              <a:buChar char="•"/>
              <a:defRPr>
                <a:solidFill>
                  <a:schemeClr val="tx1"/>
                </a:solidFill>
                <a:latin typeface="Arial" charset="0"/>
              </a:defRPr>
            </a:lvl7pPr>
            <a:lvl8pPr marL="3429000" indent="-228600" fontAlgn="base">
              <a:spcBef>
                <a:spcPct val="20000"/>
              </a:spcBef>
              <a:spcAft>
                <a:spcPct val="0"/>
              </a:spcAft>
              <a:buClr>
                <a:schemeClr val="tx2"/>
              </a:buClr>
              <a:buFont typeface="Arial" charset="0"/>
              <a:buChar char="•"/>
              <a:defRPr>
                <a:solidFill>
                  <a:schemeClr val="tx1"/>
                </a:solidFill>
                <a:latin typeface="Arial" charset="0"/>
              </a:defRPr>
            </a:lvl8pPr>
            <a:lvl9pPr marL="3886200" indent="-228600" fontAlgn="base">
              <a:spcBef>
                <a:spcPct val="20000"/>
              </a:spcBef>
              <a:spcAft>
                <a:spcPct val="0"/>
              </a:spcAft>
              <a:buClr>
                <a:schemeClr val="tx2"/>
              </a:buClr>
              <a:buFont typeface="Arial" charset="0"/>
              <a:buChar char="•"/>
              <a:defRPr>
                <a:solidFill>
                  <a:schemeClr val="tx1"/>
                </a:solidFill>
                <a:latin typeface="Arial" charset="0"/>
              </a:defRPr>
            </a:lvl9pPr>
          </a:lstStyle>
          <a:p>
            <a:pPr>
              <a:spcBef>
                <a:spcPct val="0"/>
              </a:spcBef>
              <a:spcAft>
                <a:spcPct val="0"/>
              </a:spcAft>
              <a:buFontTx/>
              <a:buNone/>
              <a:defRPr/>
            </a:pPr>
            <a:endParaRPr lang="en-US" altLang="en-US" sz="2400" b="0">
              <a:solidFill>
                <a:schemeClr val="tx2">
                  <a:lumMod val="75000"/>
                </a:schemeClr>
              </a:solidFill>
              <a:latin typeface="Times New Roman" charset="0"/>
            </a:endParaRPr>
          </a:p>
        </p:txBody>
      </p:sp>
      <p:sp>
        <p:nvSpPr>
          <p:cNvPr id="86023" name="AutoShape 6"/>
          <p:cNvSpPr>
            <a:spLocks noChangeArrowheads="1"/>
          </p:cNvSpPr>
          <p:nvPr/>
        </p:nvSpPr>
        <p:spPr bwMode="auto">
          <a:xfrm>
            <a:off x="539750" y="4797425"/>
            <a:ext cx="1981200" cy="990600"/>
          </a:xfrm>
          <a:prstGeom prst="flowChartDecision">
            <a:avLst/>
          </a:prstGeom>
          <a:solidFill>
            <a:srgbClr val="FFFFFF"/>
          </a:solidFill>
          <a:ln w="9525">
            <a:solidFill>
              <a:schemeClr val="tx2">
                <a:lumMod val="75000"/>
              </a:schemeClr>
            </a:solidFill>
            <a:miter lim="800000"/>
            <a:headEnd/>
            <a:tailEnd/>
          </a:ln>
        </p:spPr>
        <p:txBody>
          <a:bodyPr wrap="none" anchor="ctr"/>
          <a:lstStyle>
            <a:lvl1pPr>
              <a:spcBef>
                <a:spcPct val="20000"/>
              </a:spcBef>
              <a:spcAft>
                <a:spcPts val="600"/>
              </a:spcAft>
              <a:buFont typeface="Arial" charset="0"/>
              <a:defRPr sz="2000" b="1">
                <a:solidFill>
                  <a:schemeClr val="tx1"/>
                </a:solidFill>
                <a:latin typeface="Arial" charset="0"/>
              </a:defRPr>
            </a:lvl1pPr>
            <a:lvl2pPr marL="742950" indent="-285750">
              <a:spcBef>
                <a:spcPct val="20000"/>
              </a:spcBef>
              <a:buClr>
                <a:schemeClr val="tx2"/>
              </a:buClr>
              <a:buFont typeface="Arial" charset="0"/>
              <a:buChar char="•"/>
              <a:defRPr sz="2000">
                <a:solidFill>
                  <a:schemeClr val="tx1"/>
                </a:solidFill>
                <a:latin typeface="Arial" charset="0"/>
              </a:defRPr>
            </a:lvl2pPr>
            <a:lvl3pPr marL="1143000" indent="-228600">
              <a:spcBef>
                <a:spcPct val="20000"/>
              </a:spcBef>
              <a:buClr>
                <a:schemeClr val="tx2"/>
              </a:buClr>
              <a:buFont typeface="Arial" charset="0"/>
              <a:buChar char="•"/>
              <a:defRPr>
                <a:solidFill>
                  <a:schemeClr val="tx1"/>
                </a:solidFill>
                <a:latin typeface="Arial" charset="0"/>
              </a:defRPr>
            </a:lvl3pPr>
            <a:lvl4pPr marL="1600200" indent="-228600">
              <a:spcBef>
                <a:spcPct val="20000"/>
              </a:spcBef>
              <a:buClr>
                <a:schemeClr val="tx2"/>
              </a:buClr>
              <a:buFont typeface="Arial" charset="0"/>
              <a:buChar char="•"/>
              <a:defRPr>
                <a:solidFill>
                  <a:schemeClr val="tx1"/>
                </a:solidFill>
                <a:latin typeface="Arial" charset="0"/>
              </a:defRPr>
            </a:lvl4pPr>
            <a:lvl5pPr marL="2057400" indent="-228600">
              <a:spcBef>
                <a:spcPct val="20000"/>
              </a:spcBef>
              <a:buClr>
                <a:schemeClr val="tx2"/>
              </a:buClr>
              <a:buFont typeface="Arial" charset="0"/>
              <a:buChar char="•"/>
              <a:defRPr>
                <a:solidFill>
                  <a:schemeClr val="tx1"/>
                </a:solidFill>
                <a:latin typeface="Arial" charset="0"/>
              </a:defRPr>
            </a:lvl5pPr>
            <a:lvl6pPr marL="2514600" indent="-228600" fontAlgn="base">
              <a:spcBef>
                <a:spcPct val="20000"/>
              </a:spcBef>
              <a:spcAft>
                <a:spcPct val="0"/>
              </a:spcAft>
              <a:buClr>
                <a:schemeClr val="tx2"/>
              </a:buClr>
              <a:buFont typeface="Arial" charset="0"/>
              <a:buChar char="•"/>
              <a:defRPr>
                <a:solidFill>
                  <a:schemeClr val="tx1"/>
                </a:solidFill>
                <a:latin typeface="Arial" charset="0"/>
              </a:defRPr>
            </a:lvl6pPr>
            <a:lvl7pPr marL="2971800" indent="-228600" fontAlgn="base">
              <a:spcBef>
                <a:spcPct val="20000"/>
              </a:spcBef>
              <a:spcAft>
                <a:spcPct val="0"/>
              </a:spcAft>
              <a:buClr>
                <a:schemeClr val="tx2"/>
              </a:buClr>
              <a:buFont typeface="Arial" charset="0"/>
              <a:buChar char="•"/>
              <a:defRPr>
                <a:solidFill>
                  <a:schemeClr val="tx1"/>
                </a:solidFill>
                <a:latin typeface="Arial" charset="0"/>
              </a:defRPr>
            </a:lvl7pPr>
            <a:lvl8pPr marL="3429000" indent="-228600" fontAlgn="base">
              <a:spcBef>
                <a:spcPct val="20000"/>
              </a:spcBef>
              <a:spcAft>
                <a:spcPct val="0"/>
              </a:spcAft>
              <a:buClr>
                <a:schemeClr val="tx2"/>
              </a:buClr>
              <a:buFont typeface="Arial" charset="0"/>
              <a:buChar char="•"/>
              <a:defRPr>
                <a:solidFill>
                  <a:schemeClr val="tx1"/>
                </a:solidFill>
                <a:latin typeface="Arial" charset="0"/>
              </a:defRPr>
            </a:lvl8pPr>
            <a:lvl9pPr marL="3886200" indent="-228600" fontAlgn="base">
              <a:spcBef>
                <a:spcPct val="20000"/>
              </a:spcBef>
              <a:spcAft>
                <a:spcPct val="0"/>
              </a:spcAft>
              <a:buClr>
                <a:schemeClr val="tx2"/>
              </a:buClr>
              <a:buFont typeface="Arial" charset="0"/>
              <a:buChar char="•"/>
              <a:defRPr>
                <a:solidFill>
                  <a:schemeClr val="tx1"/>
                </a:solidFill>
                <a:latin typeface="Arial" charset="0"/>
              </a:defRPr>
            </a:lvl9pPr>
          </a:lstStyle>
          <a:p>
            <a:pPr algn="ctr">
              <a:spcBef>
                <a:spcPct val="0"/>
              </a:spcBef>
              <a:spcAft>
                <a:spcPct val="0"/>
              </a:spcAft>
              <a:buFontTx/>
              <a:buNone/>
              <a:defRPr/>
            </a:pPr>
            <a:endParaRPr lang="en-US" altLang="en-US" sz="2400" b="0">
              <a:solidFill>
                <a:schemeClr val="tx2">
                  <a:lumMod val="75000"/>
                </a:schemeClr>
              </a:solidFill>
              <a:latin typeface="Times New Roman" charset="0"/>
            </a:endParaRPr>
          </a:p>
        </p:txBody>
      </p:sp>
      <p:sp>
        <p:nvSpPr>
          <p:cNvPr id="86024" name="Rectangle 7"/>
          <p:cNvSpPr>
            <a:spLocks noChangeArrowheads="1"/>
          </p:cNvSpPr>
          <p:nvPr/>
        </p:nvSpPr>
        <p:spPr bwMode="auto">
          <a:xfrm>
            <a:off x="692150" y="2663825"/>
            <a:ext cx="1447800" cy="533400"/>
          </a:xfrm>
          <a:prstGeom prst="rect">
            <a:avLst/>
          </a:prstGeom>
          <a:solidFill>
            <a:srgbClr val="FFFFFF"/>
          </a:solidFill>
          <a:ln w="9525">
            <a:solidFill>
              <a:schemeClr val="tx2">
                <a:lumMod val="75000"/>
              </a:schemeClr>
            </a:solidFill>
            <a:miter lim="800000"/>
            <a:headEnd/>
            <a:tailEnd/>
          </a:ln>
        </p:spPr>
        <p:txBody>
          <a:bodyPr wrap="none" anchor="ctr"/>
          <a:lstStyle>
            <a:lvl1pPr>
              <a:spcBef>
                <a:spcPct val="20000"/>
              </a:spcBef>
              <a:spcAft>
                <a:spcPts val="600"/>
              </a:spcAft>
              <a:buFont typeface="Arial" charset="0"/>
              <a:defRPr sz="2000" b="1">
                <a:solidFill>
                  <a:schemeClr val="tx1"/>
                </a:solidFill>
                <a:latin typeface="Arial" charset="0"/>
              </a:defRPr>
            </a:lvl1pPr>
            <a:lvl2pPr marL="742950" indent="-285750">
              <a:spcBef>
                <a:spcPct val="20000"/>
              </a:spcBef>
              <a:buClr>
                <a:schemeClr val="tx2"/>
              </a:buClr>
              <a:buFont typeface="Arial" charset="0"/>
              <a:buChar char="•"/>
              <a:defRPr sz="2000">
                <a:solidFill>
                  <a:schemeClr val="tx1"/>
                </a:solidFill>
                <a:latin typeface="Arial" charset="0"/>
              </a:defRPr>
            </a:lvl2pPr>
            <a:lvl3pPr marL="1143000" indent="-228600">
              <a:spcBef>
                <a:spcPct val="20000"/>
              </a:spcBef>
              <a:buClr>
                <a:schemeClr val="tx2"/>
              </a:buClr>
              <a:buFont typeface="Arial" charset="0"/>
              <a:buChar char="•"/>
              <a:defRPr>
                <a:solidFill>
                  <a:schemeClr val="tx1"/>
                </a:solidFill>
                <a:latin typeface="Arial" charset="0"/>
              </a:defRPr>
            </a:lvl3pPr>
            <a:lvl4pPr marL="1600200" indent="-228600">
              <a:spcBef>
                <a:spcPct val="20000"/>
              </a:spcBef>
              <a:buClr>
                <a:schemeClr val="tx2"/>
              </a:buClr>
              <a:buFont typeface="Arial" charset="0"/>
              <a:buChar char="•"/>
              <a:defRPr>
                <a:solidFill>
                  <a:schemeClr val="tx1"/>
                </a:solidFill>
                <a:latin typeface="Arial" charset="0"/>
              </a:defRPr>
            </a:lvl4pPr>
            <a:lvl5pPr marL="2057400" indent="-228600">
              <a:spcBef>
                <a:spcPct val="20000"/>
              </a:spcBef>
              <a:buClr>
                <a:schemeClr val="tx2"/>
              </a:buClr>
              <a:buFont typeface="Arial" charset="0"/>
              <a:buChar char="•"/>
              <a:defRPr>
                <a:solidFill>
                  <a:schemeClr val="tx1"/>
                </a:solidFill>
                <a:latin typeface="Arial" charset="0"/>
              </a:defRPr>
            </a:lvl5pPr>
            <a:lvl6pPr marL="2514600" indent="-228600" fontAlgn="base">
              <a:spcBef>
                <a:spcPct val="20000"/>
              </a:spcBef>
              <a:spcAft>
                <a:spcPct val="0"/>
              </a:spcAft>
              <a:buClr>
                <a:schemeClr val="tx2"/>
              </a:buClr>
              <a:buFont typeface="Arial" charset="0"/>
              <a:buChar char="•"/>
              <a:defRPr>
                <a:solidFill>
                  <a:schemeClr val="tx1"/>
                </a:solidFill>
                <a:latin typeface="Arial" charset="0"/>
              </a:defRPr>
            </a:lvl6pPr>
            <a:lvl7pPr marL="2971800" indent="-228600" fontAlgn="base">
              <a:spcBef>
                <a:spcPct val="20000"/>
              </a:spcBef>
              <a:spcAft>
                <a:spcPct val="0"/>
              </a:spcAft>
              <a:buClr>
                <a:schemeClr val="tx2"/>
              </a:buClr>
              <a:buFont typeface="Arial" charset="0"/>
              <a:buChar char="•"/>
              <a:defRPr>
                <a:solidFill>
                  <a:schemeClr val="tx1"/>
                </a:solidFill>
                <a:latin typeface="Arial" charset="0"/>
              </a:defRPr>
            </a:lvl7pPr>
            <a:lvl8pPr marL="3429000" indent="-228600" fontAlgn="base">
              <a:spcBef>
                <a:spcPct val="20000"/>
              </a:spcBef>
              <a:spcAft>
                <a:spcPct val="0"/>
              </a:spcAft>
              <a:buClr>
                <a:schemeClr val="tx2"/>
              </a:buClr>
              <a:buFont typeface="Arial" charset="0"/>
              <a:buChar char="•"/>
              <a:defRPr>
                <a:solidFill>
                  <a:schemeClr val="tx1"/>
                </a:solidFill>
                <a:latin typeface="Arial" charset="0"/>
              </a:defRPr>
            </a:lvl8pPr>
            <a:lvl9pPr marL="3886200" indent="-228600" fontAlgn="base">
              <a:spcBef>
                <a:spcPct val="20000"/>
              </a:spcBef>
              <a:spcAft>
                <a:spcPct val="0"/>
              </a:spcAft>
              <a:buClr>
                <a:schemeClr val="tx2"/>
              </a:buClr>
              <a:buFont typeface="Arial" charset="0"/>
              <a:buChar char="•"/>
              <a:defRPr>
                <a:solidFill>
                  <a:schemeClr val="tx1"/>
                </a:solidFill>
                <a:latin typeface="Arial" charset="0"/>
              </a:defRPr>
            </a:lvl9pPr>
          </a:lstStyle>
          <a:p>
            <a:pPr algn="ctr">
              <a:spcBef>
                <a:spcPct val="0"/>
              </a:spcBef>
              <a:spcAft>
                <a:spcPct val="0"/>
              </a:spcAft>
              <a:buFontTx/>
              <a:buNone/>
              <a:defRPr/>
            </a:pPr>
            <a:endParaRPr lang="en-US" altLang="en-US" sz="2400" b="0">
              <a:solidFill>
                <a:schemeClr val="tx2">
                  <a:lumMod val="75000"/>
                </a:schemeClr>
              </a:solidFill>
              <a:latin typeface="Times New Roman" charset="0"/>
            </a:endParaRPr>
          </a:p>
        </p:txBody>
      </p:sp>
      <p:sp>
        <p:nvSpPr>
          <p:cNvPr id="86025" name="AutoShape 8"/>
          <p:cNvSpPr>
            <a:spLocks noChangeArrowheads="1"/>
          </p:cNvSpPr>
          <p:nvPr/>
        </p:nvSpPr>
        <p:spPr bwMode="auto">
          <a:xfrm>
            <a:off x="692150" y="4873625"/>
            <a:ext cx="1676400" cy="838200"/>
          </a:xfrm>
          <a:prstGeom prst="flowChartDecision">
            <a:avLst/>
          </a:prstGeom>
          <a:solidFill>
            <a:srgbClr val="FFFFFF"/>
          </a:solidFill>
          <a:ln w="9525">
            <a:solidFill>
              <a:schemeClr val="tx2">
                <a:lumMod val="75000"/>
              </a:schemeClr>
            </a:solidFill>
            <a:miter lim="800000"/>
            <a:headEnd/>
            <a:tailEnd/>
          </a:ln>
        </p:spPr>
        <p:txBody>
          <a:bodyPr wrap="none" anchor="ctr"/>
          <a:lstStyle>
            <a:lvl1pPr>
              <a:spcBef>
                <a:spcPct val="20000"/>
              </a:spcBef>
              <a:spcAft>
                <a:spcPts val="600"/>
              </a:spcAft>
              <a:buFont typeface="Arial" charset="0"/>
              <a:defRPr sz="2000" b="1">
                <a:solidFill>
                  <a:schemeClr val="tx1"/>
                </a:solidFill>
                <a:latin typeface="Arial" charset="0"/>
              </a:defRPr>
            </a:lvl1pPr>
            <a:lvl2pPr marL="742950" indent="-285750">
              <a:spcBef>
                <a:spcPct val="20000"/>
              </a:spcBef>
              <a:buClr>
                <a:schemeClr val="tx2"/>
              </a:buClr>
              <a:buFont typeface="Arial" charset="0"/>
              <a:buChar char="•"/>
              <a:defRPr sz="2000">
                <a:solidFill>
                  <a:schemeClr val="tx1"/>
                </a:solidFill>
                <a:latin typeface="Arial" charset="0"/>
              </a:defRPr>
            </a:lvl2pPr>
            <a:lvl3pPr marL="1143000" indent="-228600">
              <a:spcBef>
                <a:spcPct val="20000"/>
              </a:spcBef>
              <a:buClr>
                <a:schemeClr val="tx2"/>
              </a:buClr>
              <a:buFont typeface="Arial" charset="0"/>
              <a:buChar char="•"/>
              <a:defRPr>
                <a:solidFill>
                  <a:schemeClr val="tx1"/>
                </a:solidFill>
                <a:latin typeface="Arial" charset="0"/>
              </a:defRPr>
            </a:lvl3pPr>
            <a:lvl4pPr marL="1600200" indent="-228600">
              <a:spcBef>
                <a:spcPct val="20000"/>
              </a:spcBef>
              <a:buClr>
                <a:schemeClr val="tx2"/>
              </a:buClr>
              <a:buFont typeface="Arial" charset="0"/>
              <a:buChar char="•"/>
              <a:defRPr>
                <a:solidFill>
                  <a:schemeClr val="tx1"/>
                </a:solidFill>
                <a:latin typeface="Arial" charset="0"/>
              </a:defRPr>
            </a:lvl4pPr>
            <a:lvl5pPr marL="2057400" indent="-228600">
              <a:spcBef>
                <a:spcPct val="20000"/>
              </a:spcBef>
              <a:buClr>
                <a:schemeClr val="tx2"/>
              </a:buClr>
              <a:buFont typeface="Arial" charset="0"/>
              <a:buChar char="•"/>
              <a:defRPr>
                <a:solidFill>
                  <a:schemeClr val="tx1"/>
                </a:solidFill>
                <a:latin typeface="Arial" charset="0"/>
              </a:defRPr>
            </a:lvl5pPr>
            <a:lvl6pPr marL="2514600" indent="-228600" fontAlgn="base">
              <a:spcBef>
                <a:spcPct val="20000"/>
              </a:spcBef>
              <a:spcAft>
                <a:spcPct val="0"/>
              </a:spcAft>
              <a:buClr>
                <a:schemeClr val="tx2"/>
              </a:buClr>
              <a:buFont typeface="Arial" charset="0"/>
              <a:buChar char="•"/>
              <a:defRPr>
                <a:solidFill>
                  <a:schemeClr val="tx1"/>
                </a:solidFill>
                <a:latin typeface="Arial" charset="0"/>
              </a:defRPr>
            </a:lvl6pPr>
            <a:lvl7pPr marL="2971800" indent="-228600" fontAlgn="base">
              <a:spcBef>
                <a:spcPct val="20000"/>
              </a:spcBef>
              <a:spcAft>
                <a:spcPct val="0"/>
              </a:spcAft>
              <a:buClr>
                <a:schemeClr val="tx2"/>
              </a:buClr>
              <a:buFont typeface="Arial" charset="0"/>
              <a:buChar char="•"/>
              <a:defRPr>
                <a:solidFill>
                  <a:schemeClr val="tx1"/>
                </a:solidFill>
                <a:latin typeface="Arial" charset="0"/>
              </a:defRPr>
            </a:lvl7pPr>
            <a:lvl8pPr marL="3429000" indent="-228600" fontAlgn="base">
              <a:spcBef>
                <a:spcPct val="20000"/>
              </a:spcBef>
              <a:spcAft>
                <a:spcPct val="0"/>
              </a:spcAft>
              <a:buClr>
                <a:schemeClr val="tx2"/>
              </a:buClr>
              <a:buFont typeface="Arial" charset="0"/>
              <a:buChar char="•"/>
              <a:defRPr>
                <a:solidFill>
                  <a:schemeClr val="tx1"/>
                </a:solidFill>
                <a:latin typeface="Arial" charset="0"/>
              </a:defRPr>
            </a:lvl8pPr>
            <a:lvl9pPr marL="3886200" indent="-228600" fontAlgn="base">
              <a:spcBef>
                <a:spcPct val="20000"/>
              </a:spcBef>
              <a:spcAft>
                <a:spcPct val="0"/>
              </a:spcAft>
              <a:buClr>
                <a:schemeClr val="tx2"/>
              </a:buClr>
              <a:buFont typeface="Arial" charset="0"/>
              <a:buChar char="•"/>
              <a:defRPr>
                <a:solidFill>
                  <a:schemeClr val="tx1"/>
                </a:solidFill>
                <a:latin typeface="Arial" charset="0"/>
              </a:defRPr>
            </a:lvl9pPr>
          </a:lstStyle>
          <a:p>
            <a:pPr algn="ctr">
              <a:spcBef>
                <a:spcPct val="0"/>
              </a:spcBef>
              <a:spcAft>
                <a:spcPct val="0"/>
              </a:spcAft>
              <a:buFontTx/>
              <a:buNone/>
              <a:defRPr/>
            </a:pPr>
            <a:endParaRPr lang="en-US" altLang="en-US" sz="2400" b="0">
              <a:solidFill>
                <a:schemeClr val="tx2">
                  <a:lumMod val="75000"/>
                </a:schemeClr>
              </a:solidFill>
              <a:latin typeface="Times New Roman" charset="0"/>
            </a:endParaRPr>
          </a:p>
        </p:txBody>
      </p:sp>
      <p:sp>
        <p:nvSpPr>
          <p:cNvPr id="86026" name="Oval 9"/>
          <p:cNvSpPr>
            <a:spLocks noChangeArrowheads="1"/>
          </p:cNvSpPr>
          <p:nvPr/>
        </p:nvSpPr>
        <p:spPr bwMode="auto">
          <a:xfrm>
            <a:off x="5721350" y="1444625"/>
            <a:ext cx="838200" cy="533400"/>
          </a:xfrm>
          <a:prstGeom prst="ellipse">
            <a:avLst/>
          </a:prstGeom>
          <a:solidFill>
            <a:srgbClr val="FFFFFF"/>
          </a:solidFill>
          <a:ln w="9525">
            <a:solidFill>
              <a:schemeClr val="tx2">
                <a:lumMod val="75000"/>
              </a:schemeClr>
            </a:solidFill>
            <a:round/>
            <a:headEnd/>
            <a:tailEnd/>
          </a:ln>
        </p:spPr>
        <p:txBody>
          <a:bodyPr wrap="none" anchor="ctr"/>
          <a:lstStyle>
            <a:lvl1pPr>
              <a:spcBef>
                <a:spcPct val="20000"/>
              </a:spcBef>
              <a:spcAft>
                <a:spcPts val="600"/>
              </a:spcAft>
              <a:buFont typeface="Arial" charset="0"/>
              <a:defRPr sz="2000" b="1">
                <a:solidFill>
                  <a:schemeClr val="tx1"/>
                </a:solidFill>
                <a:latin typeface="Arial" charset="0"/>
              </a:defRPr>
            </a:lvl1pPr>
            <a:lvl2pPr marL="742950" indent="-285750">
              <a:spcBef>
                <a:spcPct val="20000"/>
              </a:spcBef>
              <a:buClr>
                <a:schemeClr val="tx2"/>
              </a:buClr>
              <a:buFont typeface="Arial" charset="0"/>
              <a:buChar char="•"/>
              <a:defRPr sz="2000">
                <a:solidFill>
                  <a:schemeClr val="tx1"/>
                </a:solidFill>
                <a:latin typeface="Arial" charset="0"/>
              </a:defRPr>
            </a:lvl2pPr>
            <a:lvl3pPr marL="1143000" indent="-228600">
              <a:spcBef>
                <a:spcPct val="20000"/>
              </a:spcBef>
              <a:buClr>
                <a:schemeClr val="tx2"/>
              </a:buClr>
              <a:buFont typeface="Arial" charset="0"/>
              <a:buChar char="•"/>
              <a:defRPr>
                <a:solidFill>
                  <a:schemeClr val="tx1"/>
                </a:solidFill>
                <a:latin typeface="Arial" charset="0"/>
              </a:defRPr>
            </a:lvl3pPr>
            <a:lvl4pPr marL="1600200" indent="-228600">
              <a:spcBef>
                <a:spcPct val="20000"/>
              </a:spcBef>
              <a:buClr>
                <a:schemeClr val="tx2"/>
              </a:buClr>
              <a:buFont typeface="Arial" charset="0"/>
              <a:buChar char="•"/>
              <a:defRPr>
                <a:solidFill>
                  <a:schemeClr val="tx1"/>
                </a:solidFill>
                <a:latin typeface="Arial" charset="0"/>
              </a:defRPr>
            </a:lvl4pPr>
            <a:lvl5pPr marL="2057400" indent="-228600">
              <a:spcBef>
                <a:spcPct val="20000"/>
              </a:spcBef>
              <a:buClr>
                <a:schemeClr val="tx2"/>
              </a:buClr>
              <a:buFont typeface="Arial" charset="0"/>
              <a:buChar char="•"/>
              <a:defRPr>
                <a:solidFill>
                  <a:schemeClr val="tx1"/>
                </a:solidFill>
                <a:latin typeface="Arial" charset="0"/>
              </a:defRPr>
            </a:lvl5pPr>
            <a:lvl6pPr marL="2514600" indent="-228600" fontAlgn="base">
              <a:spcBef>
                <a:spcPct val="20000"/>
              </a:spcBef>
              <a:spcAft>
                <a:spcPct val="0"/>
              </a:spcAft>
              <a:buClr>
                <a:schemeClr val="tx2"/>
              </a:buClr>
              <a:buFont typeface="Arial" charset="0"/>
              <a:buChar char="•"/>
              <a:defRPr>
                <a:solidFill>
                  <a:schemeClr val="tx1"/>
                </a:solidFill>
                <a:latin typeface="Arial" charset="0"/>
              </a:defRPr>
            </a:lvl6pPr>
            <a:lvl7pPr marL="2971800" indent="-228600" fontAlgn="base">
              <a:spcBef>
                <a:spcPct val="20000"/>
              </a:spcBef>
              <a:spcAft>
                <a:spcPct val="0"/>
              </a:spcAft>
              <a:buClr>
                <a:schemeClr val="tx2"/>
              </a:buClr>
              <a:buFont typeface="Arial" charset="0"/>
              <a:buChar char="•"/>
              <a:defRPr>
                <a:solidFill>
                  <a:schemeClr val="tx1"/>
                </a:solidFill>
                <a:latin typeface="Arial" charset="0"/>
              </a:defRPr>
            </a:lvl7pPr>
            <a:lvl8pPr marL="3429000" indent="-228600" fontAlgn="base">
              <a:spcBef>
                <a:spcPct val="20000"/>
              </a:spcBef>
              <a:spcAft>
                <a:spcPct val="0"/>
              </a:spcAft>
              <a:buClr>
                <a:schemeClr val="tx2"/>
              </a:buClr>
              <a:buFont typeface="Arial" charset="0"/>
              <a:buChar char="•"/>
              <a:defRPr>
                <a:solidFill>
                  <a:schemeClr val="tx1"/>
                </a:solidFill>
                <a:latin typeface="Arial" charset="0"/>
              </a:defRPr>
            </a:lvl8pPr>
            <a:lvl9pPr marL="3886200" indent="-228600" fontAlgn="base">
              <a:spcBef>
                <a:spcPct val="20000"/>
              </a:spcBef>
              <a:spcAft>
                <a:spcPct val="0"/>
              </a:spcAft>
              <a:buClr>
                <a:schemeClr val="tx2"/>
              </a:buClr>
              <a:buFont typeface="Arial" charset="0"/>
              <a:buChar char="•"/>
              <a:defRPr>
                <a:solidFill>
                  <a:schemeClr val="tx1"/>
                </a:solidFill>
                <a:latin typeface="Arial" charset="0"/>
              </a:defRPr>
            </a:lvl9pPr>
          </a:lstStyle>
          <a:p>
            <a:pPr>
              <a:spcBef>
                <a:spcPct val="0"/>
              </a:spcBef>
              <a:spcAft>
                <a:spcPct val="0"/>
              </a:spcAft>
              <a:buFontTx/>
              <a:buNone/>
              <a:defRPr/>
            </a:pPr>
            <a:endParaRPr lang="en-US" altLang="en-US" sz="2400" b="0">
              <a:solidFill>
                <a:schemeClr val="tx2">
                  <a:lumMod val="75000"/>
                </a:schemeClr>
              </a:solidFill>
              <a:latin typeface="Times New Roman" charset="0"/>
            </a:endParaRPr>
          </a:p>
        </p:txBody>
      </p:sp>
      <p:sp>
        <p:nvSpPr>
          <p:cNvPr id="86027" name="Oval 10"/>
          <p:cNvSpPr>
            <a:spLocks noChangeArrowheads="1"/>
          </p:cNvSpPr>
          <p:nvPr/>
        </p:nvSpPr>
        <p:spPr bwMode="auto">
          <a:xfrm>
            <a:off x="5721350" y="2282825"/>
            <a:ext cx="838200" cy="533400"/>
          </a:xfrm>
          <a:prstGeom prst="ellipse">
            <a:avLst/>
          </a:prstGeom>
          <a:solidFill>
            <a:srgbClr val="FFFFFF"/>
          </a:solidFill>
          <a:ln w="9525">
            <a:solidFill>
              <a:schemeClr val="tx2">
                <a:lumMod val="75000"/>
              </a:schemeClr>
            </a:solidFill>
            <a:round/>
            <a:headEnd/>
            <a:tailEnd/>
          </a:ln>
        </p:spPr>
        <p:txBody>
          <a:bodyPr wrap="none" anchor="ctr"/>
          <a:lstStyle>
            <a:lvl1pPr>
              <a:spcBef>
                <a:spcPct val="20000"/>
              </a:spcBef>
              <a:spcAft>
                <a:spcPts val="600"/>
              </a:spcAft>
              <a:buFont typeface="Arial" charset="0"/>
              <a:defRPr sz="2000" b="1">
                <a:solidFill>
                  <a:schemeClr val="tx1"/>
                </a:solidFill>
                <a:latin typeface="Arial" charset="0"/>
              </a:defRPr>
            </a:lvl1pPr>
            <a:lvl2pPr marL="742950" indent="-285750">
              <a:spcBef>
                <a:spcPct val="20000"/>
              </a:spcBef>
              <a:buClr>
                <a:schemeClr val="tx2"/>
              </a:buClr>
              <a:buFont typeface="Arial" charset="0"/>
              <a:buChar char="•"/>
              <a:defRPr sz="2000">
                <a:solidFill>
                  <a:schemeClr val="tx1"/>
                </a:solidFill>
                <a:latin typeface="Arial" charset="0"/>
              </a:defRPr>
            </a:lvl2pPr>
            <a:lvl3pPr marL="1143000" indent="-228600">
              <a:spcBef>
                <a:spcPct val="20000"/>
              </a:spcBef>
              <a:buClr>
                <a:schemeClr val="tx2"/>
              </a:buClr>
              <a:buFont typeface="Arial" charset="0"/>
              <a:buChar char="•"/>
              <a:defRPr>
                <a:solidFill>
                  <a:schemeClr val="tx1"/>
                </a:solidFill>
                <a:latin typeface="Arial" charset="0"/>
              </a:defRPr>
            </a:lvl3pPr>
            <a:lvl4pPr marL="1600200" indent="-228600">
              <a:spcBef>
                <a:spcPct val="20000"/>
              </a:spcBef>
              <a:buClr>
                <a:schemeClr val="tx2"/>
              </a:buClr>
              <a:buFont typeface="Arial" charset="0"/>
              <a:buChar char="•"/>
              <a:defRPr>
                <a:solidFill>
                  <a:schemeClr val="tx1"/>
                </a:solidFill>
                <a:latin typeface="Arial" charset="0"/>
              </a:defRPr>
            </a:lvl4pPr>
            <a:lvl5pPr marL="2057400" indent="-228600">
              <a:spcBef>
                <a:spcPct val="20000"/>
              </a:spcBef>
              <a:buClr>
                <a:schemeClr val="tx2"/>
              </a:buClr>
              <a:buFont typeface="Arial" charset="0"/>
              <a:buChar char="•"/>
              <a:defRPr>
                <a:solidFill>
                  <a:schemeClr val="tx1"/>
                </a:solidFill>
                <a:latin typeface="Arial" charset="0"/>
              </a:defRPr>
            </a:lvl5pPr>
            <a:lvl6pPr marL="2514600" indent="-228600" fontAlgn="base">
              <a:spcBef>
                <a:spcPct val="20000"/>
              </a:spcBef>
              <a:spcAft>
                <a:spcPct val="0"/>
              </a:spcAft>
              <a:buClr>
                <a:schemeClr val="tx2"/>
              </a:buClr>
              <a:buFont typeface="Arial" charset="0"/>
              <a:buChar char="•"/>
              <a:defRPr>
                <a:solidFill>
                  <a:schemeClr val="tx1"/>
                </a:solidFill>
                <a:latin typeface="Arial" charset="0"/>
              </a:defRPr>
            </a:lvl6pPr>
            <a:lvl7pPr marL="2971800" indent="-228600" fontAlgn="base">
              <a:spcBef>
                <a:spcPct val="20000"/>
              </a:spcBef>
              <a:spcAft>
                <a:spcPct val="0"/>
              </a:spcAft>
              <a:buClr>
                <a:schemeClr val="tx2"/>
              </a:buClr>
              <a:buFont typeface="Arial" charset="0"/>
              <a:buChar char="•"/>
              <a:defRPr>
                <a:solidFill>
                  <a:schemeClr val="tx1"/>
                </a:solidFill>
                <a:latin typeface="Arial" charset="0"/>
              </a:defRPr>
            </a:lvl7pPr>
            <a:lvl8pPr marL="3429000" indent="-228600" fontAlgn="base">
              <a:spcBef>
                <a:spcPct val="20000"/>
              </a:spcBef>
              <a:spcAft>
                <a:spcPct val="0"/>
              </a:spcAft>
              <a:buClr>
                <a:schemeClr val="tx2"/>
              </a:buClr>
              <a:buFont typeface="Arial" charset="0"/>
              <a:buChar char="•"/>
              <a:defRPr>
                <a:solidFill>
                  <a:schemeClr val="tx1"/>
                </a:solidFill>
                <a:latin typeface="Arial" charset="0"/>
              </a:defRPr>
            </a:lvl8pPr>
            <a:lvl9pPr marL="3886200" indent="-228600" fontAlgn="base">
              <a:spcBef>
                <a:spcPct val="20000"/>
              </a:spcBef>
              <a:spcAft>
                <a:spcPct val="0"/>
              </a:spcAft>
              <a:buClr>
                <a:schemeClr val="tx2"/>
              </a:buClr>
              <a:buFont typeface="Arial" charset="0"/>
              <a:buChar char="•"/>
              <a:defRPr>
                <a:solidFill>
                  <a:schemeClr val="tx1"/>
                </a:solidFill>
                <a:latin typeface="Arial" charset="0"/>
              </a:defRPr>
            </a:lvl9pPr>
          </a:lstStyle>
          <a:p>
            <a:pPr>
              <a:spcBef>
                <a:spcPct val="0"/>
              </a:spcBef>
              <a:spcAft>
                <a:spcPct val="0"/>
              </a:spcAft>
              <a:buFontTx/>
              <a:buNone/>
              <a:defRPr/>
            </a:pPr>
            <a:endParaRPr lang="en-US" altLang="en-US" sz="2400" b="0">
              <a:solidFill>
                <a:schemeClr val="tx2">
                  <a:lumMod val="75000"/>
                </a:schemeClr>
              </a:solidFill>
              <a:latin typeface="Times New Roman" charset="0"/>
            </a:endParaRPr>
          </a:p>
        </p:txBody>
      </p:sp>
      <p:sp>
        <p:nvSpPr>
          <p:cNvPr id="86028" name="Oval 11"/>
          <p:cNvSpPr>
            <a:spLocks noChangeArrowheads="1"/>
          </p:cNvSpPr>
          <p:nvPr/>
        </p:nvSpPr>
        <p:spPr bwMode="auto">
          <a:xfrm>
            <a:off x="5721350" y="3197225"/>
            <a:ext cx="838200" cy="533400"/>
          </a:xfrm>
          <a:prstGeom prst="ellipse">
            <a:avLst/>
          </a:prstGeom>
          <a:solidFill>
            <a:srgbClr val="FFFFFF"/>
          </a:solidFill>
          <a:ln w="9525">
            <a:solidFill>
              <a:schemeClr val="tx2">
                <a:lumMod val="75000"/>
              </a:schemeClr>
            </a:solidFill>
            <a:round/>
            <a:headEnd/>
            <a:tailEnd/>
          </a:ln>
        </p:spPr>
        <p:txBody>
          <a:bodyPr wrap="none" anchor="ctr"/>
          <a:lstStyle>
            <a:lvl1pPr>
              <a:spcBef>
                <a:spcPct val="20000"/>
              </a:spcBef>
              <a:spcAft>
                <a:spcPts val="600"/>
              </a:spcAft>
              <a:buFont typeface="Arial" charset="0"/>
              <a:defRPr sz="2000" b="1">
                <a:solidFill>
                  <a:schemeClr val="tx1"/>
                </a:solidFill>
                <a:latin typeface="Arial" charset="0"/>
              </a:defRPr>
            </a:lvl1pPr>
            <a:lvl2pPr marL="742950" indent="-285750">
              <a:spcBef>
                <a:spcPct val="20000"/>
              </a:spcBef>
              <a:buClr>
                <a:schemeClr val="tx2"/>
              </a:buClr>
              <a:buFont typeface="Arial" charset="0"/>
              <a:buChar char="•"/>
              <a:defRPr sz="2000">
                <a:solidFill>
                  <a:schemeClr val="tx1"/>
                </a:solidFill>
                <a:latin typeface="Arial" charset="0"/>
              </a:defRPr>
            </a:lvl2pPr>
            <a:lvl3pPr marL="1143000" indent="-228600">
              <a:spcBef>
                <a:spcPct val="20000"/>
              </a:spcBef>
              <a:buClr>
                <a:schemeClr val="tx2"/>
              </a:buClr>
              <a:buFont typeface="Arial" charset="0"/>
              <a:buChar char="•"/>
              <a:defRPr>
                <a:solidFill>
                  <a:schemeClr val="tx1"/>
                </a:solidFill>
                <a:latin typeface="Arial" charset="0"/>
              </a:defRPr>
            </a:lvl3pPr>
            <a:lvl4pPr marL="1600200" indent="-228600">
              <a:spcBef>
                <a:spcPct val="20000"/>
              </a:spcBef>
              <a:buClr>
                <a:schemeClr val="tx2"/>
              </a:buClr>
              <a:buFont typeface="Arial" charset="0"/>
              <a:buChar char="•"/>
              <a:defRPr>
                <a:solidFill>
                  <a:schemeClr val="tx1"/>
                </a:solidFill>
                <a:latin typeface="Arial" charset="0"/>
              </a:defRPr>
            </a:lvl4pPr>
            <a:lvl5pPr marL="2057400" indent="-228600">
              <a:spcBef>
                <a:spcPct val="20000"/>
              </a:spcBef>
              <a:buClr>
                <a:schemeClr val="tx2"/>
              </a:buClr>
              <a:buFont typeface="Arial" charset="0"/>
              <a:buChar char="•"/>
              <a:defRPr>
                <a:solidFill>
                  <a:schemeClr val="tx1"/>
                </a:solidFill>
                <a:latin typeface="Arial" charset="0"/>
              </a:defRPr>
            </a:lvl5pPr>
            <a:lvl6pPr marL="2514600" indent="-228600" fontAlgn="base">
              <a:spcBef>
                <a:spcPct val="20000"/>
              </a:spcBef>
              <a:spcAft>
                <a:spcPct val="0"/>
              </a:spcAft>
              <a:buClr>
                <a:schemeClr val="tx2"/>
              </a:buClr>
              <a:buFont typeface="Arial" charset="0"/>
              <a:buChar char="•"/>
              <a:defRPr>
                <a:solidFill>
                  <a:schemeClr val="tx1"/>
                </a:solidFill>
                <a:latin typeface="Arial" charset="0"/>
              </a:defRPr>
            </a:lvl6pPr>
            <a:lvl7pPr marL="2971800" indent="-228600" fontAlgn="base">
              <a:spcBef>
                <a:spcPct val="20000"/>
              </a:spcBef>
              <a:spcAft>
                <a:spcPct val="0"/>
              </a:spcAft>
              <a:buClr>
                <a:schemeClr val="tx2"/>
              </a:buClr>
              <a:buFont typeface="Arial" charset="0"/>
              <a:buChar char="•"/>
              <a:defRPr>
                <a:solidFill>
                  <a:schemeClr val="tx1"/>
                </a:solidFill>
                <a:latin typeface="Arial" charset="0"/>
              </a:defRPr>
            </a:lvl7pPr>
            <a:lvl8pPr marL="3429000" indent="-228600" fontAlgn="base">
              <a:spcBef>
                <a:spcPct val="20000"/>
              </a:spcBef>
              <a:spcAft>
                <a:spcPct val="0"/>
              </a:spcAft>
              <a:buClr>
                <a:schemeClr val="tx2"/>
              </a:buClr>
              <a:buFont typeface="Arial" charset="0"/>
              <a:buChar char="•"/>
              <a:defRPr>
                <a:solidFill>
                  <a:schemeClr val="tx1"/>
                </a:solidFill>
                <a:latin typeface="Arial" charset="0"/>
              </a:defRPr>
            </a:lvl8pPr>
            <a:lvl9pPr marL="3886200" indent="-228600" fontAlgn="base">
              <a:spcBef>
                <a:spcPct val="20000"/>
              </a:spcBef>
              <a:spcAft>
                <a:spcPct val="0"/>
              </a:spcAft>
              <a:buClr>
                <a:schemeClr val="tx2"/>
              </a:buClr>
              <a:buFont typeface="Arial" charset="0"/>
              <a:buChar char="•"/>
              <a:defRPr>
                <a:solidFill>
                  <a:schemeClr val="tx1"/>
                </a:solidFill>
                <a:latin typeface="Arial" charset="0"/>
              </a:defRPr>
            </a:lvl9pPr>
          </a:lstStyle>
          <a:p>
            <a:pPr>
              <a:spcBef>
                <a:spcPct val="0"/>
              </a:spcBef>
              <a:spcAft>
                <a:spcPct val="0"/>
              </a:spcAft>
              <a:buFontTx/>
              <a:buNone/>
              <a:defRPr/>
            </a:pPr>
            <a:endParaRPr lang="en-US" altLang="en-US" sz="2400" b="0">
              <a:solidFill>
                <a:schemeClr val="tx2">
                  <a:lumMod val="75000"/>
                </a:schemeClr>
              </a:solidFill>
              <a:latin typeface="Times New Roman" charset="0"/>
            </a:endParaRPr>
          </a:p>
        </p:txBody>
      </p:sp>
      <p:sp>
        <p:nvSpPr>
          <p:cNvPr id="86029" name="Oval 12"/>
          <p:cNvSpPr>
            <a:spLocks noChangeArrowheads="1"/>
          </p:cNvSpPr>
          <p:nvPr/>
        </p:nvSpPr>
        <p:spPr bwMode="auto">
          <a:xfrm>
            <a:off x="5797550" y="3273425"/>
            <a:ext cx="685800" cy="381000"/>
          </a:xfrm>
          <a:prstGeom prst="ellipse">
            <a:avLst/>
          </a:prstGeom>
          <a:solidFill>
            <a:srgbClr val="FFFFFF"/>
          </a:solidFill>
          <a:ln w="9525">
            <a:solidFill>
              <a:schemeClr val="tx2">
                <a:lumMod val="75000"/>
              </a:schemeClr>
            </a:solidFill>
            <a:round/>
            <a:headEnd/>
            <a:tailEnd/>
          </a:ln>
        </p:spPr>
        <p:txBody>
          <a:bodyPr wrap="none" anchor="ctr"/>
          <a:lstStyle>
            <a:lvl1pPr>
              <a:spcBef>
                <a:spcPct val="20000"/>
              </a:spcBef>
              <a:spcAft>
                <a:spcPts val="600"/>
              </a:spcAft>
              <a:buFont typeface="Arial" charset="0"/>
              <a:defRPr sz="2000" b="1">
                <a:solidFill>
                  <a:schemeClr val="tx1"/>
                </a:solidFill>
                <a:latin typeface="Arial" charset="0"/>
              </a:defRPr>
            </a:lvl1pPr>
            <a:lvl2pPr marL="742950" indent="-285750">
              <a:spcBef>
                <a:spcPct val="20000"/>
              </a:spcBef>
              <a:buClr>
                <a:schemeClr val="tx2"/>
              </a:buClr>
              <a:buFont typeface="Arial" charset="0"/>
              <a:buChar char="•"/>
              <a:defRPr sz="2000">
                <a:solidFill>
                  <a:schemeClr val="tx1"/>
                </a:solidFill>
                <a:latin typeface="Arial" charset="0"/>
              </a:defRPr>
            </a:lvl2pPr>
            <a:lvl3pPr marL="1143000" indent="-228600">
              <a:spcBef>
                <a:spcPct val="20000"/>
              </a:spcBef>
              <a:buClr>
                <a:schemeClr val="tx2"/>
              </a:buClr>
              <a:buFont typeface="Arial" charset="0"/>
              <a:buChar char="•"/>
              <a:defRPr>
                <a:solidFill>
                  <a:schemeClr val="tx1"/>
                </a:solidFill>
                <a:latin typeface="Arial" charset="0"/>
              </a:defRPr>
            </a:lvl3pPr>
            <a:lvl4pPr marL="1600200" indent="-228600">
              <a:spcBef>
                <a:spcPct val="20000"/>
              </a:spcBef>
              <a:buClr>
                <a:schemeClr val="tx2"/>
              </a:buClr>
              <a:buFont typeface="Arial" charset="0"/>
              <a:buChar char="•"/>
              <a:defRPr>
                <a:solidFill>
                  <a:schemeClr val="tx1"/>
                </a:solidFill>
                <a:latin typeface="Arial" charset="0"/>
              </a:defRPr>
            </a:lvl4pPr>
            <a:lvl5pPr marL="2057400" indent="-228600">
              <a:spcBef>
                <a:spcPct val="20000"/>
              </a:spcBef>
              <a:buClr>
                <a:schemeClr val="tx2"/>
              </a:buClr>
              <a:buFont typeface="Arial" charset="0"/>
              <a:buChar char="•"/>
              <a:defRPr>
                <a:solidFill>
                  <a:schemeClr val="tx1"/>
                </a:solidFill>
                <a:latin typeface="Arial" charset="0"/>
              </a:defRPr>
            </a:lvl5pPr>
            <a:lvl6pPr marL="2514600" indent="-228600" fontAlgn="base">
              <a:spcBef>
                <a:spcPct val="20000"/>
              </a:spcBef>
              <a:spcAft>
                <a:spcPct val="0"/>
              </a:spcAft>
              <a:buClr>
                <a:schemeClr val="tx2"/>
              </a:buClr>
              <a:buFont typeface="Arial" charset="0"/>
              <a:buChar char="•"/>
              <a:defRPr>
                <a:solidFill>
                  <a:schemeClr val="tx1"/>
                </a:solidFill>
                <a:latin typeface="Arial" charset="0"/>
              </a:defRPr>
            </a:lvl6pPr>
            <a:lvl7pPr marL="2971800" indent="-228600" fontAlgn="base">
              <a:spcBef>
                <a:spcPct val="20000"/>
              </a:spcBef>
              <a:spcAft>
                <a:spcPct val="0"/>
              </a:spcAft>
              <a:buClr>
                <a:schemeClr val="tx2"/>
              </a:buClr>
              <a:buFont typeface="Arial" charset="0"/>
              <a:buChar char="•"/>
              <a:defRPr>
                <a:solidFill>
                  <a:schemeClr val="tx1"/>
                </a:solidFill>
                <a:latin typeface="Arial" charset="0"/>
              </a:defRPr>
            </a:lvl7pPr>
            <a:lvl8pPr marL="3429000" indent="-228600" fontAlgn="base">
              <a:spcBef>
                <a:spcPct val="20000"/>
              </a:spcBef>
              <a:spcAft>
                <a:spcPct val="0"/>
              </a:spcAft>
              <a:buClr>
                <a:schemeClr val="tx2"/>
              </a:buClr>
              <a:buFont typeface="Arial" charset="0"/>
              <a:buChar char="•"/>
              <a:defRPr>
                <a:solidFill>
                  <a:schemeClr val="tx1"/>
                </a:solidFill>
                <a:latin typeface="Arial" charset="0"/>
              </a:defRPr>
            </a:lvl8pPr>
            <a:lvl9pPr marL="3886200" indent="-228600" fontAlgn="base">
              <a:spcBef>
                <a:spcPct val="20000"/>
              </a:spcBef>
              <a:spcAft>
                <a:spcPct val="0"/>
              </a:spcAft>
              <a:buClr>
                <a:schemeClr val="tx2"/>
              </a:buClr>
              <a:buFont typeface="Arial" charset="0"/>
              <a:buChar char="•"/>
              <a:defRPr>
                <a:solidFill>
                  <a:schemeClr val="tx1"/>
                </a:solidFill>
                <a:latin typeface="Arial" charset="0"/>
              </a:defRPr>
            </a:lvl9pPr>
          </a:lstStyle>
          <a:p>
            <a:pPr>
              <a:spcBef>
                <a:spcPct val="0"/>
              </a:spcBef>
              <a:spcAft>
                <a:spcPct val="0"/>
              </a:spcAft>
              <a:buFontTx/>
              <a:buNone/>
              <a:defRPr/>
            </a:pPr>
            <a:endParaRPr lang="en-US" altLang="en-US" sz="2400" b="0">
              <a:solidFill>
                <a:schemeClr val="tx2">
                  <a:lumMod val="75000"/>
                </a:schemeClr>
              </a:solidFill>
              <a:latin typeface="Times New Roman" charset="0"/>
            </a:endParaRPr>
          </a:p>
        </p:txBody>
      </p:sp>
      <p:sp>
        <p:nvSpPr>
          <p:cNvPr id="86030" name="Oval 13"/>
          <p:cNvSpPr>
            <a:spLocks noChangeArrowheads="1"/>
          </p:cNvSpPr>
          <p:nvPr/>
        </p:nvSpPr>
        <p:spPr bwMode="auto">
          <a:xfrm>
            <a:off x="5721350" y="4492625"/>
            <a:ext cx="838200" cy="533400"/>
          </a:xfrm>
          <a:prstGeom prst="ellipse">
            <a:avLst/>
          </a:prstGeom>
          <a:solidFill>
            <a:srgbClr val="FFFFFF"/>
          </a:solidFill>
          <a:ln w="9525">
            <a:solidFill>
              <a:schemeClr val="tx2">
                <a:lumMod val="75000"/>
              </a:schemeClr>
            </a:solidFill>
            <a:round/>
            <a:headEnd/>
            <a:tailEnd/>
          </a:ln>
        </p:spPr>
        <p:txBody>
          <a:bodyPr wrap="none" anchor="ctr"/>
          <a:lstStyle>
            <a:lvl1pPr>
              <a:spcBef>
                <a:spcPct val="20000"/>
              </a:spcBef>
              <a:spcAft>
                <a:spcPts val="600"/>
              </a:spcAft>
              <a:buFont typeface="Arial" charset="0"/>
              <a:defRPr sz="2000" b="1">
                <a:solidFill>
                  <a:schemeClr val="tx1"/>
                </a:solidFill>
                <a:latin typeface="Arial" charset="0"/>
              </a:defRPr>
            </a:lvl1pPr>
            <a:lvl2pPr marL="742950" indent="-285750">
              <a:spcBef>
                <a:spcPct val="20000"/>
              </a:spcBef>
              <a:buClr>
                <a:schemeClr val="tx2"/>
              </a:buClr>
              <a:buFont typeface="Arial" charset="0"/>
              <a:buChar char="•"/>
              <a:defRPr sz="2000">
                <a:solidFill>
                  <a:schemeClr val="tx1"/>
                </a:solidFill>
                <a:latin typeface="Arial" charset="0"/>
              </a:defRPr>
            </a:lvl2pPr>
            <a:lvl3pPr marL="1143000" indent="-228600">
              <a:spcBef>
                <a:spcPct val="20000"/>
              </a:spcBef>
              <a:buClr>
                <a:schemeClr val="tx2"/>
              </a:buClr>
              <a:buFont typeface="Arial" charset="0"/>
              <a:buChar char="•"/>
              <a:defRPr>
                <a:solidFill>
                  <a:schemeClr val="tx1"/>
                </a:solidFill>
                <a:latin typeface="Arial" charset="0"/>
              </a:defRPr>
            </a:lvl3pPr>
            <a:lvl4pPr marL="1600200" indent="-228600">
              <a:spcBef>
                <a:spcPct val="20000"/>
              </a:spcBef>
              <a:buClr>
                <a:schemeClr val="tx2"/>
              </a:buClr>
              <a:buFont typeface="Arial" charset="0"/>
              <a:buChar char="•"/>
              <a:defRPr>
                <a:solidFill>
                  <a:schemeClr val="tx1"/>
                </a:solidFill>
                <a:latin typeface="Arial" charset="0"/>
              </a:defRPr>
            </a:lvl4pPr>
            <a:lvl5pPr marL="2057400" indent="-228600">
              <a:spcBef>
                <a:spcPct val="20000"/>
              </a:spcBef>
              <a:buClr>
                <a:schemeClr val="tx2"/>
              </a:buClr>
              <a:buFont typeface="Arial" charset="0"/>
              <a:buChar char="•"/>
              <a:defRPr>
                <a:solidFill>
                  <a:schemeClr val="tx1"/>
                </a:solidFill>
                <a:latin typeface="Arial" charset="0"/>
              </a:defRPr>
            </a:lvl5pPr>
            <a:lvl6pPr marL="2514600" indent="-228600" fontAlgn="base">
              <a:spcBef>
                <a:spcPct val="20000"/>
              </a:spcBef>
              <a:spcAft>
                <a:spcPct val="0"/>
              </a:spcAft>
              <a:buClr>
                <a:schemeClr val="tx2"/>
              </a:buClr>
              <a:buFont typeface="Arial" charset="0"/>
              <a:buChar char="•"/>
              <a:defRPr>
                <a:solidFill>
                  <a:schemeClr val="tx1"/>
                </a:solidFill>
                <a:latin typeface="Arial" charset="0"/>
              </a:defRPr>
            </a:lvl6pPr>
            <a:lvl7pPr marL="2971800" indent="-228600" fontAlgn="base">
              <a:spcBef>
                <a:spcPct val="20000"/>
              </a:spcBef>
              <a:spcAft>
                <a:spcPct val="0"/>
              </a:spcAft>
              <a:buClr>
                <a:schemeClr val="tx2"/>
              </a:buClr>
              <a:buFont typeface="Arial" charset="0"/>
              <a:buChar char="•"/>
              <a:defRPr>
                <a:solidFill>
                  <a:schemeClr val="tx1"/>
                </a:solidFill>
                <a:latin typeface="Arial" charset="0"/>
              </a:defRPr>
            </a:lvl7pPr>
            <a:lvl8pPr marL="3429000" indent="-228600" fontAlgn="base">
              <a:spcBef>
                <a:spcPct val="20000"/>
              </a:spcBef>
              <a:spcAft>
                <a:spcPct val="0"/>
              </a:spcAft>
              <a:buClr>
                <a:schemeClr val="tx2"/>
              </a:buClr>
              <a:buFont typeface="Arial" charset="0"/>
              <a:buChar char="•"/>
              <a:defRPr>
                <a:solidFill>
                  <a:schemeClr val="tx1"/>
                </a:solidFill>
                <a:latin typeface="Arial" charset="0"/>
              </a:defRPr>
            </a:lvl8pPr>
            <a:lvl9pPr marL="3886200" indent="-228600" fontAlgn="base">
              <a:spcBef>
                <a:spcPct val="20000"/>
              </a:spcBef>
              <a:spcAft>
                <a:spcPct val="0"/>
              </a:spcAft>
              <a:buClr>
                <a:schemeClr val="tx2"/>
              </a:buClr>
              <a:buFont typeface="Arial" charset="0"/>
              <a:buChar char="•"/>
              <a:defRPr>
                <a:solidFill>
                  <a:schemeClr val="tx1"/>
                </a:solidFill>
                <a:latin typeface="Arial" charset="0"/>
              </a:defRPr>
            </a:lvl9pPr>
          </a:lstStyle>
          <a:p>
            <a:pPr>
              <a:spcBef>
                <a:spcPct val="0"/>
              </a:spcBef>
              <a:spcAft>
                <a:spcPct val="0"/>
              </a:spcAft>
              <a:buFontTx/>
              <a:buNone/>
              <a:defRPr/>
            </a:pPr>
            <a:endParaRPr lang="en-US" altLang="en-US" sz="2400" b="0">
              <a:solidFill>
                <a:schemeClr val="tx2">
                  <a:lumMod val="75000"/>
                </a:schemeClr>
              </a:solidFill>
              <a:latin typeface="Times New Roman" charset="0"/>
            </a:endParaRPr>
          </a:p>
        </p:txBody>
      </p:sp>
      <p:sp>
        <p:nvSpPr>
          <p:cNvPr id="86031" name="Oval 14"/>
          <p:cNvSpPr>
            <a:spLocks noChangeArrowheads="1"/>
          </p:cNvSpPr>
          <p:nvPr/>
        </p:nvSpPr>
        <p:spPr bwMode="auto">
          <a:xfrm>
            <a:off x="5111750" y="3883025"/>
            <a:ext cx="838200" cy="533400"/>
          </a:xfrm>
          <a:prstGeom prst="ellipse">
            <a:avLst/>
          </a:prstGeom>
          <a:solidFill>
            <a:srgbClr val="FFFFFF"/>
          </a:solidFill>
          <a:ln w="9525">
            <a:solidFill>
              <a:schemeClr val="tx2">
                <a:lumMod val="75000"/>
              </a:schemeClr>
            </a:solidFill>
            <a:round/>
            <a:headEnd/>
            <a:tailEnd/>
          </a:ln>
        </p:spPr>
        <p:txBody>
          <a:bodyPr wrap="none" anchor="ctr"/>
          <a:lstStyle>
            <a:lvl1pPr>
              <a:spcBef>
                <a:spcPct val="20000"/>
              </a:spcBef>
              <a:spcAft>
                <a:spcPts val="600"/>
              </a:spcAft>
              <a:buFont typeface="Arial" charset="0"/>
              <a:defRPr sz="2000" b="1">
                <a:solidFill>
                  <a:schemeClr val="tx1"/>
                </a:solidFill>
                <a:latin typeface="Arial" charset="0"/>
              </a:defRPr>
            </a:lvl1pPr>
            <a:lvl2pPr marL="742950" indent="-285750">
              <a:spcBef>
                <a:spcPct val="20000"/>
              </a:spcBef>
              <a:buClr>
                <a:schemeClr val="tx2"/>
              </a:buClr>
              <a:buFont typeface="Arial" charset="0"/>
              <a:buChar char="•"/>
              <a:defRPr sz="2000">
                <a:solidFill>
                  <a:schemeClr val="tx1"/>
                </a:solidFill>
                <a:latin typeface="Arial" charset="0"/>
              </a:defRPr>
            </a:lvl2pPr>
            <a:lvl3pPr marL="1143000" indent="-228600">
              <a:spcBef>
                <a:spcPct val="20000"/>
              </a:spcBef>
              <a:buClr>
                <a:schemeClr val="tx2"/>
              </a:buClr>
              <a:buFont typeface="Arial" charset="0"/>
              <a:buChar char="•"/>
              <a:defRPr>
                <a:solidFill>
                  <a:schemeClr val="tx1"/>
                </a:solidFill>
                <a:latin typeface="Arial" charset="0"/>
              </a:defRPr>
            </a:lvl3pPr>
            <a:lvl4pPr marL="1600200" indent="-228600">
              <a:spcBef>
                <a:spcPct val="20000"/>
              </a:spcBef>
              <a:buClr>
                <a:schemeClr val="tx2"/>
              </a:buClr>
              <a:buFont typeface="Arial" charset="0"/>
              <a:buChar char="•"/>
              <a:defRPr>
                <a:solidFill>
                  <a:schemeClr val="tx1"/>
                </a:solidFill>
                <a:latin typeface="Arial" charset="0"/>
              </a:defRPr>
            </a:lvl4pPr>
            <a:lvl5pPr marL="2057400" indent="-228600">
              <a:spcBef>
                <a:spcPct val="20000"/>
              </a:spcBef>
              <a:buClr>
                <a:schemeClr val="tx2"/>
              </a:buClr>
              <a:buFont typeface="Arial" charset="0"/>
              <a:buChar char="•"/>
              <a:defRPr>
                <a:solidFill>
                  <a:schemeClr val="tx1"/>
                </a:solidFill>
                <a:latin typeface="Arial" charset="0"/>
              </a:defRPr>
            </a:lvl5pPr>
            <a:lvl6pPr marL="2514600" indent="-228600" fontAlgn="base">
              <a:spcBef>
                <a:spcPct val="20000"/>
              </a:spcBef>
              <a:spcAft>
                <a:spcPct val="0"/>
              </a:spcAft>
              <a:buClr>
                <a:schemeClr val="tx2"/>
              </a:buClr>
              <a:buFont typeface="Arial" charset="0"/>
              <a:buChar char="•"/>
              <a:defRPr>
                <a:solidFill>
                  <a:schemeClr val="tx1"/>
                </a:solidFill>
                <a:latin typeface="Arial" charset="0"/>
              </a:defRPr>
            </a:lvl6pPr>
            <a:lvl7pPr marL="2971800" indent="-228600" fontAlgn="base">
              <a:spcBef>
                <a:spcPct val="20000"/>
              </a:spcBef>
              <a:spcAft>
                <a:spcPct val="0"/>
              </a:spcAft>
              <a:buClr>
                <a:schemeClr val="tx2"/>
              </a:buClr>
              <a:buFont typeface="Arial" charset="0"/>
              <a:buChar char="•"/>
              <a:defRPr>
                <a:solidFill>
                  <a:schemeClr val="tx1"/>
                </a:solidFill>
                <a:latin typeface="Arial" charset="0"/>
              </a:defRPr>
            </a:lvl7pPr>
            <a:lvl8pPr marL="3429000" indent="-228600" fontAlgn="base">
              <a:spcBef>
                <a:spcPct val="20000"/>
              </a:spcBef>
              <a:spcAft>
                <a:spcPct val="0"/>
              </a:spcAft>
              <a:buClr>
                <a:schemeClr val="tx2"/>
              </a:buClr>
              <a:buFont typeface="Arial" charset="0"/>
              <a:buChar char="•"/>
              <a:defRPr>
                <a:solidFill>
                  <a:schemeClr val="tx1"/>
                </a:solidFill>
                <a:latin typeface="Arial" charset="0"/>
              </a:defRPr>
            </a:lvl8pPr>
            <a:lvl9pPr marL="3886200" indent="-228600" fontAlgn="base">
              <a:spcBef>
                <a:spcPct val="20000"/>
              </a:spcBef>
              <a:spcAft>
                <a:spcPct val="0"/>
              </a:spcAft>
              <a:buClr>
                <a:schemeClr val="tx2"/>
              </a:buClr>
              <a:buFont typeface="Arial" charset="0"/>
              <a:buChar char="•"/>
              <a:defRPr>
                <a:solidFill>
                  <a:schemeClr val="tx1"/>
                </a:solidFill>
                <a:latin typeface="Arial" charset="0"/>
              </a:defRPr>
            </a:lvl9pPr>
          </a:lstStyle>
          <a:p>
            <a:pPr>
              <a:spcBef>
                <a:spcPct val="0"/>
              </a:spcBef>
              <a:spcAft>
                <a:spcPct val="0"/>
              </a:spcAft>
              <a:buFontTx/>
              <a:buNone/>
              <a:defRPr/>
            </a:pPr>
            <a:endParaRPr lang="en-US" altLang="en-US" sz="2400" b="0">
              <a:solidFill>
                <a:schemeClr val="tx2">
                  <a:lumMod val="75000"/>
                </a:schemeClr>
              </a:solidFill>
              <a:latin typeface="Times New Roman" charset="0"/>
            </a:endParaRPr>
          </a:p>
        </p:txBody>
      </p:sp>
      <p:sp>
        <p:nvSpPr>
          <p:cNvPr id="86032" name="Oval 15"/>
          <p:cNvSpPr>
            <a:spLocks noChangeArrowheads="1"/>
          </p:cNvSpPr>
          <p:nvPr/>
        </p:nvSpPr>
        <p:spPr bwMode="auto">
          <a:xfrm>
            <a:off x="6330950" y="3883025"/>
            <a:ext cx="838200" cy="533400"/>
          </a:xfrm>
          <a:prstGeom prst="ellipse">
            <a:avLst/>
          </a:prstGeom>
          <a:solidFill>
            <a:srgbClr val="FFFFFF"/>
          </a:solidFill>
          <a:ln w="9525">
            <a:solidFill>
              <a:schemeClr val="tx2">
                <a:lumMod val="75000"/>
              </a:schemeClr>
            </a:solidFill>
            <a:round/>
            <a:headEnd/>
            <a:tailEnd/>
          </a:ln>
        </p:spPr>
        <p:txBody>
          <a:bodyPr wrap="none" anchor="ctr"/>
          <a:lstStyle>
            <a:lvl1pPr>
              <a:spcBef>
                <a:spcPct val="20000"/>
              </a:spcBef>
              <a:spcAft>
                <a:spcPts val="600"/>
              </a:spcAft>
              <a:buFont typeface="Arial" charset="0"/>
              <a:defRPr sz="2000" b="1">
                <a:solidFill>
                  <a:schemeClr val="tx1"/>
                </a:solidFill>
                <a:latin typeface="Arial" charset="0"/>
              </a:defRPr>
            </a:lvl1pPr>
            <a:lvl2pPr marL="742950" indent="-285750">
              <a:spcBef>
                <a:spcPct val="20000"/>
              </a:spcBef>
              <a:buClr>
                <a:schemeClr val="tx2"/>
              </a:buClr>
              <a:buFont typeface="Arial" charset="0"/>
              <a:buChar char="•"/>
              <a:defRPr sz="2000">
                <a:solidFill>
                  <a:schemeClr val="tx1"/>
                </a:solidFill>
                <a:latin typeface="Arial" charset="0"/>
              </a:defRPr>
            </a:lvl2pPr>
            <a:lvl3pPr marL="1143000" indent="-228600">
              <a:spcBef>
                <a:spcPct val="20000"/>
              </a:spcBef>
              <a:buClr>
                <a:schemeClr val="tx2"/>
              </a:buClr>
              <a:buFont typeface="Arial" charset="0"/>
              <a:buChar char="•"/>
              <a:defRPr>
                <a:solidFill>
                  <a:schemeClr val="tx1"/>
                </a:solidFill>
                <a:latin typeface="Arial" charset="0"/>
              </a:defRPr>
            </a:lvl3pPr>
            <a:lvl4pPr marL="1600200" indent="-228600">
              <a:spcBef>
                <a:spcPct val="20000"/>
              </a:spcBef>
              <a:buClr>
                <a:schemeClr val="tx2"/>
              </a:buClr>
              <a:buFont typeface="Arial" charset="0"/>
              <a:buChar char="•"/>
              <a:defRPr>
                <a:solidFill>
                  <a:schemeClr val="tx1"/>
                </a:solidFill>
                <a:latin typeface="Arial" charset="0"/>
              </a:defRPr>
            </a:lvl4pPr>
            <a:lvl5pPr marL="2057400" indent="-228600">
              <a:spcBef>
                <a:spcPct val="20000"/>
              </a:spcBef>
              <a:buClr>
                <a:schemeClr val="tx2"/>
              </a:buClr>
              <a:buFont typeface="Arial" charset="0"/>
              <a:buChar char="•"/>
              <a:defRPr>
                <a:solidFill>
                  <a:schemeClr val="tx1"/>
                </a:solidFill>
                <a:latin typeface="Arial" charset="0"/>
              </a:defRPr>
            </a:lvl5pPr>
            <a:lvl6pPr marL="2514600" indent="-228600" fontAlgn="base">
              <a:spcBef>
                <a:spcPct val="20000"/>
              </a:spcBef>
              <a:spcAft>
                <a:spcPct val="0"/>
              </a:spcAft>
              <a:buClr>
                <a:schemeClr val="tx2"/>
              </a:buClr>
              <a:buFont typeface="Arial" charset="0"/>
              <a:buChar char="•"/>
              <a:defRPr>
                <a:solidFill>
                  <a:schemeClr val="tx1"/>
                </a:solidFill>
                <a:latin typeface="Arial" charset="0"/>
              </a:defRPr>
            </a:lvl6pPr>
            <a:lvl7pPr marL="2971800" indent="-228600" fontAlgn="base">
              <a:spcBef>
                <a:spcPct val="20000"/>
              </a:spcBef>
              <a:spcAft>
                <a:spcPct val="0"/>
              </a:spcAft>
              <a:buClr>
                <a:schemeClr val="tx2"/>
              </a:buClr>
              <a:buFont typeface="Arial" charset="0"/>
              <a:buChar char="•"/>
              <a:defRPr>
                <a:solidFill>
                  <a:schemeClr val="tx1"/>
                </a:solidFill>
                <a:latin typeface="Arial" charset="0"/>
              </a:defRPr>
            </a:lvl7pPr>
            <a:lvl8pPr marL="3429000" indent="-228600" fontAlgn="base">
              <a:spcBef>
                <a:spcPct val="20000"/>
              </a:spcBef>
              <a:spcAft>
                <a:spcPct val="0"/>
              </a:spcAft>
              <a:buClr>
                <a:schemeClr val="tx2"/>
              </a:buClr>
              <a:buFont typeface="Arial" charset="0"/>
              <a:buChar char="•"/>
              <a:defRPr>
                <a:solidFill>
                  <a:schemeClr val="tx1"/>
                </a:solidFill>
                <a:latin typeface="Arial" charset="0"/>
              </a:defRPr>
            </a:lvl8pPr>
            <a:lvl9pPr marL="3886200" indent="-228600" fontAlgn="base">
              <a:spcBef>
                <a:spcPct val="20000"/>
              </a:spcBef>
              <a:spcAft>
                <a:spcPct val="0"/>
              </a:spcAft>
              <a:buClr>
                <a:schemeClr val="tx2"/>
              </a:buClr>
              <a:buFont typeface="Arial" charset="0"/>
              <a:buChar char="•"/>
              <a:defRPr>
                <a:solidFill>
                  <a:schemeClr val="tx1"/>
                </a:solidFill>
                <a:latin typeface="Arial" charset="0"/>
              </a:defRPr>
            </a:lvl9pPr>
          </a:lstStyle>
          <a:p>
            <a:pPr>
              <a:spcBef>
                <a:spcPct val="0"/>
              </a:spcBef>
              <a:spcAft>
                <a:spcPct val="0"/>
              </a:spcAft>
              <a:buFontTx/>
              <a:buNone/>
              <a:defRPr/>
            </a:pPr>
            <a:endParaRPr lang="en-US" altLang="en-US" sz="2400" b="0">
              <a:solidFill>
                <a:schemeClr val="tx2">
                  <a:lumMod val="75000"/>
                </a:schemeClr>
              </a:solidFill>
              <a:latin typeface="Times New Roman" charset="0"/>
            </a:endParaRPr>
          </a:p>
        </p:txBody>
      </p:sp>
      <p:sp>
        <p:nvSpPr>
          <p:cNvPr id="86033" name="Oval 16"/>
          <p:cNvSpPr>
            <a:spLocks noChangeArrowheads="1"/>
          </p:cNvSpPr>
          <p:nvPr/>
        </p:nvSpPr>
        <p:spPr bwMode="auto">
          <a:xfrm>
            <a:off x="5721350" y="5559425"/>
            <a:ext cx="838200" cy="533400"/>
          </a:xfrm>
          <a:prstGeom prst="ellipse">
            <a:avLst/>
          </a:prstGeom>
          <a:solidFill>
            <a:srgbClr val="FFFFFF"/>
          </a:solidFill>
          <a:ln w="9525">
            <a:solidFill>
              <a:schemeClr val="tx2">
                <a:lumMod val="75000"/>
              </a:schemeClr>
            </a:solidFill>
            <a:prstDash val="sysDot"/>
            <a:round/>
            <a:headEnd/>
            <a:tailEnd/>
          </a:ln>
        </p:spPr>
        <p:txBody>
          <a:bodyPr wrap="none" anchor="ctr"/>
          <a:lstStyle>
            <a:lvl1pPr>
              <a:spcBef>
                <a:spcPct val="20000"/>
              </a:spcBef>
              <a:spcAft>
                <a:spcPts val="600"/>
              </a:spcAft>
              <a:buFont typeface="Arial" charset="0"/>
              <a:defRPr sz="2000" b="1">
                <a:solidFill>
                  <a:schemeClr val="tx1"/>
                </a:solidFill>
                <a:latin typeface="Arial" charset="0"/>
              </a:defRPr>
            </a:lvl1pPr>
            <a:lvl2pPr marL="742950" indent="-285750">
              <a:spcBef>
                <a:spcPct val="20000"/>
              </a:spcBef>
              <a:buClr>
                <a:schemeClr val="tx2"/>
              </a:buClr>
              <a:buFont typeface="Arial" charset="0"/>
              <a:buChar char="•"/>
              <a:defRPr sz="2000">
                <a:solidFill>
                  <a:schemeClr val="tx1"/>
                </a:solidFill>
                <a:latin typeface="Arial" charset="0"/>
              </a:defRPr>
            </a:lvl2pPr>
            <a:lvl3pPr marL="1143000" indent="-228600">
              <a:spcBef>
                <a:spcPct val="20000"/>
              </a:spcBef>
              <a:buClr>
                <a:schemeClr val="tx2"/>
              </a:buClr>
              <a:buFont typeface="Arial" charset="0"/>
              <a:buChar char="•"/>
              <a:defRPr>
                <a:solidFill>
                  <a:schemeClr val="tx1"/>
                </a:solidFill>
                <a:latin typeface="Arial" charset="0"/>
              </a:defRPr>
            </a:lvl3pPr>
            <a:lvl4pPr marL="1600200" indent="-228600">
              <a:spcBef>
                <a:spcPct val="20000"/>
              </a:spcBef>
              <a:buClr>
                <a:schemeClr val="tx2"/>
              </a:buClr>
              <a:buFont typeface="Arial" charset="0"/>
              <a:buChar char="•"/>
              <a:defRPr>
                <a:solidFill>
                  <a:schemeClr val="tx1"/>
                </a:solidFill>
                <a:latin typeface="Arial" charset="0"/>
              </a:defRPr>
            </a:lvl4pPr>
            <a:lvl5pPr marL="2057400" indent="-228600">
              <a:spcBef>
                <a:spcPct val="20000"/>
              </a:spcBef>
              <a:buClr>
                <a:schemeClr val="tx2"/>
              </a:buClr>
              <a:buFont typeface="Arial" charset="0"/>
              <a:buChar char="•"/>
              <a:defRPr>
                <a:solidFill>
                  <a:schemeClr val="tx1"/>
                </a:solidFill>
                <a:latin typeface="Arial" charset="0"/>
              </a:defRPr>
            </a:lvl5pPr>
            <a:lvl6pPr marL="2514600" indent="-228600" fontAlgn="base">
              <a:spcBef>
                <a:spcPct val="20000"/>
              </a:spcBef>
              <a:spcAft>
                <a:spcPct val="0"/>
              </a:spcAft>
              <a:buClr>
                <a:schemeClr val="tx2"/>
              </a:buClr>
              <a:buFont typeface="Arial" charset="0"/>
              <a:buChar char="•"/>
              <a:defRPr>
                <a:solidFill>
                  <a:schemeClr val="tx1"/>
                </a:solidFill>
                <a:latin typeface="Arial" charset="0"/>
              </a:defRPr>
            </a:lvl6pPr>
            <a:lvl7pPr marL="2971800" indent="-228600" fontAlgn="base">
              <a:spcBef>
                <a:spcPct val="20000"/>
              </a:spcBef>
              <a:spcAft>
                <a:spcPct val="0"/>
              </a:spcAft>
              <a:buClr>
                <a:schemeClr val="tx2"/>
              </a:buClr>
              <a:buFont typeface="Arial" charset="0"/>
              <a:buChar char="•"/>
              <a:defRPr>
                <a:solidFill>
                  <a:schemeClr val="tx1"/>
                </a:solidFill>
                <a:latin typeface="Arial" charset="0"/>
              </a:defRPr>
            </a:lvl7pPr>
            <a:lvl8pPr marL="3429000" indent="-228600" fontAlgn="base">
              <a:spcBef>
                <a:spcPct val="20000"/>
              </a:spcBef>
              <a:spcAft>
                <a:spcPct val="0"/>
              </a:spcAft>
              <a:buClr>
                <a:schemeClr val="tx2"/>
              </a:buClr>
              <a:buFont typeface="Arial" charset="0"/>
              <a:buChar char="•"/>
              <a:defRPr>
                <a:solidFill>
                  <a:schemeClr val="tx1"/>
                </a:solidFill>
                <a:latin typeface="Arial" charset="0"/>
              </a:defRPr>
            </a:lvl8pPr>
            <a:lvl9pPr marL="3886200" indent="-228600" fontAlgn="base">
              <a:spcBef>
                <a:spcPct val="20000"/>
              </a:spcBef>
              <a:spcAft>
                <a:spcPct val="0"/>
              </a:spcAft>
              <a:buClr>
                <a:schemeClr val="tx2"/>
              </a:buClr>
              <a:buFont typeface="Arial" charset="0"/>
              <a:buChar char="•"/>
              <a:defRPr>
                <a:solidFill>
                  <a:schemeClr val="tx1"/>
                </a:solidFill>
                <a:latin typeface="Arial" charset="0"/>
              </a:defRPr>
            </a:lvl9pPr>
          </a:lstStyle>
          <a:p>
            <a:pPr>
              <a:spcBef>
                <a:spcPct val="0"/>
              </a:spcBef>
              <a:spcAft>
                <a:spcPct val="0"/>
              </a:spcAft>
              <a:buFontTx/>
              <a:buNone/>
              <a:defRPr/>
            </a:pPr>
            <a:endParaRPr lang="en-US" altLang="en-US" sz="2400" b="0">
              <a:solidFill>
                <a:schemeClr val="tx2">
                  <a:lumMod val="75000"/>
                </a:schemeClr>
              </a:solidFill>
              <a:latin typeface="Times New Roman" charset="0"/>
            </a:endParaRPr>
          </a:p>
        </p:txBody>
      </p:sp>
      <p:sp>
        <p:nvSpPr>
          <p:cNvPr id="19" name="Line 17"/>
          <p:cNvSpPr>
            <a:spLocks noChangeShapeType="1"/>
          </p:cNvSpPr>
          <p:nvPr/>
        </p:nvSpPr>
        <p:spPr bwMode="auto">
          <a:xfrm flipH="1">
            <a:off x="5264150" y="1673225"/>
            <a:ext cx="457200" cy="0"/>
          </a:xfrm>
          <a:prstGeom prst="line">
            <a:avLst/>
          </a:prstGeom>
          <a:noFill/>
          <a:ln w="9525">
            <a:solidFill>
              <a:schemeClr val="tx2">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en-US">
              <a:solidFill>
                <a:schemeClr val="tx2">
                  <a:lumMod val="75000"/>
                </a:schemeClr>
              </a:solidFill>
            </a:endParaRPr>
          </a:p>
        </p:txBody>
      </p:sp>
      <p:sp>
        <p:nvSpPr>
          <p:cNvPr id="20" name="Line 18"/>
          <p:cNvSpPr>
            <a:spLocks noChangeShapeType="1"/>
          </p:cNvSpPr>
          <p:nvPr/>
        </p:nvSpPr>
        <p:spPr bwMode="auto">
          <a:xfrm flipH="1">
            <a:off x="5264150" y="2511425"/>
            <a:ext cx="457200" cy="0"/>
          </a:xfrm>
          <a:prstGeom prst="line">
            <a:avLst/>
          </a:prstGeom>
          <a:noFill/>
          <a:ln w="9525">
            <a:solidFill>
              <a:schemeClr val="tx2">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en-US">
              <a:solidFill>
                <a:schemeClr val="tx2">
                  <a:lumMod val="75000"/>
                </a:schemeClr>
              </a:solidFill>
            </a:endParaRPr>
          </a:p>
        </p:txBody>
      </p:sp>
      <p:sp>
        <p:nvSpPr>
          <p:cNvPr id="21" name="Line 19"/>
          <p:cNvSpPr>
            <a:spLocks noChangeShapeType="1"/>
          </p:cNvSpPr>
          <p:nvPr/>
        </p:nvSpPr>
        <p:spPr bwMode="auto">
          <a:xfrm flipH="1">
            <a:off x="5264150" y="3425825"/>
            <a:ext cx="457200" cy="0"/>
          </a:xfrm>
          <a:prstGeom prst="line">
            <a:avLst/>
          </a:prstGeom>
          <a:noFill/>
          <a:ln w="57150" cmpd="thinThick">
            <a:solidFill>
              <a:schemeClr val="tx2">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en-US">
              <a:solidFill>
                <a:schemeClr val="tx2">
                  <a:lumMod val="75000"/>
                </a:schemeClr>
              </a:solidFill>
            </a:endParaRPr>
          </a:p>
        </p:txBody>
      </p:sp>
      <p:sp>
        <p:nvSpPr>
          <p:cNvPr id="22" name="Line 20"/>
          <p:cNvSpPr>
            <a:spLocks noChangeShapeType="1"/>
          </p:cNvSpPr>
          <p:nvPr/>
        </p:nvSpPr>
        <p:spPr bwMode="auto">
          <a:xfrm flipH="1">
            <a:off x="5264150" y="5788025"/>
            <a:ext cx="457200" cy="0"/>
          </a:xfrm>
          <a:prstGeom prst="line">
            <a:avLst/>
          </a:prstGeom>
          <a:noFill/>
          <a:ln w="9525" cap="rnd">
            <a:solidFill>
              <a:schemeClr val="tx2">
                <a:lumMod val="75000"/>
              </a:schemeClr>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en-US">
              <a:solidFill>
                <a:schemeClr val="tx2">
                  <a:lumMod val="75000"/>
                </a:schemeClr>
              </a:solidFill>
            </a:endParaRPr>
          </a:p>
        </p:txBody>
      </p:sp>
      <p:sp>
        <p:nvSpPr>
          <p:cNvPr id="23" name="Line 21"/>
          <p:cNvSpPr>
            <a:spLocks noChangeShapeType="1"/>
          </p:cNvSpPr>
          <p:nvPr/>
        </p:nvSpPr>
        <p:spPr bwMode="auto">
          <a:xfrm flipH="1">
            <a:off x="6407150" y="4416425"/>
            <a:ext cx="76200" cy="76200"/>
          </a:xfrm>
          <a:prstGeom prst="line">
            <a:avLst/>
          </a:prstGeom>
          <a:noFill/>
          <a:ln w="9525">
            <a:solidFill>
              <a:schemeClr val="tx2">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en-US">
              <a:solidFill>
                <a:schemeClr val="tx2">
                  <a:lumMod val="75000"/>
                </a:schemeClr>
              </a:solidFill>
            </a:endParaRPr>
          </a:p>
        </p:txBody>
      </p:sp>
      <p:sp>
        <p:nvSpPr>
          <p:cNvPr id="24" name="Line 22"/>
          <p:cNvSpPr>
            <a:spLocks noChangeShapeType="1"/>
          </p:cNvSpPr>
          <p:nvPr/>
        </p:nvSpPr>
        <p:spPr bwMode="auto">
          <a:xfrm>
            <a:off x="5797550" y="4340225"/>
            <a:ext cx="152400" cy="152400"/>
          </a:xfrm>
          <a:prstGeom prst="line">
            <a:avLst/>
          </a:prstGeom>
          <a:noFill/>
          <a:ln w="9525">
            <a:solidFill>
              <a:schemeClr val="tx2">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en-US">
              <a:solidFill>
                <a:schemeClr val="tx2">
                  <a:lumMod val="75000"/>
                </a:schemeClr>
              </a:solidFill>
            </a:endParaRPr>
          </a:p>
        </p:txBody>
      </p:sp>
      <p:sp>
        <p:nvSpPr>
          <p:cNvPr id="25" name="Line 23"/>
          <p:cNvSpPr>
            <a:spLocks noChangeShapeType="1"/>
          </p:cNvSpPr>
          <p:nvPr/>
        </p:nvSpPr>
        <p:spPr bwMode="auto">
          <a:xfrm flipH="1">
            <a:off x="5340350" y="4721225"/>
            <a:ext cx="381000" cy="0"/>
          </a:xfrm>
          <a:prstGeom prst="line">
            <a:avLst/>
          </a:prstGeom>
          <a:noFill/>
          <a:ln w="9525">
            <a:solidFill>
              <a:schemeClr val="tx2">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en-US">
              <a:solidFill>
                <a:schemeClr val="tx2">
                  <a:lumMod val="75000"/>
                </a:schemeClr>
              </a:solidFill>
            </a:endParaRPr>
          </a:p>
        </p:txBody>
      </p:sp>
      <p:sp>
        <p:nvSpPr>
          <p:cNvPr id="26" name="Text Box 24"/>
          <p:cNvSpPr txBox="1">
            <a:spLocks noChangeArrowheads="1"/>
          </p:cNvSpPr>
          <p:nvPr/>
        </p:nvSpPr>
        <p:spPr bwMode="auto">
          <a:xfrm>
            <a:off x="2809875" y="1687513"/>
            <a:ext cx="1103313" cy="396875"/>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spAutoFit/>
          </a:bodyPr>
          <a:lstStyle/>
          <a:p>
            <a:pPr>
              <a:defRPr/>
            </a:pPr>
            <a:r>
              <a:rPr lang="en-US" sz="2000" dirty="0">
                <a:solidFill>
                  <a:schemeClr val="tx2">
                    <a:lumMod val="75000"/>
                  </a:schemeClr>
                </a:solidFill>
                <a:ea typeface="ＭＳ Ｐゴシック" charset="0"/>
                <a:cs typeface="ＭＳ Ｐゴシック" charset="0"/>
              </a:rPr>
              <a:t>ENTITY</a:t>
            </a:r>
          </a:p>
        </p:txBody>
      </p:sp>
      <p:sp>
        <p:nvSpPr>
          <p:cNvPr id="27" name="Text Box 25"/>
          <p:cNvSpPr txBox="1">
            <a:spLocks noChangeArrowheads="1"/>
          </p:cNvSpPr>
          <p:nvPr/>
        </p:nvSpPr>
        <p:spPr bwMode="auto">
          <a:xfrm>
            <a:off x="2597150" y="2740025"/>
            <a:ext cx="1930400" cy="396875"/>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spAutoFit/>
          </a:bodyPr>
          <a:lstStyle/>
          <a:p>
            <a:pPr>
              <a:defRPr/>
            </a:pPr>
            <a:r>
              <a:rPr lang="en-US" sz="2000" dirty="0">
                <a:solidFill>
                  <a:schemeClr val="tx2">
                    <a:lumMod val="75000"/>
                  </a:schemeClr>
                </a:solidFill>
                <a:ea typeface="ＭＳ Ｐゴシック" charset="0"/>
                <a:cs typeface="ＭＳ Ｐゴシック" charset="0"/>
              </a:rPr>
              <a:t>WEAK ENTITY</a:t>
            </a:r>
          </a:p>
        </p:txBody>
      </p:sp>
      <p:sp>
        <p:nvSpPr>
          <p:cNvPr id="28" name="Text Box 26"/>
          <p:cNvSpPr txBox="1">
            <a:spLocks noChangeArrowheads="1"/>
          </p:cNvSpPr>
          <p:nvPr/>
        </p:nvSpPr>
        <p:spPr bwMode="auto">
          <a:xfrm>
            <a:off x="2673350" y="3806825"/>
            <a:ext cx="2008188" cy="396875"/>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spAutoFit/>
          </a:bodyPr>
          <a:lstStyle/>
          <a:p>
            <a:pPr>
              <a:defRPr/>
            </a:pPr>
            <a:r>
              <a:rPr lang="en-US" sz="2000" dirty="0">
                <a:solidFill>
                  <a:schemeClr val="tx2">
                    <a:lumMod val="75000"/>
                  </a:schemeClr>
                </a:solidFill>
                <a:ea typeface="ＭＳ Ｐゴシック" charset="0"/>
                <a:cs typeface="ＭＳ Ｐゴシック" charset="0"/>
              </a:rPr>
              <a:t>RELATIONSHIP</a:t>
            </a:r>
          </a:p>
        </p:txBody>
      </p:sp>
      <p:sp>
        <p:nvSpPr>
          <p:cNvPr id="29" name="Text Box 27"/>
          <p:cNvSpPr txBox="1">
            <a:spLocks noChangeArrowheads="1"/>
          </p:cNvSpPr>
          <p:nvPr/>
        </p:nvSpPr>
        <p:spPr bwMode="auto">
          <a:xfrm>
            <a:off x="2825750" y="5102225"/>
            <a:ext cx="2008188" cy="701675"/>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spAutoFit/>
          </a:bodyPr>
          <a:lstStyle/>
          <a:p>
            <a:pPr algn="ctr">
              <a:defRPr/>
            </a:pPr>
            <a:r>
              <a:rPr lang="en-US" sz="2000" dirty="0">
                <a:solidFill>
                  <a:schemeClr val="tx2">
                    <a:lumMod val="75000"/>
                  </a:schemeClr>
                </a:solidFill>
                <a:ea typeface="ＭＳ Ｐゴシック" charset="0"/>
                <a:cs typeface="ＭＳ Ｐゴシック" charset="0"/>
              </a:rPr>
              <a:t>IDENTIFYING </a:t>
            </a:r>
          </a:p>
          <a:p>
            <a:pPr algn="ctr">
              <a:defRPr/>
            </a:pPr>
            <a:r>
              <a:rPr lang="en-US" sz="2000" dirty="0">
                <a:solidFill>
                  <a:schemeClr val="tx2">
                    <a:lumMod val="75000"/>
                  </a:schemeClr>
                </a:solidFill>
                <a:ea typeface="ＭＳ Ｐゴシック" charset="0"/>
                <a:cs typeface="ＭＳ Ｐゴシック" charset="0"/>
              </a:rPr>
              <a:t>RELATIONSHIP</a:t>
            </a:r>
          </a:p>
        </p:txBody>
      </p:sp>
      <p:sp>
        <p:nvSpPr>
          <p:cNvPr id="30" name="Text Box 28"/>
          <p:cNvSpPr txBox="1">
            <a:spLocks noChangeArrowheads="1"/>
          </p:cNvSpPr>
          <p:nvPr/>
        </p:nvSpPr>
        <p:spPr bwMode="auto">
          <a:xfrm>
            <a:off x="7245350" y="1520825"/>
            <a:ext cx="1598613" cy="396875"/>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spAutoFit/>
          </a:bodyPr>
          <a:lstStyle/>
          <a:p>
            <a:pPr>
              <a:defRPr/>
            </a:pPr>
            <a:r>
              <a:rPr lang="en-US" sz="2000" dirty="0">
                <a:solidFill>
                  <a:schemeClr val="tx2">
                    <a:lumMod val="75000"/>
                  </a:schemeClr>
                </a:solidFill>
                <a:ea typeface="ＭＳ Ｐゴシック" charset="0"/>
                <a:cs typeface="ＭＳ Ｐゴシック" charset="0"/>
              </a:rPr>
              <a:t>ATTRIBUTE</a:t>
            </a:r>
          </a:p>
        </p:txBody>
      </p:sp>
      <p:sp>
        <p:nvSpPr>
          <p:cNvPr id="31" name="Text Box 29"/>
          <p:cNvSpPr txBox="1">
            <a:spLocks noChangeArrowheads="1"/>
          </p:cNvSpPr>
          <p:nvPr/>
        </p:nvSpPr>
        <p:spPr bwMode="auto">
          <a:xfrm>
            <a:off x="6888163" y="2359025"/>
            <a:ext cx="2185987" cy="396875"/>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spAutoFit/>
          </a:bodyPr>
          <a:lstStyle/>
          <a:p>
            <a:pPr>
              <a:defRPr/>
            </a:pPr>
            <a:r>
              <a:rPr lang="en-US" sz="2000" dirty="0">
                <a:solidFill>
                  <a:schemeClr val="tx2">
                    <a:lumMod val="75000"/>
                  </a:schemeClr>
                </a:solidFill>
                <a:ea typeface="ＭＳ Ｐゴシック" charset="0"/>
                <a:cs typeface="ＭＳ Ｐゴシック" charset="0"/>
              </a:rPr>
              <a:t>KEY ATTRIBUTE</a:t>
            </a:r>
          </a:p>
        </p:txBody>
      </p:sp>
      <p:sp>
        <p:nvSpPr>
          <p:cNvPr id="32" name="Text Box 30"/>
          <p:cNvSpPr txBox="1">
            <a:spLocks noChangeArrowheads="1"/>
          </p:cNvSpPr>
          <p:nvPr/>
        </p:nvSpPr>
        <p:spPr bwMode="auto">
          <a:xfrm>
            <a:off x="6788150" y="3197225"/>
            <a:ext cx="2120900" cy="396875"/>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spAutoFit/>
          </a:bodyPr>
          <a:lstStyle/>
          <a:p>
            <a:pPr>
              <a:defRPr/>
            </a:pPr>
            <a:r>
              <a:rPr lang="en-US" sz="2000" dirty="0">
                <a:solidFill>
                  <a:schemeClr val="tx2">
                    <a:lumMod val="75000"/>
                  </a:schemeClr>
                </a:solidFill>
                <a:ea typeface="ＭＳ Ｐゴシック" charset="0"/>
                <a:cs typeface="ＭＳ Ｐゴシック" charset="0"/>
              </a:rPr>
              <a:t>MULTI-VALUED</a:t>
            </a:r>
          </a:p>
        </p:txBody>
      </p:sp>
      <p:sp>
        <p:nvSpPr>
          <p:cNvPr id="33" name="Text Box 31"/>
          <p:cNvSpPr txBox="1">
            <a:spLocks noChangeArrowheads="1"/>
          </p:cNvSpPr>
          <p:nvPr/>
        </p:nvSpPr>
        <p:spPr bwMode="auto">
          <a:xfrm>
            <a:off x="7092950" y="4492625"/>
            <a:ext cx="1625600" cy="396875"/>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spAutoFit/>
          </a:bodyPr>
          <a:lstStyle/>
          <a:p>
            <a:pPr>
              <a:defRPr/>
            </a:pPr>
            <a:r>
              <a:rPr lang="en-US" sz="2000" dirty="0">
                <a:solidFill>
                  <a:schemeClr val="tx2">
                    <a:lumMod val="75000"/>
                  </a:schemeClr>
                </a:solidFill>
                <a:ea typeface="ＭＳ Ｐゴシック" charset="0"/>
                <a:cs typeface="ＭＳ Ｐゴシック" charset="0"/>
              </a:rPr>
              <a:t>COMPOSITE</a:t>
            </a:r>
          </a:p>
        </p:txBody>
      </p:sp>
      <p:sp>
        <p:nvSpPr>
          <p:cNvPr id="34" name="Text Box 32"/>
          <p:cNvSpPr txBox="1">
            <a:spLocks noChangeArrowheads="1"/>
          </p:cNvSpPr>
          <p:nvPr/>
        </p:nvSpPr>
        <p:spPr bwMode="auto">
          <a:xfrm>
            <a:off x="7245350" y="5635625"/>
            <a:ext cx="1301750" cy="396875"/>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spAutoFit/>
          </a:bodyPr>
          <a:lstStyle/>
          <a:p>
            <a:pPr>
              <a:defRPr/>
            </a:pPr>
            <a:r>
              <a:rPr lang="en-US" sz="2000" dirty="0">
                <a:solidFill>
                  <a:schemeClr val="tx2">
                    <a:lumMod val="75000"/>
                  </a:schemeClr>
                </a:solidFill>
                <a:ea typeface="ＭＳ Ｐゴシック" charset="0"/>
                <a:cs typeface="ＭＳ Ｐゴシック" charset="0"/>
              </a:rPr>
              <a:t>DERIVED</a:t>
            </a:r>
          </a:p>
        </p:txBody>
      </p:sp>
      <p:sp>
        <p:nvSpPr>
          <p:cNvPr id="35" name="Line 33"/>
          <p:cNvSpPr>
            <a:spLocks noChangeShapeType="1"/>
          </p:cNvSpPr>
          <p:nvPr/>
        </p:nvSpPr>
        <p:spPr bwMode="auto">
          <a:xfrm>
            <a:off x="6102350" y="4111625"/>
            <a:ext cx="152400" cy="0"/>
          </a:xfrm>
          <a:prstGeom prst="line">
            <a:avLst/>
          </a:prstGeom>
          <a:noFill/>
          <a:ln w="9525" cap="rnd">
            <a:solidFill>
              <a:schemeClr val="tx2">
                <a:lumMod val="75000"/>
              </a:schemeClr>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en-US">
              <a:solidFill>
                <a:schemeClr val="tx2">
                  <a:lumMod val="75000"/>
                </a:schemeClr>
              </a:solidFill>
            </a:endParaRPr>
          </a:p>
        </p:txBody>
      </p:sp>
      <p:sp>
        <p:nvSpPr>
          <p:cNvPr id="36" name="Line 34"/>
          <p:cNvSpPr>
            <a:spLocks noChangeShapeType="1"/>
          </p:cNvSpPr>
          <p:nvPr/>
        </p:nvSpPr>
        <p:spPr bwMode="auto">
          <a:xfrm>
            <a:off x="5873750" y="2663825"/>
            <a:ext cx="533400" cy="0"/>
          </a:xfrm>
          <a:prstGeom prst="line">
            <a:avLst/>
          </a:prstGeom>
          <a:noFill/>
          <a:ln w="9525">
            <a:solidFill>
              <a:schemeClr val="tx2">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en-US">
              <a:solidFill>
                <a:schemeClr val="tx2">
                  <a:lumMod val="75000"/>
                </a:schemeClr>
              </a:solidFill>
            </a:endParaRPr>
          </a:p>
        </p:txBody>
      </p:sp>
    </p:spTree>
  </p:cSld>
  <p:clrMapOvr>
    <a:masterClrMapping/>
  </p:clrMapOvr>
  <p:transition>
    <p:wipe dir="d"/>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a:xfrm>
            <a:off x="381000" y="230188"/>
            <a:ext cx="8382000" cy="766762"/>
          </a:xfrm>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eaLnBrk="1" fontAlgn="auto" hangingPunct="1">
              <a:spcAft>
                <a:spcPts val="0"/>
              </a:spcAft>
              <a:defRPr/>
            </a:pPr>
            <a:r>
              <a:rPr lang="en-GB" b="1">
                <a:latin typeface="Times" pitchFamily="18" charset="0"/>
                <a:ea typeface="ＭＳ Ｐゴシック" charset="0"/>
              </a:rPr>
              <a:t>Summary of ERD notations</a:t>
            </a:r>
            <a:endParaRPr lang="en-GB" b="1">
              <a:latin typeface="Times" pitchFamily="18" charset="0"/>
              <a:ea typeface="+mn-ea"/>
            </a:endParaRPr>
          </a:p>
        </p:txBody>
      </p:sp>
      <p:sp>
        <p:nvSpPr>
          <p:cNvPr id="121858" name="Slide Number Placeholder 3"/>
          <p:cNvSpPr>
            <a:spLocks noGrp="1"/>
          </p:cNvSpPr>
          <p:nvPr>
            <p:ph type="sldNum" sz="quarter" idx="12"/>
          </p:nvPr>
        </p:nvSpPr>
        <p:spPr bwMode="auto">
          <a:xfrm>
            <a:off x="6858000" y="6172200"/>
            <a:ext cx="19050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ts val="600"/>
              </a:spcAft>
              <a:buFont typeface="Arial" charset="0"/>
              <a:defRPr sz="2000" b="1">
                <a:solidFill>
                  <a:schemeClr val="tx1"/>
                </a:solidFill>
                <a:latin typeface="Arial" charset="0"/>
              </a:defRPr>
            </a:lvl1pPr>
            <a:lvl2pPr marL="742950" indent="-285750">
              <a:spcBef>
                <a:spcPct val="20000"/>
              </a:spcBef>
              <a:buClr>
                <a:schemeClr val="tx2"/>
              </a:buClr>
              <a:buFont typeface="Arial" charset="0"/>
              <a:buChar char="•"/>
              <a:defRPr sz="2000">
                <a:solidFill>
                  <a:schemeClr val="tx1"/>
                </a:solidFill>
                <a:latin typeface="Arial" charset="0"/>
              </a:defRPr>
            </a:lvl2pPr>
            <a:lvl3pPr marL="1143000" indent="-228600">
              <a:spcBef>
                <a:spcPct val="20000"/>
              </a:spcBef>
              <a:buClr>
                <a:schemeClr val="tx2"/>
              </a:buClr>
              <a:buFont typeface="Arial" charset="0"/>
              <a:buChar char="•"/>
              <a:defRPr>
                <a:solidFill>
                  <a:schemeClr val="tx1"/>
                </a:solidFill>
                <a:latin typeface="Arial" charset="0"/>
              </a:defRPr>
            </a:lvl3pPr>
            <a:lvl4pPr marL="1600200" indent="-228600">
              <a:spcBef>
                <a:spcPct val="20000"/>
              </a:spcBef>
              <a:buClr>
                <a:schemeClr val="tx2"/>
              </a:buClr>
              <a:buFont typeface="Arial" charset="0"/>
              <a:buChar char="•"/>
              <a:defRPr>
                <a:solidFill>
                  <a:schemeClr val="tx1"/>
                </a:solidFill>
                <a:latin typeface="Arial" charset="0"/>
              </a:defRPr>
            </a:lvl4pPr>
            <a:lvl5pPr marL="2057400" indent="-228600">
              <a:spcBef>
                <a:spcPct val="20000"/>
              </a:spcBef>
              <a:buClr>
                <a:schemeClr val="tx2"/>
              </a:buClr>
              <a:buFont typeface="Arial" charset="0"/>
              <a:buChar char="•"/>
              <a:defRPr>
                <a:solidFill>
                  <a:schemeClr val="tx1"/>
                </a:solidFill>
                <a:latin typeface="Arial" charset="0"/>
              </a:defRPr>
            </a:lvl5pPr>
            <a:lvl6pPr marL="25146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6pPr>
            <a:lvl7pPr marL="29718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7pPr>
            <a:lvl8pPr marL="34290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8pPr>
            <a:lvl9pPr marL="38862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9pPr>
          </a:lstStyle>
          <a:p>
            <a:pPr>
              <a:spcBef>
                <a:spcPct val="0"/>
              </a:spcBef>
              <a:spcAft>
                <a:spcPct val="0"/>
              </a:spcAft>
              <a:buFontTx/>
              <a:buNone/>
            </a:pPr>
            <a:fld id="{29B8070D-BA4F-0248-A4B2-71BA3772B504}" type="slidenum">
              <a:rPr lang="en-GB" altLang="en-US" sz="2400">
                <a:latin typeface="Times New Roman" charset="0"/>
              </a:rPr>
              <a:pPr>
                <a:spcBef>
                  <a:spcPct val="0"/>
                </a:spcBef>
                <a:spcAft>
                  <a:spcPct val="0"/>
                </a:spcAft>
                <a:buFontTx/>
                <a:buNone/>
              </a:pPr>
              <a:t>68</a:t>
            </a:fld>
            <a:endParaRPr lang="en-GB" altLang="en-US" sz="2400">
              <a:latin typeface="Times New Roman" charset="0"/>
            </a:endParaRPr>
          </a:p>
        </p:txBody>
      </p:sp>
      <p:sp>
        <p:nvSpPr>
          <p:cNvPr id="87044" name="Rectangle 3"/>
          <p:cNvSpPr>
            <a:spLocks noChangeArrowheads="1"/>
          </p:cNvSpPr>
          <p:nvPr/>
        </p:nvSpPr>
        <p:spPr bwMode="auto">
          <a:xfrm>
            <a:off x="533400" y="1905000"/>
            <a:ext cx="1371600" cy="762000"/>
          </a:xfrm>
          <a:prstGeom prst="rect">
            <a:avLst/>
          </a:prstGeom>
          <a:solidFill>
            <a:srgbClr val="FFFFFF"/>
          </a:solidFill>
          <a:ln w="9525">
            <a:solidFill>
              <a:schemeClr val="tx2">
                <a:lumMod val="75000"/>
              </a:schemeClr>
            </a:solidFill>
            <a:miter lim="800000"/>
            <a:headEnd/>
            <a:tailEnd/>
          </a:ln>
        </p:spPr>
        <p:txBody>
          <a:bodyPr wrap="none" anchor="ctr"/>
          <a:lstStyle>
            <a:lvl1pPr>
              <a:spcBef>
                <a:spcPct val="20000"/>
              </a:spcBef>
              <a:spcAft>
                <a:spcPts val="600"/>
              </a:spcAft>
              <a:buFont typeface="Arial" charset="0"/>
              <a:defRPr sz="2000" b="1">
                <a:solidFill>
                  <a:schemeClr val="tx1"/>
                </a:solidFill>
                <a:latin typeface="Arial" charset="0"/>
              </a:defRPr>
            </a:lvl1pPr>
            <a:lvl2pPr marL="742950" indent="-285750">
              <a:spcBef>
                <a:spcPct val="20000"/>
              </a:spcBef>
              <a:buClr>
                <a:schemeClr val="tx2"/>
              </a:buClr>
              <a:buFont typeface="Arial" charset="0"/>
              <a:buChar char="•"/>
              <a:defRPr sz="2000">
                <a:solidFill>
                  <a:schemeClr val="tx1"/>
                </a:solidFill>
                <a:latin typeface="Arial" charset="0"/>
              </a:defRPr>
            </a:lvl2pPr>
            <a:lvl3pPr marL="1143000" indent="-228600">
              <a:spcBef>
                <a:spcPct val="20000"/>
              </a:spcBef>
              <a:buClr>
                <a:schemeClr val="tx2"/>
              </a:buClr>
              <a:buFont typeface="Arial" charset="0"/>
              <a:buChar char="•"/>
              <a:defRPr>
                <a:solidFill>
                  <a:schemeClr val="tx1"/>
                </a:solidFill>
                <a:latin typeface="Arial" charset="0"/>
              </a:defRPr>
            </a:lvl3pPr>
            <a:lvl4pPr marL="1600200" indent="-228600">
              <a:spcBef>
                <a:spcPct val="20000"/>
              </a:spcBef>
              <a:buClr>
                <a:schemeClr val="tx2"/>
              </a:buClr>
              <a:buFont typeface="Arial" charset="0"/>
              <a:buChar char="•"/>
              <a:defRPr>
                <a:solidFill>
                  <a:schemeClr val="tx1"/>
                </a:solidFill>
                <a:latin typeface="Arial" charset="0"/>
              </a:defRPr>
            </a:lvl4pPr>
            <a:lvl5pPr marL="2057400" indent="-228600">
              <a:spcBef>
                <a:spcPct val="20000"/>
              </a:spcBef>
              <a:buClr>
                <a:schemeClr val="tx2"/>
              </a:buClr>
              <a:buFont typeface="Arial" charset="0"/>
              <a:buChar char="•"/>
              <a:defRPr>
                <a:solidFill>
                  <a:schemeClr val="tx1"/>
                </a:solidFill>
                <a:latin typeface="Arial" charset="0"/>
              </a:defRPr>
            </a:lvl5pPr>
            <a:lvl6pPr marL="2514600" indent="-228600" fontAlgn="base">
              <a:spcBef>
                <a:spcPct val="20000"/>
              </a:spcBef>
              <a:spcAft>
                <a:spcPct val="0"/>
              </a:spcAft>
              <a:buClr>
                <a:schemeClr val="tx2"/>
              </a:buClr>
              <a:buFont typeface="Arial" charset="0"/>
              <a:buChar char="•"/>
              <a:defRPr>
                <a:solidFill>
                  <a:schemeClr val="tx1"/>
                </a:solidFill>
                <a:latin typeface="Arial" charset="0"/>
              </a:defRPr>
            </a:lvl6pPr>
            <a:lvl7pPr marL="2971800" indent="-228600" fontAlgn="base">
              <a:spcBef>
                <a:spcPct val="20000"/>
              </a:spcBef>
              <a:spcAft>
                <a:spcPct val="0"/>
              </a:spcAft>
              <a:buClr>
                <a:schemeClr val="tx2"/>
              </a:buClr>
              <a:buFont typeface="Arial" charset="0"/>
              <a:buChar char="•"/>
              <a:defRPr>
                <a:solidFill>
                  <a:schemeClr val="tx1"/>
                </a:solidFill>
                <a:latin typeface="Arial" charset="0"/>
              </a:defRPr>
            </a:lvl7pPr>
            <a:lvl8pPr marL="3429000" indent="-228600" fontAlgn="base">
              <a:spcBef>
                <a:spcPct val="20000"/>
              </a:spcBef>
              <a:spcAft>
                <a:spcPct val="0"/>
              </a:spcAft>
              <a:buClr>
                <a:schemeClr val="tx2"/>
              </a:buClr>
              <a:buFont typeface="Arial" charset="0"/>
              <a:buChar char="•"/>
              <a:defRPr>
                <a:solidFill>
                  <a:schemeClr val="tx1"/>
                </a:solidFill>
                <a:latin typeface="Arial" charset="0"/>
              </a:defRPr>
            </a:lvl8pPr>
            <a:lvl9pPr marL="3886200" indent="-228600" fontAlgn="base">
              <a:spcBef>
                <a:spcPct val="20000"/>
              </a:spcBef>
              <a:spcAft>
                <a:spcPct val="0"/>
              </a:spcAft>
              <a:buClr>
                <a:schemeClr val="tx2"/>
              </a:buClr>
              <a:buFont typeface="Arial" charset="0"/>
              <a:buChar char="•"/>
              <a:defRPr>
                <a:solidFill>
                  <a:schemeClr val="tx1"/>
                </a:solidFill>
                <a:latin typeface="Arial" charset="0"/>
              </a:defRPr>
            </a:lvl9pPr>
          </a:lstStyle>
          <a:p>
            <a:pPr algn="ctr">
              <a:spcBef>
                <a:spcPct val="0"/>
              </a:spcBef>
              <a:spcAft>
                <a:spcPct val="0"/>
              </a:spcAft>
              <a:buFontTx/>
              <a:buNone/>
              <a:defRPr/>
            </a:pPr>
            <a:endParaRPr lang="en-US" altLang="en-US" sz="2400" b="0">
              <a:solidFill>
                <a:schemeClr val="tx2">
                  <a:lumMod val="75000"/>
                </a:schemeClr>
              </a:solidFill>
              <a:latin typeface="Times New Roman" charset="0"/>
            </a:endParaRPr>
          </a:p>
        </p:txBody>
      </p:sp>
      <p:sp>
        <p:nvSpPr>
          <p:cNvPr id="6" name="Text Box 4"/>
          <p:cNvSpPr txBox="1">
            <a:spLocks noChangeArrowheads="1"/>
          </p:cNvSpPr>
          <p:nvPr/>
        </p:nvSpPr>
        <p:spPr bwMode="auto">
          <a:xfrm>
            <a:off x="6934200" y="1981200"/>
            <a:ext cx="1924050" cy="701675"/>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spAutoFit/>
          </a:bodyPr>
          <a:lstStyle/>
          <a:p>
            <a:pPr algn="ctr">
              <a:defRPr/>
            </a:pPr>
            <a:r>
              <a:rPr lang="en-US" sz="2000" dirty="0">
                <a:solidFill>
                  <a:schemeClr val="tx2">
                    <a:lumMod val="75000"/>
                  </a:schemeClr>
                </a:solidFill>
                <a:ea typeface="ＭＳ Ｐゴシック" charset="0"/>
                <a:cs typeface="ＭＳ Ｐゴシック" charset="0"/>
              </a:rPr>
              <a:t>CARDINALITY</a:t>
            </a:r>
          </a:p>
          <a:p>
            <a:pPr algn="ctr">
              <a:defRPr/>
            </a:pPr>
            <a:r>
              <a:rPr lang="en-US" sz="2000" dirty="0">
                <a:solidFill>
                  <a:schemeClr val="tx2">
                    <a:lumMod val="75000"/>
                  </a:schemeClr>
                </a:solidFill>
                <a:ea typeface="ＭＳ Ｐゴシック" charset="0"/>
                <a:cs typeface="ＭＳ Ｐゴシック" charset="0"/>
              </a:rPr>
              <a:t>RATION</a:t>
            </a:r>
          </a:p>
        </p:txBody>
      </p:sp>
      <p:sp>
        <p:nvSpPr>
          <p:cNvPr id="87046" name="Rectangle 5"/>
          <p:cNvSpPr>
            <a:spLocks noChangeArrowheads="1"/>
          </p:cNvSpPr>
          <p:nvPr/>
        </p:nvSpPr>
        <p:spPr bwMode="auto">
          <a:xfrm>
            <a:off x="4876800" y="1905000"/>
            <a:ext cx="1371600" cy="762000"/>
          </a:xfrm>
          <a:prstGeom prst="rect">
            <a:avLst/>
          </a:prstGeom>
          <a:solidFill>
            <a:srgbClr val="FFFFFF"/>
          </a:solidFill>
          <a:ln w="9525">
            <a:solidFill>
              <a:schemeClr val="tx2">
                <a:lumMod val="75000"/>
              </a:schemeClr>
            </a:solidFill>
            <a:miter lim="800000"/>
            <a:headEnd/>
            <a:tailEnd/>
          </a:ln>
        </p:spPr>
        <p:txBody>
          <a:bodyPr wrap="none" anchor="ctr"/>
          <a:lstStyle>
            <a:lvl1pPr>
              <a:spcBef>
                <a:spcPct val="20000"/>
              </a:spcBef>
              <a:spcAft>
                <a:spcPts val="600"/>
              </a:spcAft>
              <a:buFont typeface="Arial" charset="0"/>
              <a:defRPr sz="2000" b="1">
                <a:solidFill>
                  <a:schemeClr val="tx1"/>
                </a:solidFill>
                <a:latin typeface="Arial" charset="0"/>
              </a:defRPr>
            </a:lvl1pPr>
            <a:lvl2pPr marL="742950" indent="-285750">
              <a:spcBef>
                <a:spcPct val="20000"/>
              </a:spcBef>
              <a:buClr>
                <a:schemeClr val="tx2"/>
              </a:buClr>
              <a:buFont typeface="Arial" charset="0"/>
              <a:buChar char="•"/>
              <a:defRPr sz="2000">
                <a:solidFill>
                  <a:schemeClr val="tx1"/>
                </a:solidFill>
                <a:latin typeface="Arial" charset="0"/>
              </a:defRPr>
            </a:lvl2pPr>
            <a:lvl3pPr marL="1143000" indent="-228600">
              <a:spcBef>
                <a:spcPct val="20000"/>
              </a:spcBef>
              <a:buClr>
                <a:schemeClr val="tx2"/>
              </a:buClr>
              <a:buFont typeface="Arial" charset="0"/>
              <a:buChar char="•"/>
              <a:defRPr>
                <a:solidFill>
                  <a:schemeClr val="tx1"/>
                </a:solidFill>
                <a:latin typeface="Arial" charset="0"/>
              </a:defRPr>
            </a:lvl3pPr>
            <a:lvl4pPr marL="1600200" indent="-228600">
              <a:spcBef>
                <a:spcPct val="20000"/>
              </a:spcBef>
              <a:buClr>
                <a:schemeClr val="tx2"/>
              </a:buClr>
              <a:buFont typeface="Arial" charset="0"/>
              <a:buChar char="•"/>
              <a:defRPr>
                <a:solidFill>
                  <a:schemeClr val="tx1"/>
                </a:solidFill>
                <a:latin typeface="Arial" charset="0"/>
              </a:defRPr>
            </a:lvl4pPr>
            <a:lvl5pPr marL="2057400" indent="-228600">
              <a:spcBef>
                <a:spcPct val="20000"/>
              </a:spcBef>
              <a:buClr>
                <a:schemeClr val="tx2"/>
              </a:buClr>
              <a:buFont typeface="Arial" charset="0"/>
              <a:buChar char="•"/>
              <a:defRPr>
                <a:solidFill>
                  <a:schemeClr val="tx1"/>
                </a:solidFill>
                <a:latin typeface="Arial" charset="0"/>
              </a:defRPr>
            </a:lvl5pPr>
            <a:lvl6pPr marL="2514600" indent="-228600" fontAlgn="base">
              <a:spcBef>
                <a:spcPct val="20000"/>
              </a:spcBef>
              <a:spcAft>
                <a:spcPct val="0"/>
              </a:spcAft>
              <a:buClr>
                <a:schemeClr val="tx2"/>
              </a:buClr>
              <a:buFont typeface="Arial" charset="0"/>
              <a:buChar char="•"/>
              <a:defRPr>
                <a:solidFill>
                  <a:schemeClr val="tx1"/>
                </a:solidFill>
                <a:latin typeface="Arial" charset="0"/>
              </a:defRPr>
            </a:lvl6pPr>
            <a:lvl7pPr marL="2971800" indent="-228600" fontAlgn="base">
              <a:spcBef>
                <a:spcPct val="20000"/>
              </a:spcBef>
              <a:spcAft>
                <a:spcPct val="0"/>
              </a:spcAft>
              <a:buClr>
                <a:schemeClr val="tx2"/>
              </a:buClr>
              <a:buFont typeface="Arial" charset="0"/>
              <a:buChar char="•"/>
              <a:defRPr>
                <a:solidFill>
                  <a:schemeClr val="tx1"/>
                </a:solidFill>
                <a:latin typeface="Arial" charset="0"/>
              </a:defRPr>
            </a:lvl7pPr>
            <a:lvl8pPr marL="3429000" indent="-228600" fontAlgn="base">
              <a:spcBef>
                <a:spcPct val="20000"/>
              </a:spcBef>
              <a:spcAft>
                <a:spcPct val="0"/>
              </a:spcAft>
              <a:buClr>
                <a:schemeClr val="tx2"/>
              </a:buClr>
              <a:buFont typeface="Arial" charset="0"/>
              <a:buChar char="•"/>
              <a:defRPr>
                <a:solidFill>
                  <a:schemeClr val="tx1"/>
                </a:solidFill>
                <a:latin typeface="Arial" charset="0"/>
              </a:defRPr>
            </a:lvl8pPr>
            <a:lvl9pPr marL="3886200" indent="-228600" fontAlgn="base">
              <a:spcBef>
                <a:spcPct val="20000"/>
              </a:spcBef>
              <a:spcAft>
                <a:spcPct val="0"/>
              </a:spcAft>
              <a:buClr>
                <a:schemeClr val="tx2"/>
              </a:buClr>
              <a:buFont typeface="Arial" charset="0"/>
              <a:buChar char="•"/>
              <a:defRPr>
                <a:solidFill>
                  <a:schemeClr val="tx1"/>
                </a:solidFill>
                <a:latin typeface="Arial" charset="0"/>
              </a:defRPr>
            </a:lvl9pPr>
          </a:lstStyle>
          <a:p>
            <a:pPr algn="ctr">
              <a:spcBef>
                <a:spcPct val="0"/>
              </a:spcBef>
              <a:spcAft>
                <a:spcPct val="0"/>
              </a:spcAft>
              <a:buFontTx/>
              <a:buNone/>
              <a:defRPr/>
            </a:pPr>
            <a:endParaRPr lang="en-US" altLang="en-US" sz="2400" b="0">
              <a:solidFill>
                <a:schemeClr val="tx2">
                  <a:lumMod val="75000"/>
                </a:schemeClr>
              </a:solidFill>
              <a:latin typeface="Times New Roman" charset="0"/>
            </a:endParaRPr>
          </a:p>
        </p:txBody>
      </p:sp>
      <p:sp>
        <p:nvSpPr>
          <p:cNvPr id="87047" name="AutoShape 6"/>
          <p:cNvSpPr>
            <a:spLocks noChangeArrowheads="1"/>
          </p:cNvSpPr>
          <p:nvPr/>
        </p:nvSpPr>
        <p:spPr bwMode="auto">
          <a:xfrm>
            <a:off x="2667000" y="1828800"/>
            <a:ext cx="1524000" cy="914400"/>
          </a:xfrm>
          <a:prstGeom prst="flowChartDecision">
            <a:avLst/>
          </a:prstGeom>
          <a:solidFill>
            <a:srgbClr val="FFFFFF"/>
          </a:solidFill>
          <a:ln w="9525">
            <a:solidFill>
              <a:schemeClr val="tx2">
                <a:lumMod val="75000"/>
              </a:schemeClr>
            </a:solidFill>
            <a:miter lim="800000"/>
            <a:headEnd/>
            <a:tailEnd/>
          </a:ln>
        </p:spPr>
        <p:txBody>
          <a:bodyPr wrap="none" anchor="ctr"/>
          <a:lstStyle>
            <a:lvl1pPr>
              <a:spcBef>
                <a:spcPct val="20000"/>
              </a:spcBef>
              <a:spcAft>
                <a:spcPts val="600"/>
              </a:spcAft>
              <a:buFont typeface="Arial" charset="0"/>
              <a:defRPr sz="2000" b="1">
                <a:solidFill>
                  <a:schemeClr val="tx1"/>
                </a:solidFill>
                <a:latin typeface="Arial" charset="0"/>
              </a:defRPr>
            </a:lvl1pPr>
            <a:lvl2pPr marL="742950" indent="-285750">
              <a:spcBef>
                <a:spcPct val="20000"/>
              </a:spcBef>
              <a:buClr>
                <a:schemeClr val="tx2"/>
              </a:buClr>
              <a:buFont typeface="Arial" charset="0"/>
              <a:buChar char="•"/>
              <a:defRPr sz="2000">
                <a:solidFill>
                  <a:schemeClr val="tx1"/>
                </a:solidFill>
                <a:latin typeface="Arial" charset="0"/>
              </a:defRPr>
            </a:lvl2pPr>
            <a:lvl3pPr marL="1143000" indent="-228600">
              <a:spcBef>
                <a:spcPct val="20000"/>
              </a:spcBef>
              <a:buClr>
                <a:schemeClr val="tx2"/>
              </a:buClr>
              <a:buFont typeface="Arial" charset="0"/>
              <a:buChar char="•"/>
              <a:defRPr>
                <a:solidFill>
                  <a:schemeClr val="tx1"/>
                </a:solidFill>
                <a:latin typeface="Arial" charset="0"/>
              </a:defRPr>
            </a:lvl3pPr>
            <a:lvl4pPr marL="1600200" indent="-228600">
              <a:spcBef>
                <a:spcPct val="20000"/>
              </a:spcBef>
              <a:buClr>
                <a:schemeClr val="tx2"/>
              </a:buClr>
              <a:buFont typeface="Arial" charset="0"/>
              <a:buChar char="•"/>
              <a:defRPr>
                <a:solidFill>
                  <a:schemeClr val="tx1"/>
                </a:solidFill>
                <a:latin typeface="Arial" charset="0"/>
              </a:defRPr>
            </a:lvl4pPr>
            <a:lvl5pPr marL="2057400" indent="-228600">
              <a:spcBef>
                <a:spcPct val="20000"/>
              </a:spcBef>
              <a:buClr>
                <a:schemeClr val="tx2"/>
              </a:buClr>
              <a:buFont typeface="Arial" charset="0"/>
              <a:buChar char="•"/>
              <a:defRPr>
                <a:solidFill>
                  <a:schemeClr val="tx1"/>
                </a:solidFill>
                <a:latin typeface="Arial" charset="0"/>
              </a:defRPr>
            </a:lvl5pPr>
            <a:lvl6pPr marL="2514600" indent="-228600" fontAlgn="base">
              <a:spcBef>
                <a:spcPct val="20000"/>
              </a:spcBef>
              <a:spcAft>
                <a:spcPct val="0"/>
              </a:spcAft>
              <a:buClr>
                <a:schemeClr val="tx2"/>
              </a:buClr>
              <a:buFont typeface="Arial" charset="0"/>
              <a:buChar char="•"/>
              <a:defRPr>
                <a:solidFill>
                  <a:schemeClr val="tx1"/>
                </a:solidFill>
                <a:latin typeface="Arial" charset="0"/>
              </a:defRPr>
            </a:lvl6pPr>
            <a:lvl7pPr marL="2971800" indent="-228600" fontAlgn="base">
              <a:spcBef>
                <a:spcPct val="20000"/>
              </a:spcBef>
              <a:spcAft>
                <a:spcPct val="0"/>
              </a:spcAft>
              <a:buClr>
                <a:schemeClr val="tx2"/>
              </a:buClr>
              <a:buFont typeface="Arial" charset="0"/>
              <a:buChar char="•"/>
              <a:defRPr>
                <a:solidFill>
                  <a:schemeClr val="tx1"/>
                </a:solidFill>
                <a:latin typeface="Arial" charset="0"/>
              </a:defRPr>
            </a:lvl7pPr>
            <a:lvl8pPr marL="3429000" indent="-228600" fontAlgn="base">
              <a:spcBef>
                <a:spcPct val="20000"/>
              </a:spcBef>
              <a:spcAft>
                <a:spcPct val="0"/>
              </a:spcAft>
              <a:buClr>
                <a:schemeClr val="tx2"/>
              </a:buClr>
              <a:buFont typeface="Arial" charset="0"/>
              <a:buChar char="•"/>
              <a:defRPr>
                <a:solidFill>
                  <a:schemeClr val="tx1"/>
                </a:solidFill>
                <a:latin typeface="Arial" charset="0"/>
              </a:defRPr>
            </a:lvl8pPr>
            <a:lvl9pPr marL="3886200" indent="-228600" fontAlgn="base">
              <a:spcBef>
                <a:spcPct val="20000"/>
              </a:spcBef>
              <a:spcAft>
                <a:spcPct val="0"/>
              </a:spcAft>
              <a:buClr>
                <a:schemeClr val="tx2"/>
              </a:buClr>
              <a:buFont typeface="Arial" charset="0"/>
              <a:buChar char="•"/>
              <a:defRPr>
                <a:solidFill>
                  <a:schemeClr val="tx1"/>
                </a:solidFill>
                <a:latin typeface="Arial" charset="0"/>
              </a:defRPr>
            </a:lvl9pPr>
          </a:lstStyle>
          <a:p>
            <a:pPr>
              <a:spcBef>
                <a:spcPct val="0"/>
              </a:spcBef>
              <a:spcAft>
                <a:spcPct val="0"/>
              </a:spcAft>
              <a:buFontTx/>
              <a:buNone/>
              <a:defRPr/>
            </a:pPr>
            <a:endParaRPr lang="en-US" altLang="en-US" sz="2400" b="0">
              <a:solidFill>
                <a:schemeClr val="tx2">
                  <a:lumMod val="75000"/>
                </a:schemeClr>
              </a:solidFill>
              <a:latin typeface="Times New Roman" charset="0"/>
            </a:endParaRPr>
          </a:p>
        </p:txBody>
      </p:sp>
      <p:sp>
        <p:nvSpPr>
          <p:cNvPr id="9" name="Line 7"/>
          <p:cNvSpPr>
            <a:spLocks noChangeShapeType="1"/>
          </p:cNvSpPr>
          <p:nvPr/>
        </p:nvSpPr>
        <p:spPr bwMode="auto">
          <a:xfrm flipH="1">
            <a:off x="1905000" y="2286000"/>
            <a:ext cx="762000" cy="0"/>
          </a:xfrm>
          <a:prstGeom prst="line">
            <a:avLst/>
          </a:prstGeom>
          <a:noFill/>
          <a:ln w="9525">
            <a:solidFill>
              <a:schemeClr val="tx2">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en-US">
              <a:solidFill>
                <a:schemeClr val="tx2">
                  <a:lumMod val="75000"/>
                </a:schemeClr>
              </a:solidFill>
            </a:endParaRPr>
          </a:p>
        </p:txBody>
      </p:sp>
      <p:sp>
        <p:nvSpPr>
          <p:cNvPr id="10" name="Line 8"/>
          <p:cNvSpPr>
            <a:spLocks noChangeShapeType="1"/>
          </p:cNvSpPr>
          <p:nvPr/>
        </p:nvSpPr>
        <p:spPr bwMode="auto">
          <a:xfrm flipH="1">
            <a:off x="4191000" y="2286000"/>
            <a:ext cx="685800" cy="0"/>
          </a:xfrm>
          <a:prstGeom prst="line">
            <a:avLst/>
          </a:prstGeom>
          <a:noFill/>
          <a:ln w="9525">
            <a:solidFill>
              <a:schemeClr val="tx2">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en-US">
              <a:solidFill>
                <a:schemeClr val="tx2">
                  <a:lumMod val="75000"/>
                </a:schemeClr>
              </a:solidFill>
            </a:endParaRPr>
          </a:p>
        </p:txBody>
      </p:sp>
      <p:sp>
        <p:nvSpPr>
          <p:cNvPr id="87050" name="Rectangle 9"/>
          <p:cNvSpPr>
            <a:spLocks noChangeArrowheads="1"/>
          </p:cNvSpPr>
          <p:nvPr/>
        </p:nvSpPr>
        <p:spPr bwMode="auto">
          <a:xfrm>
            <a:off x="533400" y="3810000"/>
            <a:ext cx="1371600" cy="762000"/>
          </a:xfrm>
          <a:prstGeom prst="rect">
            <a:avLst/>
          </a:prstGeom>
          <a:solidFill>
            <a:srgbClr val="FFFFFF"/>
          </a:solidFill>
          <a:ln w="9525">
            <a:solidFill>
              <a:schemeClr val="tx2">
                <a:lumMod val="75000"/>
              </a:schemeClr>
            </a:solidFill>
            <a:miter lim="800000"/>
            <a:headEnd/>
            <a:tailEnd/>
          </a:ln>
        </p:spPr>
        <p:txBody>
          <a:bodyPr wrap="none" anchor="ctr"/>
          <a:lstStyle>
            <a:lvl1pPr>
              <a:spcBef>
                <a:spcPct val="20000"/>
              </a:spcBef>
              <a:spcAft>
                <a:spcPts val="600"/>
              </a:spcAft>
              <a:buFont typeface="Arial" charset="0"/>
              <a:defRPr sz="2000" b="1">
                <a:solidFill>
                  <a:schemeClr val="tx1"/>
                </a:solidFill>
                <a:latin typeface="Arial" charset="0"/>
              </a:defRPr>
            </a:lvl1pPr>
            <a:lvl2pPr marL="742950" indent="-285750">
              <a:spcBef>
                <a:spcPct val="20000"/>
              </a:spcBef>
              <a:buClr>
                <a:schemeClr val="tx2"/>
              </a:buClr>
              <a:buFont typeface="Arial" charset="0"/>
              <a:buChar char="•"/>
              <a:defRPr sz="2000">
                <a:solidFill>
                  <a:schemeClr val="tx1"/>
                </a:solidFill>
                <a:latin typeface="Arial" charset="0"/>
              </a:defRPr>
            </a:lvl2pPr>
            <a:lvl3pPr marL="1143000" indent="-228600">
              <a:spcBef>
                <a:spcPct val="20000"/>
              </a:spcBef>
              <a:buClr>
                <a:schemeClr val="tx2"/>
              </a:buClr>
              <a:buFont typeface="Arial" charset="0"/>
              <a:buChar char="•"/>
              <a:defRPr>
                <a:solidFill>
                  <a:schemeClr val="tx1"/>
                </a:solidFill>
                <a:latin typeface="Arial" charset="0"/>
              </a:defRPr>
            </a:lvl3pPr>
            <a:lvl4pPr marL="1600200" indent="-228600">
              <a:spcBef>
                <a:spcPct val="20000"/>
              </a:spcBef>
              <a:buClr>
                <a:schemeClr val="tx2"/>
              </a:buClr>
              <a:buFont typeface="Arial" charset="0"/>
              <a:buChar char="•"/>
              <a:defRPr>
                <a:solidFill>
                  <a:schemeClr val="tx1"/>
                </a:solidFill>
                <a:latin typeface="Arial" charset="0"/>
              </a:defRPr>
            </a:lvl4pPr>
            <a:lvl5pPr marL="2057400" indent="-228600">
              <a:spcBef>
                <a:spcPct val="20000"/>
              </a:spcBef>
              <a:buClr>
                <a:schemeClr val="tx2"/>
              </a:buClr>
              <a:buFont typeface="Arial" charset="0"/>
              <a:buChar char="•"/>
              <a:defRPr>
                <a:solidFill>
                  <a:schemeClr val="tx1"/>
                </a:solidFill>
                <a:latin typeface="Arial" charset="0"/>
              </a:defRPr>
            </a:lvl5pPr>
            <a:lvl6pPr marL="2514600" indent="-228600" fontAlgn="base">
              <a:spcBef>
                <a:spcPct val="20000"/>
              </a:spcBef>
              <a:spcAft>
                <a:spcPct val="0"/>
              </a:spcAft>
              <a:buClr>
                <a:schemeClr val="tx2"/>
              </a:buClr>
              <a:buFont typeface="Arial" charset="0"/>
              <a:buChar char="•"/>
              <a:defRPr>
                <a:solidFill>
                  <a:schemeClr val="tx1"/>
                </a:solidFill>
                <a:latin typeface="Arial" charset="0"/>
              </a:defRPr>
            </a:lvl6pPr>
            <a:lvl7pPr marL="2971800" indent="-228600" fontAlgn="base">
              <a:spcBef>
                <a:spcPct val="20000"/>
              </a:spcBef>
              <a:spcAft>
                <a:spcPct val="0"/>
              </a:spcAft>
              <a:buClr>
                <a:schemeClr val="tx2"/>
              </a:buClr>
              <a:buFont typeface="Arial" charset="0"/>
              <a:buChar char="•"/>
              <a:defRPr>
                <a:solidFill>
                  <a:schemeClr val="tx1"/>
                </a:solidFill>
                <a:latin typeface="Arial" charset="0"/>
              </a:defRPr>
            </a:lvl7pPr>
            <a:lvl8pPr marL="3429000" indent="-228600" fontAlgn="base">
              <a:spcBef>
                <a:spcPct val="20000"/>
              </a:spcBef>
              <a:spcAft>
                <a:spcPct val="0"/>
              </a:spcAft>
              <a:buClr>
                <a:schemeClr val="tx2"/>
              </a:buClr>
              <a:buFont typeface="Arial" charset="0"/>
              <a:buChar char="•"/>
              <a:defRPr>
                <a:solidFill>
                  <a:schemeClr val="tx1"/>
                </a:solidFill>
                <a:latin typeface="Arial" charset="0"/>
              </a:defRPr>
            </a:lvl8pPr>
            <a:lvl9pPr marL="3886200" indent="-228600" fontAlgn="base">
              <a:spcBef>
                <a:spcPct val="20000"/>
              </a:spcBef>
              <a:spcAft>
                <a:spcPct val="0"/>
              </a:spcAft>
              <a:buClr>
                <a:schemeClr val="tx2"/>
              </a:buClr>
              <a:buFont typeface="Arial" charset="0"/>
              <a:buChar char="•"/>
              <a:defRPr>
                <a:solidFill>
                  <a:schemeClr val="tx1"/>
                </a:solidFill>
                <a:latin typeface="Arial" charset="0"/>
              </a:defRPr>
            </a:lvl9pPr>
          </a:lstStyle>
          <a:p>
            <a:pPr algn="ctr">
              <a:spcBef>
                <a:spcPct val="0"/>
              </a:spcBef>
              <a:spcAft>
                <a:spcPct val="0"/>
              </a:spcAft>
              <a:buFontTx/>
              <a:buNone/>
              <a:defRPr/>
            </a:pPr>
            <a:endParaRPr lang="en-US" altLang="en-US" sz="2400" b="0">
              <a:solidFill>
                <a:schemeClr val="tx2">
                  <a:lumMod val="75000"/>
                </a:schemeClr>
              </a:solidFill>
              <a:latin typeface="Times New Roman" charset="0"/>
            </a:endParaRPr>
          </a:p>
        </p:txBody>
      </p:sp>
      <p:sp>
        <p:nvSpPr>
          <p:cNvPr id="87051" name="AutoShape 10"/>
          <p:cNvSpPr>
            <a:spLocks noChangeArrowheads="1"/>
          </p:cNvSpPr>
          <p:nvPr/>
        </p:nvSpPr>
        <p:spPr bwMode="auto">
          <a:xfrm>
            <a:off x="2667000" y="3733800"/>
            <a:ext cx="1524000" cy="914400"/>
          </a:xfrm>
          <a:prstGeom prst="flowChartDecision">
            <a:avLst/>
          </a:prstGeom>
          <a:solidFill>
            <a:srgbClr val="FFFFFF"/>
          </a:solidFill>
          <a:ln w="9525">
            <a:solidFill>
              <a:schemeClr val="tx2">
                <a:lumMod val="75000"/>
              </a:schemeClr>
            </a:solidFill>
            <a:miter lim="800000"/>
            <a:headEnd/>
            <a:tailEnd/>
          </a:ln>
        </p:spPr>
        <p:txBody>
          <a:bodyPr wrap="none" anchor="ctr"/>
          <a:lstStyle>
            <a:lvl1pPr>
              <a:spcBef>
                <a:spcPct val="20000"/>
              </a:spcBef>
              <a:spcAft>
                <a:spcPts val="600"/>
              </a:spcAft>
              <a:buFont typeface="Arial" charset="0"/>
              <a:defRPr sz="2000" b="1">
                <a:solidFill>
                  <a:schemeClr val="tx1"/>
                </a:solidFill>
                <a:latin typeface="Arial" charset="0"/>
              </a:defRPr>
            </a:lvl1pPr>
            <a:lvl2pPr marL="742950" indent="-285750">
              <a:spcBef>
                <a:spcPct val="20000"/>
              </a:spcBef>
              <a:buClr>
                <a:schemeClr val="tx2"/>
              </a:buClr>
              <a:buFont typeface="Arial" charset="0"/>
              <a:buChar char="•"/>
              <a:defRPr sz="2000">
                <a:solidFill>
                  <a:schemeClr val="tx1"/>
                </a:solidFill>
                <a:latin typeface="Arial" charset="0"/>
              </a:defRPr>
            </a:lvl2pPr>
            <a:lvl3pPr marL="1143000" indent="-228600">
              <a:spcBef>
                <a:spcPct val="20000"/>
              </a:spcBef>
              <a:buClr>
                <a:schemeClr val="tx2"/>
              </a:buClr>
              <a:buFont typeface="Arial" charset="0"/>
              <a:buChar char="•"/>
              <a:defRPr>
                <a:solidFill>
                  <a:schemeClr val="tx1"/>
                </a:solidFill>
                <a:latin typeface="Arial" charset="0"/>
              </a:defRPr>
            </a:lvl3pPr>
            <a:lvl4pPr marL="1600200" indent="-228600">
              <a:spcBef>
                <a:spcPct val="20000"/>
              </a:spcBef>
              <a:buClr>
                <a:schemeClr val="tx2"/>
              </a:buClr>
              <a:buFont typeface="Arial" charset="0"/>
              <a:buChar char="•"/>
              <a:defRPr>
                <a:solidFill>
                  <a:schemeClr val="tx1"/>
                </a:solidFill>
                <a:latin typeface="Arial" charset="0"/>
              </a:defRPr>
            </a:lvl4pPr>
            <a:lvl5pPr marL="2057400" indent="-228600">
              <a:spcBef>
                <a:spcPct val="20000"/>
              </a:spcBef>
              <a:buClr>
                <a:schemeClr val="tx2"/>
              </a:buClr>
              <a:buFont typeface="Arial" charset="0"/>
              <a:buChar char="•"/>
              <a:defRPr>
                <a:solidFill>
                  <a:schemeClr val="tx1"/>
                </a:solidFill>
                <a:latin typeface="Arial" charset="0"/>
              </a:defRPr>
            </a:lvl5pPr>
            <a:lvl6pPr marL="2514600" indent="-228600" fontAlgn="base">
              <a:spcBef>
                <a:spcPct val="20000"/>
              </a:spcBef>
              <a:spcAft>
                <a:spcPct val="0"/>
              </a:spcAft>
              <a:buClr>
                <a:schemeClr val="tx2"/>
              </a:buClr>
              <a:buFont typeface="Arial" charset="0"/>
              <a:buChar char="•"/>
              <a:defRPr>
                <a:solidFill>
                  <a:schemeClr val="tx1"/>
                </a:solidFill>
                <a:latin typeface="Arial" charset="0"/>
              </a:defRPr>
            </a:lvl6pPr>
            <a:lvl7pPr marL="2971800" indent="-228600" fontAlgn="base">
              <a:spcBef>
                <a:spcPct val="20000"/>
              </a:spcBef>
              <a:spcAft>
                <a:spcPct val="0"/>
              </a:spcAft>
              <a:buClr>
                <a:schemeClr val="tx2"/>
              </a:buClr>
              <a:buFont typeface="Arial" charset="0"/>
              <a:buChar char="•"/>
              <a:defRPr>
                <a:solidFill>
                  <a:schemeClr val="tx1"/>
                </a:solidFill>
                <a:latin typeface="Arial" charset="0"/>
              </a:defRPr>
            </a:lvl7pPr>
            <a:lvl8pPr marL="3429000" indent="-228600" fontAlgn="base">
              <a:spcBef>
                <a:spcPct val="20000"/>
              </a:spcBef>
              <a:spcAft>
                <a:spcPct val="0"/>
              </a:spcAft>
              <a:buClr>
                <a:schemeClr val="tx2"/>
              </a:buClr>
              <a:buFont typeface="Arial" charset="0"/>
              <a:buChar char="•"/>
              <a:defRPr>
                <a:solidFill>
                  <a:schemeClr val="tx1"/>
                </a:solidFill>
                <a:latin typeface="Arial" charset="0"/>
              </a:defRPr>
            </a:lvl8pPr>
            <a:lvl9pPr marL="3886200" indent="-228600" fontAlgn="base">
              <a:spcBef>
                <a:spcPct val="20000"/>
              </a:spcBef>
              <a:spcAft>
                <a:spcPct val="0"/>
              </a:spcAft>
              <a:buClr>
                <a:schemeClr val="tx2"/>
              </a:buClr>
              <a:buFont typeface="Arial" charset="0"/>
              <a:buChar char="•"/>
              <a:defRPr>
                <a:solidFill>
                  <a:schemeClr val="tx1"/>
                </a:solidFill>
                <a:latin typeface="Arial" charset="0"/>
              </a:defRPr>
            </a:lvl9pPr>
          </a:lstStyle>
          <a:p>
            <a:pPr>
              <a:spcBef>
                <a:spcPct val="0"/>
              </a:spcBef>
              <a:spcAft>
                <a:spcPct val="0"/>
              </a:spcAft>
              <a:buFontTx/>
              <a:buNone/>
              <a:defRPr/>
            </a:pPr>
            <a:endParaRPr lang="en-US" altLang="en-US" sz="2400" b="0">
              <a:solidFill>
                <a:schemeClr val="tx2">
                  <a:lumMod val="75000"/>
                </a:schemeClr>
              </a:solidFill>
              <a:latin typeface="Times New Roman" charset="0"/>
            </a:endParaRPr>
          </a:p>
        </p:txBody>
      </p:sp>
      <p:sp>
        <p:nvSpPr>
          <p:cNvPr id="13" name="Line 11"/>
          <p:cNvSpPr>
            <a:spLocks noChangeShapeType="1"/>
          </p:cNvSpPr>
          <p:nvPr/>
        </p:nvSpPr>
        <p:spPr bwMode="auto">
          <a:xfrm flipH="1">
            <a:off x="1905000" y="4191000"/>
            <a:ext cx="762000" cy="0"/>
          </a:xfrm>
          <a:prstGeom prst="line">
            <a:avLst/>
          </a:prstGeom>
          <a:noFill/>
          <a:ln w="9525">
            <a:solidFill>
              <a:schemeClr val="tx2">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en-US">
              <a:solidFill>
                <a:schemeClr val="tx2">
                  <a:lumMod val="75000"/>
                </a:schemeClr>
              </a:solidFill>
            </a:endParaRPr>
          </a:p>
        </p:txBody>
      </p:sp>
      <p:sp>
        <p:nvSpPr>
          <p:cNvPr id="14" name="Text Box 12"/>
          <p:cNvSpPr txBox="1">
            <a:spLocks noChangeArrowheads="1"/>
          </p:cNvSpPr>
          <p:nvPr/>
        </p:nvSpPr>
        <p:spPr bwMode="auto">
          <a:xfrm>
            <a:off x="6923088" y="3886200"/>
            <a:ext cx="2106612" cy="701675"/>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spAutoFit/>
          </a:bodyPr>
          <a:lstStyle/>
          <a:p>
            <a:pPr algn="ctr">
              <a:defRPr/>
            </a:pPr>
            <a:r>
              <a:rPr lang="en-US" sz="2000" dirty="0">
                <a:solidFill>
                  <a:schemeClr val="tx2">
                    <a:lumMod val="75000"/>
                  </a:schemeClr>
                </a:solidFill>
                <a:ea typeface="ＭＳ Ｐゴシック" charset="0"/>
                <a:cs typeface="ＭＳ Ｐゴシック" charset="0"/>
              </a:rPr>
              <a:t>PARTICIPATION</a:t>
            </a:r>
          </a:p>
          <a:p>
            <a:pPr algn="ctr">
              <a:defRPr/>
            </a:pPr>
            <a:r>
              <a:rPr lang="en-US" sz="2000" dirty="0">
                <a:solidFill>
                  <a:schemeClr val="tx2">
                    <a:lumMod val="75000"/>
                  </a:schemeClr>
                </a:solidFill>
                <a:ea typeface="ＭＳ Ｐゴシック" charset="0"/>
                <a:cs typeface="ＭＳ Ｐゴシック" charset="0"/>
              </a:rPr>
              <a:t>CONSTRAINTS</a:t>
            </a:r>
          </a:p>
        </p:txBody>
      </p:sp>
      <p:sp>
        <p:nvSpPr>
          <p:cNvPr id="15" name="Text Box 13"/>
          <p:cNvSpPr txBox="1">
            <a:spLocks noChangeArrowheads="1"/>
          </p:cNvSpPr>
          <p:nvPr/>
        </p:nvSpPr>
        <p:spPr bwMode="auto">
          <a:xfrm>
            <a:off x="2193925" y="1866900"/>
            <a:ext cx="312738" cy="40005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spAutoFit/>
          </a:bodyPr>
          <a:lstStyle/>
          <a:p>
            <a:pPr>
              <a:defRPr/>
            </a:pPr>
            <a:r>
              <a:rPr lang="en-US" sz="2000" dirty="0">
                <a:solidFill>
                  <a:schemeClr val="tx2">
                    <a:lumMod val="75000"/>
                  </a:schemeClr>
                </a:solidFill>
                <a:ea typeface="ＭＳ Ｐゴシック" charset="0"/>
                <a:cs typeface="ＭＳ Ｐゴシック" charset="0"/>
              </a:rPr>
              <a:t>1</a:t>
            </a:r>
          </a:p>
        </p:txBody>
      </p:sp>
      <p:sp>
        <p:nvSpPr>
          <p:cNvPr id="16" name="Text Box 14"/>
          <p:cNvSpPr txBox="1">
            <a:spLocks noChangeArrowheads="1"/>
          </p:cNvSpPr>
          <p:nvPr/>
        </p:nvSpPr>
        <p:spPr bwMode="auto">
          <a:xfrm>
            <a:off x="4343400" y="1905000"/>
            <a:ext cx="412750" cy="40005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spAutoFit/>
          </a:bodyPr>
          <a:lstStyle/>
          <a:p>
            <a:pPr>
              <a:defRPr/>
            </a:pPr>
            <a:r>
              <a:rPr lang="en-US" sz="2000" dirty="0">
                <a:solidFill>
                  <a:schemeClr val="tx2">
                    <a:lumMod val="75000"/>
                  </a:schemeClr>
                </a:solidFill>
                <a:ea typeface="ＭＳ Ｐゴシック" charset="0"/>
                <a:cs typeface="ＭＳ Ｐゴシック" charset="0"/>
              </a:rPr>
              <a:t>M</a:t>
            </a:r>
          </a:p>
        </p:txBody>
      </p:sp>
      <p:sp>
        <p:nvSpPr>
          <p:cNvPr id="17" name="Text Box 15"/>
          <p:cNvSpPr txBox="1">
            <a:spLocks noChangeArrowheads="1"/>
          </p:cNvSpPr>
          <p:nvPr/>
        </p:nvSpPr>
        <p:spPr bwMode="auto">
          <a:xfrm>
            <a:off x="1828800" y="3733800"/>
            <a:ext cx="1260475" cy="40005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spAutoFit/>
          </a:bodyPr>
          <a:lstStyle/>
          <a:p>
            <a:pPr>
              <a:defRPr/>
            </a:pPr>
            <a:r>
              <a:rPr lang="en-US" sz="2000" dirty="0">
                <a:solidFill>
                  <a:schemeClr val="tx2">
                    <a:lumMod val="75000"/>
                  </a:schemeClr>
                </a:solidFill>
                <a:ea typeface="ＭＳ Ｐゴシック" charset="0"/>
                <a:cs typeface="ＭＳ Ｐゴシック" charset="0"/>
              </a:rPr>
              <a:t>(</a:t>
            </a:r>
            <a:r>
              <a:rPr lang="en-US" sz="2000" dirty="0" err="1">
                <a:solidFill>
                  <a:schemeClr val="tx2">
                    <a:lumMod val="75000"/>
                  </a:schemeClr>
                </a:solidFill>
                <a:ea typeface="ＭＳ Ｐゴシック" charset="0"/>
                <a:cs typeface="ＭＳ Ｐゴシック" charset="0"/>
              </a:rPr>
              <a:t>min,max</a:t>
            </a:r>
            <a:r>
              <a:rPr lang="en-US" sz="2000" dirty="0">
                <a:solidFill>
                  <a:schemeClr val="tx2">
                    <a:lumMod val="75000"/>
                  </a:schemeClr>
                </a:solidFill>
                <a:ea typeface="ＭＳ Ｐゴシック" charset="0"/>
                <a:cs typeface="ＭＳ Ｐゴシック" charset="0"/>
              </a:rPr>
              <a:t>)</a:t>
            </a:r>
          </a:p>
        </p:txBody>
      </p:sp>
    </p:spTree>
  </p:cSld>
  <p:clrMapOvr>
    <a:masterClrMapping/>
  </p:clrMapOvr>
  <p:transition>
    <p:wipe dir="d"/>
  </p:transition>
</p:sld>
</file>

<file path=ppt/slides/slide6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normAutofit/>
          </a:bodyPr>
          <a:lstStyle/>
          <a:p>
            <a:pPr eaLnBrk="1" fontAlgn="auto" hangingPunct="1">
              <a:spcAft>
                <a:spcPts val="0"/>
              </a:spcAft>
              <a:defRPr/>
            </a:pPr>
            <a:r>
              <a:rPr lang="en-GB" sz="3200" b="1" dirty="0">
                <a:latin typeface="Times" pitchFamily="18" charset="0"/>
                <a:ea typeface="+mn-ea"/>
              </a:rPr>
              <a:t>The Enhanced Entity-Relationship Model</a:t>
            </a:r>
          </a:p>
        </p:txBody>
      </p:sp>
      <p:sp>
        <p:nvSpPr>
          <p:cNvPr id="97283" name="Rectangle 3"/>
          <p:cNvSpPr>
            <a:spLocks noGrp="1" noChangeArrowheads="1"/>
          </p:cNvSpPr>
          <p:nvPr>
            <p:ph idx="1"/>
          </p:nvPr>
        </p:nvSpPr>
        <p:spPr>
          <a:xfrm>
            <a:off x="457200" y="1676400"/>
            <a:ext cx="7727950" cy="3692525"/>
          </a:xfrm>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eaLnBrk="1" hangingPunct="1"/>
            <a:r>
              <a:rPr lang="en-US" altLang="en-US" sz="2400">
                <a:latin typeface="Times" charset="0"/>
              </a:rPr>
              <a:t>EER is an ER model supported with additional semantic concepts.</a:t>
            </a:r>
          </a:p>
          <a:p>
            <a:pPr algn="just" eaLnBrk="1" hangingPunct="1"/>
            <a:endParaRPr lang="en-US" altLang="en-US" sz="2400">
              <a:latin typeface="Times" charset="0"/>
            </a:endParaRPr>
          </a:p>
          <a:p>
            <a:pPr algn="just" eaLnBrk="1" hangingPunct="1"/>
            <a:endParaRPr lang="en-US" altLang="en-US" sz="2400">
              <a:latin typeface="Times" charset="0"/>
            </a:endParaRPr>
          </a:p>
          <a:p>
            <a:pPr algn="just" eaLnBrk="1" hangingPunct="1"/>
            <a:r>
              <a:rPr lang="en-US" altLang="en-US" sz="2400">
                <a:latin typeface="Times" charset="0"/>
              </a:rPr>
              <a:t>Semantic concepts supported:</a:t>
            </a:r>
          </a:p>
          <a:p>
            <a:pPr lvl="1" algn="just" eaLnBrk="1" hangingPunct="1"/>
            <a:r>
              <a:rPr lang="en-US" altLang="en-US" sz="2400">
                <a:latin typeface="Times" charset="0"/>
              </a:rPr>
              <a:t>Specialization</a:t>
            </a:r>
          </a:p>
          <a:p>
            <a:pPr lvl="1" algn="just" eaLnBrk="1" hangingPunct="1"/>
            <a:r>
              <a:rPr lang="en-US" altLang="en-US" sz="2400">
                <a:latin typeface="Times" charset="0"/>
              </a:rPr>
              <a:t>Generalization</a:t>
            </a:r>
          </a:p>
        </p:txBody>
      </p:sp>
      <p:sp>
        <p:nvSpPr>
          <p:cNvPr id="123907" name="Slide Number Placeholder 3"/>
          <p:cNvSpPr>
            <a:spLocks noGrp="1"/>
          </p:cNvSpPr>
          <p:nvPr>
            <p:ph type="sldNum" sz="quarter" idx="12"/>
          </p:nvPr>
        </p:nvSpPr>
        <p:spPr bwMode="auto">
          <a:xfrm>
            <a:off x="6858000" y="6172200"/>
            <a:ext cx="19050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ts val="600"/>
              </a:spcAft>
              <a:buFont typeface="Arial" charset="0"/>
              <a:defRPr sz="2000" b="1">
                <a:solidFill>
                  <a:schemeClr val="tx1"/>
                </a:solidFill>
                <a:latin typeface="Arial" charset="0"/>
              </a:defRPr>
            </a:lvl1pPr>
            <a:lvl2pPr marL="742950" indent="-285750">
              <a:spcBef>
                <a:spcPct val="20000"/>
              </a:spcBef>
              <a:buClr>
                <a:schemeClr val="tx2"/>
              </a:buClr>
              <a:buFont typeface="Arial" charset="0"/>
              <a:buChar char="•"/>
              <a:defRPr sz="2000">
                <a:solidFill>
                  <a:schemeClr val="tx1"/>
                </a:solidFill>
                <a:latin typeface="Arial" charset="0"/>
              </a:defRPr>
            </a:lvl2pPr>
            <a:lvl3pPr marL="1143000" indent="-228600">
              <a:spcBef>
                <a:spcPct val="20000"/>
              </a:spcBef>
              <a:buClr>
                <a:schemeClr val="tx2"/>
              </a:buClr>
              <a:buFont typeface="Arial" charset="0"/>
              <a:buChar char="•"/>
              <a:defRPr>
                <a:solidFill>
                  <a:schemeClr val="tx1"/>
                </a:solidFill>
                <a:latin typeface="Arial" charset="0"/>
              </a:defRPr>
            </a:lvl3pPr>
            <a:lvl4pPr marL="1600200" indent="-228600">
              <a:spcBef>
                <a:spcPct val="20000"/>
              </a:spcBef>
              <a:buClr>
                <a:schemeClr val="tx2"/>
              </a:buClr>
              <a:buFont typeface="Arial" charset="0"/>
              <a:buChar char="•"/>
              <a:defRPr>
                <a:solidFill>
                  <a:schemeClr val="tx1"/>
                </a:solidFill>
                <a:latin typeface="Arial" charset="0"/>
              </a:defRPr>
            </a:lvl4pPr>
            <a:lvl5pPr marL="2057400" indent="-228600">
              <a:spcBef>
                <a:spcPct val="20000"/>
              </a:spcBef>
              <a:buClr>
                <a:schemeClr val="tx2"/>
              </a:buClr>
              <a:buFont typeface="Arial" charset="0"/>
              <a:buChar char="•"/>
              <a:defRPr>
                <a:solidFill>
                  <a:schemeClr val="tx1"/>
                </a:solidFill>
                <a:latin typeface="Arial" charset="0"/>
              </a:defRPr>
            </a:lvl5pPr>
            <a:lvl6pPr marL="25146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6pPr>
            <a:lvl7pPr marL="29718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7pPr>
            <a:lvl8pPr marL="34290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8pPr>
            <a:lvl9pPr marL="38862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9pPr>
          </a:lstStyle>
          <a:p>
            <a:pPr>
              <a:spcBef>
                <a:spcPct val="0"/>
              </a:spcBef>
              <a:spcAft>
                <a:spcPct val="0"/>
              </a:spcAft>
              <a:buFontTx/>
              <a:buNone/>
            </a:pPr>
            <a:fld id="{B56AE0CE-8592-8D4F-A971-165804856997}" type="slidenum">
              <a:rPr lang="en-GB" altLang="en-US" sz="2400">
                <a:latin typeface="Times New Roman" charset="0"/>
              </a:rPr>
              <a:pPr>
                <a:spcBef>
                  <a:spcPct val="0"/>
                </a:spcBef>
                <a:spcAft>
                  <a:spcPct val="0"/>
                </a:spcAft>
                <a:buFontTx/>
                <a:buNone/>
              </a:pPr>
              <a:t>69</a:t>
            </a:fld>
            <a:endParaRPr lang="en-GB" altLang="en-US" sz="2400">
              <a:latin typeface="Times New Roman" charset="0"/>
            </a:endParaRP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9728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97283">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97283">
                                            <p:txEl>
                                              <p:pRg st="4" end="4"/>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9728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283" grpId="0" build="p" autoUpdateAnimBg="0"/>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eaLnBrk="1" fontAlgn="auto" hangingPunct="1">
              <a:spcAft>
                <a:spcPts val="0"/>
              </a:spcAft>
              <a:defRPr/>
            </a:pPr>
            <a:r>
              <a:rPr lang="en-GB" b="1">
                <a:latin typeface="Times" pitchFamily="18" charset="0"/>
                <a:ea typeface="+mn-ea"/>
              </a:rPr>
              <a:t>Concepts of the ER Model</a:t>
            </a:r>
          </a:p>
        </p:txBody>
      </p:sp>
      <p:sp>
        <p:nvSpPr>
          <p:cNvPr id="11267" name="Rectangle 3"/>
          <p:cNvSpPr>
            <a:spLocks noGrp="1" noChangeArrowheads="1"/>
          </p:cNvSpPr>
          <p:nvPr>
            <p:ph idx="1"/>
          </p:nvPr>
        </p:nvSpPr>
        <p:spPr>
          <a:xfrm>
            <a:off x="533400" y="1835150"/>
            <a:ext cx="7727950" cy="4114800"/>
          </a:xfrm>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rtlCol="0">
            <a:normAutofit/>
          </a:bodyPr>
          <a:lstStyle/>
          <a:p>
            <a:pPr marL="342900" indent="-342900" eaLnBrk="1" fontAlgn="auto" hangingPunct="1">
              <a:buClr>
                <a:schemeClr val="tx2"/>
              </a:buClr>
              <a:buFont typeface="Arial" panose="020B0604020202020204" pitchFamily="34" charset="0"/>
              <a:buChar char="•"/>
              <a:defRPr/>
            </a:pPr>
            <a:r>
              <a:rPr lang="en-GB" altLang="en-US" sz="2400" dirty="0">
                <a:latin typeface="Times" charset="0"/>
              </a:rPr>
              <a:t>Entity types</a:t>
            </a:r>
          </a:p>
          <a:p>
            <a:pPr marL="342900" indent="-342900" eaLnBrk="1" fontAlgn="auto" hangingPunct="1">
              <a:lnSpc>
                <a:spcPct val="30000"/>
              </a:lnSpc>
              <a:buClr>
                <a:schemeClr val="tx2"/>
              </a:buClr>
              <a:buFont typeface="Arial" panose="020B0604020202020204" pitchFamily="34" charset="0"/>
              <a:buChar char="•"/>
              <a:defRPr/>
            </a:pPr>
            <a:endParaRPr lang="en-GB" altLang="en-US" sz="2400" dirty="0">
              <a:latin typeface="Times" charset="0"/>
            </a:endParaRPr>
          </a:p>
          <a:p>
            <a:pPr marL="342900" indent="-342900" eaLnBrk="1" fontAlgn="auto" hangingPunct="1">
              <a:buClr>
                <a:schemeClr val="tx2"/>
              </a:buClr>
              <a:buFont typeface="Arial" panose="020B0604020202020204" pitchFamily="34" charset="0"/>
              <a:buChar char="•"/>
              <a:defRPr/>
            </a:pPr>
            <a:r>
              <a:rPr lang="en-GB" altLang="en-US" sz="2400" dirty="0">
                <a:latin typeface="Times" charset="0"/>
              </a:rPr>
              <a:t>Relationship types </a:t>
            </a:r>
          </a:p>
          <a:p>
            <a:pPr marL="342900" indent="-342900" eaLnBrk="1" fontAlgn="auto" hangingPunct="1">
              <a:lnSpc>
                <a:spcPct val="30000"/>
              </a:lnSpc>
              <a:buClr>
                <a:schemeClr val="tx2"/>
              </a:buClr>
              <a:buFont typeface="Arial" panose="020B0604020202020204" pitchFamily="34" charset="0"/>
              <a:buChar char="•"/>
              <a:defRPr/>
            </a:pPr>
            <a:endParaRPr lang="en-GB" altLang="en-US" sz="2400" dirty="0">
              <a:latin typeface="Times" charset="0"/>
            </a:endParaRPr>
          </a:p>
          <a:p>
            <a:pPr marL="342900" indent="-342900" eaLnBrk="1" fontAlgn="auto" hangingPunct="1">
              <a:buClr>
                <a:schemeClr val="tx2"/>
              </a:buClr>
              <a:buFont typeface="Arial" panose="020B0604020202020204" pitchFamily="34" charset="0"/>
              <a:buChar char="•"/>
              <a:defRPr/>
            </a:pPr>
            <a:r>
              <a:rPr lang="en-GB" altLang="en-US" sz="2400" dirty="0">
                <a:latin typeface="Times" charset="0"/>
              </a:rPr>
              <a:t>Attributes</a:t>
            </a:r>
          </a:p>
          <a:p>
            <a:pPr eaLnBrk="1" fontAlgn="auto" hangingPunct="1">
              <a:buFont typeface="Arial" pitchFamily="34" charset="0"/>
              <a:buNone/>
              <a:defRPr/>
            </a:pPr>
            <a:endParaRPr lang="en-GB" altLang="en-US" dirty="0">
              <a:latin typeface="Times" charset="0"/>
            </a:endParaRPr>
          </a:p>
          <a:p>
            <a:pPr eaLnBrk="1" fontAlgn="auto" hangingPunct="1">
              <a:buFont typeface="Arial" pitchFamily="34" charset="0"/>
              <a:buNone/>
              <a:defRPr/>
            </a:pPr>
            <a:endParaRPr lang="en-GB" altLang="en-US" dirty="0">
              <a:latin typeface="Times" charset="0"/>
            </a:endParaRPr>
          </a:p>
          <a:p>
            <a:pPr eaLnBrk="1" fontAlgn="auto" hangingPunct="1">
              <a:buFont typeface="Arial" pitchFamily="34" charset="0"/>
              <a:buNone/>
              <a:defRPr/>
            </a:pPr>
            <a:endParaRPr lang="en-GB" altLang="en-US" dirty="0">
              <a:latin typeface="Times" charset="0"/>
            </a:endParaRPr>
          </a:p>
        </p:txBody>
      </p:sp>
      <p:sp>
        <p:nvSpPr>
          <p:cNvPr id="43011" name="Slide Number Placeholder 3"/>
          <p:cNvSpPr>
            <a:spLocks noGrp="1"/>
          </p:cNvSpPr>
          <p:nvPr>
            <p:ph type="sldNum" sz="quarter" idx="12"/>
          </p:nvPr>
        </p:nvSpPr>
        <p:spPr bwMode="auto">
          <a:xfrm>
            <a:off x="6858000" y="6172200"/>
            <a:ext cx="19050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ts val="600"/>
              </a:spcAft>
              <a:buFont typeface="Arial" charset="0"/>
              <a:defRPr sz="2000" b="1">
                <a:solidFill>
                  <a:schemeClr val="tx1"/>
                </a:solidFill>
                <a:latin typeface="Arial" charset="0"/>
              </a:defRPr>
            </a:lvl1pPr>
            <a:lvl2pPr marL="742950" indent="-285750">
              <a:spcBef>
                <a:spcPct val="20000"/>
              </a:spcBef>
              <a:buClr>
                <a:schemeClr val="tx2"/>
              </a:buClr>
              <a:buFont typeface="Arial" charset="0"/>
              <a:buChar char="•"/>
              <a:defRPr sz="2000">
                <a:solidFill>
                  <a:schemeClr val="tx1"/>
                </a:solidFill>
                <a:latin typeface="Arial" charset="0"/>
              </a:defRPr>
            </a:lvl2pPr>
            <a:lvl3pPr marL="1143000" indent="-228600">
              <a:spcBef>
                <a:spcPct val="20000"/>
              </a:spcBef>
              <a:buClr>
                <a:schemeClr val="tx2"/>
              </a:buClr>
              <a:buFont typeface="Arial" charset="0"/>
              <a:buChar char="•"/>
              <a:defRPr>
                <a:solidFill>
                  <a:schemeClr val="tx1"/>
                </a:solidFill>
                <a:latin typeface="Arial" charset="0"/>
              </a:defRPr>
            </a:lvl3pPr>
            <a:lvl4pPr marL="1600200" indent="-228600">
              <a:spcBef>
                <a:spcPct val="20000"/>
              </a:spcBef>
              <a:buClr>
                <a:schemeClr val="tx2"/>
              </a:buClr>
              <a:buFont typeface="Arial" charset="0"/>
              <a:buChar char="•"/>
              <a:defRPr>
                <a:solidFill>
                  <a:schemeClr val="tx1"/>
                </a:solidFill>
                <a:latin typeface="Arial" charset="0"/>
              </a:defRPr>
            </a:lvl4pPr>
            <a:lvl5pPr marL="2057400" indent="-228600">
              <a:spcBef>
                <a:spcPct val="20000"/>
              </a:spcBef>
              <a:buClr>
                <a:schemeClr val="tx2"/>
              </a:buClr>
              <a:buFont typeface="Arial" charset="0"/>
              <a:buChar char="•"/>
              <a:defRPr>
                <a:solidFill>
                  <a:schemeClr val="tx1"/>
                </a:solidFill>
                <a:latin typeface="Arial" charset="0"/>
              </a:defRPr>
            </a:lvl5pPr>
            <a:lvl6pPr marL="25146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6pPr>
            <a:lvl7pPr marL="29718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7pPr>
            <a:lvl8pPr marL="34290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8pPr>
            <a:lvl9pPr marL="38862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9pPr>
          </a:lstStyle>
          <a:p>
            <a:pPr>
              <a:spcBef>
                <a:spcPct val="0"/>
              </a:spcBef>
              <a:spcAft>
                <a:spcPct val="0"/>
              </a:spcAft>
              <a:buFontTx/>
              <a:buNone/>
            </a:pPr>
            <a:fld id="{A9A96FE5-09BB-AB4F-A69F-6E36CF2998FE}" type="slidenum">
              <a:rPr lang="en-GB" altLang="en-US" sz="2400">
                <a:latin typeface="Times New Roman" charset="0"/>
              </a:rPr>
              <a:pPr>
                <a:spcBef>
                  <a:spcPct val="0"/>
                </a:spcBef>
                <a:spcAft>
                  <a:spcPct val="0"/>
                </a:spcAft>
                <a:buFontTx/>
                <a:buNone/>
              </a:pPr>
              <a:t>7</a:t>
            </a:fld>
            <a:endParaRPr lang="en-GB" altLang="en-US" sz="2400">
              <a:latin typeface="Times New Roman" charset="0"/>
            </a:endParaRP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126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1267">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126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autoUpdateAnimBg="0"/>
    </p:bldLst>
  </p:timing>
</p:sld>
</file>

<file path=ppt/slides/slide7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eaLnBrk="1" fontAlgn="auto" hangingPunct="1">
              <a:spcAft>
                <a:spcPts val="0"/>
              </a:spcAft>
              <a:defRPr/>
            </a:pPr>
            <a:r>
              <a:rPr lang="en-GB" b="1">
                <a:latin typeface="Times" pitchFamily="18" charset="0"/>
                <a:ea typeface="+mn-ea"/>
              </a:rPr>
              <a:t>Specialization / Generalization</a:t>
            </a:r>
          </a:p>
        </p:txBody>
      </p:sp>
      <p:sp>
        <p:nvSpPr>
          <p:cNvPr id="99331" name="Rectangle 3"/>
          <p:cNvSpPr>
            <a:spLocks noGrp="1" noChangeArrowheads="1"/>
          </p:cNvSpPr>
          <p:nvPr>
            <p:ph idx="1"/>
          </p:nvPr>
        </p:nvSpPr>
        <p:spPr>
          <a:xfrm>
            <a:off x="457200" y="1600200"/>
            <a:ext cx="7727950" cy="4114800"/>
          </a:xfrm>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eaLnBrk="1" hangingPunct="1"/>
            <a:r>
              <a:rPr lang="en-GB" altLang="en-US" sz="2400" dirty="0">
                <a:latin typeface="Times" charset="0"/>
              </a:rPr>
              <a:t>Superclass</a:t>
            </a:r>
          </a:p>
          <a:p>
            <a:pPr lvl="1" eaLnBrk="1" hangingPunct="1"/>
            <a:r>
              <a:rPr lang="en-AU" altLang="en-US" sz="2400" dirty="0">
                <a:latin typeface="Times" charset="0"/>
                <a:ea typeface="Times New Roman" charset="0"/>
                <a:cs typeface="Times New Roman" charset="0"/>
              </a:rPr>
              <a:t>An entity type that includes one or more distinct subgroupings of its occurrences.</a:t>
            </a:r>
            <a:r>
              <a:rPr lang="en-GB" altLang="en-US" sz="2400" dirty="0">
                <a:latin typeface="Times" charset="0"/>
              </a:rPr>
              <a:t> </a:t>
            </a:r>
          </a:p>
          <a:p>
            <a:pPr eaLnBrk="1" hangingPunct="1">
              <a:lnSpc>
                <a:spcPct val="50000"/>
              </a:lnSpc>
            </a:pPr>
            <a:endParaRPr lang="en-GB" altLang="en-US" sz="2400" dirty="0">
              <a:latin typeface="Times" charset="0"/>
            </a:endParaRPr>
          </a:p>
          <a:p>
            <a:pPr eaLnBrk="1" hangingPunct="1"/>
            <a:r>
              <a:rPr lang="en-GB" altLang="en-US" sz="2400" dirty="0">
                <a:latin typeface="Times" charset="0"/>
              </a:rPr>
              <a:t>Subclass</a:t>
            </a:r>
          </a:p>
          <a:p>
            <a:pPr lvl="1" eaLnBrk="1" hangingPunct="1"/>
            <a:r>
              <a:rPr lang="en-AU" altLang="en-US" sz="2400" dirty="0">
                <a:latin typeface="Times" charset="0"/>
                <a:ea typeface="Times New Roman" charset="0"/>
                <a:cs typeface="Times New Roman" charset="0"/>
              </a:rPr>
              <a:t>A distinct subgrouping of occurrences of an entity type.</a:t>
            </a:r>
            <a:r>
              <a:rPr lang="en-GB" altLang="en-US" sz="2400" dirty="0">
                <a:latin typeface="Times" charset="0"/>
              </a:rPr>
              <a:t> </a:t>
            </a:r>
          </a:p>
        </p:txBody>
      </p:sp>
      <p:sp>
        <p:nvSpPr>
          <p:cNvPr id="125955" name="Slide Number Placeholder 3"/>
          <p:cNvSpPr>
            <a:spLocks noGrp="1"/>
          </p:cNvSpPr>
          <p:nvPr>
            <p:ph type="sldNum" sz="quarter" idx="12"/>
          </p:nvPr>
        </p:nvSpPr>
        <p:spPr bwMode="auto">
          <a:xfrm>
            <a:off x="6858000" y="6172200"/>
            <a:ext cx="19050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ts val="600"/>
              </a:spcAft>
              <a:buFont typeface="Arial" charset="0"/>
              <a:defRPr sz="2000" b="1">
                <a:solidFill>
                  <a:schemeClr val="tx1"/>
                </a:solidFill>
                <a:latin typeface="Arial" charset="0"/>
              </a:defRPr>
            </a:lvl1pPr>
            <a:lvl2pPr marL="742950" indent="-285750">
              <a:spcBef>
                <a:spcPct val="20000"/>
              </a:spcBef>
              <a:buClr>
                <a:schemeClr val="tx2"/>
              </a:buClr>
              <a:buFont typeface="Arial" charset="0"/>
              <a:buChar char="•"/>
              <a:defRPr sz="2000">
                <a:solidFill>
                  <a:schemeClr val="tx1"/>
                </a:solidFill>
                <a:latin typeface="Arial" charset="0"/>
              </a:defRPr>
            </a:lvl2pPr>
            <a:lvl3pPr marL="1143000" indent="-228600">
              <a:spcBef>
                <a:spcPct val="20000"/>
              </a:spcBef>
              <a:buClr>
                <a:schemeClr val="tx2"/>
              </a:buClr>
              <a:buFont typeface="Arial" charset="0"/>
              <a:buChar char="•"/>
              <a:defRPr>
                <a:solidFill>
                  <a:schemeClr val="tx1"/>
                </a:solidFill>
                <a:latin typeface="Arial" charset="0"/>
              </a:defRPr>
            </a:lvl3pPr>
            <a:lvl4pPr marL="1600200" indent="-228600">
              <a:spcBef>
                <a:spcPct val="20000"/>
              </a:spcBef>
              <a:buClr>
                <a:schemeClr val="tx2"/>
              </a:buClr>
              <a:buFont typeface="Arial" charset="0"/>
              <a:buChar char="•"/>
              <a:defRPr>
                <a:solidFill>
                  <a:schemeClr val="tx1"/>
                </a:solidFill>
                <a:latin typeface="Arial" charset="0"/>
              </a:defRPr>
            </a:lvl4pPr>
            <a:lvl5pPr marL="2057400" indent="-228600">
              <a:spcBef>
                <a:spcPct val="20000"/>
              </a:spcBef>
              <a:buClr>
                <a:schemeClr val="tx2"/>
              </a:buClr>
              <a:buFont typeface="Arial" charset="0"/>
              <a:buChar char="•"/>
              <a:defRPr>
                <a:solidFill>
                  <a:schemeClr val="tx1"/>
                </a:solidFill>
                <a:latin typeface="Arial" charset="0"/>
              </a:defRPr>
            </a:lvl5pPr>
            <a:lvl6pPr marL="25146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6pPr>
            <a:lvl7pPr marL="29718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7pPr>
            <a:lvl8pPr marL="34290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8pPr>
            <a:lvl9pPr marL="38862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9pPr>
          </a:lstStyle>
          <a:p>
            <a:pPr>
              <a:spcBef>
                <a:spcPct val="0"/>
              </a:spcBef>
              <a:spcAft>
                <a:spcPct val="0"/>
              </a:spcAft>
              <a:buFontTx/>
              <a:buNone/>
            </a:pPr>
            <a:fld id="{AFB133AD-FAF7-9A4D-B9E2-CD072736BEA7}" type="slidenum">
              <a:rPr lang="en-GB" altLang="en-US" sz="2400">
                <a:latin typeface="Times New Roman" charset="0"/>
              </a:rPr>
              <a:pPr>
                <a:spcBef>
                  <a:spcPct val="0"/>
                </a:spcBef>
                <a:spcAft>
                  <a:spcPct val="0"/>
                </a:spcAft>
                <a:buFontTx/>
                <a:buNone/>
              </a:pPr>
              <a:t>70</a:t>
            </a:fld>
            <a:endParaRPr lang="en-GB" altLang="en-US" sz="2400">
              <a:latin typeface="Times New Roman" charset="0"/>
            </a:endParaRP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9933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99331">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499"/>
                                          </p:stCondLst>
                                        </p:cTn>
                                        <p:tgtEl>
                                          <p:spTgt spid="99331">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9933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331" grpId="0" build="p" autoUpdateAnimBg="0"/>
    </p:bldLst>
  </p:timing>
</p:sld>
</file>

<file path=ppt/slides/slide7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eaLnBrk="1" fontAlgn="auto" hangingPunct="1">
              <a:spcAft>
                <a:spcPts val="0"/>
              </a:spcAft>
              <a:defRPr/>
            </a:pPr>
            <a:r>
              <a:rPr lang="en-GB" b="1">
                <a:latin typeface="Times" pitchFamily="18" charset="0"/>
                <a:ea typeface="+mn-ea"/>
              </a:rPr>
              <a:t>Specialization / Generalization</a:t>
            </a:r>
          </a:p>
        </p:txBody>
      </p:sp>
      <p:sp>
        <p:nvSpPr>
          <p:cNvPr id="128002" name="Slide Number Placeholder 3"/>
          <p:cNvSpPr>
            <a:spLocks noGrp="1"/>
          </p:cNvSpPr>
          <p:nvPr>
            <p:ph type="sldNum" sz="quarter" idx="12"/>
          </p:nvPr>
        </p:nvSpPr>
        <p:spPr bwMode="auto">
          <a:xfrm>
            <a:off x="6858000" y="6172200"/>
            <a:ext cx="19050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ts val="600"/>
              </a:spcAft>
              <a:buFont typeface="Arial" charset="0"/>
              <a:defRPr sz="2000" b="1">
                <a:solidFill>
                  <a:schemeClr val="tx1"/>
                </a:solidFill>
                <a:latin typeface="Arial" charset="0"/>
              </a:defRPr>
            </a:lvl1pPr>
            <a:lvl2pPr marL="742950" indent="-285750">
              <a:spcBef>
                <a:spcPct val="20000"/>
              </a:spcBef>
              <a:buClr>
                <a:schemeClr val="tx2"/>
              </a:buClr>
              <a:buFont typeface="Arial" charset="0"/>
              <a:buChar char="•"/>
              <a:defRPr sz="2000">
                <a:solidFill>
                  <a:schemeClr val="tx1"/>
                </a:solidFill>
                <a:latin typeface="Arial" charset="0"/>
              </a:defRPr>
            </a:lvl2pPr>
            <a:lvl3pPr marL="1143000" indent="-228600">
              <a:spcBef>
                <a:spcPct val="20000"/>
              </a:spcBef>
              <a:buClr>
                <a:schemeClr val="tx2"/>
              </a:buClr>
              <a:buFont typeface="Arial" charset="0"/>
              <a:buChar char="•"/>
              <a:defRPr>
                <a:solidFill>
                  <a:schemeClr val="tx1"/>
                </a:solidFill>
                <a:latin typeface="Arial" charset="0"/>
              </a:defRPr>
            </a:lvl3pPr>
            <a:lvl4pPr marL="1600200" indent="-228600">
              <a:spcBef>
                <a:spcPct val="20000"/>
              </a:spcBef>
              <a:buClr>
                <a:schemeClr val="tx2"/>
              </a:buClr>
              <a:buFont typeface="Arial" charset="0"/>
              <a:buChar char="•"/>
              <a:defRPr>
                <a:solidFill>
                  <a:schemeClr val="tx1"/>
                </a:solidFill>
                <a:latin typeface="Arial" charset="0"/>
              </a:defRPr>
            </a:lvl4pPr>
            <a:lvl5pPr marL="2057400" indent="-228600">
              <a:spcBef>
                <a:spcPct val="20000"/>
              </a:spcBef>
              <a:buClr>
                <a:schemeClr val="tx2"/>
              </a:buClr>
              <a:buFont typeface="Arial" charset="0"/>
              <a:buChar char="•"/>
              <a:defRPr>
                <a:solidFill>
                  <a:schemeClr val="tx1"/>
                </a:solidFill>
                <a:latin typeface="Arial" charset="0"/>
              </a:defRPr>
            </a:lvl5pPr>
            <a:lvl6pPr marL="25146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6pPr>
            <a:lvl7pPr marL="29718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7pPr>
            <a:lvl8pPr marL="34290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8pPr>
            <a:lvl9pPr marL="38862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9pPr>
          </a:lstStyle>
          <a:p>
            <a:pPr>
              <a:spcBef>
                <a:spcPct val="0"/>
              </a:spcBef>
              <a:spcAft>
                <a:spcPct val="0"/>
              </a:spcAft>
              <a:buFontTx/>
              <a:buNone/>
            </a:pPr>
            <a:fld id="{A356D3BC-D546-BC4E-B5FE-E93D164E48DE}" type="slidenum">
              <a:rPr lang="en-GB" altLang="en-US" sz="2400">
                <a:latin typeface="Times New Roman" charset="0"/>
              </a:rPr>
              <a:pPr>
                <a:spcBef>
                  <a:spcPct val="0"/>
                </a:spcBef>
                <a:spcAft>
                  <a:spcPct val="0"/>
                </a:spcAft>
                <a:buFontTx/>
                <a:buNone/>
              </a:pPr>
              <a:t>71</a:t>
            </a:fld>
            <a:endParaRPr lang="en-GB" altLang="en-US" sz="2400">
              <a:latin typeface="Times New Roman" charset="0"/>
            </a:endParaRPr>
          </a:p>
        </p:txBody>
      </p:sp>
      <p:sp>
        <p:nvSpPr>
          <p:cNvPr id="128003" name="Text Box 16"/>
          <p:cNvSpPr txBox="1">
            <a:spLocks noChangeArrowheads="1"/>
          </p:cNvSpPr>
          <p:nvPr/>
        </p:nvSpPr>
        <p:spPr bwMode="auto">
          <a:xfrm>
            <a:off x="152400" y="2133600"/>
            <a:ext cx="13477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spcAft>
                <a:spcPts val="600"/>
              </a:spcAft>
              <a:buFont typeface="Arial" charset="0"/>
              <a:defRPr sz="2000" b="1">
                <a:solidFill>
                  <a:schemeClr val="tx1"/>
                </a:solidFill>
                <a:latin typeface="Arial" charset="0"/>
              </a:defRPr>
            </a:lvl1pPr>
            <a:lvl2pPr marL="742950" indent="-285750">
              <a:spcBef>
                <a:spcPct val="20000"/>
              </a:spcBef>
              <a:buClr>
                <a:schemeClr val="tx2"/>
              </a:buClr>
              <a:buFont typeface="Arial" charset="0"/>
              <a:buChar char="•"/>
              <a:defRPr sz="2000">
                <a:solidFill>
                  <a:schemeClr val="tx1"/>
                </a:solidFill>
                <a:latin typeface="Arial" charset="0"/>
              </a:defRPr>
            </a:lvl2pPr>
            <a:lvl3pPr marL="1143000" indent="-228600">
              <a:spcBef>
                <a:spcPct val="20000"/>
              </a:spcBef>
              <a:buClr>
                <a:schemeClr val="tx2"/>
              </a:buClr>
              <a:buFont typeface="Arial" charset="0"/>
              <a:buChar char="•"/>
              <a:defRPr>
                <a:solidFill>
                  <a:schemeClr val="tx1"/>
                </a:solidFill>
                <a:latin typeface="Arial" charset="0"/>
              </a:defRPr>
            </a:lvl3pPr>
            <a:lvl4pPr marL="1600200" indent="-228600">
              <a:spcBef>
                <a:spcPct val="20000"/>
              </a:spcBef>
              <a:buClr>
                <a:schemeClr val="tx2"/>
              </a:buClr>
              <a:buFont typeface="Arial" charset="0"/>
              <a:buChar char="•"/>
              <a:defRPr>
                <a:solidFill>
                  <a:schemeClr val="tx1"/>
                </a:solidFill>
                <a:latin typeface="Arial" charset="0"/>
              </a:defRPr>
            </a:lvl4pPr>
            <a:lvl5pPr marL="2057400" indent="-228600">
              <a:spcBef>
                <a:spcPct val="20000"/>
              </a:spcBef>
              <a:buClr>
                <a:schemeClr val="tx2"/>
              </a:buClr>
              <a:buFont typeface="Arial" charset="0"/>
              <a:buChar char="•"/>
              <a:defRPr>
                <a:solidFill>
                  <a:schemeClr val="tx1"/>
                </a:solidFill>
                <a:latin typeface="Arial" charset="0"/>
              </a:defRPr>
            </a:lvl5pPr>
            <a:lvl6pPr marL="25146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6pPr>
            <a:lvl7pPr marL="29718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7pPr>
            <a:lvl8pPr marL="34290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8pPr>
            <a:lvl9pPr marL="38862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9pPr>
          </a:lstStyle>
          <a:p>
            <a:pPr>
              <a:spcBef>
                <a:spcPct val="0"/>
              </a:spcBef>
              <a:spcAft>
                <a:spcPct val="0"/>
              </a:spcAft>
              <a:buFontTx/>
              <a:buNone/>
            </a:pPr>
            <a:r>
              <a:rPr lang="en-US" altLang="en-US">
                <a:latin typeface="Times" charset="0"/>
              </a:rPr>
              <a:t>Superclass</a:t>
            </a:r>
          </a:p>
        </p:txBody>
      </p:sp>
      <p:sp>
        <p:nvSpPr>
          <p:cNvPr id="128004" name="Text Box 15"/>
          <p:cNvSpPr txBox="1">
            <a:spLocks noChangeArrowheads="1"/>
          </p:cNvSpPr>
          <p:nvPr/>
        </p:nvSpPr>
        <p:spPr bwMode="auto">
          <a:xfrm>
            <a:off x="231775" y="3973513"/>
            <a:ext cx="11239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spcAft>
                <a:spcPts val="600"/>
              </a:spcAft>
              <a:buFont typeface="Arial" charset="0"/>
              <a:defRPr sz="2000" b="1">
                <a:solidFill>
                  <a:schemeClr val="tx1"/>
                </a:solidFill>
                <a:latin typeface="Arial" charset="0"/>
              </a:defRPr>
            </a:lvl1pPr>
            <a:lvl2pPr marL="742950" indent="-285750">
              <a:spcBef>
                <a:spcPct val="20000"/>
              </a:spcBef>
              <a:buClr>
                <a:schemeClr val="tx2"/>
              </a:buClr>
              <a:buFont typeface="Arial" charset="0"/>
              <a:buChar char="•"/>
              <a:defRPr sz="2000">
                <a:solidFill>
                  <a:schemeClr val="tx1"/>
                </a:solidFill>
                <a:latin typeface="Arial" charset="0"/>
              </a:defRPr>
            </a:lvl2pPr>
            <a:lvl3pPr marL="1143000" indent="-228600">
              <a:spcBef>
                <a:spcPct val="20000"/>
              </a:spcBef>
              <a:buClr>
                <a:schemeClr val="tx2"/>
              </a:buClr>
              <a:buFont typeface="Arial" charset="0"/>
              <a:buChar char="•"/>
              <a:defRPr>
                <a:solidFill>
                  <a:schemeClr val="tx1"/>
                </a:solidFill>
                <a:latin typeface="Arial" charset="0"/>
              </a:defRPr>
            </a:lvl3pPr>
            <a:lvl4pPr marL="1600200" indent="-228600">
              <a:spcBef>
                <a:spcPct val="20000"/>
              </a:spcBef>
              <a:buClr>
                <a:schemeClr val="tx2"/>
              </a:buClr>
              <a:buFont typeface="Arial" charset="0"/>
              <a:buChar char="•"/>
              <a:defRPr>
                <a:solidFill>
                  <a:schemeClr val="tx1"/>
                </a:solidFill>
                <a:latin typeface="Arial" charset="0"/>
              </a:defRPr>
            </a:lvl4pPr>
            <a:lvl5pPr marL="2057400" indent="-228600">
              <a:spcBef>
                <a:spcPct val="20000"/>
              </a:spcBef>
              <a:buClr>
                <a:schemeClr val="tx2"/>
              </a:buClr>
              <a:buFont typeface="Arial" charset="0"/>
              <a:buChar char="•"/>
              <a:defRPr>
                <a:solidFill>
                  <a:schemeClr val="tx1"/>
                </a:solidFill>
                <a:latin typeface="Arial" charset="0"/>
              </a:defRPr>
            </a:lvl5pPr>
            <a:lvl6pPr marL="25146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6pPr>
            <a:lvl7pPr marL="29718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7pPr>
            <a:lvl8pPr marL="34290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8pPr>
            <a:lvl9pPr marL="38862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9pPr>
          </a:lstStyle>
          <a:p>
            <a:pPr>
              <a:spcBef>
                <a:spcPct val="0"/>
              </a:spcBef>
              <a:spcAft>
                <a:spcPct val="0"/>
              </a:spcAft>
              <a:buFontTx/>
              <a:buNone/>
            </a:pPr>
            <a:r>
              <a:rPr lang="en-US" altLang="en-US">
                <a:latin typeface="Times" charset="0"/>
              </a:rPr>
              <a:t>Subclass</a:t>
            </a:r>
          </a:p>
        </p:txBody>
      </p:sp>
      <p:grpSp>
        <p:nvGrpSpPr>
          <p:cNvPr id="128005" name="Group 30"/>
          <p:cNvGrpSpPr>
            <a:grpSpLocks/>
          </p:cNvGrpSpPr>
          <p:nvPr/>
        </p:nvGrpSpPr>
        <p:grpSpPr bwMode="auto">
          <a:xfrm>
            <a:off x="1600200" y="2133600"/>
            <a:ext cx="5791200" cy="2514600"/>
            <a:chOff x="1905000" y="2057400"/>
            <a:chExt cx="5791200" cy="2514600"/>
          </a:xfrm>
        </p:grpSpPr>
        <p:sp>
          <p:nvSpPr>
            <p:cNvPr id="90119" name="Rectangle 4"/>
            <p:cNvSpPr>
              <a:spLocks noChangeArrowheads="1"/>
            </p:cNvSpPr>
            <p:nvPr/>
          </p:nvSpPr>
          <p:spPr bwMode="auto">
            <a:xfrm>
              <a:off x="3962400" y="2057400"/>
              <a:ext cx="1447800" cy="762000"/>
            </a:xfrm>
            <a:prstGeom prst="rect">
              <a:avLst/>
            </a:prstGeom>
            <a:solidFill>
              <a:srgbClr val="FFFFFF"/>
            </a:solidFill>
            <a:ln w="9525">
              <a:solidFill>
                <a:schemeClr val="tx2">
                  <a:lumMod val="75000"/>
                </a:schemeClr>
              </a:solidFill>
              <a:miter lim="800000"/>
              <a:headEnd/>
              <a:tailEnd/>
            </a:ln>
          </p:spPr>
          <p:txBody>
            <a:bodyPr wrap="none" anchor="ctr"/>
            <a:lstStyle>
              <a:lvl1pPr>
                <a:spcBef>
                  <a:spcPct val="20000"/>
                </a:spcBef>
                <a:spcAft>
                  <a:spcPts val="600"/>
                </a:spcAft>
                <a:buFont typeface="Arial" charset="0"/>
                <a:defRPr sz="2000" b="1">
                  <a:solidFill>
                    <a:schemeClr val="tx1"/>
                  </a:solidFill>
                  <a:latin typeface="Arial" charset="0"/>
                </a:defRPr>
              </a:lvl1pPr>
              <a:lvl2pPr marL="742950" indent="-285750">
                <a:spcBef>
                  <a:spcPct val="20000"/>
                </a:spcBef>
                <a:buClr>
                  <a:schemeClr val="tx2"/>
                </a:buClr>
                <a:buFont typeface="Arial" charset="0"/>
                <a:buChar char="•"/>
                <a:defRPr sz="2000">
                  <a:solidFill>
                    <a:schemeClr val="tx1"/>
                  </a:solidFill>
                  <a:latin typeface="Arial" charset="0"/>
                </a:defRPr>
              </a:lvl2pPr>
              <a:lvl3pPr marL="1143000" indent="-228600">
                <a:spcBef>
                  <a:spcPct val="20000"/>
                </a:spcBef>
                <a:buClr>
                  <a:schemeClr val="tx2"/>
                </a:buClr>
                <a:buFont typeface="Arial" charset="0"/>
                <a:buChar char="•"/>
                <a:defRPr>
                  <a:solidFill>
                    <a:schemeClr val="tx1"/>
                  </a:solidFill>
                  <a:latin typeface="Arial" charset="0"/>
                </a:defRPr>
              </a:lvl3pPr>
              <a:lvl4pPr marL="1600200" indent="-228600">
                <a:spcBef>
                  <a:spcPct val="20000"/>
                </a:spcBef>
                <a:buClr>
                  <a:schemeClr val="tx2"/>
                </a:buClr>
                <a:buFont typeface="Arial" charset="0"/>
                <a:buChar char="•"/>
                <a:defRPr>
                  <a:solidFill>
                    <a:schemeClr val="tx1"/>
                  </a:solidFill>
                  <a:latin typeface="Arial" charset="0"/>
                </a:defRPr>
              </a:lvl4pPr>
              <a:lvl5pPr marL="2057400" indent="-228600">
                <a:spcBef>
                  <a:spcPct val="20000"/>
                </a:spcBef>
                <a:buClr>
                  <a:schemeClr val="tx2"/>
                </a:buClr>
                <a:buFont typeface="Arial" charset="0"/>
                <a:buChar char="•"/>
                <a:defRPr>
                  <a:solidFill>
                    <a:schemeClr val="tx1"/>
                  </a:solidFill>
                  <a:latin typeface="Arial" charset="0"/>
                </a:defRPr>
              </a:lvl5pPr>
              <a:lvl6pPr marL="2514600" indent="-228600" fontAlgn="base">
                <a:spcBef>
                  <a:spcPct val="20000"/>
                </a:spcBef>
                <a:spcAft>
                  <a:spcPct val="0"/>
                </a:spcAft>
                <a:buClr>
                  <a:schemeClr val="tx2"/>
                </a:buClr>
                <a:buFont typeface="Arial" charset="0"/>
                <a:buChar char="•"/>
                <a:defRPr>
                  <a:solidFill>
                    <a:schemeClr val="tx1"/>
                  </a:solidFill>
                  <a:latin typeface="Arial" charset="0"/>
                </a:defRPr>
              </a:lvl6pPr>
              <a:lvl7pPr marL="2971800" indent="-228600" fontAlgn="base">
                <a:spcBef>
                  <a:spcPct val="20000"/>
                </a:spcBef>
                <a:spcAft>
                  <a:spcPct val="0"/>
                </a:spcAft>
                <a:buClr>
                  <a:schemeClr val="tx2"/>
                </a:buClr>
                <a:buFont typeface="Arial" charset="0"/>
                <a:buChar char="•"/>
                <a:defRPr>
                  <a:solidFill>
                    <a:schemeClr val="tx1"/>
                  </a:solidFill>
                  <a:latin typeface="Arial" charset="0"/>
                </a:defRPr>
              </a:lvl7pPr>
              <a:lvl8pPr marL="3429000" indent="-228600" fontAlgn="base">
                <a:spcBef>
                  <a:spcPct val="20000"/>
                </a:spcBef>
                <a:spcAft>
                  <a:spcPct val="0"/>
                </a:spcAft>
                <a:buClr>
                  <a:schemeClr val="tx2"/>
                </a:buClr>
                <a:buFont typeface="Arial" charset="0"/>
                <a:buChar char="•"/>
                <a:defRPr>
                  <a:solidFill>
                    <a:schemeClr val="tx1"/>
                  </a:solidFill>
                  <a:latin typeface="Arial" charset="0"/>
                </a:defRPr>
              </a:lvl8pPr>
              <a:lvl9pPr marL="3886200" indent="-228600" fontAlgn="base">
                <a:spcBef>
                  <a:spcPct val="20000"/>
                </a:spcBef>
                <a:spcAft>
                  <a:spcPct val="0"/>
                </a:spcAft>
                <a:buClr>
                  <a:schemeClr val="tx2"/>
                </a:buClr>
                <a:buFont typeface="Arial" charset="0"/>
                <a:buChar char="•"/>
                <a:defRPr>
                  <a:solidFill>
                    <a:schemeClr val="tx1"/>
                  </a:solidFill>
                  <a:latin typeface="Arial" charset="0"/>
                </a:defRPr>
              </a:lvl9pPr>
            </a:lstStyle>
            <a:p>
              <a:pPr algn="ctr">
                <a:spcBef>
                  <a:spcPct val="0"/>
                </a:spcBef>
                <a:spcAft>
                  <a:spcPct val="0"/>
                </a:spcAft>
                <a:buFontTx/>
                <a:buNone/>
                <a:defRPr/>
              </a:pPr>
              <a:r>
                <a:rPr lang="en-US" altLang="en-US" sz="2400" b="0">
                  <a:solidFill>
                    <a:schemeClr val="tx2">
                      <a:lumMod val="75000"/>
                    </a:schemeClr>
                  </a:solidFill>
                  <a:latin typeface="Times" charset="0"/>
                </a:rPr>
                <a:t>STAFF</a:t>
              </a:r>
            </a:p>
          </p:txBody>
        </p:sp>
        <p:sp>
          <p:nvSpPr>
            <p:cNvPr id="90120" name="Rectangle 5"/>
            <p:cNvSpPr>
              <a:spLocks noChangeArrowheads="1"/>
            </p:cNvSpPr>
            <p:nvPr/>
          </p:nvSpPr>
          <p:spPr bwMode="auto">
            <a:xfrm>
              <a:off x="1905000" y="3810000"/>
              <a:ext cx="1600200" cy="762000"/>
            </a:xfrm>
            <a:prstGeom prst="rect">
              <a:avLst/>
            </a:prstGeom>
            <a:solidFill>
              <a:srgbClr val="FFFFFF"/>
            </a:solidFill>
            <a:ln w="9525">
              <a:solidFill>
                <a:schemeClr val="tx2">
                  <a:lumMod val="75000"/>
                </a:schemeClr>
              </a:solidFill>
              <a:miter lim="800000"/>
              <a:headEnd/>
              <a:tailEnd/>
            </a:ln>
          </p:spPr>
          <p:txBody>
            <a:bodyPr wrap="none" anchor="ctr"/>
            <a:lstStyle>
              <a:lvl1pPr>
                <a:spcBef>
                  <a:spcPct val="20000"/>
                </a:spcBef>
                <a:spcAft>
                  <a:spcPts val="600"/>
                </a:spcAft>
                <a:buFont typeface="Arial" charset="0"/>
                <a:defRPr sz="2000" b="1">
                  <a:solidFill>
                    <a:schemeClr val="tx1"/>
                  </a:solidFill>
                  <a:latin typeface="Arial" charset="0"/>
                </a:defRPr>
              </a:lvl1pPr>
              <a:lvl2pPr marL="742950" indent="-285750">
                <a:spcBef>
                  <a:spcPct val="20000"/>
                </a:spcBef>
                <a:buClr>
                  <a:schemeClr val="tx2"/>
                </a:buClr>
                <a:buFont typeface="Arial" charset="0"/>
                <a:buChar char="•"/>
                <a:defRPr sz="2000">
                  <a:solidFill>
                    <a:schemeClr val="tx1"/>
                  </a:solidFill>
                  <a:latin typeface="Arial" charset="0"/>
                </a:defRPr>
              </a:lvl2pPr>
              <a:lvl3pPr marL="1143000" indent="-228600">
                <a:spcBef>
                  <a:spcPct val="20000"/>
                </a:spcBef>
                <a:buClr>
                  <a:schemeClr val="tx2"/>
                </a:buClr>
                <a:buFont typeface="Arial" charset="0"/>
                <a:buChar char="•"/>
                <a:defRPr>
                  <a:solidFill>
                    <a:schemeClr val="tx1"/>
                  </a:solidFill>
                  <a:latin typeface="Arial" charset="0"/>
                </a:defRPr>
              </a:lvl3pPr>
              <a:lvl4pPr marL="1600200" indent="-228600">
                <a:spcBef>
                  <a:spcPct val="20000"/>
                </a:spcBef>
                <a:buClr>
                  <a:schemeClr val="tx2"/>
                </a:buClr>
                <a:buFont typeface="Arial" charset="0"/>
                <a:buChar char="•"/>
                <a:defRPr>
                  <a:solidFill>
                    <a:schemeClr val="tx1"/>
                  </a:solidFill>
                  <a:latin typeface="Arial" charset="0"/>
                </a:defRPr>
              </a:lvl4pPr>
              <a:lvl5pPr marL="2057400" indent="-228600">
                <a:spcBef>
                  <a:spcPct val="20000"/>
                </a:spcBef>
                <a:buClr>
                  <a:schemeClr val="tx2"/>
                </a:buClr>
                <a:buFont typeface="Arial" charset="0"/>
                <a:buChar char="•"/>
                <a:defRPr>
                  <a:solidFill>
                    <a:schemeClr val="tx1"/>
                  </a:solidFill>
                  <a:latin typeface="Arial" charset="0"/>
                </a:defRPr>
              </a:lvl5pPr>
              <a:lvl6pPr marL="2514600" indent="-228600" fontAlgn="base">
                <a:spcBef>
                  <a:spcPct val="20000"/>
                </a:spcBef>
                <a:spcAft>
                  <a:spcPct val="0"/>
                </a:spcAft>
                <a:buClr>
                  <a:schemeClr val="tx2"/>
                </a:buClr>
                <a:buFont typeface="Arial" charset="0"/>
                <a:buChar char="•"/>
                <a:defRPr>
                  <a:solidFill>
                    <a:schemeClr val="tx1"/>
                  </a:solidFill>
                  <a:latin typeface="Arial" charset="0"/>
                </a:defRPr>
              </a:lvl6pPr>
              <a:lvl7pPr marL="2971800" indent="-228600" fontAlgn="base">
                <a:spcBef>
                  <a:spcPct val="20000"/>
                </a:spcBef>
                <a:spcAft>
                  <a:spcPct val="0"/>
                </a:spcAft>
                <a:buClr>
                  <a:schemeClr val="tx2"/>
                </a:buClr>
                <a:buFont typeface="Arial" charset="0"/>
                <a:buChar char="•"/>
                <a:defRPr>
                  <a:solidFill>
                    <a:schemeClr val="tx1"/>
                  </a:solidFill>
                  <a:latin typeface="Arial" charset="0"/>
                </a:defRPr>
              </a:lvl7pPr>
              <a:lvl8pPr marL="3429000" indent="-228600" fontAlgn="base">
                <a:spcBef>
                  <a:spcPct val="20000"/>
                </a:spcBef>
                <a:spcAft>
                  <a:spcPct val="0"/>
                </a:spcAft>
                <a:buClr>
                  <a:schemeClr val="tx2"/>
                </a:buClr>
                <a:buFont typeface="Arial" charset="0"/>
                <a:buChar char="•"/>
                <a:defRPr>
                  <a:solidFill>
                    <a:schemeClr val="tx1"/>
                  </a:solidFill>
                  <a:latin typeface="Arial" charset="0"/>
                </a:defRPr>
              </a:lvl8pPr>
              <a:lvl9pPr marL="3886200" indent="-228600" fontAlgn="base">
                <a:spcBef>
                  <a:spcPct val="20000"/>
                </a:spcBef>
                <a:spcAft>
                  <a:spcPct val="0"/>
                </a:spcAft>
                <a:buClr>
                  <a:schemeClr val="tx2"/>
                </a:buClr>
                <a:buFont typeface="Arial" charset="0"/>
                <a:buChar char="•"/>
                <a:defRPr>
                  <a:solidFill>
                    <a:schemeClr val="tx1"/>
                  </a:solidFill>
                  <a:latin typeface="Arial" charset="0"/>
                </a:defRPr>
              </a:lvl9pPr>
            </a:lstStyle>
            <a:p>
              <a:pPr algn="ctr">
                <a:spcBef>
                  <a:spcPct val="0"/>
                </a:spcBef>
                <a:spcAft>
                  <a:spcPct val="0"/>
                </a:spcAft>
                <a:buFontTx/>
                <a:buNone/>
                <a:defRPr/>
              </a:pPr>
              <a:r>
                <a:rPr lang="en-US" altLang="en-US" sz="2400" b="0">
                  <a:solidFill>
                    <a:schemeClr val="tx2">
                      <a:lumMod val="75000"/>
                    </a:schemeClr>
                  </a:solidFill>
                  <a:latin typeface="Times" charset="0"/>
                </a:rPr>
                <a:t>MANAGER</a:t>
              </a:r>
            </a:p>
          </p:txBody>
        </p:sp>
        <p:sp>
          <p:nvSpPr>
            <p:cNvPr id="90121" name="Rectangle 6"/>
            <p:cNvSpPr>
              <a:spLocks noChangeArrowheads="1"/>
            </p:cNvSpPr>
            <p:nvPr/>
          </p:nvSpPr>
          <p:spPr bwMode="auto">
            <a:xfrm>
              <a:off x="3810000" y="3810000"/>
              <a:ext cx="1752600" cy="762000"/>
            </a:xfrm>
            <a:prstGeom prst="rect">
              <a:avLst/>
            </a:prstGeom>
            <a:solidFill>
              <a:srgbClr val="FFFFFF"/>
            </a:solidFill>
            <a:ln w="9525">
              <a:solidFill>
                <a:schemeClr val="tx2">
                  <a:lumMod val="75000"/>
                </a:schemeClr>
              </a:solidFill>
              <a:miter lim="800000"/>
              <a:headEnd/>
              <a:tailEnd/>
            </a:ln>
          </p:spPr>
          <p:txBody>
            <a:bodyPr wrap="none" anchor="ctr"/>
            <a:lstStyle>
              <a:lvl1pPr>
                <a:spcBef>
                  <a:spcPct val="20000"/>
                </a:spcBef>
                <a:spcAft>
                  <a:spcPts val="600"/>
                </a:spcAft>
                <a:buFont typeface="Arial" charset="0"/>
                <a:defRPr sz="2000" b="1">
                  <a:solidFill>
                    <a:schemeClr val="tx1"/>
                  </a:solidFill>
                  <a:latin typeface="Arial" charset="0"/>
                </a:defRPr>
              </a:lvl1pPr>
              <a:lvl2pPr marL="742950" indent="-285750">
                <a:spcBef>
                  <a:spcPct val="20000"/>
                </a:spcBef>
                <a:buClr>
                  <a:schemeClr val="tx2"/>
                </a:buClr>
                <a:buFont typeface="Arial" charset="0"/>
                <a:buChar char="•"/>
                <a:defRPr sz="2000">
                  <a:solidFill>
                    <a:schemeClr val="tx1"/>
                  </a:solidFill>
                  <a:latin typeface="Arial" charset="0"/>
                </a:defRPr>
              </a:lvl2pPr>
              <a:lvl3pPr marL="1143000" indent="-228600">
                <a:spcBef>
                  <a:spcPct val="20000"/>
                </a:spcBef>
                <a:buClr>
                  <a:schemeClr val="tx2"/>
                </a:buClr>
                <a:buFont typeface="Arial" charset="0"/>
                <a:buChar char="•"/>
                <a:defRPr>
                  <a:solidFill>
                    <a:schemeClr val="tx1"/>
                  </a:solidFill>
                  <a:latin typeface="Arial" charset="0"/>
                </a:defRPr>
              </a:lvl3pPr>
              <a:lvl4pPr marL="1600200" indent="-228600">
                <a:spcBef>
                  <a:spcPct val="20000"/>
                </a:spcBef>
                <a:buClr>
                  <a:schemeClr val="tx2"/>
                </a:buClr>
                <a:buFont typeface="Arial" charset="0"/>
                <a:buChar char="•"/>
                <a:defRPr>
                  <a:solidFill>
                    <a:schemeClr val="tx1"/>
                  </a:solidFill>
                  <a:latin typeface="Arial" charset="0"/>
                </a:defRPr>
              </a:lvl4pPr>
              <a:lvl5pPr marL="2057400" indent="-228600">
                <a:spcBef>
                  <a:spcPct val="20000"/>
                </a:spcBef>
                <a:buClr>
                  <a:schemeClr val="tx2"/>
                </a:buClr>
                <a:buFont typeface="Arial" charset="0"/>
                <a:buChar char="•"/>
                <a:defRPr>
                  <a:solidFill>
                    <a:schemeClr val="tx1"/>
                  </a:solidFill>
                  <a:latin typeface="Arial" charset="0"/>
                </a:defRPr>
              </a:lvl5pPr>
              <a:lvl6pPr marL="2514600" indent="-228600" fontAlgn="base">
                <a:spcBef>
                  <a:spcPct val="20000"/>
                </a:spcBef>
                <a:spcAft>
                  <a:spcPct val="0"/>
                </a:spcAft>
                <a:buClr>
                  <a:schemeClr val="tx2"/>
                </a:buClr>
                <a:buFont typeface="Arial" charset="0"/>
                <a:buChar char="•"/>
                <a:defRPr>
                  <a:solidFill>
                    <a:schemeClr val="tx1"/>
                  </a:solidFill>
                  <a:latin typeface="Arial" charset="0"/>
                </a:defRPr>
              </a:lvl6pPr>
              <a:lvl7pPr marL="2971800" indent="-228600" fontAlgn="base">
                <a:spcBef>
                  <a:spcPct val="20000"/>
                </a:spcBef>
                <a:spcAft>
                  <a:spcPct val="0"/>
                </a:spcAft>
                <a:buClr>
                  <a:schemeClr val="tx2"/>
                </a:buClr>
                <a:buFont typeface="Arial" charset="0"/>
                <a:buChar char="•"/>
                <a:defRPr>
                  <a:solidFill>
                    <a:schemeClr val="tx1"/>
                  </a:solidFill>
                  <a:latin typeface="Arial" charset="0"/>
                </a:defRPr>
              </a:lvl7pPr>
              <a:lvl8pPr marL="3429000" indent="-228600" fontAlgn="base">
                <a:spcBef>
                  <a:spcPct val="20000"/>
                </a:spcBef>
                <a:spcAft>
                  <a:spcPct val="0"/>
                </a:spcAft>
                <a:buClr>
                  <a:schemeClr val="tx2"/>
                </a:buClr>
                <a:buFont typeface="Arial" charset="0"/>
                <a:buChar char="•"/>
                <a:defRPr>
                  <a:solidFill>
                    <a:schemeClr val="tx1"/>
                  </a:solidFill>
                  <a:latin typeface="Arial" charset="0"/>
                </a:defRPr>
              </a:lvl8pPr>
              <a:lvl9pPr marL="3886200" indent="-228600" fontAlgn="base">
                <a:spcBef>
                  <a:spcPct val="20000"/>
                </a:spcBef>
                <a:spcAft>
                  <a:spcPct val="0"/>
                </a:spcAft>
                <a:buClr>
                  <a:schemeClr val="tx2"/>
                </a:buClr>
                <a:buFont typeface="Arial" charset="0"/>
                <a:buChar char="•"/>
                <a:defRPr>
                  <a:solidFill>
                    <a:schemeClr val="tx1"/>
                  </a:solidFill>
                  <a:latin typeface="Arial" charset="0"/>
                </a:defRPr>
              </a:lvl9pPr>
            </a:lstStyle>
            <a:p>
              <a:pPr algn="ctr">
                <a:spcBef>
                  <a:spcPct val="0"/>
                </a:spcBef>
                <a:spcAft>
                  <a:spcPct val="0"/>
                </a:spcAft>
                <a:buFontTx/>
                <a:buNone/>
                <a:defRPr/>
              </a:pPr>
              <a:r>
                <a:rPr lang="en-US" altLang="en-US" sz="2400" b="0">
                  <a:solidFill>
                    <a:schemeClr val="tx2">
                      <a:lumMod val="75000"/>
                    </a:schemeClr>
                  </a:solidFill>
                  <a:latin typeface="Times" charset="0"/>
                </a:rPr>
                <a:t>SECRETARY</a:t>
              </a:r>
            </a:p>
          </p:txBody>
        </p:sp>
        <p:sp>
          <p:nvSpPr>
            <p:cNvPr id="90122" name="Rectangle 7"/>
            <p:cNvSpPr>
              <a:spLocks noChangeArrowheads="1"/>
            </p:cNvSpPr>
            <p:nvPr/>
          </p:nvSpPr>
          <p:spPr bwMode="auto">
            <a:xfrm>
              <a:off x="5867400" y="3810000"/>
              <a:ext cx="1828800" cy="762000"/>
            </a:xfrm>
            <a:prstGeom prst="rect">
              <a:avLst/>
            </a:prstGeom>
            <a:solidFill>
              <a:srgbClr val="FFFFFF"/>
            </a:solidFill>
            <a:ln w="9525">
              <a:solidFill>
                <a:schemeClr val="tx2">
                  <a:lumMod val="75000"/>
                </a:schemeClr>
              </a:solidFill>
              <a:miter lim="800000"/>
              <a:headEnd/>
              <a:tailEnd/>
            </a:ln>
          </p:spPr>
          <p:txBody>
            <a:bodyPr wrap="none" anchor="ctr"/>
            <a:lstStyle>
              <a:lvl1pPr>
                <a:spcBef>
                  <a:spcPct val="20000"/>
                </a:spcBef>
                <a:spcAft>
                  <a:spcPts val="600"/>
                </a:spcAft>
                <a:buFont typeface="Arial" charset="0"/>
                <a:defRPr sz="2000" b="1">
                  <a:solidFill>
                    <a:schemeClr val="tx1"/>
                  </a:solidFill>
                  <a:latin typeface="Arial" charset="0"/>
                </a:defRPr>
              </a:lvl1pPr>
              <a:lvl2pPr marL="742950" indent="-285750">
                <a:spcBef>
                  <a:spcPct val="20000"/>
                </a:spcBef>
                <a:buClr>
                  <a:schemeClr val="tx2"/>
                </a:buClr>
                <a:buFont typeface="Arial" charset="0"/>
                <a:buChar char="•"/>
                <a:defRPr sz="2000">
                  <a:solidFill>
                    <a:schemeClr val="tx1"/>
                  </a:solidFill>
                  <a:latin typeface="Arial" charset="0"/>
                </a:defRPr>
              </a:lvl2pPr>
              <a:lvl3pPr marL="1143000" indent="-228600">
                <a:spcBef>
                  <a:spcPct val="20000"/>
                </a:spcBef>
                <a:buClr>
                  <a:schemeClr val="tx2"/>
                </a:buClr>
                <a:buFont typeface="Arial" charset="0"/>
                <a:buChar char="•"/>
                <a:defRPr>
                  <a:solidFill>
                    <a:schemeClr val="tx1"/>
                  </a:solidFill>
                  <a:latin typeface="Arial" charset="0"/>
                </a:defRPr>
              </a:lvl3pPr>
              <a:lvl4pPr marL="1600200" indent="-228600">
                <a:spcBef>
                  <a:spcPct val="20000"/>
                </a:spcBef>
                <a:buClr>
                  <a:schemeClr val="tx2"/>
                </a:buClr>
                <a:buFont typeface="Arial" charset="0"/>
                <a:buChar char="•"/>
                <a:defRPr>
                  <a:solidFill>
                    <a:schemeClr val="tx1"/>
                  </a:solidFill>
                  <a:latin typeface="Arial" charset="0"/>
                </a:defRPr>
              </a:lvl4pPr>
              <a:lvl5pPr marL="2057400" indent="-228600">
                <a:spcBef>
                  <a:spcPct val="20000"/>
                </a:spcBef>
                <a:buClr>
                  <a:schemeClr val="tx2"/>
                </a:buClr>
                <a:buFont typeface="Arial" charset="0"/>
                <a:buChar char="•"/>
                <a:defRPr>
                  <a:solidFill>
                    <a:schemeClr val="tx1"/>
                  </a:solidFill>
                  <a:latin typeface="Arial" charset="0"/>
                </a:defRPr>
              </a:lvl5pPr>
              <a:lvl6pPr marL="2514600" indent="-228600" fontAlgn="base">
                <a:spcBef>
                  <a:spcPct val="20000"/>
                </a:spcBef>
                <a:spcAft>
                  <a:spcPct val="0"/>
                </a:spcAft>
                <a:buClr>
                  <a:schemeClr val="tx2"/>
                </a:buClr>
                <a:buFont typeface="Arial" charset="0"/>
                <a:buChar char="•"/>
                <a:defRPr>
                  <a:solidFill>
                    <a:schemeClr val="tx1"/>
                  </a:solidFill>
                  <a:latin typeface="Arial" charset="0"/>
                </a:defRPr>
              </a:lvl6pPr>
              <a:lvl7pPr marL="2971800" indent="-228600" fontAlgn="base">
                <a:spcBef>
                  <a:spcPct val="20000"/>
                </a:spcBef>
                <a:spcAft>
                  <a:spcPct val="0"/>
                </a:spcAft>
                <a:buClr>
                  <a:schemeClr val="tx2"/>
                </a:buClr>
                <a:buFont typeface="Arial" charset="0"/>
                <a:buChar char="•"/>
                <a:defRPr>
                  <a:solidFill>
                    <a:schemeClr val="tx1"/>
                  </a:solidFill>
                  <a:latin typeface="Arial" charset="0"/>
                </a:defRPr>
              </a:lvl7pPr>
              <a:lvl8pPr marL="3429000" indent="-228600" fontAlgn="base">
                <a:spcBef>
                  <a:spcPct val="20000"/>
                </a:spcBef>
                <a:spcAft>
                  <a:spcPct val="0"/>
                </a:spcAft>
                <a:buClr>
                  <a:schemeClr val="tx2"/>
                </a:buClr>
                <a:buFont typeface="Arial" charset="0"/>
                <a:buChar char="•"/>
                <a:defRPr>
                  <a:solidFill>
                    <a:schemeClr val="tx1"/>
                  </a:solidFill>
                  <a:latin typeface="Arial" charset="0"/>
                </a:defRPr>
              </a:lvl8pPr>
              <a:lvl9pPr marL="3886200" indent="-228600" fontAlgn="base">
                <a:spcBef>
                  <a:spcPct val="20000"/>
                </a:spcBef>
                <a:spcAft>
                  <a:spcPct val="0"/>
                </a:spcAft>
                <a:buClr>
                  <a:schemeClr val="tx2"/>
                </a:buClr>
                <a:buFont typeface="Arial" charset="0"/>
                <a:buChar char="•"/>
                <a:defRPr>
                  <a:solidFill>
                    <a:schemeClr val="tx1"/>
                  </a:solidFill>
                  <a:latin typeface="Arial" charset="0"/>
                </a:defRPr>
              </a:lvl9pPr>
            </a:lstStyle>
            <a:p>
              <a:pPr algn="ctr">
                <a:spcBef>
                  <a:spcPct val="0"/>
                </a:spcBef>
                <a:spcAft>
                  <a:spcPct val="0"/>
                </a:spcAft>
                <a:buFontTx/>
                <a:buNone/>
                <a:defRPr/>
              </a:pPr>
              <a:r>
                <a:rPr lang="en-US" altLang="en-US" sz="2400" b="0">
                  <a:solidFill>
                    <a:schemeClr val="tx2">
                      <a:lumMod val="75000"/>
                    </a:schemeClr>
                  </a:solidFill>
                  <a:latin typeface="Times" charset="0"/>
                </a:rPr>
                <a:t>SALES</a:t>
              </a:r>
            </a:p>
            <a:p>
              <a:pPr algn="ctr">
                <a:spcBef>
                  <a:spcPct val="0"/>
                </a:spcBef>
                <a:spcAft>
                  <a:spcPct val="0"/>
                </a:spcAft>
                <a:buFontTx/>
                <a:buNone/>
                <a:defRPr/>
              </a:pPr>
              <a:r>
                <a:rPr lang="en-US" altLang="en-US" sz="2400" b="0">
                  <a:solidFill>
                    <a:schemeClr val="tx2">
                      <a:lumMod val="75000"/>
                    </a:schemeClr>
                  </a:solidFill>
                  <a:latin typeface="Times" charset="0"/>
                </a:rPr>
                <a:t>PERSONNEL</a:t>
              </a:r>
            </a:p>
          </p:txBody>
        </p:sp>
        <p:sp>
          <p:nvSpPr>
            <p:cNvPr id="90123" name="Line 8"/>
            <p:cNvSpPr>
              <a:spLocks noChangeShapeType="1"/>
            </p:cNvSpPr>
            <p:nvPr/>
          </p:nvSpPr>
          <p:spPr bwMode="auto">
            <a:xfrm flipH="1">
              <a:off x="3657600" y="2819400"/>
              <a:ext cx="990600" cy="533400"/>
            </a:xfrm>
            <a:prstGeom prst="line">
              <a:avLst/>
            </a:prstGeom>
            <a:noFill/>
            <a:ln w="19050">
              <a:solidFill>
                <a:schemeClr val="tx2">
                  <a:lumMod val="75000"/>
                </a:schemeClr>
              </a:solidFill>
              <a:round/>
              <a:headEnd/>
              <a:tailEnd type="triangle" w="med" len="med"/>
            </a:ln>
            <a:extLst>
              <a:ext uri="{909E8E84-426E-40DD-AFC4-6F175D3DCCD1}">
                <a14:hiddenFill xmlns:a14="http://schemas.microsoft.com/office/drawing/2010/main">
                  <a:noFill/>
                </a14:hiddenFill>
              </a:ext>
            </a:extLst>
          </p:spPr>
          <p:txBody>
            <a:bodyPr wrap="none" anchor="ctr"/>
            <a:lstStyle/>
            <a:p>
              <a:pPr>
                <a:defRPr/>
              </a:pPr>
              <a:endParaRPr lang="en-US">
                <a:solidFill>
                  <a:schemeClr val="tx2">
                    <a:lumMod val="75000"/>
                  </a:schemeClr>
                </a:solidFill>
              </a:endParaRPr>
            </a:p>
          </p:txBody>
        </p:sp>
        <p:sp>
          <p:nvSpPr>
            <p:cNvPr id="90124" name="Line 9"/>
            <p:cNvSpPr>
              <a:spLocks noChangeShapeType="1"/>
            </p:cNvSpPr>
            <p:nvPr/>
          </p:nvSpPr>
          <p:spPr bwMode="auto">
            <a:xfrm>
              <a:off x="4648200" y="2819400"/>
              <a:ext cx="0" cy="533400"/>
            </a:xfrm>
            <a:prstGeom prst="line">
              <a:avLst/>
            </a:prstGeom>
            <a:noFill/>
            <a:ln w="19050">
              <a:solidFill>
                <a:schemeClr val="tx2">
                  <a:lumMod val="75000"/>
                </a:schemeClr>
              </a:solidFill>
              <a:round/>
              <a:headEnd/>
              <a:tailEnd type="triangle" w="med" len="med"/>
            </a:ln>
            <a:extLst>
              <a:ext uri="{909E8E84-426E-40DD-AFC4-6F175D3DCCD1}">
                <a14:hiddenFill xmlns:a14="http://schemas.microsoft.com/office/drawing/2010/main">
                  <a:noFill/>
                </a14:hiddenFill>
              </a:ext>
            </a:extLst>
          </p:spPr>
          <p:txBody>
            <a:bodyPr wrap="none" anchor="ctr"/>
            <a:lstStyle/>
            <a:p>
              <a:pPr>
                <a:defRPr/>
              </a:pPr>
              <a:endParaRPr lang="en-US">
                <a:solidFill>
                  <a:schemeClr val="tx2">
                    <a:lumMod val="75000"/>
                  </a:schemeClr>
                </a:solidFill>
              </a:endParaRPr>
            </a:p>
          </p:txBody>
        </p:sp>
        <p:sp>
          <p:nvSpPr>
            <p:cNvPr id="90125" name="Line 10"/>
            <p:cNvSpPr>
              <a:spLocks noChangeShapeType="1"/>
            </p:cNvSpPr>
            <p:nvPr/>
          </p:nvSpPr>
          <p:spPr bwMode="auto">
            <a:xfrm>
              <a:off x="4724400" y="2819400"/>
              <a:ext cx="1066800" cy="457200"/>
            </a:xfrm>
            <a:prstGeom prst="line">
              <a:avLst/>
            </a:prstGeom>
            <a:noFill/>
            <a:ln w="19050">
              <a:solidFill>
                <a:schemeClr val="tx2">
                  <a:lumMod val="75000"/>
                </a:schemeClr>
              </a:solidFill>
              <a:round/>
              <a:headEnd/>
              <a:tailEnd type="triangle" w="med" len="med"/>
            </a:ln>
            <a:extLst>
              <a:ext uri="{909E8E84-426E-40DD-AFC4-6F175D3DCCD1}">
                <a14:hiddenFill xmlns:a14="http://schemas.microsoft.com/office/drawing/2010/main">
                  <a:noFill/>
                </a14:hiddenFill>
              </a:ext>
            </a:extLst>
          </p:spPr>
          <p:txBody>
            <a:bodyPr wrap="none" anchor="ctr"/>
            <a:lstStyle/>
            <a:p>
              <a:pPr>
                <a:defRPr/>
              </a:pPr>
              <a:endParaRPr lang="en-US">
                <a:solidFill>
                  <a:schemeClr val="tx2">
                    <a:lumMod val="75000"/>
                  </a:schemeClr>
                </a:solidFill>
              </a:endParaRPr>
            </a:p>
          </p:txBody>
        </p:sp>
        <p:sp>
          <p:nvSpPr>
            <p:cNvPr id="90126" name="Line 11"/>
            <p:cNvSpPr>
              <a:spLocks noChangeShapeType="1"/>
            </p:cNvSpPr>
            <p:nvPr/>
          </p:nvSpPr>
          <p:spPr bwMode="auto">
            <a:xfrm flipH="1">
              <a:off x="2819400" y="3352800"/>
              <a:ext cx="838200" cy="457200"/>
            </a:xfrm>
            <a:prstGeom prst="line">
              <a:avLst/>
            </a:prstGeom>
            <a:noFill/>
            <a:ln w="19050">
              <a:solidFill>
                <a:schemeClr val="tx2">
                  <a:lumMod val="75000"/>
                </a:schemeClr>
              </a:solidFill>
              <a:round/>
              <a:headEnd/>
              <a:tailEnd/>
            </a:ln>
            <a:extLst>
              <a:ext uri="{909E8E84-426E-40DD-AFC4-6F175D3DCCD1}">
                <a14:hiddenFill xmlns:a14="http://schemas.microsoft.com/office/drawing/2010/main">
                  <a:noFill/>
                </a14:hiddenFill>
              </a:ext>
            </a:extLst>
          </p:spPr>
          <p:txBody>
            <a:bodyPr wrap="none" anchor="ctr"/>
            <a:lstStyle/>
            <a:p>
              <a:pPr>
                <a:defRPr/>
              </a:pPr>
              <a:endParaRPr lang="en-US">
                <a:solidFill>
                  <a:schemeClr val="tx2">
                    <a:lumMod val="75000"/>
                  </a:schemeClr>
                </a:solidFill>
              </a:endParaRPr>
            </a:p>
          </p:txBody>
        </p:sp>
        <p:sp>
          <p:nvSpPr>
            <p:cNvPr id="90127" name="Line 13"/>
            <p:cNvSpPr>
              <a:spLocks noChangeShapeType="1"/>
            </p:cNvSpPr>
            <p:nvPr/>
          </p:nvSpPr>
          <p:spPr bwMode="auto">
            <a:xfrm>
              <a:off x="4648200" y="3352800"/>
              <a:ext cx="0" cy="457200"/>
            </a:xfrm>
            <a:prstGeom prst="line">
              <a:avLst/>
            </a:prstGeom>
            <a:noFill/>
            <a:ln w="19050">
              <a:solidFill>
                <a:schemeClr val="tx2">
                  <a:lumMod val="75000"/>
                </a:schemeClr>
              </a:solidFill>
              <a:round/>
              <a:headEnd/>
              <a:tailEnd/>
            </a:ln>
            <a:extLst>
              <a:ext uri="{909E8E84-426E-40DD-AFC4-6F175D3DCCD1}">
                <a14:hiddenFill xmlns:a14="http://schemas.microsoft.com/office/drawing/2010/main">
                  <a:noFill/>
                </a14:hiddenFill>
              </a:ext>
            </a:extLst>
          </p:spPr>
          <p:txBody>
            <a:bodyPr wrap="none" anchor="ctr"/>
            <a:lstStyle/>
            <a:p>
              <a:pPr>
                <a:defRPr/>
              </a:pPr>
              <a:endParaRPr lang="en-US">
                <a:solidFill>
                  <a:schemeClr val="tx2">
                    <a:lumMod val="75000"/>
                  </a:schemeClr>
                </a:solidFill>
              </a:endParaRPr>
            </a:p>
          </p:txBody>
        </p:sp>
        <p:sp>
          <p:nvSpPr>
            <p:cNvPr id="90128" name="Line 14"/>
            <p:cNvSpPr>
              <a:spLocks noChangeShapeType="1"/>
            </p:cNvSpPr>
            <p:nvPr/>
          </p:nvSpPr>
          <p:spPr bwMode="auto">
            <a:xfrm>
              <a:off x="5791200" y="3276600"/>
              <a:ext cx="1143000" cy="533400"/>
            </a:xfrm>
            <a:prstGeom prst="line">
              <a:avLst/>
            </a:prstGeom>
            <a:noFill/>
            <a:ln w="19050">
              <a:solidFill>
                <a:schemeClr val="tx2">
                  <a:lumMod val="75000"/>
                </a:schemeClr>
              </a:solidFill>
              <a:round/>
              <a:headEnd/>
              <a:tailEnd/>
            </a:ln>
            <a:extLst>
              <a:ext uri="{909E8E84-426E-40DD-AFC4-6F175D3DCCD1}">
                <a14:hiddenFill xmlns:a14="http://schemas.microsoft.com/office/drawing/2010/main">
                  <a:noFill/>
                </a14:hiddenFill>
              </a:ext>
            </a:extLst>
          </p:spPr>
          <p:txBody>
            <a:bodyPr wrap="none" anchor="ctr"/>
            <a:lstStyle/>
            <a:p>
              <a:pPr>
                <a:defRPr/>
              </a:pPr>
              <a:endParaRPr lang="en-US">
                <a:solidFill>
                  <a:schemeClr val="tx2">
                    <a:lumMod val="75000"/>
                  </a:schemeClr>
                </a:solidFill>
              </a:endParaRPr>
            </a:p>
          </p:txBody>
        </p:sp>
      </p:grpSp>
    </p:spTree>
  </p:cSld>
  <p:clrMapOvr>
    <a:masterClrMapping/>
  </p:clrMapOvr>
  <p:transition>
    <p:wipe dir="d"/>
  </p:transition>
</p:sld>
</file>

<file path=ppt/slides/slide7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eaLnBrk="1" fontAlgn="auto" hangingPunct="1">
              <a:spcAft>
                <a:spcPts val="0"/>
              </a:spcAft>
              <a:defRPr/>
            </a:pPr>
            <a:r>
              <a:rPr lang="en-GB" b="1">
                <a:latin typeface="Times" pitchFamily="18" charset="0"/>
                <a:ea typeface="+mn-ea"/>
              </a:rPr>
              <a:t>Specialization / Generalization</a:t>
            </a:r>
          </a:p>
        </p:txBody>
      </p:sp>
      <p:sp>
        <p:nvSpPr>
          <p:cNvPr id="101379" name="Rectangle 3"/>
          <p:cNvSpPr>
            <a:spLocks noGrp="1" noChangeArrowheads="1"/>
          </p:cNvSpPr>
          <p:nvPr>
            <p:ph idx="1"/>
          </p:nvPr>
        </p:nvSpPr>
        <p:spPr>
          <a:xfrm>
            <a:off x="533400" y="1835150"/>
            <a:ext cx="7727950" cy="4114800"/>
          </a:xfrm>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marL="342900" indent="-342900" eaLnBrk="1" hangingPunct="1">
              <a:buClr>
                <a:schemeClr val="tx2"/>
              </a:buClr>
              <a:buFont typeface="Arial" charset="0"/>
              <a:buChar char="•"/>
            </a:pPr>
            <a:r>
              <a:rPr lang="en-AU" altLang="en-US" sz="2400" b="0" dirty="0">
                <a:latin typeface="Times" charset="0"/>
                <a:ea typeface="Times New Roman" charset="0"/>
                <a:cs typeface="Times New Roman" charset="0"/>
              </a:rPr>
              <a:t>Superclass/subclass relationship is one-to-one (1:1). </a:t>
            </a:r>
          </a:p>
          <a:p>
            <a:pPr marL="342900" indent="-342900" eaLnBrk="1" hangingPunct="1">
              <a:lnSpc>
                <a:spcPct val="10000"/>
              </a:lnSpc>
              <a:buClr>
                <a:schemeClr val="tx2"/>
              </a:buClr>
              <a:buFont typeface="Arial" charset="0"/>
              <a:buChar char="•"/>
            </a:pPr>
            <a:endParaRPr lang="en-AU" altLang="en-US" sz="2400" b="0" dirty="0">
              <a:latin typeface="Times" charset="0"/>
              <a:ea typeface="Times New Roman" charset="0"/>
              <a:cs typeface="Times New Roman" charset="0"/>
            </a:endParaRPr>
          </a:p>
          <a:p>
            <a:pPr marL="342900" indent="-342900" eaLnBrk="1" hangingPunct="1">
              <a:buClr>
                <a:schemeClr val="tx2"/>
              </a:buClr>
              <a:buFont typeface="Arial" charset="0"/>
              <a:buChar char="•"/>
            </a:pPr>
            <a:r>
              <a:rPr lang="en-GB" altLang="en-US" sz="2400" b="0" dirty="0">
                <a:latin typeface="Times" charset="0"/>
              </a:rPr>
              <a:t>Superclass may contain overlapping or distinct subclasses. </a:t>
            </a:r>
          </a:p>
          <a:p>
            <a:pPr marL="342900" indent="-342900" eaLnBrk="1" hangingPunct="1">
              <a:lnSpc>
                <a:spcPct val="10000"/>
              </a:lnSpc>
              <a:buClr>
                <a:schemeClr val="tx2"/>
              </a:buClr>
              <a:buFont typeface="Arial" charset="0"/>
              <a:buChar char="•"/>
            </a:pPr>
            <a:endParaRPr lang="en-GB" altLang="en-US" sz="2400" b="0" dirty="0">
              <a:latin typeface="Times" charset="0"/>
            </a:endParaRPr>
          </a:p>
          <a:p>
            <a:pPr marL="342900" indent="-342900" eaLnBrk="1" hangingPunct="1">
              <a:buClr>
                <a:schemeClr val="tx2"/>
              </a:buClr>
              <a:buFont typeface="Arial" charset="0"/>
              <a:buChar char="•"/>
            </a:pPr>
            <a:r>
              <a:rPr lang="en-GB" altLang="en-US" sz="2400" b="0" dirty="0">
                <a:latin typeface="Times" charset="0"/>
              </a:rPr>
              <a:t>Not all members of a superclass need be a member of a subclass.</a:t>
            </a:r>
          </a:p>
        </p:txBody>
      </p:sp>
      <p:sp>
        <p:nvSpPr>
          <p:cNvPr id="130051" name="Slide Number Placeholder 3"/>
          <p:cNvSpPr>
            <a:spLocks noGrp="1"/>
          </p:cNvSpPr>
          <p:nvPr>
            <p:ph type="sldNum" sz="quarter" idx="12"/>
          </p:nvPr>
        </p:nvSpPr>
        <p:spPr bwMode="auto">
          <a:xfrm>
            <a:off x="6858000" y="6172200"/>
            <a:ext cx="19050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ts val="600"/>
              </a:spcAft>
              <a:buFont typeface="Arial" charset="0"/>
              <a:defRPr sz="2000" b="1">
                <a:solidFill>
                  <a:schemeClr val="tx1"/>
                </a:solidFill>
                <a:latin typeface="Arial" charset="0"/>
              </a:defRPr>
            </a:lvl1pPr>
            <a:lvl2pPr marL="742950" indent="-285750">
              <a:spcBef>
                <a:spcPct val="20000"/>
              </a:spcBef>
              <a:buClr>
                <a:schemeClr val="tx2"/>
              </a:buClr>
              <a:buFont typeface="Arial" charset="0"/>
              <a:buChar char="•"/>
              <a:defRPr sz="2000">
                <a:solidFill>
                  <a:schemeClr val="tx1"/>
                </a:solidFill>
                <a:latin typeface="Arial" charset="0"/>
              </a:defRPr>
            </a:lvl2pPr>
            <a:lvl3pPr marL="1143000" indent="-228600">
              <a:spcBef>
                <a:spcPct val="20000"/>
              </a:spcBef>
              <a:buClr>
                <a:schemeClr val="tx2"/>
              </a:buClr>
              <a:buFont typeface="Arial" charset="0"/>
              <a:buChar char="•"/>
              <a:defRPr>
                <a:solidFill>
                  <a:schemeClr val="tx1"/>
                </a:solidFill>
                <a:latin typeface="Arial" charset="0"/>
              </a:defRPr>
            </a:lvl3pPr>
            <a:lvl4pPr marL="1600200" indent="-228600">
              <a:spcBef>
                <a:spcPct val="20000"/>
              </a:spcBef>
              <a:buClr>
                <a:schemeClr val="tx2"/>
              </a:buClr>
              <a:buFont typeface="Arial" charset="0"/>
              <a:buChar char="•"/>
              <a:defRPr>
                <a:solidFill>
                  <a:schemeClr val="tx1"/>
                </a:solidFill>
                <a:latin typeface="Arial" charset="0"/>
              </a:defRPr>
            </a:lvl4pPr>
            <a:lvl5pPr marL="2057400" indent="-228600">
              <a:spcBef>
                <a:spcPct val="20000"/>
              </a:spcBef>
              <a:buClr>
                <a:schemeClr val="tx2"/>
              </a:buClr>
              <a:buFont typeface="Arial" charset="0"/>
              <a:buChar char="•"/>
              <a:defRPr>
                <a:solidFill>
                  <a:schemeClr val="tx1"/>
                </a:solidFill>
                <a:latin typeface="Arial" charset="0"/>
              </a:defRPr>
            </a:lvl5pPr>
            <a:lvl6pPr marL="25146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6pPr>
            <a:lvl7pPr marL="29718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7pPr>
            <a:lvl8pPr marL="34290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8pPr>
            <a:lvl9pPr marL="38862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9pPr>
          </a:lstStyle>
          <a:p>
            <a:pPr>
              <a:spcBef>
                <a:spcPct val="0"/>
              </a:spcBef>
              <a:spcAft>
                <a:spcPct val="0"/>
              </a:spcAft>
              <a:buFontTx/>
              <a:buNone/>
            </a:pPr>
            <a:fld id="{3C87CA6A-F01E-F241-AA6F-BE1A7D99ECBA}" type="slidenum">
              <a:rPr lang="en-GB" altLang="en-US" sz="2400">
                <a:latin typeface="Times New Roman" charset="0"/>
              </a:rPr>
              <a:pPr>
                <a:spcBef>
                  <a:spcPct val="0"/>
                </a:spcBef>
                <a:spcAft>
                  <a:spcPct val="0"/>
                </a:spcAft>
                <a:buFontTx/>
                <a:buNone/>
              </a:pPr>
              <a:t>72</a:t>
            </a:fld>
            <a:endParaRPr lang="en-GB" altLang="en-US" sz="2400">
              <a:latin typeface="Times New Roman" charset="0"/>
            </a:endParaRP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0137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01379">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0137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379" grpId="0" build="p" autoUpdateAnimBg="0"/>
    </p:bldLst>
  </p:timing>
</p:sld>
</file>

<file path=ppt/slides/slide7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9746" name="Rectangle 2"/>
          <p:cNvSpPr>
            <a:spLocks noGrp="1" noChangeArrowheads="1"/>
          </p:cNvSpPr>
          <p:nvPr>
            <p:ph type="title"/>
          </p:nvPr>
        </p:nvSpPr>
        <p:spPr>
          <a:xfrm>
            <a:off x="381000" y="230188"/>
            <a:ext cx="8382000" cy="766762"/>
          </a:xfrm>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eaLnBrk="1" fontAlgn="auto" hangingPunct="1">
              <a:spcAft>
                <a:spcPts val="0"/>
              </a:spcAft>
              <a:defRPr/>
            </a:pPr>
            <a:r>
              <a:rPr lang="en-GB" b="1">
                <a:latin typeface="Times" charset="0"/>
                <a:ea typeface="ＭＳ Ｐゴシック" charset="0"/>
              </a:rPr>
              <a:t>Inheritance</a:t>
            </a:r>
          </a:p>
        </p:txBody>
      </p:sp>
      <p:sp>
        <p:nvSpPr>
          <p:cNvPr id="159747" name="Rectangle 3"/>
          <p:cNvSpPr>
            <a:spLocks noGrp="1" noChangeArrowheads="1"/>
          </p:cNvSpPr>
          <p:nvPr>
            <p:ph idx="1"/>
          </p:nvPr>
        </p:nvSpPr>
        <p:spPr>
          <a:xfrm>
            <a:off x="533400" y="1600200"/>
            <a:ext cx="7727950" cy="2178050"/>
          </a:xfrm>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eaLnBrk="1" hangingPunct="1"/>
            <a:r>
              <a:rPr lang="en-GB" altLang="en-US" sz="2400" dirty="0">
                <a:latin typeface="Times" charset="0"/>
              </a:rPr>
              <a:t>Inheritance</a:t>
            </a:r>
          </a:p>
          <a:p>
            <a:pPr lvl="1" eaLnBrk="1" hangingPunct="1"/>
            <a:r>
              <a:rPr lang="en-AU" altLang="en-US" sz="2400" dirty="0">
                <a:latin typeface="Times" charset="0"/>
                <a:ea typeface="Times New Roman" charset="0"/>
                <a:cs typeface="Times New Roman" charset="0"/>
              </a:rPr>
              <a:t>A subclass entity type inherits all the attributes and relationships participation of the superclass entity type to which it is linked. </a:t>
            </a:r>
            <a:endParaRPr lang="en-GB" altLang="en-US" sz="2400" dirty="0">
              <a:latin typeface="Times" charset="0"/>
              <a:ea typeface="Times New Roman" charset="0"/>
              <a:cs typeface="Times New Roman" charset="0"/>
            </a:endParaRPr>
          </a:p>
        </p:txBody>
      </p:sp>
      <p:sp>
        <p:nvSpPr>
          <p:cNvPr id="132099" name="Slide Number Placeholder 3"/>
          <p:cNvSpPr>
            <a:spLocks noGrp="1"/>
          </p:cNvSpPr>
          <p:nvPr>
            <p:ph type="sldNum" sz="quarter" idx="12"/>
          </p:nvPr>
        </p:nvSpPr>
        <p:spPr bwMode="auto">
          <a:xfrm>
            <a:off x="6858000" y="6172200"/>
            <a:ext cx="19050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ts val="600"/>
              </a:spcAft>
              <a:buFont typeface="Arial" charset="0"/>
              <a:defRPr sz="2000" b="1">
                <a:solidFill>
                  <a:schemeClr val="tx1"/>
                </a:solidFill>
                <a:latin typeface="Arial" charset="0"/>
              </a:defRPr>
            </a:lvl1pPr>
            <a:lvl2pPr marL="742950" indent="-285750">
              <a:spcBef>
                <a:spcPct val="20000"/>
              </a:spcBef>
              <a:buClr>
                <a:schemeClr val="tx2"/>
              </a:buClr>
              <a:buFont typeface="Arial" charset="0"/>
              <a:buChar char="•"/>
              <a:defRPr sz="2000">
                <a:solidFill>
                  <a:schemeClr val="tx1"/>
                </a:solidFill>
                <a:latin typeface="Arial" charset="0"/>
              </a:defRPr>
            </a:lvl2pPr>
            <a:lvl3pPr marL="1143000" indent="-228600">
              <a:spcBef>
                <a:spcPct val="20000"/>
              </a:spcBef>
              <a:buClr>
                <a:schemeClr val="tx2"/>
              </a:buClr>
              <a:buFont typeface="Arial" charset="0"/>
              <a:buChar char="•"/>
              <a:defRPr>
                <a:solidFill>
                  <a:schemeClr val="tx1"/>
                </a:solidFill>
                <a:latin typeface="Arial" charset="0"/>
              </a:defRPr>
            </a:lvl3pPr>
            <a:lvl4pPr marL="1600200" indent="-228600">
              <a:spcBef>
                <a:spcPct val="20000"/>
              </a:spcBef>
              <a:buClr>
                <a:schemeClr val="tx2"/>
              </a:buClr>
              <a:buFont typeface="Arial" charset="0"/>
              <a:buChar char="•"/>
              <a:defRPr>
                <a:solidFill>
                  <a:schemeClr val="tx1"/>
                </a:solidFill>
                <a:latin typeface="Arial" charset="0"/>
              </a:defRPr>
            </a:lvl4pPr>
            <a:lvl5pPr marL="2057400" indent="-228600">
              <a:spcBef>
                <a:spcPct val="20000"/>
              </a:spcBef>
              <a:buClr>
                <a:schemeClr val="tx2"/>
              </a:buClr>
              <a:buFont typeface="Arial" charset="0"/>
              <a:buChar char="•"/>
              <a:defRPr>
                <a:solidFill>
                  <a:schemeClr val="tx1"/>
                </a:solidFill>
                <a:latin typeface="Arial" charset="0"/>
              </a:defRPr>
            </a:lvl5pPr>
            <a:lvl6pPr marL="25146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6pPr>
            <a:lvl7pPr marL="29718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7pPr>
            <a:lvl8pPr marL="34290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8pPr>
            <a:lvl9pPr marL="38862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9pPr>
          </a:lstStyle>
          <a:p>
            <a:pPr>
              <a:spcBef>
                <a:spcPct val="0"/>
              </a:spcBef>
              <a:spcAft>
                <a:spcPct val="0"/>
              </a:spcAft>
              <a:buFontTx/>
              <a:buNone/>
            </a:pPr>
            <a:fld id="{664C0D76-613C-9347-A768-ABB382EE9F12}" type="slidenum">
              <a:rPr lang="en-GB" altLang="en-US" sz="2400">
                <a:latin typeface="Times New Roman" charset="0"/>
              </a:rPr>
              <a:pPr>
                <a:spcBef>
                  <a:spcPct val="0"/>
                </a:spcBef>
                <a:spcAft>
                  <a:spcPct val="0"/>
                </a:spcAft>
                <a:buFontTx/>
                <a:buNone/>
              </a:pPr>
              <a:t>73</a:t>
            </a:fld>
            <a:endParaRPr lang="en-GB" altLang="en-US" sz="2400">
              <a:latin typeface="Times New Roman" charset="0"/>
            </a:endParaRP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5974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15974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9747" grpId="0" build="p" autoUpdateAnimBg="0"/>
    </p:bldLst>
  </p:timing>
</p:sld>
</file>

<file path=ppt/slides/slide7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9746" name="Rectangle 2"/>
          <p:cNvSpPr>
            <a:spLocks noGrp="1" noChangeArrowheads="1"/>
          </p:cNvSpPr>
          <p:nvPr>
            <p:ph type="title"/>
          </p:nvPr>
        </p:nvSpPr>
        <p:spPr>
          <a:xfrm>
            <a:off x="381000" y="230188"/>
            <a:ext cx="8382000" cy="766762"/>
          </a:xfrm>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eaLnBrk="1" fontAlgn="auto" hangingPunct="1">
              <a:spcAft>
                <a:spcPts val="0"/>
              </a:spcAft>
              <a:defRPr/>
            </a:pPr>
            <a:r>
              <a:rPr lang="en-GB" b="1">
                <a:latin typeface="Times" charset="0"/>
                <a:ea typeface="ＭＳ Ｐゴシック" charset="0"/>
              </a:rPr>
              <a:t>Inheritance</a:t>
            </a:r>
          </a:p>
        </p:txBody>
      </p:sp>
      <p:sp>
        <p:nvSpPr>
          <p:cNvPr id="134146" name="Slide Number Placeholder 3"/>
          <p:cNvSpPr>
            <a:spLocks noGrp="1"/>
          </p:cNvSpPr>
          <p:nvPr>
            <p:ph type="sldNum" sz="quarter" idx="12"/>
          </p:nvPr>
        </p:nvSpPr>
        <p:spPr bwMode="auto">
          <a:xfrm>
            <a:off x="6858000" y="6172200"/>
            <a:ext cx="19050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ts val="600"/>
              </a:spcAft>
              <a:buFont typeface="Arial" charset="0"/>
              <a:defRPr sz="2000" b="1">
                <a:solidFill>
                  <a:schemeClr val="tx1"/>
                </a:solidFill>
                <a:latin typeface="Arial" charset="0"/>
              </a:defRPr>
            </a:lvl1pPr>
            <a:lvl2pPr marL="742950" indent="-285750">
              <a:spcBef>
                <a:spcPct val="20000"/>
              </a:spcBef>
              <a:buClr>
                <a:schemeClr val="tx2"/>
              </a:buClr>
              <a:buFont typeface="Arial" charset="0"/>
              <a:buChar char="•"/>
              <a:defRPr sz="2000">
                <a:solidFill>
                  <a:schemeClr val="tx1"/>
                </a:solidFill>
                <a:latin typeface="Arial" charset="0"/>
              </a:defRPr>
            </a:lvl2pPr>
            <a:lvl3pPr marL="1143000" indent="-228600">
              <a:spcBef>
                <a:spcPct val="20000"/>
              </a:spcBef>
              <a:buClr>
                <a:schemeClr val="tx2"/>
              </a:buClr>
              <a:buFont typeface="Arial" charset="0"/>
              <a:buChar char="•"/>
              <a:defRPr>
                <a:solidFill>
                  <a:schemeClr val="tx1"/>
                </a:solidFill>
                <a:latin typeface="Arial" charset="0"/>
              </a:defRPr>
            </a:lvl3pPr>
            <a:lvl4pPr marL="1600200" indent="-228600">
              <a:spcBef>
                <a:spcPct val="20000"/>
              </a:spcBef>
              <a:buClr>
                <a:schemeClr val="tx2"/>
              </a:buClr>
              <a:buFont typeface="Arial" charset="0"/>
              <a:buChar char="•"/>
              <a:defRPr>
                <a:solidFill>
                  <a:schemeClr val="tx1"/>
                </a:solidFill>
                <a:latin typeface="Arial" charset="0"/>
              </a:defRPr>
            </a:lvl4pPr>
            <a:lvl5pPr marL="2057400" indent="-228600">
              <a:spcBef>
                <a:spcPct val="20000"/>
              </a:spcBef>
              <a:buClr>
                <a:schemeClr val="tx2"/>
              </a:buClr>
              <a:buFont typeface="Arial" charset="0"/>
              <a:buChar char="•"/>
              <a:defRPr>
                <a:solidFill>
                  <a:schemeClr val="tx1"/>
                </a:solidFill>
                <a:latin typeface="Arial" charset="0"/>
              </a:defRPr>
            </a:lvl5pPr>
            <a:lvl6pPr marL="25146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6pPr>
            <a:lvl7pPr marL="29718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7pPr>
            <a:lvl8pPr marL="34290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8pPr>
            <a:lvl9pPr marL="38862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9pPr>
          </a:lstStyle>
          <a:p>
            <a:pPr>
              <a:spcBef>
                <a:spcPct val="0"/>
              </a:spcBef>
              <a:spcAft>
                <a:spcPct val="0"/>
              </a:spcAft>
              <a:buFontTx/>
              <a:buNone/>
            </a:pPr>
            <a:fld id="{F0DBD235-51BF-9244-8DAB-4EE77F519B7A}" type="slidenum">
              <a:rPr lang="en-GB" altLang="en-US" sz="2400">
                <a:latin typeface="Times New Roman" charset="0"/>
              </a:rPr>
              <a:pPr>
                <a:spcBef>
                  <a:spcPct val="0"/>
                </a:spcBef>
                <a:spcAft>
                  <a:spcPct val="0"/>
                </a:spcAft>
                <a:buFontTx/>
                <a:buNone/>
              </a:pPr>
              <a:t>74</a:t>
            </a:fld>
            <a:endParaRPr lang="en-GB" altLang="en-US" sz="2400">
              <a:latin typeface="Times New Roman" charset="0"/>
            </a:endParaRPr>
          </a:p>
        </p:txBody>
      </p:sp>
      <p:sp>
        <p:nvSpPr>
          <p:cNvPr id="93188" name="Line 44"/>
          <p:cNvSpPr>
            <a:spLocks noChangeShapeType="1"/>
          </p:cNvSpPr>
          <p:nvPr/>
        </p:nvSpPr>
        <p:spPr bwMode="auto">
          <a:xfrm flipH="1">
            <a:off x="3733800" y="2743200"/>
            <a:ext cx="914400" cy="0"/>
          </a:xfrm>
          <a:prstGeom prst="line">
            <a:avLst/>
          </a:prstGeom>
          <a:noFill/>
          <a:ln w="9525">
            <a:solidFill>
              <a:schemeClr val="tx2">
                <a:lumMod val="75000"/>
              </a:schemeClr>
            </a:solidFill>
            <a:round/>
            <a:headEnd/>
            <a:tailEnd/>
          </a:ln>
          <a:extLst>
            <a:ext uri="{909E8E84-426E-40DD-AFC4-6F175D3DCCD1}">
              <a14:hiddenFill xmlns:a14="http://schemas.microsoft.com/office/drawing/2010/main">
                <a:noFill/>
              </a14:hiddenFill>
            </a:ext>
          </a:extLst>
        </p:spPr>
        <p:txBody>
          <a:bodyPr wrap="none" anchor="ctr"/>
          <a:lstStyle/>
          <a:p>
            <a:pPr>
              <a:defRPr/>
            </a:pPr>
            <a:endParaRPr lang="en-US">
              <a:solidFill>
                <a:schemeClr val="tx2">
                  <a:lumMod val="75000"/>
                </a:schemeClr>
              </a:solidFill>
            </a:endParaRPr>
          </a:p>
        </p:txBody>
      </p:sp>
      <p:sp>
        <p:nvSpPr>
          <p:cNvPr id="93189" name="Line 44"/>
          <p:cNvSpPr>
            <a:spLocks noChangeShapeType="1"/>
          </p:cNvSpPr>
          <p:nvPr/>
        </p:nvSpPr>
        <p:spPr bwMode="auto">
          <a:xfrm flipH="1">
            <a:off x="6172200" y="2743200"/>
            <a:ext cx="838200" cy="0"/>
          </a:xfrm>
          <a:prstGeom prst="line">
            <a:avLst/>
          </a:prstGeom>
          <a:noFill/>
          <a:ln w="9525">
            <a:solidFill>
              <a:schemeClr val="tx2">
                <a:lumMod val="75000"/>
              </a:schemeClr>
            </a:solidFill>
            <a:round/>
            <a:headEnd/>
            <a:tailEnd/>
          </a:ln>
          <a:extLst>
            <a:ext uri="{909E8E84-426E-40DD-AFC4-6F175D3DCCD1}">
              <a14:hiddenFill xmlns:a14="http://schemas.microsoft.com/office/drawing/2010/main">
                <a:noFill/>
              </a14:hiddenFill>
            </a:ext>
          </a:extLst>
        </p:spPr>
        <p:txBody>
          <a:bodyPr wrap="none" anchor="ctr"/>
          <a:lstStyle/>
          <a:p>
            <a:pPr>
              <a:defRPr/>
            </a:pPr>
            <a:endParaRPr lang="en-US">
              <a:solidFill>
                <a:schemeClr val="tx2">
                  <a:lumMod val="75000"/>
                </a:schemeClr>
              </a:solidFill>
            </a:endParaRPr>
          </a:p>
        </p:txBody>
      </p:sp>
      <p:sp>
        <p:nvSpPr>
          <p:cNvPr id="93190" name="Rectangle 3"/>
          <p:cNvSpPr>
            <a:spLocks noChangeArrowheads="1"/>
          </p:cNvSpPr>
          <p:nvPr/>
        </p:nvSpPr>
        <p:spPr bwMode="auto">
          <a:xfrm>
            <a:off x="2362200" y="2362200"/>
            <a:ext cx="1371600" cy="762000"/>
          </a:xfrm>
          <a:prstGeom prst="rect">
            <a:avLst/>
          </a:prstGeom>
          <a:solidFill>
            <a:srgbClr val="FFFFFF"/>
          </a:solidFill>
          <a:ln w="9525">
            <a:solidFill>
              <a:schemeClr val="tx2">
                <a:lumMod val="75000"/>
              </a:schemeClr>
            </a:solidFill>
            <a:miter lim="800000"/>
            <a:headEnd/>
            <a:tailEnd/>
          </a:ln>
        </p:spPr>
        <p:txBody>
          <a:bodyPr wrap="none" anchor="ctr"/>
          <a:lstStyle>
            <a:lvl1pPr>
              <a:spcBef>
                <a:spcPct val="20000"/>
              </a:spcBef>
              <a:spcAft>
                <a:spcPts val="600"/>
              </a:spcAft>
              <a:buFont typeface="Arial" charset="0"/>
              <a:defRPr sz="2000" b="1">
                <a:solidFill>
                  <a:schemeClr val="tx1"/>
                </a:solidFill>
                <a:latin typeface="Arial" charset="0"/>
              </a:defRPr>
            </a:lvl1pPr>
            <a:lvl2pPr marL="742950" indent="-285750">
              <a:spcBef>
                <a:spcPct val="20000"/>
              </a:spcBef>
              <a:buClr>
                <a:schemeClr val="tx2"/>
              </a:buClr>
              <a:buFont typeface="Arial" charset="0"/>
              <a:buChar char="•"/>
              <a:defRPr sz="2000">
                <a:solidFill>
                  <a:schemeClr val="tx1"/>
                </a:solidFill>
                <a:latin typeface="Arial" charset="0"/>
              </a:defRPr>
            </a:lvl2pPr>
            <a:lvl3pPr marL="1143000" indent="-228600">
              <a:spcBef>
                <a:spcPct val="20000"/>
              </a:spcBef>
              <a:buClr>
                <a:schemeClr val="tx2"/>
              </a:buClr>
              <a:buFont typeface="Arial" charset="0"/>
              <a:buChar char="•"/>
              <a:defRPr>
                <a:solidFill>
                  <a:schemeClr val="tx1"/>
                </a:solidFill>
                <a:latin typeface="Arial" charset="0"/>
              </a:defRPr>
            </a:lvl3pPr>
            <a:lvl4pPr marL="1600200" indent="-228600">
              <a:spcBef>
                <a:spcPct val="20000"/>
              </a:spcBef>
              <a:buClr>
                <a:schemeClr val="tx2"/>
              </a:buClr>
              <a:buFont typeface="Arial" charset="0"/>
              <a:buChar char="•"/>
              <a:defRPr>
                <a:solidFill>
                  <a:schemeClr val="tx1"/>
                </a:solidFill>
                <a:latin typeface="Arial" charset="0"/>
              </a:defRPr>
            </a:lvl4pPr>
            <a:lvl5pPr marL="2057400" indent="-228600">
              <a:spcBef>
                <a:spcPct val="20000"/>
              </a:spcBef>
              <a:buClr>
                <a:schemeClr val="tx2"/>
              </a:buClr>
              <a:buFont typeface="Arial" charset="0"/>
              <a:buChar char="•"/>
              <a:defRPr>
                <a:solidFill>
                  <a:schemeClr val="tx1"/>
                </a:solidFill>
                <a:latin typeface="Arial" charset="0"/>
              </a:defRPr>
            </a:lvl5pPr>
            <a:lvl6pPr marL="2514600" indent="-228600" fontAlgn="base">
              <a:spcBef>
                <a:spcPct val="20000"/>
              </a:spcBef>
              <a:spcAft>
                <a:spcPct val="0"/>
              </a:spcAft>
              <a:buClr>
                <a:schemeClr val="tx2"/>
              </a:buClr>
              <a:buFont typeface="Arial" charset="0"/>
              <a:buChar char="•"/>
              <a:defRPr>
                <a:solidFill>
                  <a:schemeClr val="tx1"/>
                </a:solidFill>
                <a:latin typeface="Arial" charset="0"/>
              </a:defRPr>
            </a:lvl6pPr>
            <a:lvl7pPr marL="2971800" indent="-228600" fontAlgn="base">
              <a:spcBef>
                <a:spcPct val="20000"/>
              </a:spcBef>
              <a:spcAft>
                <a:spcPct val="0"/>
              </a:spcAft>
              <a:buClr>
                <a:schemeClr val="tx2"/>
              </a:buClr>
              <a:buFont typeface="Arial" charset="0"/>
              <a:buChar char="•"/>
              <a:defRPr>
                <a:solidFill>
                  <a:schemeClr val="tx1"/>
                </a:solidFill>
                <a:latin typeface="Arial" charset="0"/>
              </a:defRPr>
            </a:lvl7pPr>
            <a:lvl8pPr marL="3429000" indent="-228600" fontAlgn="base">
              <a:spcBef>
                <a:spcPct val="20000"/>
              </a:spcBef>
              <a:spcAft>
                <a:spcPct val="0"/>
              </a:spcAft>
              <a:buClr>
                <a:schemeClr val="tx2"/>
              </a:buClr>
              <a:buFont typeface="Arial" charset="0"/>
              <a:buChar char="•"/>
              <a:defRPr>
                <a:solidFill>
                  <a:schemeClr val="tx1"/>
                </a:solidFill>
                <a:latin typeface="Arial" charset="0"/>
              </a:defRPr>
            </a:lvl8pPr>
            <a:lvl9pPr marL="3886200" indent="-228600" fontAlgn="base">
              <a:spcBef>
                <a:spcPct val="20000"/>
              </a:spcBef>
              <a:spcAft>
                <a:spcPct val="0"/>
              </a:spcAft>
              <a:buClr>
                <a:schemeClr val="tx2"/>
              </a:buClr>
              <a:buFont typeface="Arial" charset="0"/>
              <a:buChar char="•"/>
              <a:defRPr>
                <a:solidFill>
                  <a:schemeClr val="tx1"/>
                </a:solidFill>
                <a:latin typeface="Arial" charset="0"/>
              </a:defRPr>
            </a:lvl9pPr>
          </a:lstStyle>
          <a:p>
            <a:pPr algn="ctr">
              <a:spcBef>
                <a:spcPct val="0"/>
              </a:spcBef>
              <a:spcAft>
                <a:spcPct val="0"/>
              </a:spcAft>
              <a:buFontTx/>
              <a:buNone/>
              <a:defRPr/>
            </a:pPr>
            <a:r>
              <a:rPr lang="en-US" altLang="en-US" sz="2400" b="0">
                <a:solidFill>
                  <a:schemeClr val="tx2">
                    <a:lumMod val="75000"/>
                  </a:schemeClr>
                </a:solidFill>
                <a:latin typeface="Times" charset="0"/>
              </a:rPr>
              <a:t>STAFF</a:t>
            </a:r>
          </a:p>
        </p:txBody>
      </p:sp>
      <p:sp>
        <p:nvSpPr>
          <p:cNvPr id="93191" name="Rectangle 6"/>
          <p:cNvSpPr>
            <a:spLocks noChangeArrowheads="1"/>
          </p:cNvSpPr>
          <p:nvPr/>
        </p:nvSpPr>
        <p:spPr bwMode="auto">
          <a:xfrm>
            <a:off x="2286000" y="4114800"/>
            <a:ext cx="1752600" cy="685800"/>
          </a:xfrm>
          <a:prstGeom prst="rect">
            <a:avLst/>
          </a:prstGeom>
          <a:solidFill>
            <a:srgbClr val="FFFFFF"/>
          </a:solidFill>
          <a:ln w="9525">
            <a:solidFill>
              <a:schemeClr val="tx2">
                <a:lumMod val="75000"/>
              </a:schemeClr>
            </a:solidFill>
            <a:miter lim="800000"/>
            <a:headEnd/>
            <a:tailEnd/>
          </a:ln>
        </p:spPr>
        <p:txBody>
          <a:bodyPr wrap="none" anchor="ctr"/>
          <a:lstStyle>
            <a:lvl1pPr>
              <a:spcBef>
                <a:spcPct val="20000"/>
              </a:spcBef>
              <a:spcAft>
                <a:spcPts val="600"/>
              </a:spcAft>
              <a:buFont typeface="Arial" charset="0"/>
              <a:defRPr sz="2000" b="1">
                <a:solidFill>
                  <a:schemeClr val="tx1"/>
                </a:solidFill>
                <a:latin typeface="Arial" charset="0"/>
              </a:defRPr>
            </a:lvl1pPr>
            <a:lvl2pPr marL="742950" indent="-285750">
              <a:spcBef>
                <a:spcPct val="20000"/>
              </a:spcBef>
              <a:buClr>
                <a:schemeClr val="tx2"/>
              </a:buClr>
              <a:buFont typeface="Arial" charset="0"/>
              <a:buChar char="•"/>
              <a:defRPr sz="2000">
                <a:solidFill>
                  <a:schemeClr val="tx1"/>
                </a:solidFill>
                <a:latin typeface="Arial" charset="0"/>
              </a:defRPr>
            </a:lvl2pPr>
            <a:lvl3pPr marL="1143000" indent="-228600">
              <a:spcBef>
                <a:spcPct val="20000"/>
              </a:spcBef>
              <a:buClr>
                <a:schemeClr val="tx2"/>
              </a:buClr>
              <a:buFont typeface="Arial" charset="0"/>
              <a:buChar char="•"/>
              <a:defRPr>
                <a:solidFill>
                  <a:schemeClr val="tx1"/>
                </a:solidFill>
                <a:latin typeface="Arial" charset="0"/>
              </a:defRPr>
            </a:lvl3pPr>
            <a:lvl4pPr marL="1600200" indent="-228600">
              <a:spcBef>
                <a:spcPct val="20000"/>
              </a:spcBef>
              <a:buClr>
                <a:schemeClr val="tx2"/>
              </a:buClr>
              <a:buFont typeface="Arial" charset="0"/>
              <a:buChar char="•"/>
              <a:defRPr>
                <a:solidFill>
                  <a:schemeClr val="tx1"/>
                </a:solidFill>
                <a:latin typeface="Arial" charset="0"/>
              </a:defRPr>
            </a:lvl4pPr>
            <a:lvl5pPr marL="2057400" indent="-228600">
              <a:spcBef>
                <a:spcPct val="20000"/>
              </a:spcBef>
              <a:buClr>
                <a:schemeClr val="tx2"/>
              </a:buClr>
              <a:buFont typeface="Arial" charset="0"/>
              <a:buChar char="•"/>
              <a:defRPr>
                <a:solidFill>
                  <a:schemeClr val="tx1"/>
                </a:solidFill>
                <a:latin typeface="Arial" charset="0"/>
              </a:defRPr>
            </a:lvl5pPr>
            <a:lvl6pPr marL="2514600" indent="-228600" fontAlgn="base">
              <a:spcBef>
                <a:spcPct val="20000"/>
              </a:spcBef>
              <a:spcAft>
                <a:spcPct val="0"/>
              </a:spcAft>
              <a:buClr>
                <a:schemeClr val="tx2"/>
              </a:buClr>
              <a:buFont typeface="Arial" charset="0"/>
              <a:buChar char="•"/>
              <a:defRPr>
                <a:solidFill>
                  <a:schemeClr val="tx1"/>
                </a:solidFill>
                <a:latin typeface="Arial" charset="0"/>
              </a:defRPr>
            </a:lvl6pPr>
            <a:lvl7pPr marL="2971800" indent="-228600" fontAlgn="base">
              <a:spcBef>
                <a:spcPct val="20000"/>
              </a:spcBef>
              <a:spcAft>
                <a:spcPct val="0"/>
              </a:spcAft>
              <a:buClr>
                <a:schemeClr val="tx2"/>
              </a:buClr>
              <a:buFont typeface="Arial" charset="0"/>
              <a:buChar char="•"/>
              <a:defRPr>
                <a:solidFill>
                  <a:schemeClr val="tx1"/>
                </a:solidFill>
                <a:latin typeface="Arial" charset="0"/>
              </a:defRPr>
            </a:lvl7pPr>
            <a:lvl8pPr marL="3429000" indent="-228600" fontAlgn="base">
              <a:spcBef>
                <a:spcPct val="20000"/>
              </a:spcBef>
              <a:spcAft>
                <a:spcPct val="0"/>
              </a:spcAft>
              <a:buClr>
                <a:schemeClr val="tx2"/>
              </a:buClr>
              <a:buFont typeface="Arial" charset="0"/>
              <a:buChar char="•"/>
              <a:defRPr>
                <a:solidFill>
                  <a:schemeClr val="tx1"/>
                </a:solidFill>
                <a:latin typeface="Arial" charset="0"/>
              </a:defRPr>
            </a:lvl8pPr>
            <a:lvl9pPr marL="3886200" indent="-228600" fontAlgn="base">
              <a:spcBef>
                <a:spcPct val="20000"/>
              </a:spcBef>
              <a:spcAft>
                <a:spcPct val="0"/>
              </a:spcAft>
              <a:buClr>
                <a:schemeClr val="tx2"/>
              </a:buClr>
              <a:buFont typeface="Arial" charset="0"/>
              <a:buChar char="•"/>
              <a:defRPr>
                <a:solidFill>
                  <a:schemeClr val="tx1"/>
                </a:solidFill>
                <a:latin typeface="Arial" charset="0"/>
              </a:defRPr>
            </a:lvl9pPr>
          </a:lstStyle>
          <a:p>
            <a:pPr algn="ctr">
              <a:spcBef>
                <a:spcPct val="0"/>
              </a:spcBef>
              <a:spcAft>
                <a:spcPct val="0"/>
              </a:spcAft>
              <a:buFontTx/>
              <a:buNone/>
              <a:defRPr/>
            </a:pPr>
            <a:r>
              <a:rPr lang="en-US" altLang="en-US" sz="2400" b="0">
                <a:solidFill>
                  <a:schemeClr val="tx2">
                    <a:lumMod val="75000"/>
                  </a:schemeClr>
                </a:solidFill>
                <a:latin typeface="Times" charset="0"/>
              </a:rPr>
              <a:t>SALES</a:t>
            </a:r>
          </a:p>
          <a:p>
            <a:pPr algn="ctr">
              <a:spcBef>
                <a:spcPct val="0"/>
              </a:spcBef>
              <a:spcAft>
                <a:spcPct val="0"/>
              </a:spcAft>
              <a:buFontTx/>
              <a:buNone/>
              <a:defRPr/>
            </a:pPr>
            <a:r>
              <a:rPr lang="en-US" altLang="en-US" sz="2400" b="0">
                <a:solidFill>
                  <a:schemeClr val="tx2">
                    <a:lumMod val="75000"/>
                  </a:schemeClr>
                </a:solidFill>
                <a:latin typeface="Times" charset="0"/>
              </a:rPr>
              <a:t>PERSONNEL</a:t>
            </a:r>
          </a:p>
        </p:txBody>
      </p:sp>
      <p:sp>
        <p:nvSpPr>
          <p:cNvPr id="93192" name="Line 9"/>
          <p:cNvSpPr>
            <a:spLocks noChangeShapeType="1"/>
          </p:cNvSpPr>
          <p:nvPr/>
        </p:nvSpPr>
        <p:spPr bwMode="auto">
          <a:xfrm>
            <a:off x="3124200" y="3124200"/>
            <a:ext cx="0" cy="533400"/>
          </a:xfrm>
          <a:prstGeom prst="line">
            <a:avLst/>
          </a:prstGeom>
          <a:noFill/>
          <a:ln w="19050">
            <a:solidFill>
              <a:schemeClr val="tx2">
                <a:lumMod val="75000"/>
              </a:schemeClr>
            </a:solidFill>
            <a:round/>
            <a:headEnd/>
            <a:tailEnd type="triangle" w="med" len="med"/>
          </a:ln>
          <a:extLst>
            <a:ext uri="{909E8E84-426E-40DD-AFC4-6F175D3DCCD1}">
              <a14:hiddenFill xmlns:a14="http://schemas.microsoft.com/office/drawing/2010/main">
                <a:noFill/>
              </a14:hiddenFill>
            </a:ext>
          </a:extLst>
        </p:spPr>
        <p:txBody>
          <a:bodyPr wrap="none" anchor="ctr"/>
          <a:lstStyle/>
          <a:p>
            <a:pPr>
              <a:defRPr/>
            </a:pPr>
            <a:endParaRPr lang="en-US">
              <a:solidFill>
                <a:schemeClr val="tx2">
                  <a:lumMod val="75000"/>
                </a:schemeClr>
              </a:solidFill>
            </a:endParaRPr>
          </a:p>
        </p:txBody>
      </p:sp>
      <p:sp>
        <p:nvSpPr>
          <p:cNvPr id="134152" name="Text Box 13"/>
          <p:cNvSpPr txBox="1">
            <a:spLocks noChangeArrowheads="1"/>
          </p:cNvSpPr>
          <p:nvPr/>
        </p:nvSpPr>
        <p:spPr bwMode="auto">
          <a:xfrm>
            <a:off x="228600" y="5105400"/>
            <a:ext cx="12509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spcAft>
                <a:spcPts val="600"/>
              </a:spcAft>
              <a:buFont typeface="Arial" charset="0"/>
              <a:defRPr sz="2000" b="1">
                <a:solidFill>
                  <a:schemeClr val="tx1"/>
                </a:solidFill>
                <a:latin typeface="Arial" charset="0"/>
              </a:defRPr>
            </a:lvl1pPr>
            <a:lvl2pPr marL="742950" indent="-285750">
              <a:spcBef>
                <a:spcPct val="20000"/>
              </a:spcBef>
              <a:buClr>
                <a:schemeClr val="tx2"/>
              </a:buClr>
              <a:buFont typeface="Arial" charset="0"/>
              <a:buChar char="•"/>
              <a:defRPr sz="2000">
                <a:solidFill>
                  <a:schemeClr val="tx1"/>
                </a:solidFill>
                <a:latin typeface="Arial" charset="0"/>
              </a:defRPr>
            </a:lvl2pPr>
            <a:lvl3pPr marL="1143000" indent="-228600">
              <a:spcBef>
                <a:spcPct val="20000"/>
              </a:spcBef>
              <a:buClr>
                <a:schemeClr val="tx2"/>
              </a:buClr>
              <a:buFont typeface="Arial" charset="0"/>
              <a:buChar char="•"/>
              <a:defRPr>
                <a:solidFill>
                  <a:schemeClr val="tx1"/>
                </a:solidFill>
                <a:latin typeface="Arial" charset="0"/>
              </a:defRPr>
            </a:lvl3pPr>
            <a:lvl4pPr marL="1600200" indent="-228600">
              <a:spcBef>
                <a:spcPct val="20000"/>
              </a:spcBef>
              <a:buClr>
                <a:schemeClr val="tx2"/>
              </a:buClr>
              <a:buFont typeface="Arial" charset="0"/>
              <a:buChar char="•"/>
              <a:defRPr>
                <a:solidFill>
                  <a:schemeClr val="tx1"/>
                </a:solidFill>
                <a:latin typeface="Arial" charset="0"/>
              </a:defRPr>
            </a:lvl4pPr>
            <a:lvl5pPr marL="2057400" indent="-228600">
              <a:spcBef>
                <a:spcPct val="20000"/>
              </a:spcBef>
              <a:buClr>
                <a:schemeClr val="tx2"/>
              </a:buClr>
              <a:buFont typeface="Arial" charset="0"/>
              <a:buChar char="•"/>
              <a:defRPr>
                <a:solidFill>
                  <a:schemeClr val="tx1"/>
                </a:solidFill>
                <a:latin typeface="Arial" charset="0"/>
              </a:defRPr>
            </a:lvl5pPr>
            <a:lvl6pPr marL="25146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6pPr>
            <a:lvl7pPr marL="29718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7pPr>
            <a:lvl8pPr marL="34290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8pPr>
            <a:lvl9pPr marL="38862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9pPr>
          </a:lstStyle>
          <a:p>
            <a:pPr>
              <a:spcBef>
                <a:spcPct val="0"/>
              </a:spcBef>
              <a:spcAft>
                <a:spcPct val="0"/>
              </a:spcAft>
              <a:buFontTx/>
              <a:buNone/>
            </a:pPr>
            <a:r>
              <a:rPr lang="en-US" altLang="en-US">
                <a:latin typeface="Times" charset="0"/>
              </a:rPr>
              <a:t>Unshared</a:t>
            </a:r>
          </a:p>
          <a:p>
            <a:pPr>
              <a:spcBef>
                <a:spcPct val="0"/>
              </a:spcBef>
              <a:spcAft>
                <a:spcPct val="0"/>
              </a:spcAft>
              <a:buFontTx/>
              <a:buNone/>
            </a:pPr>
            <a:r>
              <a:rPr lang="en-US" altLang="en-US">
                <a:latin typeface="Times" charset="0"/>
              </a:rPr>
              <a:t>attributes</a:t>
            </a:r>
          </a:p>
        </p:txBody>
      </p:sp>
      <p:sp>
        <p:nvSpPr>
          <p:cNvPr id="93194" name="Oval 16"/>
          <p:cNvSpPr>
            <a:spLocks noChangeArrowheads="1"/>
          </p:cNvSpPr>
          <p:nvPr/>
        </p:nvSpPr>
        <p:spPr bwMode="auto">
          <a:xfrm>
            <a:off x="3886200" y="1524000"/>
            <a:ext cx="914400" cy="457200"/>
          </a:xfrm>
          <a:prstGeom prst="ellipse">
            <a:avLst/>
          </a:prstGeom>
          <a:solidFill>
            <a:srgbClr val="FFFFFF"/>
          </a:solidFill>
          <a:ln w="9525">
            <a:solidFill>
              <a:schemeClr val="tx2">
                <a:lumMod val="75000"/>
              </a:schemeClr>
            </a:solidFill>
            <a:round/>
            <a:headEnd/>
            <a:tailEnd/>
          </a:ln>
        </p:spPr>
        <p:txBody>
          <a:bodyPr wrap="none" anchor="ctr"/>
          <a:lstStyle>
            <a:lvl1pPr>
              <a:spcBef>
                <a:spcPct val="20000"/>
              </a:spcBef>
              <a:spcAft>
                <a:spcPts val="600"/>
              </a:spcAft>
              <a:buFont typeface="Arial" charset="0"/>
              <a:defRPr sz="2000" b="1">
                <a:solidFill>
                  <a:schemeClr val="tx1"/>
                </a:solidFill>
                <a:latin typeface="Arial" charset="0"/>
              </a:defRPr>
            </a:lvl1pPr>
            <a:lvl2pPr marL="742950" indent="-285750">
              <a:spcBef>
                <a:spcPct val="20000"/>
              </a:spcBef>
              <a:buClr>
                <a:schemeClr val="tx2"/>
              </a:buClr>
              <a:buFont typeface="Arial" charset="0"/>
              <a:buChar char="•"/>
              <a:defRPr sz="2000">
                <a:solidFill>
                  <a:schemeClr val="tx1"/>
                </a:solidFill>
                <a:latin typeface="Arial" charset="0"/>
              </a:defRPr>
            </a:lvl2pPr>
            <a:lvl3pPr marL="1143000" indent="-228600">
              <a:spcBef>
                <a:spcPct val="20000"/>
              </a:spcBef>
              <a:buClr>
                <a:schemeClr val="tx2"/>
              </a:buClr>
              <a:buFont typeface="Arial" charset="0"/>
              <a:buChar char="•"/>
              <a:defRPr>
                <a:solidFill>
                  <a:schemeClr val="tx1"/>
                </a:solidFill>
                <a:latin typeface="Arial" charset="0"/>
              </a:defRPr>
            </a:lvl3pPr>
            <a:lvl4pPr marL="1600200" indent="-228600">
              <a:spcBef>
                <a:spcPct val="20000"/>
              </a:spcBef>
              <a:buClr>
                <a:schemeClr val="tx2"/>
              </a:buClr>
              <a:buFont typeface="Arial" charset="0"/>
              <a:buChar char="•"/>
              <a:defRPr>
                <a:solidFill>
                  <a:schemeClr val="tx1"/>
                </a:solidFill>
                <a:latin typeface="Arial" charset="0"/>
              </a:defRPr>
            </a:lvl4pPr>
            <a:lvl5pPr marL="2057400" indent="-228600">
              <a:spcBef>
                <a:spcPct val="20000"/>
              </a:spcBef>
              <a:buClr>
                <a:schemeClr val="tx2"/>
              </a:buClr>
              <a:buFont typeface="Arial" charset="0"/>
              <a:buChar char="•"/>
              <a:defRPr>
                <a:solidFill>
                  <a:schemeClr val="tx1"/>
                </a:solidFill>
                <a:latin typeface="Arial" charset="0"/>
              </a:defRPr>
            </a:lvl5pPr>
            <a:lvl6pPr marL="2514600" indent="-228600" fontAlgn="base">
              <a:spcBef>
                <a:spcPct val="20000"/>
              </a:spcBef>
              <a:spcAft>
                <a:spcPct val="0"/>
              </a:spcAft>
              <a:buClr>
                <a:schemeClr val="tx2"/>
              </a:buClr>
              <a:buFont typeface="Arial" charset="0"/>
              <a:buChar char="•"/>
              <a:defRPr>
                <a:solidFill>
                  <a:schemeClr val="tx1"/>
                </a:solidFill>
                <a:latin typeface="Arial" charset="0"/>
              </a:defRPr>
            </a:lvl6pPr>
            <a:lvl7pPr marL="2971800" indent="-228600" fontAlgn="base">
              <a:spcBef>
                <a:spcPct val="20000"/>
              </a:spcBef>
              <a:spcAft>
                <a:spcPct val="0"/>
              </a:spcAft>
              <a:buClr>
                <a:schemeClr val="tx2"/>
              </a:buClr>
              <a:buFont typeface="Arial" charset="0"/>
              <a:buChar char="•"/>
              <a:defRPr>
                <a:solidFill>
                  <a:schemeClr val="tx1"/>
                </a:solidFill>
                <a:latin typeface="Arial" charset="0"/>
              </a:defRPr>
            </a:lvl7pPr>
            <a:lvl8pPr marL="3429000" indent="-228600" fontAlgn="base">
              <a:spcBef>
                <a:spcPct val="20000"/>
              </a:spcBef>
              <a:spcAft>
                <a:spcPct val="0"/>
              </a:spcAft>
              <a:buClr>
                <a:schemeClr val="tx2"/>
              </a:buClr>
              <a:buFont typeface="Arial" charset="0"/>
              <a:buChar char="•"/>
              <a:defRPr>
                <a:solidFill>
                  <a:schemeClr val="tx1"/>
                </a:solidFill>
                <a:latin typeface="Arial" charset="0"/>
              </a:defRPr>
            </a:lvl8pPr>
            <a:lvl9pPr marL="3886200" indent="-228600" fontAlgn="base">
              <a:spcBef>
                <a:spcPct val="20000"/>
              </a:spcBef>
              <a:spcAft>
                <a:spcPct val="0"/>
              </a:spcAft>
              <a:buClr>
                <a:schemeClr val="tx2"/>
              </a:buClr>
              <a:buFont typeface="Arial" charset="0"/>
              <a:buChar char="•"/>
              <a:defRPr>
                <a:solidFill>
                  <a:schemeClr val="tx1"/>
                </a:solidFill>
                <a:latin typeface="Arial" charset="0"/>
              </a:defRPr>
            </a:lvl9pPr>
          </a:lstStyle>
          <a:p>
            <a:pPr algn="ctr">
              <a:spcBef>
                <a:spcPct val="0"/>
              </a:spcBef>
              <a:spcAft>
                <a:spcPct val="0"/>
              </a:spcAft>
              <a:buFontTx/>
              <a:buNone/>
              <a:defRPr/>
            </a:pPr>
            <a:r>
              <a:rPr lang="en-US" altLang="en-US" b="0">
                <a:solidFill>
                  <a:schemeClr val="tx2">
                    <a:lumMod val="75000"/>
                  </a:schemeClr>
                </a:solidFill>
                <a:latin typeface="Times" charset="0"/>
              </a:rPr>
              <a:t>address</a:t>
            </a:r>
            <a:endParaRPr lang="en-US" altLang="en-US" sz="2400" b="0">
              <a:solidFill>
                <a:schemeClr val="tx2">
                  <a:lumMod val="75000"/>
                </a:schemeClr>
              </a:solidFill>
              <a:latin typeface="Times" charset="0"/>
            </a:endParaRPr>
          </a:p>
        </p:txBody>
      </p:sp>
      <p:sp>
        <p:nvSpPr>
          <p:cNvPr id="93195" name="Oval 17"/>
          <p:cNvSpPr>
            <a:spLocks noChangeArrowheads="1"/>
          </p:cNvSpPr>
          <p:nvPr/>
        </p:nvSpPr>
        <p:spPr bwMode="auto">
          <a:xfrm>
            <a:off x="2743200" y="1524000"/>
            <a:ext cx="838200" cy="457200"/>
          </a:xfrm>
          <a:prstGeom prst="ellipse">
            <a:avLst/>
          </a:prstGeom>
          <a:solidFill>
            <a:srgbClr val="FFFFFF"/>
          </a:solidFill>
          <a:ln w="9525">
            <a:solidFill>
              <a:schemeClr val="tx2">
                <a:lumMod val="75000"/>
              </a:schemeClr>
            </a:solidFill>
            <a:round/>
            <a:headEnd/>
            <a:tailEnd/>
          </a:ln>
        </p:spPr>
        <p:txBody>
          <a:bodyPr wrap="none" anchor="ctr"/>
          <a:lstStyle>
            <a:lvl1pPr>
              <a:spcBef>
                <a:spcPct val="20000"/>
              </a:spcBef>
              <a:spcAft>
                <a:spcPts val="600"/>
              </a:spcAft>
              <a:buFont typeface="Arial" charset="0"/>
              <a:defRPr sz="2000" b="1">
                <a:solidFill>
                  <a:schemeClr val="tx1"/>
                </a:solidFill>
                <a:latin typeface="Arial" charset="0"/>
              </a:defRPr>
            </a:lvl1pPr>
            <a:lvl2pPr marL="742950" indent="-285750">
              <a:spcBef>
                <a:spcPct val="20000"/>
              </a:spcBef>
              <a:buClr>
                <a:schemeClr val="tx2"/>
              </a:buClr>
              <a:buFont typeface="Arial" charset="0"/>
              <a:buChar char="•"/>
              <a:defRPr sz="2000">
                <a:solidFill>
                  <a:schemeClr val="tx1"/>
                </a:solidFill>
                <a:latin typeface="Arial" charset="0"/>
              </a:defRPr>
            </a:lvl2pPr>
            <a:lvl3pPr marL="1143000" indent="-228600">
              <a:spcBef>
                <a:spcPct val="20000"/>
              </a:spcBef>
              <a:buClr>
                <a:schemeClr val="tx2"/>
              </a:buClr>
              <a:buFont typeface="Arial" charset="0"/>
              <a:buChar char="•"/>
              <a:defRPr>
                <a:solidFill>
                  <a:schemeClr val="tx1"/>
                </a:solidFill>
                <a:latin typeface="Arial" charset="0"/>
              </a:defRPr>
            </a:lvl3pPr>
            <a:lvl4pPr marL="1600200" indent="-228600">
              <a:spcBef>
                <a:spcPct val="20000"/>
              </a:spcBef>
              <a:buClr>
                <a:schemeClr val="tx2"/>
              </a:buClr>
              <a:buFont typeface="Arial" charset="0"/>
              <a:buChar char="•"/>
              <a:defRPr>
                <a:solidFill>
                  <a:schemeClr val="tx1"/>
                </a:solidFill>
                <a:latin typeface="Arial" charset="0"/>
              </a:defRPr>
            </a:lvl4pPr>
            <a:lvl5pPr marL="2057400" indent="-228600">
              <a:spcBef>
                <a:spcPct val="20000"/>
              </a:spcBef>
              <a:buClr>
                <a:schemeClr val="tx2"/>
              </a:buClr>
              <a:buFont typeface="Arial" charset="0"/>
              <a:buChar char="•"/>
              <a:defRPr>
                <a:solidFill>
                  <a:schemeClr val="tx1"/>
                </a:solidFill>
                <a:latin typeface="Arial" charset="0"/>
              </a:defRPr>
            </a:lvl5pPr>
            <a:lvl6pPr marL="2514600" indent="-228600" fontAlgn="base">
              <a:spcBef>
                <a:spcPct val="20000"/>
              </a:spcBef>
              <a:spcAft>
                <a:spcPct val="0"/>
              </a:spcAft>
              <a:buClr>
                <a:schemeClr val="tx2"/>
              </a:buClr>
              <a:buFont typeface="Arial" charset="0"/>
              <a:buChar char="•"/>
              <a:defRPr>
                <a:solidFill>
                  <a:schemeClr val="tx1"/>
                </a:solidFill>
                <a:latin typeface="Arial" charset="0"/>
              </a:defRPr>
            </a:lvl6pPr>
            <a:lvl7pPr marL="2971800" indent="-228600" fontAlgn="base">
              <a:spcBef>
                <a:spcPct val="20000"/>
              </a:spcBef>
              <a:spcAft>
                <a:spcPct val="0"/>
              </a:spcAft>
              <a:buClr>
                <a:schemeClr val="tx2"/>
              </a:buClr>
              <a:buFont typeface="Arial" charset="0"/>
              <a:buChar char="•"/>
              <a:defRPr>
                <a:solidFill>
                  <a:schemeClr val="tx1"/>
                </a:solidFill>
                <a:latin typeface="Arial" charset="0"/>
              </a:defRPr>
            </a:lvl7pPr>
            <a:lvl8pPr marL="3429000" indent="-228600" fontAlgn="base">
              <a:spcBef>
                <a:spcPct val="20000"/>
              </a:spcBef>
              <a:spcAft>
                <a:spcPct val="0"/>
              </a:spcAft>
              <a:buClr>
                <a:schemeClr val="tx2"/>
              </a:buClr>
              <a:buFont typeface="Arial" charset="0"/>
              <a:buChar char="•"/>
              <a:defRPr>
                <a:solidFill>
                  <a:schemeClr val="tx1"/>
                </a:solidFill>
                <a:latin typeface="Arial" charset="0"/>
              </a:defRPr>
            </a:lvl8pPr>
            <a:lvl9pPr marL="3886200" indent="-228600" fontAlgn="base">
              <a:spcBef>
                <a:spcPct val="20000"/>
              </a:spcBef>
              <a:spcAft>
                <a:spcPct val="0"/>
              </a:spcAft>
              <a:buClr>
                <a:schemeClr val="tx2"/>
              </a:buClr>
              <a:buFont typeface="Arial" charset="0"/>
              <a:buChar char="•"/>
              <a:defRPr>
                <a:solidFill>
                  <a:schemeClr val="tx1"/>
                </a:solidFill>
                <a:latin typeface="Arial" charset="0"/>
              </a:defRPr>
            </a:lvl9pPr>
          </a:lstStyle>
          <a:p>
            <a:pPr algn="ctr">
              <a:spcBef>
                <a:spcPct val="0"/>
              </a:spcBef>
              <a:spcAft>
                <a:spcPct val="0"/>
              </a:spcAft>
              <a:buFontTx/>
              <a:buNone/>
              <a:defRPr/>
            </a:pPr>
            <a:r>
              <a:rPr lang="en-US" altLang="en-US" b="0">
                <a:solidFill>
                  <a:schemeClr val="tx2">
                    <a:lumMod val="75000"/>
                  </a:schemeClr>
                </a:solidFill>
                <a:latin typeface="Times" charset="0"/>
              </a:rPr>
              <a:t>DOB</a:t>
            </a:r>
            <a:endParaRPr lang="en-US" altLang="en-US" sz="2400" b="0">
              <a:solidFill>
                <a:schemeClr val="tx2">
                  <a:lumMod val="75000"/>
                </a:schemeClr>
              </a:solidFill>
              <a:latin typeface="Times" charset="0"/>
            </a:endParaRPr>
          </a:p>
        </p:txBody>
      </p:sp>
      <p:sp>
        <p:nvSpPr>
          <p:cNvPr id="93196" name="Oval 18"/>
          <p:cNvSpPr>
            <a:spLocks noChangeArrowheads="1"/>
          </p:cNvSpPr>
          <p:nvPr/>
        </p:nvSpPr>
        <p:spPr bwMode="auto">
          <a:xfrm>
            <a:off x="1524000" y="1524000"/>
            <a:ext cx="838200" cy="457200"/>
          </a:xfrm>
          <a:prstGeom prst="ellipse">
            <a:avLst/>
          </a:prstGeom>
          <a:solidFill>
            <a:srgbClr val="FFFFFF"/>
          </a:solidFill>
          <a:ln w="9525">
            <a:solidFill>
              <a:schemeClr val="tx2">
                <a:lumMod val="75000"/>
              </a:schemeClr>
            </a:solidFill>
            <a:round/>
            <a:headEnd/>
            <a:tailEnd/>
          </a:ln>
        </p:spPr>
        <p:txBody>
          <a:bodyPr wrap="none" anchor="ctr"/>
          <a:lstStyle>
            <a:lvl1pPr>
              <a:spcBef>
                <a:spcPct val="20000"/>
              </a:spcBef>
              <a:spcAft>
                <a:spcPts val="600"/>
              </a:spcAft>
              <a:buFont typeface="Arial" charset="0"/>
              <a:defRPr sz="2000" b="1">
                <a:solidFill>
                  <a:schemeClr val="tx1"/>
                </a:solidFill>
                <a:latin typeface="Arial" charset="0"/>
              </a:defRPr>
            </a:lvl1pPr>
            <a:lvl2pPr marL="742950" indent="-285750">
              <a:spcBef>
                <a:spcPct val="20000"/>
              </a:spcBef>
              <a:buClr>
                <a:schemeClr val="tx2"/>
              </a:buClr>
              <a:buFont typeface="Arial" charset="0"/>
              <a:buChar char="•"/>
              <a:defRPr sz="2000">
                <a:solidFill>
                  <a:schemeClr val="tx1"/>
                </a:solidFill>
                <a:latin typeface="Arial" charset="0"/>
              </a:defRPr>
            </a:lvl2pPr>
            <a:lvl3pPr marL="1143000" indent="-228600">
              <a:spcBef>
                <a:spcPct val="20000"/>
              </a:spcBef>
              <a:buClr>
                <a:schemeClr val="tx2"/>
              </a:buClr>
              <a:buFont typeface="Arial" charset="0"/>
              <a:buChar char="•"/>
              <a:defRPr>
                <a:solidFill>
                  <a:schemeClr val="tx1"/>
                </a:solidFill>
                <a:latin typeface="Arial" charset="0"/>
              </a:defRPr>
            </a:lvl3pPr>
            <a:lvl4pPr marL="1600200" indent="-228600">
              <a:spcBef>
                <a:spcPct val="20000"/>
              </a:spcBef>
              <a:buClr>
                <a:schemeClr val="tx2"/>
              </a:buClr>
              <a:buFont typeface="Arial" charset="0"/>
              <a:buChar char="•"/>
              <a:defRPr>
                <a:solidFill>
                  <a:schemeClr val="tx1"/>
                </a:solidFill>
                <a:latin typeface="Arial" charset="0"/>
              </a:defRPr>
            </a:lvl4pPr>
            <a:lvl5pPr marL="2057400" indent="-228600">
              <a:spcBef>
                <a:spcPct val="20000"/>
              </a:spcBef>
              <a:buClr>
                <a:schemeClr val="tx2"/>
              </a:buClr>
              <a:buFont typeface="Arial" charset="0"/>
              <a:buChar char="•"/>
              <a:defRPr>
                <a:solidFill>
                  <a:schemeClr val="tx1"/>
                </a:solidFill>
                <a:latin typeface="Arial" charset="0"/>
              </a:defRPr>
            </a:lvl5pPr>
            <a:lvl6pPr marL="2514600" indent="-228600" fontAlgn="base">
              <a:spcBef>
                <a:spcPct val="20000"/>
              </a:spcBef>
              <a:spcAft>
                <a:spcPct val="0"/>
              </a:spcAft>
              <a:buClr>
                <a:schemeClr val="tx2"/>
              </a:buClr>
              <a:buFont typeface="Arial" charset="0"/>
              <a:buChar char="•"/>
              <a:defRPr>
                <a:solidFill>
                  <a:schemeClr val="tx1"/>
                </a:solidFill>
                <a:latin typeface="Arial" charset="0"/>
              </a:defRPr>
            </a:lvl6pPr>
            <a:lvl7pPr marL="2971800" indent="-228600" fontAlgn="base">
              <a:spcBef>
                <a:spcPct val="20000"/>
              </a:spcBef>
              <a:spcAft>
                <a:spcPct val="0"/>
              </a:spcAft>
              <a:buClr>
                <a:schemeClr val="tx2"/>
              </a:buClr>
              <a:buFont typeface="Arial" charset="0"/>
              <a:buChar char="•"/>
              <a:defRPr>
                <a:solidFill>
                  <a:schemeClr val="tx1"/>
                </a:solidFill>
                <a:latin typeface="Arial" charset="0"/>
              </a:defRPr>
            </a:lvl7pPr>
            <a:lvl8pPr marL="3429000" indent="-228600" fontAlgn="base">
              <a:spcBef>
                <a:spcPct val="20000"/>
              </a:spcBef>
              <a:spcAft>
                <a:spcPct val="0"/>
              </a:spcAft>
              <a:buClr>
                <a:schemeClr val="tx2"/>
              </a:buClr>
              <a:buFont typeface="Arial" charset="0"/>
              <a:buChar char="•"/>
              <a:defRPr>
                <a:solidFill>
                  <a:schemeClr val="tx1"/>
                </a:solidFill>
                <a:latin typeface="Arial" charset="0"/>
              </a:defRPr>
            </a:lvl8pPr>
            <a:lvl9pPr marL="3886200" indent="-228600" fontAlgn="base">
              <a:spcBef>
                <a:spcPct val="20000"/>
              </a:spcBef>
              <a:spcAft>
                <a:spcPct val="0"/>
              </a:spcAft>
              <a:buClr>
                <a:schemeClr val="tx2"/>
              </a:buClr>
              <a:buFont typeface="Arial" charset="0"/>
              <a:buChar char="•"/>
              <a:defRPr>
                <a:solidFill>
                  <a:schemeClr val="tx1"/>
                </a:solidFill>
                <a:latin typeface="Arial" charset="0"/>
              </a:defRPr>
            </a:lvl9pPr>
          </a:lstStyle>
          <a:p>
            <a:pPr algn="ctr">
              <a:spcBef>
                <a:spcPct val="0"/>
              </a:spcBef>
              <a:spcAft>
                <a:spcPct val="0"/>
              </a:spcAft>
              <a:buFontTx/>
              <a:buNone/>
              <a:defRPr/>
            </a:pPr>
            <a:r>
              <a:rPr lang="en-US" altLang="en-US" b="0">
                <a:solidFill>
                  <a:schemeClr val="tx2">
                    <a:lumMod val="75000"/>
                  </a:schemeClr>
                </a:solidFill>
                <a:latin typeface="Times" charset="0"/>
              </a:rPr>
              <a:t>name</a:t>
            </a:r>
            <a:endParaRPr lang="en-US" altLang="en-US" sz="2400" b="0">
              <a:solidFill>
                <a:schemeClr val="tx2">
                  <a:lumMod val="75000"/>
                </a:schemeClr>
              </a:solidFill>
              <a:latin typeface="Times" charset="0"/>
            </a:endParaRPr>
          </a:p>
        </p:txBody>
      </p:sp>
      <p:sp>
        <p:nvSpPr>
          <p:cNvPr id="93197" name="Line 19"/>
          <p:cNvSpPr>
            <a:spLocks noChangeShapeType="1"/>
          </p:cNvSpPr>
          <p:nvPr/>
        </p:nvSpPr>
        <p:spPr bwMode="auto">
          <a:xfrm flipH="1">
            <a:off x="3581400" y="1981200"/>
            <a:ext cx="685800" cy="381000"/>
          </a:xfrm>
          <a:prstGeom prst="line">
            <a:avLst/>
          </a:prstGeom>
          <a:noFill/>
          <a:ln w="9525">
            <a:solidFill>
              <a:schemeClr val="tx2">
                <a:lumMod val="75000"/>
              </a:schemeClr>
            </a:solidFill>
            <a:round/>
            <a:headEnd/>
            <a:tailEnd/>
          </a:ln>
          <a:extLst>
            <a:ext uri="{909E8E84-426E-40DD-AFC4-6F175D3DCCD1}">
              <a14:hiddenFill xmlns:a14="http://schemas.microsoft.com/office/drawing/2010/main">
                <a:noFill/>
              </a14:hiddenFill>
            </a:ext>
          </a:extLst>
        </p:spPr>
        <p:txBody>
          <a:bodyPr wrap="none" anchor="ctr"/>
          <a:lstStyle/>
          <a:p>
            <a:pPr>
              <a:defRPr/>
            </a:pPr>
            <a:endParaRPr lang="en-US">
              <a:solidFill>
                <a:schemeClr val="tx2">
                  <a:lumMod val="75000"/>
                </a:schemeClr>
              </a:solidFill>
            </a:endParaRPr>
          </a:p>
        </p:txBody>
      </p:sp>
      <p:sp>
        <p:nvSpPr>
          <p:cNvPr id="93198" name="Line 20"/>
          <p:cNvSpPr>
            <a:spLocks noChangeShapeType="1"/>
          </p:cNvSpPr>
          <p:nvPr/>
        </p:nvSpPr>
        <p:spPr bwMode="auto">
          <a:xfrm>
            <a:off x="3124200" y="1981200"/>
            <a:ext cx="0" cy="381000"/>
          </a:xfrm>
          <a:prstGeom prst="line">
            <a:avLst/>
          </a:prstGeom>
          <a:noFill/>
          <a:ln w="9525">
            <a:solidFill>
              <a:schemeClr val="tx2">
                <a:lumMod val="75000"/>
              </a:schemeClr>
            </a:solidFill>
            <a:round/>
            <a:headEnd/>
            <a:tailEnd/>
          </a:ln>
          <a:extLst>
            <a:ext uri="{909E8E84-426E-40DD-AFC4-6F175D3DCCD1}">
              <a14:hiddenFill xmlns:a14="http://schemas.microsoft.com/office/drawing/2010/main">
                <a:noFill/>
              </a14:hiddenFill>
            </a:ext>
          </a:extLst>
        </p:spPr>
        <p:txBody>
          <a:bodyPr wrap="none" anchor="ctr"/>
          <a:lstStyle/>
          <a:p>
            <a:pPr>
              <a:defRPr/>
            </a:pPr>
            <a:endParaRPr lang="en-US">
              <a:solidFill>
                <a:schemeClr val="tx2">
                  <a:lumMod val="75000"/>
                </a:schemeClr>
              </a:solidFill>
            </a:endParaRPr>
          </a:p>
        </p:txBody>
      </p:sp>
      <p:sp>
        <p:nvSpPr>
          <p:cNvPr id="93199" name="Line 21"/>
          <p:cNvSpPr>
            <a:spLocks noChangeShapeType="1"/>
          </p:cNvSpPr>
          <p:nvPr/>
        </p:nvSpPr>
        <p:spPr bwMode="auto">
          <a:xfrm>
            <a:off x="1981200" y="1981200"/>
            <a:ext cx="685800" cy="381000"/>
          </a:xfrm>
          <a:prstGeom prst="line">
            <a:avLst/>
          </a:prstGeom>
          <a:noFill/>
          <a:ln w="9525">
            <a:solidFill>
              <a:schemeClr val="tx2">
                <a:lumMod val="75000"/>
              </a:schemeClr>
            </a:solidFill>
            <a:round/>
            <a:headEnd/>
            <a:tailEnd/>
          </a:ln>
          <a:extLst>
            <a:ext uri="{909E8E84-426E-40DD-AFC4-6F175D3DCCD1}">
              <a14:hiddenFill xmlns:a14="http://schemas.microsoft.com/office/drawing/2010/main">
                <a:noFill/>
              </a14:hiddenFill>
            </a:ext>
          </a:extLst>
        </p:spPr>
        <p:txBody>
          <a:bodyPr wrap="none" anchor="ctr"/>
          <a:lstStyle/>
          <a:p>
            <a:pPr>
              <a:defRPr/>
            </a:pPr>
            <a:endParaRPr lang="en-US">
              <a:solidFill>
                <a:schemeClr val="tx2">
                  <a:lumMod val="75000"/>
                </a:schemeClr>
              </a:solidFill>
            </a:endParaRPr>
          </a:p>
        </p:txBody>
      </p:sp>
      <p:sp>
        <p:nvSpPr>
          <p:cNvPr id="93200" name="Oval 22"/>
          <p:cNvSpPr>
            <a:spLocks noChangeArrowheads="1"/>
          </p:cNvSpPr>
          <p:nvPr/>
        </p:nvSpPr>
        <p:spPr bwMode="auto">
          <a:xfrm>
            <a:off x="3429000" y="5181600"/>
            <a:ext cx="838200" cy="457200"/>
          </a:xfrm>
          <a:prstGeom prst="ellipse">
            <a:avLst/>
          </a:prstGeom>
          <a:solidFill>
            <a:srgbClr val="FFFFFF"/>
          </a:solidFill>
          <a:ln w="9525">
            <a:solidFill>
              <a:schemeClr val="tx2">
                <a:lumMod val="75000"/>
              </a:schemeClr>
            </a:solidFill>
            <a:round/>
            <a:headEnd/>
            <a:tailEnd/>
          </a:ln>
        </p:spPr>
        <p:txBody>
          <a:bodyPr wrap="none" anchor="ctr"/>
          <a:lstStyle>
            <a:lvl1pPr>
              <a:spcBef>
                <a:spcPct val="20000"/>
              </a:spcBef>
              <a:spcAft>
                <a:spcPts val="600"/>
              </a:spcAft>
              <a:buFont typeface="Arial" charset="0"/>
              <a:defRPr sz="2000" b="1">
                <a:solidFill>
                  <a:schemeClr val="tx1"/>
                </a:solidFill>
                <a:latin typeface="Arial" charset="0"/>
              </a:defRPr>
            </a:lvl1pPr>
            <a:lvl2pPr marL="742950" indent="-285750">
              <a:spcBef>
                <a:spcPct val="20000"/>
              </a:spcBef>
              <a:buClr>
                <a:schemeClr val="tx2"/>
              </a:buClr>
              <a:buFont typeface="Arial" charset="0"/>
              <a:buChar char="•"/>
              <a:defRPr sz="2000">
                <a:solidFill>
                  <a:schemeClr val="tx1"/>
                </a:solidFill>
                <a:latin typeface="Arial" charset="0"/>
              </a:defRPr>
            </a:lvl2pPr>
            <a:lvl3pPr marL="1143000" indent="-228600">
              <a:spcBef>
                <a:spcPct val="20000"/>
              </a:spcBef>
              <a:buClr>
                <a:schemeClr val="tx2"/>
              </a:buClr>
              <a:buFont typeface="Arial" charset="0"/>
              <a:buChar char="•"/>
              <a:defRPr>
                <a:solidFill>
                  <a:schemeClr val="tx1"/>
                </a:solidFill>
                <a:latin typeface="Arial" charset="0"/>
              </a:defRPr>
            </a:lvl3pPr>
            <a:lvl4pPr marL="1600200" indent="-228600">
              <a:spcBef>
                <a:spcPct val="20000"/>
              </a:spcBef>
              <a:buClr>
                <a:schemeClr val="tx2"/>
              </a:buClr>
              <a:buFont typeface="Arial" charset="0"/>
              <a:buChar char="•"/>
              <a:defRPr>
                <a:solidFill>
                  <a:schemeClr val="tx1"/>
                </a:solidFill>
                <a:latin typeface="Arial" charset="0"/>
              </a:defRPr>
            </a:lvl4pPr>
            <a:lvl5pPr marL="2057400" indent="-228600">
              <a:spcBef>
                <a:spcPct val="20000"/>
              </a:spcBef>
              <a:buClr>
                <a:schemeClr val="tx2"/>
              </a:buClr>
              <a:buFont typeface="Arial" charset="0"/>
              <a:buChar char="•"/>
              <a:defRPr>
                <a:solidFill>
                  <a:schemeClr val="tx1"/>
                </a:solidFill>
                <a:latin typeface="Arial" charset="0"/>
              </a:defRPr>
            </a:lvl5pPr>
            <a:lvl6pPr marL="2514600" indent="-228600" fontAlgn="base">
              <a:spcBef>
                <a:spcPct val="20000"/>
              </a:spcBef>
              <a:spcAft>
                <a:spcPct val="0"/>
              </a:spcAft>
              <a:buClr>
                <a:schemeClr val="tx2"/>
              </a:buClr>
              <a:buFont typeface="Arial" charset="0"/>
              <a:buChar char="•"/>
              <a:defRPr>
                <a:solidFill>
                  <a:schemeClr val="tx1"/>
                </a:solidFill>
                <a:latin typeface="Arial" charset="0"/>
              </a:defRPr>
            </a:lvl6pPr>
            <a:lvl7pPr marL="2971800" indent="-228600" fontAlgn="base">
              <a:spcBef>
                <a:spcPct val="20000"/>
              </a:spcBef>
              <a:spcAft>
                <a:spcPct val="0"/>
              </a:spcAft>
              <a:buClr>
                <a:schemeClr val="tx2"/>
              </a:buClr>
              <a:buFont typeface="Arial" charset="0"/>
              <a:buChar char="•"/>
              <a:defRPr>
                <a:solidFill>
                  <a:schemeClr val="tx1"/>
                </a:solidFill>
                <a:latin typeface="Arial" charset="0"/>
              </a:defRPr>
            </a:lvl7pPr>
            <a:lvl8pPr marL="3429000" indent="-228600" fontAlgn="base">
              <a:spcBef>
                <a:spcPct val="20000"/>
              </a:spcBef>
              <a:spcAft>
                <a:spcPct val="0"/>
              </a:spcAft>
              <a:buClr>
                <a:schemeClr val="tx2"/>
              </a:buClr>
              <a:buFont typeface="Arial" charset="0"/>
              <a:buChar char="•"/>
              <a:defRPr>
                <a:solidFill>
                  <a:schemeClr val="tx1"/>
                </a:solidFill>
                <a:latin typeface="Arial" charset="0"/>
              </a:defRPr>
            </a:lvl8pPr>
            <a:lvl9pPr marL="3886200" indent="-228600" fontAlgn="base">
              <a:spcBef>
                <a:spcPct val="20000"/>
              </a:spcBef>
              <a:spcAft>
                <a:spcPct val="0"/>
              </a:spcAft>
              <a:buClr>
                <a:schemeClr val="tx2"/>
              </a:buClr>
              <a:buFont typeface="Arial" charset="0"/>
              <a:buChar char="•"/>
              <a:defRPr>
                <a:solidFill>
                  <a:schemeClr val="tx1"/>
                </a:solidFill>
                <a:latin typeface="Arial" charset="0"/>
              </a:defRPr>
            </a:lvl9pPr>
          </a:lstStyle>
          <a:p>
            <a:pPr algn="ctr">
              <a:lnSpc>
                <a:spcPct val="60000"/>
              </a:lnSpc>
              <a:spcBef>
                <a:spcPct val="0"/>
              </a:spcBef>
              <a:spcAft>
                <a:spcPct val="0"/>
              </a:spcAft>
              <a:buFontTx/>
              <a:buNone/>
              <a:defRPr/>
            </a:pPr>
            <a:r>
              <a:rPr lang="en-US" altLang="en-US" sz="1600" b="0">
                <a:solidFill>
                  <a:schemeClr val="tx2">
                    <a:lumMod val="75000"/>
                  </a:schemeClr>
                </a:solidFill>
                <a:latin typeface="Times" charset="0"/>
              </a:rPr>
              <a:t>Sales</a:t>
            </a:r>
          </a:p>
          <a:p>
            <a:pPr algn="ctr">
              <a:lnSpc>
                <a:spcPct val="60000"/>
              </a:lnSpc>
              <a:spcBef>
                <a:spcPct val="0"/>
              </a:spcBef>
              <a:spcAft>
                <a:spcPct val="0"/>
              </a:spcAft>
              <a:buFontTx/>
              <a:buNone/>
              <a:defRPr/>
            </a:pPr>
            <a:r>
              <a:rPr lang="en-US" altLang="en-US" sz="1600" b="0">
                <a:solidFill>
                  <a:schemeClr val="tx2">
                    <a:lumMod val="75000"/>
                  </a:schemeClr>
                </a:solidFill>
                <a:latin typeface="Times" charset="0"/>
              </a:rPr>
              <a:t>area</a:t>
            </a:r>
          </a:p>
        </p:txBody>
      </p:sp>
      <p:sp>
        <p:nvSpPr>
          <p:cNvPr id="93201" name="Oval 23"/>
          <p:cNvSpPr>
            <a:spLocks noChangeArrowheads="1"/>
          </p:cNvSpPr>
          <p:nvPr/>
        </p:nvSpPr>
        <p:spPr bwMode="auto">
          <a:xfrm>
            <a:off x="2209800" y="5181600"/>
            <a:ext cx="914400" cy="533400"/>
          </a:xfrm>
          <a:prstGeom prst="ellipse">
            <a:avLst/>
          </a:prstGeom>
          <a:solidFill>
            <a:srgbClr val="FFFFFF"/>
          </a:solidFill>
          <a:ln w="9525">
            <a:solidFill>
              <a:schemeClr val="tx2">
                <a:lumMod val="75000"/>
              </a:schemeClr>
            </a:solidFill>
            <a:round/>
            <a:headEnd/>
            <a:tailEnd/>
          </a:ln>
        </p:spPr>
        <p:txBody>
          <a:bodyPr wrap="none" anchor="ctr"/>
          <a:lstStyle>
            <a:lvl1pPr>
              <a:spcBef>
                <a:spcPct val="20000"/>
              </a:spcBef>
              <a:spcAft>
                <a:spcPts val="600"/>
              </a:spcAft>
              <a:buFont typeface="Arial" charset="0"/>
              <a:defRPr sz="2000" b="1">
                <a:solidFill>
                  <a:schemeClr val="tx1"/>
                </a:solidFill>
                <a:latin typeface="Arial" charset="0"/>
              </a:defRPr>
            </a:lvl1pPr>
            <a:lvl2pPr marL="742950" indent="-285750">
              <a:spcBef>
                <a:spcPct val="20000"/>
              </a:spcBef>
              <a:buClr>
                <a:schemeClr val="tx2"/>
              </a:buClr>
              <a:buFont typeface="Arial" charset="0"/>
              <a:buChar char="•"/>
              <a:defRPr sz="2000">
                <a:solidFill>
                  <a:schemeClr val="tx1"/>
                </a:solidFill>
                <a:latin typeface="Arial" charset="0"/>
              </a:defRPr>
            </a:lvl2pPr>
            <a:lvl3pPr marL="1143000" indent="-228600">
              <a:spcBef>
                <a:spcPct val="20000"/>
              </a:spcBef>
              <a:buClr>
                <a:schemeClr val="tx2"/>
              </a:buClr>
              <a:buFont typeface="Arial" charset="0"/>
              <a:buChar char="•"/>
              <a:defRPr>
                <a:solidFill>
                  <a:schemeClr val="tx1"/>
                </a:solidFill>
                <a:latin typeface="Arial" charset="0"/>
              </a:defRPr>
            </a:lvl3pPr>
            <a:lvl4pPr marL="1600200" indent="-228600">
              <a:spcBef>
                <a:spcPct val="20000"/>
              </a:spcBef>
              <a:buClr>
                <a:schemeClr val="tx2"/>
              </a:buClr>
              <a:buFont typeface="Arial" charset="0"/>
              <a:buChar char="•"/>
              <a:defRPr>
                <a:solidFill>
                  <a:schemeClr val="tx1"/>
                </a:solidFill>
                <a:latin typeface="Arial" charset="0"/>
              </a:defRPr>
            </a:lvl4pPr>
            <a:lvl5pPr marL="2057400" indent="-228600">
              <a:spcBef>
                <a:spcPct val="20000"/>
              </a:spcBef>
              <a:buClr>
                <a:schemeClr val="tx2"/>
              </a:buClr>
              <a:buFont typeface="Arial" charset="0"/>
              <a:buChar char="•"/>
              <a:defRPr>
                <a:solidFill>
                  <a:schemeClr val="tx1"/>
                </a:solidFill>
                <a:latin typeface="Arial" charset="0"/>
              </a:defRPr>
            </a:lvl5pPr>
            <a:lvl6pPr marL="2514600" indent="-228600" fontAlgn="base">
              <a:spcBef>
                <a:spcPct val="20000"/>
              </a:spcBef>
              <a:spcAft>
                <a:spcPct val="0"/>
              </a:spcAft>
              <a:buClr>
                <a:schemeClr val="tx2"/>
              </a:buClr>
              <a:buFont typeface="Arial" charset="0"/>
              <a:buChar char="•"/>
              <a:defRPr>
                <a:solidFill>
                  <a:schemeClr val="tx1"/>
                </a:solidFill>
                <a:latin typeface="Arial" charset="0"/>
              </a:defRPr>
            </a:lvl6pPr>
            <a:lvl7pPr marL="2971800" indent="-228600" fontAlgn="base">
              <a:spcBef>
                <a:spcPct val="20000"/>
              </a:spcBef>
              <a:spcAft>
                <a:spcPct val="0"/>
              </a:spcAft>
              <a:buClr>
                <a:schemeClr val="tx2"/>
              </a:buClr>
              <a:buFont typeface="Arial" charset="0"/>
              <a:buChar char="•"/>
              <a:defRPr>
                <a:solidFill>
                  <a:schemeClr val="tx1"/>
                </a:solidFill>
                <a:latin typeface="Arial" charset="0"/>
              </a:defRPr>
            </a:lvl7pPr>
            <a:lvl8pPr marL="3429000" indent="-228600" fontAlgn="base">
              <a:spcBef>
                <a:spcPct val="20000"/>
              </a:spcBef>
              <a:spcAft>
                <a:spcPct val="0"/>
              </a:spcAft>
              <a:buClr>
                <a:schemeClr val="tx2"/>
              </a:buClr>
              <a:buFont typeface="Arial" charset="0"/>
              <a:buChar char="•"/>
              <a:defRPr>
                <a:solidFill>
                  <a:schemeClr val="tx1"/>
                </a:solidFill>
                <a:latin typeface="Arial" charset="0"/>
              </a:defRPr>
            </a:lvl8pPr>
            <a:lvl9pPr marL="3886200" indent="-228600" fontAlgn="base">
              <a:spcBef>
                <a:spcPct val="20000"/>
              </a:spcBef>
              <a:spcAft>
                <a:spcPct val="0"/>
              </a:spcAft>
              <a:buClr>
                <a:schemeClr val="tx2"/>
              </a:buClr>
              <a:buFont typeface="Arial" charset="0"/>
              <a:buChar char="•"/>
              <a:defRPr>
                <a:solidFill>
                  <a:schemeClr val="tx1"/>
                </a:solidFill>
                <a:latin typeface="Arial" charset="0"/>
              </a:defRPr>
            </a:lvl9pPr>
          </a:lstStyle>
          <a:p>
            <a:pPr algn="ctr">
              <a:lnSpc>
                <a:spcPct val="50000"/>
              </a:lnSpc>
              <a:spcBef>
                <a:spcPct val="0"/>
              </a:spcBef>
              <a:spcAft>
                <a:spcPct val="0"/>
              </a:spcAft>
              <a:buFontTx/>
              <a:buNone/>
              <a:defRPr/>
            </a:pPr>
            <a:r>
              <a:rPr lang="en-US" altLang="en-US" sz="1600" b="0">
                <a:solidFill>
                  <a:schemeClr val="tx2">
                    <a:lumMod val="75000"/>
                  </a:schemeClr>
                </a:solidFill>
                <a:latin typeface="Times" charset="0"/>
              </a:rPr>
              <a:t>Car</a:t>
            </a:r>
          </a:p>
          <a:p>
            <a:pPr algn="ctr">
              <a:lnSpc>
                <a:spcPct val="50000"/>
              </a:lnSpc>
              <a:spcBef>
                <a:spcPct val="0"/>
              </a:spcBef>
              <a:spcAft>
                <a:spcPct val="0"/>
              </a:spcAft>
              <a:buFontTx/>
              <a:buNone/>
              <a:defRPr/>
            </a:pPr>
            <a:r>
              <a:rPr lang="en-US" altLang="en-US" sz="1600" b="0">
                <a:solidFill>
                  <a:schemeClr val="tx2">
                    <a:lumMod val="75000"/>
                  </a:schemeClr>
                </a:solidFill>
                <a:latin typeface="Times" charset="0"/>
              </a:rPr>
              <a:t>allowance</a:t>
            </a:r>
          </a:p>
        </p:txBody>
      </p:sp>
      <p:sp>
        <p:nvSpPr>
          <p:cNvPr id="93202" name="Line 24"/>
          <p:cNvSpPr>
            <a:spLocks noChangeShapeType="1"/>
          </p:cNvSpPr>
          <p:nvPr/>
        </p:nvSpPr>
        <p:spPr bwMode="auto">
          <a:xfrm flipH="1">
            <a:off x="2743200" y="4800600"/>
            <a:ext cx="304800" cy="381000"/>
          </a:xfrm>
          <a:prstGeom prst="line">
            <a:avLst/>
          </a:prstGeom>
          <a:noFill/>
          <a:ln w="9525">
            <a:solidFill>
              <a:schemeClr val="tx2">
                <a:lumMod val="75000"/>
              </a:schemeClr>
            </a:solidFill>
            <a:round/>
            <a:headEnd/>
            <a:tailEnd/>
          </a:ln>
          <a:extLst>
            <a:ext uri="{909E8E84-426E-40DD-AFC4-6F175D3DCCD1}">
              <a14:hiddenFill xmlns:a14="http://schemas.microsoft.com/office/drawing/2010/main">
                <a:noFill/>
              </a14:hiddenFill>
            </a:ext>
          </a:extLst>
        </p:spPr>
        <p:txBody>
          <a:bodyPr wrap="none" anchor="ctr"/>
          <a:lstStyle/>
          <a:p>
            <a:pPr>
              <a:defRPr/>
            </a:pPr>
            <a:endParaRPr lang="en-US">
              <a:solidFill>
                <a:schemeClr val="tx2">
                  <a:lumMod val="75000"/>
                </a:schemeClr>
              </a:solidFill>
            </a:endParaRPr>
          </a:p>
        </p:txBody>
      </p:sp>
      <p:sp>
        <p:nvSpPr>
          <p:cNvPr id="93203" name="Line 25"/>
          <p:cNvSpPr>
            <a:spLocks noChangeShapeType="1"/>
          </p:cNvSpPr>
          <p:nvPr/>
        </p:nvSpPr>
        <p:spPr bwMode="auto">
          <a:xfrm>
            <a:off x="3429000" y="4800600"/>
            <a:ext cx="381000" cy="381000"/>
          </a:xfrm>
          <a:prstGeom prst="line">
            <a:avLst/>
          </a:prstGeom>
          <a:noFill/>
          <a:ln w="9525">
            <a:solidFill>
              <a:schemeClr val="tx2">
                <a:lumMod val="75000"/>
              </a:schemeClr>
            </a:solidFill>
            <a:round/>
            <a:headEnd/>
            <a:tailEnd/>
          </a:ln>
          <a:extLst>
            <a:ext uri="{909E8E84-426E-40DD-AFC4-6F175D3DCCD1}">
              <a14:hiddenFill xmlns:a14="http://schemas.microsoft.com/office/drawing/2010/main">
                <a:noFill/>
              </a14:hiddenFill>
            </a:ext>
          </a:extLst>
        </p:spPr>
        <p:txBody>
          <a:bodyPr wrap="none" anchor="ctr"/>
          <a:lstStyle/>
          <a:p>
            <a:pPr>
              <a:defRPr/>
            </a:pPr>
            <a:endParaRPr lang="en-US">
              <a:solidFill>
                <a:schemeClr val="tx2">
                  <a:lumMod val="75000"/>
                </a:schemeClr>
              </a:solidFill>
            </a:endParaRPr>
          </a:p>
        </p:txBody>
      </p:sp>
      <p:sp>
        <p:nvSpPr>
          <p:cNvPr id="134163" name="Text Box 26"/>
          <p:cNvSpPr txBox="1">
            <a:spLocks noChangeArrowheads="1"/>
          </p:cNvSpPr>
          <p:nvPr/>
        </p:nvSpPr>
        <p:spPr bwMode="auto">
          <a:xfrm>
            <a:off x="152400" y="1524000"/>
            <a:ext cx="12509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spcAft>
                <a:spcPts val="600"/>
              </a:spcAft>
              <a:buFont typeface="Arial" charset="0"/>
              <a:defRPr sz="2000" b="1">
                <a:solidFill>
                  <a:schemeClr val="tx1"/>
                </a:solidFill>
                <a:latin typeface="Arial" charset="0"/>
              </a:defRPr>
            </a:lvl1pPr>
            <a:lvl2pPr marL="742950" indent="-285750">
              <a:spcBef>
                <a:spcPct val="20000"/>
              </a:spcBef>
              <a:buClr>
                <a:schemeClr val="tx2"/>
              </a:buClr>
              <a:buFont typeface="Arial" charset="0"/>
              <a:buChar char="•"/>
              <a:defRPr sz="2000">
                <a:solidFill>
                  <a:schemeClr val="tx1"/>
                </a:solidFill>
                <a:latin typeface="Arial" charset="0"/>
              </a:defRPr>
            </a:lvl2pPr>
            <a:lvl3pPr marL="1143000" indent="-228600">
              <a:spcBef>
                <a:spcPct val="20000"/>
              </a:spcBef>
              <a:buClr>
                <a:schemeClr val="tx2"/>
              </a:buClr>
              <a:buFont typeface="Arial" charset="0"/>
              <a:buChar char="•"/>
              <a:defRPr>
                <a:solidFill>
                  <a:schemeClr val="tx1"/>
                </a:solidFill>
                <a:latin typeface="Arial" charset="0"/>
              </a:defRPr>
            </a:lvl3pPr>
            <a:lvl4pPr marL="1600200" indent="-228600">
              <a:spcBef>
                <a:spcPct val="20000"/>
              </a:spcBef>
              <a:buClr>
                <a:schemeClr val="tx2"/>
              </a:buClr>
              <a:buFont typeface="Arial" charset="0"/>
              <a:buChar char="•"/>
              <a:defRPr>
                <a:solidFill>
                  <a:schemeClr val="tx1"/>
                </a:solidFill>
                <a:latin typeface="Arial" charset="0"/>
              </a:defRPr>
            </a:lvl4pPr>
            <a:lvl5pPr marL="2057400" indent="-228600">
              <a:spcBef>
                <a:spcPct val="20000"/>
              </a:spcBef>
              <a:buClr>
                <a:schemeClr val="tx2"/>
              </a:buClr>
              <a:buFont typeface="Arial" charset="0"/>
              <a:buChar char="•"/>
              <a:defRPr>
                <a:solidFill>
                  <a:schemeClr val="tx1"/>
                </a:solidFill>
                <a:latin typeface="Arial" charset="0"/>
              </a:defRPr>
            </a:lvl5pPr>
            <a:lvl6pPr marL="25146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6pPr>
            <a:lvl7pPr marL="29718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7pPr>
            <a:lvl8pPr marL="34290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8pPr>
            <a:lvl9pPr marL="38862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9pPr>
          </a:lstStyle>
          <a:p>
            <a:pPr>
              <a:spcBef>
                <a:spcPct val="0"/>
              </a:spcBef>
              <a:spcAft>
                <a:spcPct val="0"/>
              </a:spcAft>
              <a:buFontTx/>
              <a:buNone/>
            </a:pPr>
            <a:r>
              <a:rPr lang="en-US" altLang="en-US">
                <a:latin typeface="Times" charset="0"/>
              </a:rPr>
              <a:t>shared</a:t>
            </a:r>
          </a:p>
          <a:p>
            <a:pPr>
              <a:spcBef>
                <a:spcPct val="0"/>
              </a:spcBef>
              <a:spcAft>
                <a:spcPct val="0"/>
              </a:spcAft>
              <a:buFontTx/>
              <a:buNone/>
            </a:pPr>
            <a:r>
              <a:rPr lang="en-US" altLang="en-US">
                <a:latin typeface="Times" charset="0"/>
              </a:rPr>
              <a:t>attributes</a:t>
            </a:r>
          </a:p>
        </p:txBody>
      </p:sp>
      <p:sp>
        <p:nvSpPr>
          <p:cNvPr id="134164" name="Text Box 27"/>
          <p:cNvSpPr txBox="1">
            <a:spLocks noChangeArrowheads="1"/>
          </p:cNvSpPr>
          <p:nvPr/>
        </p:nvSpPr>
        <p:spPr bwMode="auto">
          <a:xfrm>
            <a:off x="285750" y="4264025"/>
            <a:ext cx="13144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spcAft>
                <a:spcPts val="600"/>
              </a:spcAft>
              <a:buFont typeface="Arial" charset="0"/>
              <a:defRPr sz="2000" b="1">
                <a:solidFill>
                  <a:schemeClr val="tx1"/>
                </a:solidFill>
                <a:latin typeface="Arial" charset="0"/>
              </a:defRPr>
            </a:lvl1pPr>
            <a:lvl2pPr marL="742950" indent="-285750">
              <a:spcBef>
                <a:spcPct val="20000"/>
              </a:spcBef>
              <a:buClr>
                <a:schemeClr val="tx2"/>
              </a:buClr>
              <a:buFont typeface="Arial" charset="0"/>
              <a:buChar char="•"/>
              <a:defRPr sz="2000">
                <a:solidFill>
                  <a:schemeClr val="tx1"/>
                </a:solidFill>
                <a:latin typeface="Arial" charset="0"/>
              </a:defRPr>
            </a:lvl2pPr>
            <a:lvl3pPr marL="1143000" indent="-228600">
              <a:spcBef>
                <a:spcPct val="20000"/>
              </a:spcBef>
              <a:buClr>
                <a:schemeClr val="tx2"/>
              </a:buClr>
              <a:buFont typeface="Arial" charset="0"/>
              <a:buChar char="•"/>
              <a:defRPr>
                <a:solidFill>
                  <a:schemeClr val="tx1"/>
                </a:solidFill>
                <a:latin typeface="Arial" charset="0"/>
              </a:defRPr>
            </a:lvl3pPr>
            <a:lvl4pPr marL="1600200" indent="-228600">
              <a:spcBef>
                <a:spcPct val="20000"/>
              </a:spcBef>
              <a:buClr>
                <a:schemeClr val="tx2"/>
              </a:buClr>
              <a:buFont typeface="Arial" charset="0"/>
              <a:buChar char="•"/>
              <a:defRPr>
                <a:solidFill>
                  <a:schemeClr val="tx1"/>
                </a:solidFill>
                <a:latin typeface="Arial" charset="0"/>
              </a:defRPr>
            </a:lvl4pPr>
            <a:lvl5pPr marL="2057400" indent="-228600">
              <a:spcBef>
                <a:spcPct val="20000"/>
              </a:spcBef>
              <a:buClr>
                <a:schemeClr val="tx2"/>
              </a:buClr>
              <a:buFont typeface="Arial" charset="0"/>
              <a:buChar char="•"/>
              <a:defRPr>
                <a:solidFill>
                  <a:schemeClr val="tx1"/>
                </a:solidFill>
                <a:latin typeface="Arial" charset="0"/>
              </a:defRPr>
            </a:lvl5pPr>
            <a:lvl6pPr marL="25146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6pPr>
            <a:lvl7pPr marL="29718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7pPr>
            <a:lvl8pPr marL="34290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8pPr>
            <a:lvl9pPr marL="38862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9pPr>
          </a:lstStyle>
          <a:p>
            <a:pPr>
              <a:spcBef>
                <a:spcPct val="0"/>
              </a:spcBef>
              <a:spcAft>
                <a:spcPct val="0"/>
              </a:spcAft>
              <a:buFontTx/>
              <a:buNone/>
            </a:pPr>
            <a:r>
              <a:rPr lang="en-US" altLang="en-US" sz="2400">
                <a:latin typeface="Times" charset="0"/>
              </a:rPr>
              <a:t>Subclass</a:t>
            </a:r>
            <a:endParaRPr lang="en-US" altLang="en-US">
              <a:latin typeface="Times" charset="0"/>
            </a:endParaRPr>
          </a:p>
        </p:txBody>
      </p:sp>
      <p:sp>
        <p:nvSpPr>
          <p:cNvPr id="93206" name="Line 28"/>
          <p:cNvSpPr>
            <a:spLocks noChangeShapeType="1"/>
          </p:cNvSpPr>
          <p:nvPr/>
        </p:nvSpPr>
        <p:spPr bwMode="auto">
          <a:xfrm flipH="1">
            <a:off x="1066800" y="1752600"/>
            <a:ext cx="304800" cy="0"/>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wrap="none" anchor="ctr"/>
          <a:lstStyle/>
          <a:p>
            <a:pPr>
              <a:defRPr/>
            </a:pPr>
            <a:endParaRPr lang="en-US">
              <a:solidFill>
                <a:schemeClr val="tx2">
                  <a:lumMod val="75000"/>
                </a:schemeClr>
              </a:solidFill>
            </a:endParaRPr>
          </a:p>
        </p:txBody>
      </p:sp>
      <p:sp>
        <p:nvSpPr>
          <p:cNvPr id="93207" name="Line 29"/>
          <p:cNvSpPr>
            <a:spLocks noChangeShapeType="1"/>
          </p:cNvSpPr>
          <p:nvPr/>
        </p:nvSpPr>
        <p:spPr bwMode="auto">
          <a:xfrm flipH="1">
            <a:off x="1600200" y="5486400"/>
            <a:ext cx="304800" cy="0"/>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wrap="none" anchor="ctr"/>
          <a:lstStyle/>
          <a:p>
            <a:pPr>
              <a:defRPr/>
            </a:pPr>
            <a:endParaRPr lang="en-US">
              <a:solidFill>
                <a:schemeClr val="tx2">
                  <a:lumMod val="75000"/>
                </a:schemeClr>
              </a:solidFill>
            </a:endParaRPr>
          </a:p>
        </p:txBody>
      </p:sp>
      <p:sp>
        <p:nvSpPr>
          <p:cNvPr id="93208" name="AutoShape 32"/>
          <p:cNvSpPr>
            <a:spLocks noChangeArrowheads="1"/>
          </p:cNvSpPr>
          <p:nvPr/>
        </p:nvSpPr>
        <p:spPr bwMode="auto">
          <a:xfrm>
            <a:off x="4648200" y="3962400"/>
            <a:ext cx="1524000" cy="914400"/>
          </a:xfrm>
          <a:prstGeom prst="flowChartDecision">
            <a:avLst/>
          </a:prstGeom>
          <a:solidFill>
            <a:srgbClr val="FFFFFF"/>
          </a:solidFill>
          <a:ln w="9525">
            <a:solidFill>
              <a:schemeClr val="tx2">
                <a:lumMod val="75000"/>
              </a:schemeClr>
            </a:solidFill>
            <a:miter lim="800000"/>
            <a:headEnd/>
            <a:tailEnd/>
          </a:ln>
        </p:spPr>
        <p:txBody>
          <a:bodyPr wrap="none" anchor="ctr"/>
          <a:lstStyle>
            <a:lvl1pPr>
              <a:spcBef>
                <a:spcPct val="20000"/>
              </a:spcBef>
              <a:spcAft>
                <a:spcPts val="600"/>
              </a:spcAft>
              <a:buFont typeface="Arial" charset="0"/>
              <a:defRPr sz="2000" b="1">
                <a:solidFill>
                  <a:schemeClr val="tx1"/>
                </a:solidFill>
                <a:latin typeface="Arial" charset="0"/>
              </a:defRPr>
            </a:lvl1pPr>
            <a:lvl2pPr marL="742950" indent="-285750">
              <a:spcBef>
                <a:spcPct val="20000"/>
              </a:spcBef>
              <a:buClr>
                <a:schemeClr val="tx2"/>
              </a:buClr>
              <a:buFont typeface="Arial" charset="0"/>
              <a:buChar char="•"/>
              <a:defRPr sz="2000">
                <a:solidFill>
                  <a:schemeClr val="tx1"/>
                </a:solidFill>
                <a:latin typeface="Arial" charset="0"/>
              </a:defRPr>
            </a:lvl2pPr>
            <a:lvl3pPr marL="1143000" indent="-228600">
              <a:spcBef>
                <a:spcPct val="20000"/>
              </a:spcBef>
              <a:buClr>
                <a:schemeClr val="tx2"/>
              </a:buClr>
              <a:buFont typeface="Arial" charset="0"/>
              <a:buChar char="•"/>
              <a:defRPr>
                <a:solidFill>
                  <a:schemeClr val="tx1"/>
                </a:solidFill>
                <a:latin typeface="Arial" charset="0"/>
              </a:defRPr>
            </a:lvl3pPr>
            <a:lvl4pPr marL="1600200" indent="-228600">
              <a:spcBef>
                <a:spcPct val="20000"/>
              </a:spcBef>
              <a:buClr>
                <a:schemeClr val="tx2"/>
              </a:buClr>
              <a:buFont typeface="Arial" charset="0"/>
              <a:buChar char="•"/>
              <a:defRPr>
                <a:solidFill>
                  <a:schemeClr val="tx1"/>
                </a:solidFill>
                <a:latin typeface="Arial" charset="0"/>
              </a:defRPr>
            </a:lvl4pPr>
            <a:lvl5pPr marL="2057400" indent="-228600">
              <a:spcBef>
                <a:spcPct val="20000"/>
              </a:spcBef>
              <a:buClr>
                <a:schemeClr val="tx2"/>
              </a:buClr>
              <a:buFont typeface="Arial" charset="0"/>
              <a:buChar char="•"/>
              <a:defRPr>
                <a:solidFill>
                  <a:schemeClr val="tx1"/>
                </a:solidFill>
                <a:latin typeface="Arial" charset="0"/>
              </a:defRPr>
            </a:lvl5pPr>
            <a:lvl6pPr marL="2514600" indent="-228600" fontAlgn="base">
              <a:spcBef>
                <a:spcPct val="20000"/>
              </a:spcBef>
              <a:spcAft>
                <a:spcPct val="0"/>
              </a:spcAft>
              <a:buClr>
                <a:schemeClr val="tx2"/>
              </a:buClr>
              <a:buFont typeface="Arial" charset="0"/>
              <a:buChar char="•"/>
              <a:defRPr>
                <a:solidFill>
                  <a:schemeClr val="tx1"/>
                </a:solidFill>
                <a:latin typeface="Arial" charset="0"/>
              </a:defRPr>
            </a:lvl6pPr>
            <a:lvl7pPr marL="2971800" indent="-228600" fontAlgn="base">
              <a:spcBef>
                <a:spcPct val="20000"/>
              </a:spcBef>
              <a:spcAft>
                <a:spcPct val="0"/>
              </a:spcAft>
              <a:buClr>
                <a:schemeClr val="tx2"/>
              </a:buClr>
              <a:buFont typeface="Arial" charset="0"/>
              <a:buChar char="•"/>
              <a:defRPr>
                <a:solidFill>
                  <a:schemeClr val="tx1"/>
                </a:solidFill>
                <a:latin typeface="Arial" charset="0"/>
              </a:defRPr>
            </a:lvl7pPr>
            <a:lvl8pPr marL="3429000" indent="-228600" fontAlgn="base">
              <a:spcBef>
                <a:spcPct val="20000"/>
              </a:spcBef>
              <a:spcAft>
                <a:spcPct val="0"/>
              </a:spcAft>
              <a:buClr>
                <a:schemeClr val="tx2"/>
              </a:buClr>
              <a:buFont typeface="Arial" charset="0"/>
              <a:buChar char="•"/>
              <a:defRPr>
                <a:solidFill>
                  <a:schemeClr val="tx1"/>
                </a:solidFill>
                <a:latin typeface="Arial" charset="0"/>
              </a:defRPr>
            </a:lvl8pPr>
            <a:lvl9pPr marL="3886200" indent="-228600" fontAlgn="base">
              <a:spcBef>
                <a:spcPct val="20000"/>
              </a:spcBef>
              <a:spcAft>
                <a:spcPct val="0"/>
              </a:spcAft>
              <a:buClr>
                <a:schemeClr val="tx2"/>
              </a:buClr>
              <a:buFont typeface="Arial" charset="0"/>
              <a:buChar char="•"/>
              <a:defRPr>
                <a:solidFill>
                  <a:schemeClr val="tx1"/>
                </a:solidFill>
                <a:latin typeface="Arial" charset="0"/>
              </a:defRPr>
            </a:lvl9pPr>
          </a:lstStyle>
          <a:p>
            <a:pPr algn="ctr">
              <a:spcBef>
                <a:spcPct val="0"/>
              </a:spcBef>
              <a:spcAft>
                <a:spcPct val="0"/>
              </a:spcAft>
              <a:buFontTx/>
              <a:buNone/>
              <a:defRPr/>
            </a:pPr>
            <a:r>
              <a:rPr lang="en-US" altLang="en-US" sz="2400" b="0">
                <a:solidFill>
                  <a:schemeClr val="tx2">
                    <a:lumMod val="75000"/>
                  </a:schemeClr>
                </a:solidFill>
                <a:latin typeface="Times" charset="0"/>
              </a:rPr>
              <a:t>require</a:t>
            </a:r>
          </a:p>
        </p:txBody>
      </p:sp>
      <p:sp>
        <p:nvSpPr>
          <p:cNvPr id="93209" name="Rectangle 33"/>
          <p:cNvSpPr>
            <a:spLocks noChangeArrowheads="1"/>
          </p:cNvSpPr>
          <p:nvPr/>
        </p:nvSpPr>
        <p:spPr bwMode="auto">
          <a:xfrm>
            <a:off x="6781800" y="4038600"/>
            <a:ext cx="1524000" cy="762000"/>
          </a:xfrm>
          <a:prstGeom prst="rect">
            <a:avLst/>
          </a:prstGeom>
          <a:solidFill>
            <a:srgbClr val="FFFFFF"/>
          </a:solidFill>
          <a:ln w="9525">
            <a:solidFill>
              <a:schemeClr val="tx2">
                <a:lumMod val="75000"/>
              </a:schemeClr>
            </a:solidFill>
            <a:miter lim="800000"/>
            <a:headEnd/>
            <a:tailEnd/>
          </a:ln>
        </p:spPr>
        <p:txBody>
          <a:bodyPr wrap="none" anchor="ctr"/>
          <a:lstStyle>
            <a:lvl1pPr>
              <a:spcBef>
                <a:spcPct val="20000"/>
              </a:spcBef>
              <a:spcAft>
                <a:spcPts val="600"/>
              </a:spcAft>
              <a:buFont typeface="Arial" charset="0"/>
              <a:defRPr sz="2000" b="1">
                <a:solidFill>
                  <a:schemeClr val="tx1"/>
                </a:solidFill>
                <a:latin typeface="Arial" charset="0"/>
              </a:defRPr>
            </a:lvl1pPr>
            <a:lvl2pPr marL="742950" indent="-285750">
              <a:spcBef>
                <a:spcPct val="20000"/>
              </a:spcBef>
              <a:buClr>
                <a:schemeClr val="tx2"/>
              </a:buClr>
              <a:buFont typeface="Arial" charset="0"/>
              <a:buChar char="•"/>
              <a:defRPr sz="2000">
                <a:solidFill>
                  <a:schemeClr val="tx1"/>
                </a:solidFill>
                <a:latin typeface="Arial" charset="0"/>
              </a:defRPr>
            </a:lvl2pPr>
            <a:lvl3pPr marL="1143000" indent="-228600">
              <a:spcBef>
                <a:spcPct val="20000"/>
              </a:spcBef>
              <a:buClr>
                <a:schemeClr val="tx2"/>
              </a:buClr>
              <a:buFont typeface="Arial" charset="0"/>
              <a:buChar char="•"/>
              <a:defRPr>
                <a:solidFill>
                  <a:schemeClr val="tx1"/>
                </a:solidFill>
                <a:latin typeface="Arial" charset="0"/>
              </a:defRPr>
            </a:lvl3pPr>
            <a:lvl4pPr marL="1600200" indent="-228600">
              <a:spcBef>
                <a:spcPct val="20000"/>
              </a:spcBef>
              <a:buClr>
                <a:schemeClr val="tx2"/>
              </a:buClr>
              <a:buFont typeface="Arial" charset="0"/>
              <a:buChar char="•"/>
              <a:defRPr>
                <a:solidFill>
                  <a:schemeClr val="tx1"/>
                </a:solidFill>
                <a:latin typeface="Arial" charset="0"/>
              </a:defRPr>
            </a:lvl4pPr>
            <a:lvl5pPr marL="2057400" indent="-228600">
              <a:spcBef>
                <a:spcPct val="20000"/>
              </a:spcBef>
              <a:buClr>
                <a:schemeClr val="tx2"/>
              </a:buClr>
              <a:buFont typeface="Arial" charset="0"/>
              <a:buChar char="•"/>
              <a:defRPr>
                <a:solidFill>
                  <a:schemeClr val="tx1"/>
                </a:solidFill>
                <a:latin typeface="Arial" charset="0"/>
              </a:defRPr>
            </a:lvl5pPr>
            <a:lvl6pPr marL="2514600" indent="-228600" fontAlgn="base">
              <a:spcBef>
                <a:spcPct val="20000"/>
              </a:spcBef>
              <a:spcAft>
                <a:spcPct val="0"/>
              </a:spcAft>
              <a:buClr>
                <a:schemeClr val="tx2"/>
              </a:buClr>
              <a:buFont typeface="Arial" charset="0"/>
              <a:buChar char="•"/>
              <a:defRPr>
                <a:solidFill>
                  <a:schemeClr val="tx1"/>
                </a:solidFill>
                <a:latin typeface="Arial" charset="0"/>
              </a:defRPr>
            </a:lvl6pPr>
            <a:lvl7pPr marL="2971800" indent="-228600" fontAlgn="base">
              <a:spcBef>
                <a:spcPct val="20000"/>
              </a:spcBef>
              <a:spcAft>
                <a:spcPct val="0"/>
              </a:spcAft>
              <a:buClr>
                <a:schemeClr val="tx2"/>
              </a:buClr>
              <a:buFont typeface="Arial" charset="0"/>
              <a:buChar char="•"/>
              <a:defRPr>
                <a:solidFill>
                  <a:schemeClr val="tx1"/>
                </a:solidFill>
                <a:latin typeface="Arial" charset="0"/>
              </a:defRPr>
            </a:lvl7pPr>
            <a:lvl8pPr marL="3429000" indent="-228600" fontAlgn="base">
              <a:spcBef>
                <a:spcPct val="20000"/>
              </a:spcBef>
              <a:spcAft>
                <a:spcPct val="0"/>
              </a:spcAft>
              <a:buClr>
                <a:schemeClr val="tx2"/>
              </a:buClr>
              <a:buFont typeface="Arial" charset="0"/>
              <a:buChar char="•"/>
              <a:defRPr>
                <a:solidFill>
                  <a:schemeClr val="tx1"/>
                </a:solidFill>
                <a:latin typeface="Arial" charset="0"/>
              </a:defRPr>
            </a:lvl8pPr>
            <a:lvl9pPr marL="3886200" indent="-228600" fontAlgn="base">
              <a:spcBef>
                <a:spcPct val="20000"/>
              </a:spcBef>
              <a:spcAft>
                <a:spcPct val="0"/>
              </a:spcAft>
              <a:buClr>
                <a:schemeClr val="tx2"/>
              </a:buClr>
              <a:buFont typeface="Arial" charset="0"/>
              <a:buChar char="•"/>
              <a:defRPr>
                <a:solidFill>
                  <a:schemeClr val="tx1"/>
                </a:solidFill>
                <a:latin typeface="Arial" charset="0"/>
              </a:defRPr>
            </a:lvl9pPr>
          </a:lstStyle>
          <a:p>
            <a:pPr algn="ctr">
              <a:spcBef>
                <a:spcPct val="0"/>
              </a:spcBef>
              <a:spcAft>
                <a:spcPct val="0"/>
              </a:spcAft>
              <a:buFontTx/>
              <a:buNone/>
              <a:defRPr/>
            </a:pPr>
            <a:r>
              <a:rPr lang="en-US" altLang="en-US" sz="2400" b="0">
                <a:solidFill>
                  <a:schemeClr val="tx2">
                    <a:lumMod val="75000"/>
                  </a:schemeClr>
                </a:solidFill>
                <a:latin typeface="Times" charset="0"/>
              </a:rPr>
              <a:t>CAR</a:t>
            </a:r>
          </a:p>
        </p:txBody>
      </p:sp>
      <p:sp>
        <p:nvSpPr>
          <p:cNvPr id="93210" name="Line 35"/>
          <p:cNvSpPr>
            <a:spLocks noChangeShapeType="1"/>
          </p:cNvSpPr>
          <p:nvPr/>
        </p:nvSpPr>
        <p:spPr bwMode="auto">
          <a:xfrm flipH="1">
            <a:off x="4038600" y="4419600"/>
            <a:ext cx="609600" cy="0"/>
          </a:xfrm>
          <a:prstGeom prst="line">
            <a:avLst/>
          </a:prstGeom>
          <a:noFill/>
          <a:ln w="9525">
            <a:solidFill>
              <a:schemeClr val="tx2">
                <a:lumMod val="75000"/>
              </a:schemeClr>
            </a:solidFill>
            <a:round/>
            <a:headEnd/>
            <a:tailEnd/>
          </a:ln>
          <a:extLst>
            <a:ext uri="{909E8E84-426E-40DD-AFC4-6F175D3DCCD1}">
              <a14:hiddenFill xmlns:a14="http://schemas.microsoft.com/office/drawing/2010/main">
                <a:noFill/>
              </a14:hiddenFill>
            </a:ext>
          </a:extLst>
        </p:spPr>
        <p:txBody>
          <a:bodyPr wrap="none" anchor="ctr"/>
          <a:lstStyle/>
          <a:p>
            <a:pPr>
              <a:defRPr/>
            </a:pPr>
            <a:endParaRPr lang="en-US">
              <a:solidFill>
                <a:schemeClr val="tx2">
                  <a:lumMod val="75000"/>
                </a:schemeClr>
              </a:solidFill>
            </a:endParaRPr>
          </a:p>
        </p:txBody>
      </p:sp>
      <p:sp>
        <p:nvSpPr>
          <p:cNvPr id="93211" name="Line 37"/>
          <p:cNvSpPr>
            <a:spLocks noChangeShapeType="1"/>
          </p:cNvSpPr>
          <p:nvPr/>
        </p:nvSpPr>
        <p:spPr bwMode="auto">
          <a:xfrm>
            <a:off x="6172200" y="4419600"/>
            <a:ext cx="609600" cy="0"/>
          </a:xfrm>
          <a:prstGeom prst="line">
            <a:avLst/>
          </a:prstGeom>
          <a:noFill/>
          <a:ln w="9525">
            <a:solidFill>
              <a:schemeClr val="tx2">
                <a:lumMod val="75000"/>
              </a:schemeClr>
            </a:solidFill>
            <a:round/>
            <a:headEnd/>
            <a:tailEnd/>
          </a:ln>
          <a:extLst>
            <a:ext uri="{909E8E84-426E-40DD-AFC4-6F175D3DCCD1}">
              <a14:hiddenFill xmlns:a14="http://schemas.microsoft.com/office/drawing/2010/main">
                <a:noFill/>
              </a14:hiddenFill>
            </a:ext>
          </a:extLst>
        </p:spPr>
        <p:txBody>
          <a:bodyPr wrap="none" anchor="ctr"/>
          <a:lstStyle/>
          <a:p>
            <a:pPr>
              <a:defRPr/>
            </a:pPr>
            <a:endParaRPr lang="en-US">
              <a:solidFill>
                <a:schemeClr val="tx2">
                  <a:lumMod val="75000"/>
                </a:schemeClr>
              </a:solidFill>
            </a:endParaRPr>
          </a:p>
        </p:txBody>
      </p:sp>
      <p:sp>
        <p:nvSpPr>
          <p:cNvPr id="134171" name="Text Box 38"/>
          <p:cNvSpPr txBox="1">
            <a:spLocks noChangeArrowheads="1"/>
          </p:cNvSpPr>
          <p:nvPr/>
        </p:nvSpPr>
        <p:spPr bwMode="auto">
          <a:xfrm>
            <a:off x="4876800" y="5410200"/>
            <a:ext cx="148748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spcAft>
                <a:spcPts val="600"/>
              </a:spcAft>
              <a:buFont typeface="Arial" charset="0"/>
              <a:defRPr sz="2000" b="1">
                <a:solidFill>
                  <a:schemeClr val="tx1"/>
                </a:solidFill>
                <a:latin typeface="Arial" charset="0"/>
              </a:defRPr>
            </a:lvl1pPr>
            <a:lvl2pPr marL="742950" indent="-285750">
              <a:spcBef>
                <a:spcPct val="20000"/>
              </a:spcBef>
              <a:buClr>
                <a:schemeClr val="tx2"/>
              </a:buClr>
              <a:buFont typeface="Arial" charset="0"/>
              <a:buChar char="•"/>
              <a:defRPr sz="2000">
                <a:solidFill>
                  <a:schemeClr val="tx1"/>
                </a:solidFill>
                <a:latin typeface="Arial" charset="0"/>
              </a:defRPr>
            </a:lvl2pPr>
            <a:lvl3pPr marL="1143000" indent="-228600">
              <a:spcBef>
                <a:spcPct val="20000"/>
              </a:spcBef>
              <a:buClr>
                <a:schemeClr val="tx2"/>
              </a:buClr>
              <a:buFont typeface="Arial" charset="0"/>
              <a:buChar char="•"/>
              <a:defRPr>
                <a:solidFill>
                  <a:schemeClr val="tx1"/>
                </a:solidFill>
                <a:latin typeface="Arial" charset="0"/>
              </a:defRPr>
            </a:lvl3pPr>
            <a:lvl4pPr marL="1600200" indent="-228600">
              <a:spcBef>
                <a:spcPct val="20000"/>
              </a:spcBef>
              <a:buClr>
                <a:schemeClr val="tx2"/>
              </a:buClr>
              <a:buFont typeface="Arial" charset="0"/>
              <a:buChar char="•"/>
              <a:defRPr>
                <a:solidFill>
                  <a:schemeClr val="tx1"/>
                </a:solidFill>
                <a:latin typeface="Arial" charset="0"/>
              </a:defRPr>
            </a:lvl4pPr>
            <a:lvl5pPr marL="2057400" indent="-228600">
              <a:spcBef>
                <a:spcPct val="20000"/>
              </a:spcBef>
              <a:buClr>
                <a:schemeClr val="tx2"/>
              </a:buClr>
              <a:buFont typeface="Arial" charset="0"/>
              <a:buChar char="•"/>
              <a:defRPr>
                <a:solidFill>
                  <a:schemeClr val="tx1"/>
                </a:solidFill>
                <a:latin typeface="Arial" charset="0"/>
              </a:defRPr>
            </a:lvl5pPr>
            <a:lvl6pPr marL="25146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6pPr>
            <a:lvl7pPr marL="29718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7pPr>
            <a:lvl8pPr marL="34290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8pPr>
            <a:lvl9pPr marL="38862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9pPr>
          </a:lstStyle>
          <a:p>
            <a:pPr>
              <a:spcBef>
                <a:spcPct val="0"/>
              </a:spcBef>
              <a:spcAft>
                <a:spcPct val="0"/>
              </a:spcAft>
              <a:buFontTx/>
              <a:buNone/>
            </a:pPr>
            <a:r>
              <a:rPr lang="en-US" altLang="en-US">
                <a:latin typeface="Times" charset="0"/>
              </a:rPr>
              <a:t>Unshared</a:t>
            </a:r>
          </a:p>
          <a:p>
            <a:pPr>
              <a:spcBef>
                <a:spcPct val="0"/>
              </a:spcBef>
              <a:spcAft>
                <a:spcPct val="0"/>
              </a:spcAft>
              <a:buFontTx/>
              <a:buNone/>
            </a:pPr>
            <a:r>
              <a:rPr lang="en-US" altLang="en-US">
                <a:latin typeface="Times" charset="0"/>
              </a:rPr>
              <a:t>relationship</a:t>
            </a:r>
          </a:p>
        </p:txBody>
      </p:sp>
      <p:sp>
        <p:nvSpPr>
          <p:cNvPr id="93213" name="Line 39"/>
          <p:cNvSpPr>
            <a:spLocks noChangeShapeType="1"/>
          </p:cNvSpPr>
          <p:nvPr/>
        </p:nvSpPr>
        <p:spPr bwMode="auto">
          <a:xfrm flipH="1" flipV="1">
            <a:off x="5486400" y="5029200"/>
            <a:ext cx="152400" cy="381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defRPr/>
            </a:pPr>
            <a:endParaRPr lang="en-US">
              <a:solidFill>
                <a:schemeClr val="tx2">
                  <a:lumMod val="75000"/>
                </a:schemeClr>
              </a:solidFill>
            </a:endParaRPr>
          </a:p>
        </p:txBody>
      </p:sp>
      <p:sp>
        <p:nvSpPr>
          <p:cNvPr id="93214" name="AutoShape 40"/>
          <p:cNvSpPr>
            <a:spLocks noChangeArrowheads="1"/>
          </p:cNvSpPr>
          <p:nvPr/>
        </p:nvSpPr>
        <p:spPr bwMode="auto">
          <a:xfrm>
            <a:off x="4572000" y="2286000"/>
            <a:ext cx="1676400" cy="838200"/>
          </a:xfrm>
          <a:prstGeom prst="flowChartDecision">
            <a:avLst/>
          </a:prstGeom>
          <a:solidFill>
            <a:srgbClr val="FFFFFF"/>
          </a:solidFill>
          <a:ln w="9525">
            <a:solidFill>
              <a:schemeClr val="tx2">
                <a:lumMod val="75000"/>
              </a:schemeClr>
            </a:solidFill>
            <a:miter lim="800000"/>
            <a:headEnd/>
            <a:tailEnd/>
          </a:ln>
        </p:spPr>
        <p:txBody>
          <a:bodyPr wrap="none" anchor="ctr"/>
          <a:lstStyle>
            <a:lvl1pPr>
              <a:spcBef>
                <a:spcPct val="20000"/>
              </a:spcBef>
              <a:spcAft>
                <a:spcPts val="600"/>
              </a:spcAft>
              <a:buFont typeface="Arial" charset="0"/>
              <a:defRPr sz="2000" b="1">
                <a:solidFill>
                  <a:schemeClr val="tx1"/>
                </a:solidFill>
                <a:latin typeface="Arial" charset="0"/>
              </a:defRPr>
            </a:lvl1pPr>
            <a:lvl2pPr marL="742950" indent="-285750">
              <a:spcBef>
                <a:spcPct val="20000"/>
              </a:spcBef>
              <a:buClr>
                <a:schemeClr val="tx2"/>
              </a:buClr>
              <a:buFont typeface="Arial" charset="0"/>
              <a:buChar char="•"/>
              <a:defRPr sz="2000">
                <a:solidFill>
                  <a:schemeClr val="tx1"/>
                </a:solidFill>
                <a:latin typeface="Arial" charset="0"/>
              </a:defRPr>
            </a:lvl2pPr>
            <a:lvl3pPr marL="1143000" indent="-228600">
              <a:spcBef>
                <a:spcPct val="20000"/>
              </a:spcBef>
              <a:buClr>
                <a:schemeClr val="tx2"/>
              </a:buClr>
              <a:buFont typeface="Arial" charset="0"/>
              <a:buChar char="•"/>
              <a:defRPr>
                <a:solidFill>
                  <a:schemeClr val="tx1"/>
                </a:solidFill>
                <a:latin typeface="Arial" charset="0"/>
              </a:defRPr>
            </a:lvl3pPr>
            <a:lvl4pPr marL="1600200" indent="-228600">
              <a:spcBef>
                <a:spcPct val="20000"/>
              </a:spcBef>
              <a:buClr>
                <a:schemeClr val="tx2"/>
              </a:buClr>
              <a:buFont typeface="Arial" charset="0"/>
              <a:buChar char="•"/>
              <a:defRPr>
                <a:solidFill>
                  <a:schemeClr val="tx1"/>
                </a:solidFill>
                <a:latin typeface="Arial" charset="0"/>
              </a:defRPr>
            </a:lvl4pPr>
            <a:lvl5pPr marL="2057400" indent="-228600">
              <a:spcBef>
                <a:spcPct val="20000"/>
              </a:spcBef>
              <a:buClr>
                <a:schemeClr val="tx2"/>
              </a:buClr>
              <a:buFont typeface="Arial" charset="0"/>
              <a:buChar char="•"/>
              <a:defRPr>
                <a:solidFill>
                  <a:schemeClr val="tx1"/>
                </a:solidFill>
                <a:latin typeface="Arial" charset="0"/>
              </a:defRPr>
            </a:lvl5pPr>
            <a:lvl6pPr marL="2514600" indent="-228600" fontAlgn="base">
              <a:spcBef>
                <a:spcPct val="20000"/>
              </a:spcBef>
              <a:spcAft>
                <a:spcPct val="0"/>
              </a:spcAft>
              <a:buClr>
                <a:schemeClr val="tx2"/>
              </a:buClr>
              <a:buFont typeface="Arial" charset="0"/>
              <a:buChar char="•"/>
              <a:defRPr>
                <a:solidFill>
                  <a:schemeClr val="tx1"/>
                </a:solidFill>
                <a:latin typeface="Arial" charset="0"/>
              </a:defRPr>
            </a:lvl6pPr>
            <a:lvl7pPr marL="2971800" indent="-228600" fontAlgn="base">
              <a:spcBef>
                <a:spcPct val="20000"/>
              </a:spcBef>
              <a:spcAft>
                <a:spcPct val="0"/>
              </a:spcAft>
              <a:buClr>
                <a:schemeClr val="tx2"/>
              </a:buClr>
              <a:buFont typeface="Arial" charset="0"/>
              <a:buChar char="•"/>
              <a:defRPr>
                <a:solidFill>
                  <a:schemeClr val="tx1"/>
                </a:solidFill>
                <a:latin typeface="Arial" charset="0"/>
              </a:defRPr>
            </a:lvl7pPr>
            <a:lvl8pPr marL="3429000" indent="-228600" fontAlgn="base">
              <a:spcBef>
                <a:spcPct val="20000"/>
              </a:spcBef>
              <a:spcAft>
                <a:spcPct val="0"/>
              </a:spcAft>
              <a:buClr>
                <a:schemeClr val="tx2"/>
              </a:buClr>
              <a:buFont typeface="Arial" charset="0"/>
              <a:buChar char="•"/>
              <a:defRPr>
                <a:solidFill>
                  <a:schemeClr val="tx1"/>
                </a:solidFill>
                <a:latin typeface="Arial" charset="0"/>
              </a:defRPr>
            </a:lvl8pPr>
            <a:lvl9pPr marL="3886200" indent="-228600" fontAlgn="base">
              <a:spcBef>
                <a:spcPct val="20000"/>
              </a:spcBef>
              <a:spcAft>
                <a:spcPct val="0"/>
              </a:spcAft>
              <a:buClr>
                <a:schemeClr val="tx2"/>
              </a:buClr>
              <a:buFont typeface="Arial" charset="0"/>
              <a:buChar char="•"/>
              <a:defRPr>
                <a:solidFill>
                  <a:schemeClr val="tx1"/>
                </a:solidFill>
                <a:latin typeface="Arial" charset="0"/>
              </a:defRPr>
            </a:lvl9pPr>
          </a:lstStyle>
          <a:p>
            <a:pPr algn="ctr">
              <a:spcBef>
                <a:spcPct val="0"/>
              </a:spcBef>
              <a:spcAft>
                <a:spcPct val="0"/>
              </a:spcAft>
              <a:buFontTx/>
              <a:buNone/>
              <a:defRPr/>
            </a:pPr>
            <a:r>
              <a:rPr lang="en-US" altLang="en-US" sz="2400" b="0">
                <a:solidFill>
                  <a:schemeClr val="tx2">
                    <a:lumMod val="75000"/>
                  </a:schemeClr>
                </a:solidFill>
                <a:latin typeface="Times" charset="0"/>
              </a:rPr>
              <a:t>contract</a:t>
            </a:r>
          </a:p>
        </p:txBody>
      </p:sp>
      <p:sp>
        <p:nvSpPr>
          <p:cNvPr id="93215" name="Rectangle 41"/>
          <p:cNvSpPr>
            <a:spLocks noChangeArrowheads="1"/>
          </p:cNvSpPr>
          <p:nvPr/>
        </p:nvSpPr>
        <p:spPr bwMode="auto">
          <a:xfrm>
            <a:off x="6781800" y="2362200"/>
            <a:ext cx="1524000" cy="762000"/>
          </a:xfrm>
          <a:prstGeom prst="rect">
            <a:avLst/>
          </a:prstGeom>
          <a:solidFill>
            <a:srgbClr val="FFFFFF"/>
          </a:solidFill>
          <a:ln w="9525">
            <a:solidFill>
              <a:schemeClr val="tx2">
                <a:lumMod val="75000"/>
              </a:schemeClr>
            </a:solidFill>
            <a:miter lim="800000"/>
            <a:headEnd/>
            <a:tailEnd/>
          </a:ln>
        </p:spPr>
        <p:txBody>
          <a:bodyPr wrap="none" anchor="ctr"/>
          <a:lstStyle>
            <a:lvl1pPr>
              <a:spcBef>
                <a:spcPct val="20000"/>
              </a:spcBef>
              <a:spcAft>
                <a:spcPts val="600"/>
              </a:spcAft>
              <a:buFont typeface="Arial" charset="0"/>
              <a:defRPr sz="2000" b="1">
                <a:solidFill>
                  <a:schemeClr val="tx1"/>
                </a:solidFill>
                <a:latin typeface="Arial" charset="0"/>
              </a:defRPr>
            </a:lvl1pPr>
            <a:lvl2pPr marL="742950" indent="-285750">
              <a:spcBef>
                <a:spcPct val="20000"/>
              </a:spcBef>
              <a:buClr>
                <a:schemeClr val="tx2"/>
              </a:buClr>
              <a:buFont typeface="Arial" charset="0"/>
              <a:buChar char="•"/>
              <a:defRPr sz="2000">
                <a:solidFill>
                  <a:schemeClr val="tx1"/>
                </a:solidFill>
                <a:latin typeface="Arial" charset="0"/>
              </a:defRPr>
            </a:lvl2pPr>
            <a:lvl3pPr marL="1143000" indent="-228600">
              <a:spcBef>
                <a:spcPct val="20000"/>
              </a:spcBef>
              <a:buClr>
                <a:schemeClr val="tx2"/>
              </a:buClr>
              <a:buFont typeface="Arial" charset="0"/>
              <a:buChar char="•"/>
              <a:defRPr>
                <a:solidFill>
                  <a:schemeClr val="tx1"/>
                </a:solidFill>
                <a:latin typeface="Arial" charset="0"/>
              </a:defRPr>
            </a:lvl3pPr>
            <a:lvl4pPr marL="1600200" indent="-228600">
              <a:spcBef>
                <a:spcPct val="20000"/>
              </a:spcBef>
              <a:buClr>
                <a:schemeClr val="tx2"/>
              </a:buClr>
              <a:buFont typeface="Arial" charset="0"/>
              <a:buChar char="•"/>
              <a:defRPr>
                <a:solidFill>
                  <a:schemeClr val="tx1"/>
                </a:solidFill>
                <a:latin typeface="Arial" charset="0"/>
              </a:defRPr>
            </a:lvl4pPr>
            <a:lvl5pPr marL="2057400" indent="-228600">
              <a:spcBef>
                <a:spcPct val="20000"/>
              </a:spcBef>
              <a:buClr>
                <a:schemeClr val="tx2"/>
              </a:buClr>
              <a:buFont typeface="Arial" charset="0"/>
              <a:buChar char="•"/>
              <a:defRPr>
                <a:solidFill>
                  <a:schemeClr val="tx1"/>
                </a:solidFill>
                <a:latin typeface="Arial" charset="0"/>
              </a:defRPr>
            </a:lvl5pPr>
            <a:lvl6pPr marL="2514600" indent="-228600" fontAlgn="base">
              <a:spcBef>
                <a:spcPct val="20000"/>
              </a:spcBef>
              <a:spcAft>
                <a:spcPct val="0"/>
              </a:spcAft>
              <a:buClr>
                <a:schemeClr val="tx2"/>
              </a:buClr>
              <a:buFont typeface="Arial" charset="0"/>
              <a:buChar char="•"/>
              <a:defRPr>
                <a:solidFill>
                  <a:schemeClr val="tx1"/>
                </a:solidFill>
                <a:latin typeface="Arial" charset="0"/>
              </a:defRPr>
            </a:lvl6pPr>
            <a:lvl7pPr marL="2971800" indent="-228600" fontAlgn="base">
              <a:spcBef>
                <a:spcPct val="20000"/>
              </a:spcBef>
              <a:spcAft>
                <a:spcPct val="0"/>
              </a:spcAft>
              <a:buClr>
                <a:schemeClr val="tx2"/>
              </a:buClr>
              <a:buFont typeface="Arial" charset="0"/>
              <a:buChar char="•"/>
              <a:defRPr>
                <a:solidFill>
                  <a:schemeClr val="tx1"/>
                </a:solidFill>
                <a:latin typeface="Arial" charset="0"/>
              </a:defRPr>
            </a:lvl7pPr>
            <a:lvl8pPr marL="3429000" indent="-228600" fontAlgn="base">
              <a:spcBef>
                <a:spcPct val="20000"/>
              </a:spcBef>
              <a:spcAft>
                <a:spcPct val="0"/>
              </a:spcAft>
              <a:buClr>
                <a:schemeClr val="tx2"/>
              </a:buClr>
              <a:buFont typeface="Arial" charset="0"/>
              <a:buChar char="•"/>
              <a:defRPr>
                <a:solidFill>
                  <a:schemeClr val="tx1"/>
                </a:solidFill>
                <a:latin typeface="Arial" charset="0"/>
              </a:defRPr>
            </a:lvl8pPr>
            <a:lvl9pPr marL="3886200" indent="-228600" fontAlgn="base">
              <a:spcBef>
                <a:spcPct val="20000"/>
              </a:spcBef>
              <a:spcAft>
                <a:spcPct val="0"/>
              </a:spcAft>
              <a:buClr>
                <a:schemeClr val="tx2"/>
              </a:buClr>
              <a:buFont typeface="Arial" charset="0"/>
              <a:buChar char="•"/>
              <a:defRPr>
                <a:solidFill>
                  <a:schemeClr val="tx1"/>
                </a:solidFill>
                <a:latin typeface="Arial" charset="0"/>
              </a:defRPr>
            </a:lvl9pPr>
          </a:lstStyle>
          <a:p>
            <a:pPr algn="ctr">
              <a:spcBef>
                <a:spcPct val="0"/>
              </a:spcBef>
              <a:spcAft>
                <a:spcPct val="0"/>
              </a:spcAft>
              <a:buFontTx/>
              <a:buNone/>
              <a:defRPr/>
            </a:pPr>
            <a:r>
              <a:rPr lang="en-US" altLang="en-US" sz="2400" b="0">
                <a:solidFill>
                  <a:schemeClr val="tx2">
                    <a:lumMod val="75000"/>
                  </a:schemeClr>
                </a:solidFill>
                <a:latin typeface="Times" charset="0"/>
              </a:rPr>
              <a:t>COMPANY</a:t>
            </a:r>
          </a:p>
        </p:txBody>
      </p:sp>
      <p:sp>
        <p:nvSpPr>
          <p:cNvPr id="93216" name="Line 42"/>
          <p:cNvSpPr>
            <a:spLocks noChangeShapeType="1"/>
          </p:cNvSpPr>
          <p:nvPr/>
        </p:nvSpPr>
        <p:spPr bwMode="auto">
          <a:xfrm>
            <a:off x="3124200" y="3657600"/>
            <a:ext cx="0" cy="457200"/>
          </a:xfrm>
          <a:prstGeom prst="line">
            <a:avLst/>
          </a:prstGeom>
          <a:noFill/>
          <a:ln w="19050">
            <a:solidFill>
              <a:schemeClr val="tx2">
                <a:lumMod val="75000"/>
              </a:schemeClr>
            </a:solidFill>
            <a:round/>
            <a:headEnd/>
            <a:tailEnd/>
          </a:ln>
          <a:extLst>
            <a:ext uri="{909E8E84-426E-40DD-AFC4-6F175D3DCCD1}">
              <a14:hiddenFill xmlns:a14="http://schemas.microsoft.com/office/drawing/2010/main">
                <a:noFill/>
              </a14:hiddenFill>
            </a:ext>
          </a:extLst>
        </p:spPr>
        <p:txBody>
          <a:bodyPr wrap="none" anchor="ctr"/>
          <a:lstStyle/>
          <a:p>
            <a:pPr>
              <a:defRPr/>
            </a:pPr>
            <a:endParaRPr lang="en-US">
              <a:solidFill>
                <a:schemeClr val="tx2">
                  <a:lumMod val="75000"/>
                </a:schemeClr>
              </a:solidFill>
            </a:endParaRPr>
          </a:p>
        </p:txBody>
      </p:sp>
      <p:sp>
        <p:nvSpPr>
          <p:cNvPr id="134176" name="Text Box 46"/>
          <p:cNvSpPr txBox="1">
            <a:spLocks noChangeArrowheads="1"/>
          </p:cNvSpPr>
          <p:nvPr/>
        </p:nvSpPr>
        <p:spPr bwMode="auto">
          <a:xfrm>
            <a:off x="5448300" y="1295400"/>
            <a:ext cx="148748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spcAft>
                <a:spcPts val="600"/>
              </a:spcAft>
              <a:buFont typeface="Arial" charset="0"/>
              <a:defRPr sz="2000" b="1">
                <a:solidFill>
                  <a:schemeClr val="tx1"/>
                </a:solidFill>
                <a:latin typeface="Arial" charset="0"/>
              </a:defRPr>
            </a:lvl1pPr>
            <a:lvl2pPr marL="742950" indent="-285750">
              <a:spcBef>
                <a:spcPct val="20000"/>
              </a:spcBef>
              <a:buClr>
                <a:schemeClr val="tx2"/>
              </a:buClr>
              <a:buFont typeface="Arial" charset="0"/>
              <a:buChar char="•"/>
              <a:defRPr sz="2000">
                <a:solidFill>
                  <a:schemeClr val="tx1"/>
                </a:solidFill>
                <a:latin typeface="Arial" charset="0"/>
              </a:defRPr>
            </a:lvl2pPr>
            <a:lvl3pPr marL="1143000" indent="-228600">
              <a:spcBef>
                <a:spcPct val="20000"/>
              </a:spcBef>
              <a:buClr>
                <a:schemeClr val="tx2"/>
              </a:buClr>
              <a:buFont typeface="Arial" charset="0"/>
              <a:buChar char="•"/>
              <a:defRPr>
                <a:solidFill>
                  <a:schemeClr val="tx1"/>
                </a:solidFill>
                <a:latin typeface="Arial" charset="0"/>
              </a:defRPr>
            </a:lvl3pPr>
            <a:lvl4pPr marL="1600200" indent="-228600">
              <a:spcBef>
                <a:spcPct val="20000"/>
              </a:spcBef>
              <a:buClr>
                <a:schemeClr val="tx2"/>
              </a:buClr>
              <a:buFont typeface="Arial" charset="0"/>
              <a:buChar char="•"/>
              <a:defRPr>
                <a:solidFill>
                  <a:schemeClr val="tx1"/>
                </a:solidFill>
                <a:latin typeface="Arial" charset="0"/>
              </a:defRPr>
            </a:lvl4pPr>
            <a:lvl5pPr marL="2057400" indent="-228600">
              <a:spcBef>
                <a:spcPct val="20000"/>
              </a:spcBef>
              <a:buClr>
                <a:schemeClr val="tx2"/>
              </a:buClr>
              <a:buFont typeface="Arial" charset="0"/>
              <a:buChar char="•"/>
              <a:defRPr>
                <a:solidFill>
                  <a:schemeClr val="tx1"/>
                </a:solidFill>
                <a:latin typeface="Arial" charset="0"/>
              </a:defRPr>
            </a:lvl5pPr>
            <a:lvl6pPr marL="25146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6pPr>
            <a:lvl7pPr marL="29718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7pPr>
            <a:lvl8pPr marL="34290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8pPr>
            <a:lvl9pPr marL="38862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9pPr>
          </a:lstStyle>
          <a:p>
            <a:pPr algn="ctr">
              <a:spcBef>
                <a:spcPct val="0"/>
              </a:spcBef>
              <a:spcAft>
                <a:spcPct val="0"/>
              </a:spcAft>
              <a:buFontTx/>
              <a:buNone/>
            </a:pPr>
            <a:r>
              <a:rPr lang="en-US" altLang="en-US">
                <a:latin typeface="Times" charset="0"/>
              </a:rPr>
              <a:t>Shared</a:t>
            </a:r>
          </a:p>
          <a:p>
            <a:pPr algn="ctr">
              <a:spcBef>
                <a:spcPct val="0"/>
              </a:spcBef>
              <a:spcAft>
                <a:spcPct val="0"/>
              </a:spcAft>
              <a:buFontTx/>
              <a:buNone/>
            </a:pPr>
            <a:r>
              <a:rPr lang="en-US" altLang="en-US">
                <a:latin typeface="Times" charset="0"/>
              </a:rPr>
              <a:t>relationship</a:t>
            </a:r>
          </a:p>
        </p:txBody>
      </p:sp>
      <p:sp>
        <p:nvSpPr>
          <p:cNvPr id="93218" name="Line 47"/>
          <p:cNvSpPr>
            <a:spLocks noChangeShapeType="1"/>
          </p:cNvSpPr>
          <p:nvPr/>
        </p:nvSpPr>
        <p:spPr bwMode="auto">
          <a:xfrm flipH="1">
            <a:off x="5715000" y="1905000"/>
            <a:ext cx="304800" cy="304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defRPr/>
            </a:pPr>
            <a:endParaRPr lang="en-US">
              <a:solidFill>
                <a:schemeClr val="tx2">
                  <a:lumMod val="75000"/>
                </a:schemeClr>
              </a:solidFill>
            </a:endParaRPr>
          </a:p>
        </p:txBody>
      </p:sp>
    </p:spTree>
  </p:cSld>
  <p:clrMapOvr>
    <a:masterClrMapping/>
  </p:clrMapOvr>
  <p:transition>
    <p:wipe dir="d"/>
  </p:transition>
</p:sld>
</file>

<file path=ppt/slides/slide7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eaLnBrk="1" fontAlgn="auto" hangingPunct="1">
              <a:spcAft>
                <a:spcPts val="0"/>
              </a:spcAft>
              <a:defRPr/>
            </a:pPr>
            <a:r>
              <a:rPr lang="en-GB" b="1">
                <a:latin typeface="Times" pitchFamily="18" charset="0"/>
                <a:ea typeface="+mn-ea"/>
              </a:rPr>
              <a:t>Specialization / Generalization</a:t>
            </a:r>
          </a:p>
        </p:txBody>
      </p:sp>
      <p:sp>
        <p:nvSpPr>
          <p:cNvPr id="103427" name="Rectangle 3"/>
          <p:cNvSpPr>
            <a:spLocks noGrp="1" noChangeArrowheads="1"/>
          </p:cNvSpPr>
          <p:nvPr>
            <p:ph idx="1"/>
          </p:nvPr>
        </p:nvSpPr>
        <p:spPr>
          <a:xfrm>
            <a:off x="609600" y="1600200"/>
            <a:ext cx="7727950" cy="4114800"/>
          </a:xfrm>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eaLnBrk="1" hangingPunct="1"/>
            <a:r>
              <a:rPr lang="en-AU" altLang="en-US" sz="2400" dirty="0">
                <a:latin typeface="Times" charset="0"/>
                <a:ea typeface="Times New Roman" charset="0"/>
                <a:cs typeface="Times New Roman" charset="0"/>
              </a:rPr>
              <a:t>Specialization</a:t>
            </a:r>
            <a:r>
              <a:rPr lang="en-GB" altLang="en-US" sz="2400" dirty="0">
                <a:latin typeface="Times" charset="0"/>
              </a:rPr>
              <a:t> </a:t>
            </a:r>
          </a:p>
          <a:p>
            <a:pPr lvl="1" eaLnBrk="1" hangingPunct="1"/>
            <a:r>
              <a:rPr lang="en-AU" altLang="en-US" sz="2400" dirty="0">
                <a:latin typeface="Times" charset="0"/>
                <a:ea typeface="Times New Roman" charset="0"/>
                <a:cs typeface="Times New Roman" charset="0"/>
              </a:rPr>
              <a:t>Process of maximizing differences between members of an entity by identifying their distinguishing characteristics.</a:t>
            </a:r>
            <a:r>
              <a:rPr lang="en-GB" altLang="en-US" sz="2400" dirty="0">
                <a:latin typeface="Times" charset="0"/>
              </a:rPr>
              <a:t> </a:t>
            </a:r>
          </a:p>
          <a:p>
            <a:pPr lvl="1" eaLnBrk="1" hangingPunct="1"/>
            <a:endParaRPr lang="en-GB" altLang="en-US" sz="2400" b="1" dirty="0">
              <a:latin typeface="Times" charset="0"/>
            </a:endParaRPr>
          </a:p>
          <a:p>
            <a:pPr eaLnBrk="1" hangingPunct="1"/>
            <a:r>
              <a:rPr lang="en-GB" altLang="en-US" sz="2400" dirty="0">
                <a:latin typeface="Times" charset="0"/>
              </a:rPr>
              <a:t>Generalization</a:t>
            </a:r>
          </a:p>
          <a:p>
            <a:pPr lvl="1" eaLnBrk="1" hangingPunct="1"/>
            <a:r>
              <a:rPr lang="en-AU" altLang="en-US" sz="2400" dirty="0">
                <a:latin typeface="Times" charset="0"/>
                <a:ea typeface="Times New Roman" charset="0"/>
                <a:cs typeface="Times New Roman" charset="0"/>
              </a:rPr>
              <a:t>Process of minimizing differences between entities by identifying their common characteristics.</a:t>
            </a:r>
            <a:r>
              <a:rPr lang="en-GB" altLang="en-US" sz="2400" dirty="0">
                <a:latin typeface="Times" charset="0"/>
              </a:rPr>
              <a:t> </a:t>
            </a:r>
          </a:p>
        </p:txBody>
      </p:sp>
      <p:sp>
        <p:nvSpPr>
          <p:cNvPr id="136195" name="Slide Number Placeholder 3"/>
          <p:cNvSpPr>
            <a:spLocks noGrp="1"/>
          </p:cNvSpPr>
          <p:nvPr>
            <p:ph type="sldNum" sz="quarter" idx="12"/>
          </p:nvPr>
        </p:nvSpPr>
        <p:spPr bwMode="auto">
          <a:xfrm>
            <a:off x="6858000" y="6172200"/>
            <a:ext cx="19050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ts val="600"/>
              </a:spcAft>
              <a:buFont typeface="Arial" charset="0"/>
              <a:defRPr sz="2000" b="1">
                <a:solidFill>
                  <a:schemeClr val="tx1"/>
                </a:solidFill>
                <a:latin typeface="Arial" charset="0"/>
              </a:defRPr>
            </a:lvl1pPr>
            <a:lvl2pPr marL="742950" indent="-285750">
              <a:spcBef>
                <a:spcPct val="20000"/>
              </a:spcBef>
              <a:buClr>
                <a:schemeClr val="tx2"/>
              </a:buClr>
              <a:buFont typeface="Arial" charset="0"/>
              <a:buChar char="•"/>
              <a:defRPr sz="2000">
                <a:solidFill>
                  <a:schemeClr val="tx1"/>
                </a:solidFill>
                <a:latin typeface="Arial" charset="0"/>
              </a:defRPr>
            </a:lvl2pPr>
            <a:lvl3pPr marL="1143000" indent="-228600">
              <a:spcBef>
                <a:spcPct val="20000"/>
              </a:spcBef>
              <a:buClr>
                <a:schemeClr val="tx2"/>
              </a:buClr>
              <a:buFont typeface="Arial" charset="0"/>
              <a:buChar char="•"/>
              <a:defRPr>
                <a:solidFill>
                  <a:schemeClr val="tx1"/>
                </a:solidFill>
                <a:latin typeface="Arial" charset="0"/>
              </a:defRPr>
            </a:lvl3pPr>
            <a:lvl4pPr marL="1600200" indent="-228600">
              <a:spcBef>
                <a:spcPct val="20000"/>
              </a:spcBef>
              <a:buClr>
                <a:schemeClr val="tx2"/>
              </a:buClr>
              <a:buFont typeface="Arial" charset="0"/>
              <a:buChar char="•"/>
              <a:defRPr>
                <a:solidFill>
                  <a:schemeClr val="tx1"/>
                </a:solidFill>
                <a:latin typeface="Arial" charset="0"/>
              </a:defRPr>
            </a:lvl4pPr>
            <a:lvl5pPr marL="2057400" indent="-228600">
              <a:spcBef>
                <a:spcPct val="20000"/>
              </a:spcBef>
              <a:buClr>
                <a:schemeClr val="tx2"/>
              </a:buClr>
              <a:buFont typeface="Arial" charset="0"/>
              <a:buChar char="•"/>
              <a:defRPr>
                <a:solidFill>
                  <a:schemeClr val="tx1"/>
                </a:solidFill>
                <a:latin typeface="Arial" charset="0"/>
              </a:defRPr>
            </a:lvl5pPr>
            <a:lvl6pPr marL="25146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6pPr>
            <a:lvl7pPr marL="29718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7pPr>
            <a:lvl8pPr marL="34290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8pPr>
            <a:lvl9pPr marL="38862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9pPr>
          </a:lstStyle>
          <a:p>
            <a:pPr>
              <a:spcBef>
                <a:spcPct val="0"/>
              </a:spcBef>
              <a:spcAft>
                <a:spcPct val="0"/>
              </a:spcAft>
              <a:buFontTx/>
              <a:buNone/>
            </a:pPr>
            <a:fld id="{00EE7896-4B64-E749-9CDF-58BDE174F7A7}" type="slidenum">
              <a:rPr lang="en-GB" altLang="en-US" sz="2400">
                <a:latin typeface="Times New Roman" charset="0"/>
              </a:rPr>
              <a:pPr>
                <a:spcBef>
                  <a:spcPct val="0"/>
                </a:spcBef>
                <a:spcAft>
                  <a:spcPct val="0"/>
                </a:spcAft>
                <a:buFontTx/>
                <a:buNone/>
              </a:pPr>
              <a:t>75</a:t>
            </a:fld>
            <a:endParaRPr lang="en-GB" altLang="en-US" sz="2400">
              <a:latin typeface="Times New Roman" charset="0"/>
            </a:endParaRP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0342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103427">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499"/>
                                          </p:stCondLst>
                                        </p:cTn>
                                        <p:tgtEl>
                                          <p:spTgt spid="10342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10342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427" grpId="0" build="p" autoUpdateAnimBg="0"/>
    </p:bldLst>
  </p:timing>
</p:sld>
</file>

<file path=ppt/slides/slide7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2818" name="Rectangle 2"/>
          <p:cNvSpPr>
            <a:spLocks noGrp="1" noChangeArrowheads="1"/>
          </p:cNvSpPr>
          <p:nvPr>
            <p:ph type="title"/>
          </p:nvPr>
        </p:nvSpPr>
        <p:spPr>
          <a:xfrm>
            <a:off x="381000" y="266700"/>
            <a:ext cx="8382000" cy="1104900"/>
          </a:xfrm>
        </p:spPr>
        <p:txBody>
          <a:bodyPr>
            <a:normAutofit fontScale="90000"/>
          </a:bodyPr>
          <a:lstStyle/>
          <a:p>
            <a:pPr eaLnBrk="1" fontAlgn="auto" hangingPunct="1">
              <a:spcAft>
                <a:spcPts val="0"/>
              </a:spcAft>
              <a:defRPr/>
            </a:pPr>
            <a:r>
              <a:rPr lang="en-AU" b="1">
                <a:latin typeface="Times" pitchFamily="18" charset="0"/>
                <a:ea typeface="+mn-ea"/>
                <a:cs typeface="Times New Roman" pitchFamily="18" charset="0"/>
              </a:rPr>
              <a:t>Constraints on Specialization / Generalization</a:t>
            </a:r>
            <a:r>
              <a:rPr lang="en-GB">
                <a:latin typeface="Times" pitchFamily="18" charset="0"/>
                <a:ea typeface="+mn-ea"/>
              </a:rPr>
              <a:t> </a:t>
            </a:r>
          </a:p>
        </p:txBody>
      </p:sp>
      <p:sp>
        <p:nvSpPr>
          <p:cNvPr id="162819" name="Rectangle 3"/>
          <p:cNvSpPr>
            <a:spLocks noGrp="1" noChangeArrowheads="1"/>
          </p:cNvSpPr>
          <p:nvPr>
            <p:ph idx="1"/>
          </p:nvPr>
        </p:nvSpPr>
        <p:spPr>
          <a:xfrm>
            <a:off x="609600" y="2103438"/>
            <a:ext cx="7727950" cy="2262187"/>
          </a:xfrm>
        </p:spPr>
        <p:txBody>
          <a:bodyPr/>
          <a:lstStyle/>
          <a:p>
            <a:pPr eaLnBrk="1" hangingPunct="1"/>
            <a:r>
              <a:rPr lang="en-AU" altLang="en-US" sz="2400" dirty="0">
                <a:latin typeface="Times" charset="0"/>
                <a:ea typeface="Times New Roman" charset="0"/>
                <a:cs typeface="Times New Roman" charset="0"/>
              </a:rPr>
              <a:t>Two constraints that may apply to a specialization/generalization: </a:t>
            </a:r>
          </a:p>
          <a:p>
            <a:pPr lvl="1" eaLnBrk="1" hangingPunct="1"/>
            <a:r>
              <a:rPr lang="en-AU" altLang="en-US" sz="2400" dirty="0">
                <a:latin typeface="Times" charset="0"/>
                <a:ea typeface="Times New Roman" charset="0"/>
                <a:cs typeface="Times New Roman" charset="0"/>
              </a:rPr>
              <a:t>participation constraints  </a:t>
            </a:r>
          </a:p>
          <a:p>
            <a:pPr lvl="1" eaLnBrk="1" hangingPunct="1"/>
            <a:r>
              <a:rPr lang="en-AU" altLang="en-US" sz="2400" dirty="0">
                <a:latin typeface="Times" charset="0"/>
                <a:ea typeface="Times New Roman" charset="0"/>
                <a:cs typeface="Times New Roman" charset="0"/>
              </a:rPr>
              <a:t>disjoint constraints.</a:t>
            </a:r>
            <a:r>
              <a:rPr lang="en-GB" altLang="en-US" sz="2400" dirty="0">
                <a:latin typeface="Times" charset="0"/>
              </a:rPr>
              <a:t> </a:t>
            </a:r>
          </a:p>
          <a:p>
            <a:pPr eaLnBrk="1" hangingPunct="1">
              <a:lnSpc>
                <a:spcPct val="60000"/>
              </a:lnSpc>
            </a:pPr>
            <a:endParaRPr lang="en-GB" altLang="en-US" sz="2400" dirty="0">
              <a:latin typeface="Times" charset="0"/>
            </a:endParaRPr>
          </a:p>
        </p:txBody>
      </p:sp>
      <p:sp>
        <p:nvSpPr>
          <p:cNvPr id="138243" name="Slide Number Placeholder 3"/>
          <p:cNvSpPr>
            <a:spLocks noGrp="1"/>
          </p:cNvSpPr>
          <p:nvPr>
            <p:ph type="sldNum" sz="quarter" idx="12"/>
          </p:nvPr>
        </p:nvSpPr>
        <p:spPr bwMode="auto">
          <a:xfrm>
            <a:off x="6858000" y="6172200"/>
            <a:ext cx="19050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ts val="600"/>
              </a:spcAft>
              <a:buFont typeface="Arial" charset="0"/>
              <a:defRPr sz="2000" b="1">
                <a:solidFill>
                  <a:schemeClr val="tx1"/>
                </a:solidFill>
                <a:latin typeface="Arial" charset="0"/>
              </a:defRPr>
            </a:lvl1pPr>
            <a:lvl2pPr marL="742950" indent="-285750">
              <a:spcBef>
                <a:spcPct val="20000"/>
              </a:spcBef>
              <a:buClr>
                <a:schemeClr val="tx2"/>
              </a:buClr>
              <a:buFont typeface="Arial" charset="0"/>
              <a:buChar char="•"/>
              <a:defRPr sz="2000">
                <a:solidFill>
                  <a:schemeClr val="tx1"/>
                </a:solidFill>
                <a:latin typeface="Arial" charset="0"/>
              </a:defRPr>
            </a:lvl2pPr>
            <a:lvl3pPr marL="1143000" indent="-228600">
              <a:spcBef>
                <a:spcPct val="20000"/>
              </a:spcBef>
              <a:buClr>
                <a:schemeClr val="tx2"/>
              </a:buClr>
              <a:buFont typeface="Arial" charset="0"/>
              <a:buChar char="•"/>
              <a:defRPr>
                <a:solidFill>
                  <a:schemeClr val="tx1"/>
                </a:solidFill>
                <a:latin typeface="Arial" charset="0"/>
              </a:defRPr>
            </a:lvl3pPr>
            <a:lvl4pPr marL="1600200" indent="-228600">
              <a:spcBef>
                <a:spcPct val="20000"/>
              </a:spcBef>
              <a:buClr>
                <a:schemeClr val="tx2"/>
              </a:buClr>
              <a:buFont typeface="Arial" charset="0"/>
              <a:buChar char="•"/>
              <a:defRPr>
                <a:solidFill>
                  <a:schemeClr val="tx1"/>
                </a:solidFill>
                <a:latin typeface="Arial" charset="0"/>
              </a:defRPr>
            </a:lvl4pPr>
            <a:lvl5pPr marL="2057400" indent="-228600">
              <a:spcBef>
                <a:spcPct val="20000"/>
              </a:spcBef>
              <a:buClr>
                <a:schemeClr val="tx2"/>
              </a:buClr>
              <a:buFont typeface="Arial" charset="0"/>
              <a:buChar char="•"/>
              <a:defRPr>
                <a:solidFill>
                  <a:schemeClr val="tx1"/>
                </a:solidFill>
                <a:latin typeface="Arial" charset="0"/>
              </a:defRPr>
            </a:lvl5pPr>
            <a:lvl6pPr marL="25146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6pPr>
            <a:lvl7pPr marL="29718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7pPr>
            <a:lvl8pPr marL="34290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8pPr>
            <a:lvl9pPr marL="38862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9pPr>
          </a:lstStyle>
          <a:p>
            <a:pPr>
              <a:spcBef>
                <a:spcPct val="0"/>
              </a:spcBef>
              <a:spcAft>
                <a:spcPct val="0"/>
              </a:spcAft>
              <a:buFontTx/>
              <a:buNone/>
            </a:pPr>
            <a:fld id="{05F7DF5A-ACFC-E846-93B9-669998BB0D6A}" type="slidenum">
              <a:rPr lang="en-GB" altLang="en-US" sz="2400">
                <a:latin typeface="Times New Roman" charset="0"/>
              </a:rPr>
              <a:pPr>
                <a:spcBef>
                  <a:spcPct val="0"/>
                </a:spcBef>
                <a:spcAft>
                  <a:spcPct val="0"/>
                </a:spcAft>
                <a:buFontTx/>
                <a:buNone/>
              </a:pPr>
              <a:t>76</a:t>
            </a:fld>
            <a:endParaRPr lang="en-GB" altLang="en-US" sz="2400">
              <a:latin typeface="Times New Roman" charset="0"/>
            </a:endParaRP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6281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162819">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16281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2819" grpId="0" build="p" autoUpdateAnimBg="0"/>
    </p:bldLst>
  </p:timing>
</p:sld>
</file>

<file path=ppt/slides/slide7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42" name="Rectangle 2"/>
          <p:cNvSpPr>
            <a:spLocks noGrp="1" noChangeArrowheads="1"/>
          </p:cNvSpPr>
          <p:nvPr>
            <p:ph type="title"/>
          </p:nvPr>
        </p:nvSpPr>
        <p:spPr>
          <a:xfrm>
            <a:off x="381000" y="266700"/>
            <a:ext cx="8382000" cy="1104900"/>
          </a:xfrm>
        </p:spPr>
        <p:txBody>
          <a:bodyPr wrap="square" numCol="1" anchorCtr="0" compatLnSpc="1">
            <a:prstTxWarp prst="textNoShape">
              <a:avLst/>
            </a:prstTxWarp>
          </a:bodyPr>
          <a:lstStyle/>
          <a:p>
            <a:pPr eaLnBrk="1" hangingPunct="1"/>
            <a:r>
              <a:rPr lang="en-AU" altLang="en-US" sz="3200" b="1" cap="none">
                <a:latin typeface="Times" charset="0"/>
                <a:ea typeface="Times New Roman" charset="0"/>
                <a:cs typeface="Times New Roman" charset="0"/>
              </a:rPr>
              <a:t>Constraints on Specialization / Generalization</a:t>
            </a:r>
            <a:endParaRPr lang="en-GB" altLang="en-US" sz="3200" b="1" cap="none">
              <a:latin typeface="Times" charset="0"/>
              <a:ea typeface="Times New Roman" charset="0"/>
              <a:cs typeface="Times New Roman" charset="0"/>
            </a:endParaRPr>
          </a:p>
        </p:txBody>
      </p:sp>
      <p:sp>
        <p:nvSpPr>
          <p:cNvPr id="163843" name="Rectangle 3"/>
          <p:cNvSpPr>
            <a:spLocks noGrp="1" noChangeArrowheads="1"/>
          </p:cNvSpPr>
          <p:nvPr>
            <p:ph idx="1"/>
          </p:nvPr>
        </p:nvSpPr>
        <p:spPr>
          <a:xfrm>
            <a:off x="685800" y="1830388"/>
            <a:ext cx="7727950" cy="3663950"/>
          </a:xfrm>
        </p:spPr>
        <p:txBody>
          <a:bodyPr/>
          <a:lstStyle/>
          <a:p>
            <a:pPr eaLnBrk="1" hangingPunct="1"/>
            <a:r>
              <a:rPr lang="en-AU" altLang="en-US" sz="2400" dirty="0">
                <a:latin typeface="Times" charset="0"/>
                <a:ea typeface="Times New Roman" charset="0"/>
                <a:cs typeface="Times New Roman" charset="0"/>
              </a:rPr>
              <a:t>Participation</a:t>
            </a:r>
            <a:r>
              <a:rPr lang="en-GB" altLang="en-US" sz="2400" dirty="0">
                <a:latin typeface="Times" charset="0"/>
              </a:rPr>
              <a:t> constraint</a:t>
            </a:r>
          </a:p>
          <a:p>
            <a:pPr lvl="1" eaLnBrk="1" hangingPunct="1"/>
            <a:r>
              <a:rPr lang="en-US" altLang="en-US" sz="2400" dirty="0">
                <a:latin typeface="Times" charset="0"/>
                <a:ea typeface="Times New Roman" charset="0"/>
                <a:cs typeface="Times New Roman" charset="0"/>
              </a:rPr>
              <a:t>Determines whether every member in superclass must participate as a </a:t>
            </a:r>
            <a:r>
              <a:rPr lang="en-AU" altLang="en-US" sz="2400" dirty="0">
                <a:latin typeface="Times" charset="0"/>
                <a:ea typeface="Times New Roman" charset="0"/>
                <a:cs typeface="Times New Roman" charset="0"/>
              </a:rPr>
              <a:t>member of a subclass.</a:t>
            </a:r>
            <a:r>
              <a:rPr lang="en-GB" altLang="en-US" sz="2400" dirty="0">
                <a:latin typeface="Times" charset="0"/>
              </a:rPr>
              <a:t> </a:t>
            </a:r>
          </a:p>
          <a:p>
            <a:pPr lvl="1" eaLnBrk="1" hangingPunct="1"/>
            <a:endParaRPr lang="en-GB" altLang="en-US" sz="2400" b="1" dirty="0">
              <a:latin typeface="Times" charset="0"/>
            </a:endParaRPr>
          </a:p>
          <a:p>
            <a:pPr eaLnBrk="1" hangingPunct="1"/>
            <a:r>
              <a:rPr lang="en-GB" altLang="en-US" sz="2400" dirty="0">
                <a:latin typeface="Times" charset="0"/>
                <a:ea typeface="Times New Roman" charset="0"/>
                <a:cs typeface="Times New Roman" charset="0"/>
              </a:rPr>
              <a:t>Two types of participation:</a:t>
            </a:r>
          </a:p>
          <a:p>
            <a:pPr lvl="1" eaLnBrk="1" hangingPunct="1"/>
            <a:r>
              <a:rPr lang="en-GB" altLang="en-US" sz="2400" b="1" dirty="0">
                <a:latin typeface="Times" charset="0"/>
                <a:ea typeface="Times New Roman" charset="0"/>
                <a:cs typeface="Times New Roman" charset="0"/>
              </a:rPr>
              <a:t>Mandatory</a:t>
            </a:r>
            <a:r>
              <a:rPr lang="en-GB" altLang="en-US" sz="2400" dirty="0">
                <a:latin typeface="Times" charset="0"/>
                <a:ea typeface="Times New Roman" charset="0"/>
                <a:cs typeface="Times New Roman" charset="0"/>
              </a:rPr>
              <a:t> (total)</a:t>
            </a:r>
          </a:p>
          <a:p>
            <a:pPr lvl="1" eaLnBrk="1" hangingPunct="1"/>
            <a:r>
              <a:rPr lang="en-GB" altLang="en-US" sz="2400" b="1" dirty="0">
                <a:latin typeface="Times" charset="0"/>
                <a:ea typeface="Times New Roman" charset="0"/>
                <a:cs typeface="Times New Roman" charset="0"/>
              </a:rPr>
              <a:t>Optional</a:t>
            </a:r>
            <a:r>
              <a:rPr lang="en-GB" altLang="en-US" sz="2400" dirty="0">
                <a:latin typeface="Times" charset="0"/>
                <a:ea typeface="Times New Roman" charset="0"/>
                <a:cs typeface="Times New Roman" charset="0"/>
              </a:rPr>
              <a:t> (partial)</a:t>
            </a:r>
          </a:p>
        </p:txBody>
      </p:sp>
      <p:sp>
        <p:nvSpPr>
          <p:cNvPr id="139267" name="Slide Number Placeholder 3"/>
          <p:cNvSpPr>
            <a:spLocks noGrp="1"/>
          </p:cNvSpPr>
          <p:nvPr>
            <p:ph type="sldNum" sz="quarter" idx="12"/>
          </p:nvPr>
        </p:nvSpPr>
        <p:spPr bwMode="auto">
          <a:xfrm>
            <a:off x="6858000" y="6172200"/>
            <a:ext cx="19050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ts val="600"/>
              </a:spcAft>
              <a:buFont typeface="Arial" charset="0"/>
              <a:defRPr sz="2000" b="1">
                <a:solidFill>
                  <a:schemeClr val="tx1"/>
                </a:solidFill>
                <a:latin typeface="Arial" charset="0"/>
              </a:defRPr>
            </a:lvl1pPr>
            <a:lvl2pPr marL="742950" indent="-285750">
              <a:spcBef>
                <a:spcPct val="20000"/>
              </a:spcBef>
              <a:buClr>
                <a:schemeClr val="tx2"/>
              </a:buClr>
              <a:buFont typeface="Arial" charset="0"/>
              <a:buChar char="•"/>
              <a:defRPr sz="2000">
                <a:solidFill>
                  <a:schemeClr val="tx1"/>
                </a:solidFill>
                <a:latin typeface="Arial" charset="0"/>
              </a:defRPr>
            </a:lvl2pPr>
            <a:lvl3pPr marL="1143000" indent="-228600">
              <a:spcBef>
                <a:spcPct val="20000"/>
              </a:spcBef>
              <a:buClr>
                <a:schemeClr val="tx2"/>
              </a:buClr>
              <a:buFont typeface="Arial" charset="0"/>
              <a:buChar char="•"/>
              <a:defRPr>
                <a:solidFill>
                  <a:schemeClr val="tx1"/>
                </a:solidFill>
                <a:latin typeface="Arial" charset="0"/>
              </a:defRPr>
            </a:lvl3pPr>
            <a:lvl4pPr marL="1600200" indent="-228600">
              <a:spcBef>
                <a:spcPct val="20000"/>
              </a:spcBef>
              <a:buClr>
                <a:schemeClr val="tx2"/>
              </a:buClr>
              <a:buFont typeface="Arial" charset="0"/>
              <a:buChar char="•"/>
              <a:defRPr>
                <a:solidFill>
                  <a:schemeClr val="tx1"/>
                </a:solidFill>
                <a:latin typeface="Arial" charset="0"/>
              </a:defRPr>
            </a:lvl4pPr>
            <a:lvl5pPr marL="2057400" indent="-228600">
              <a:spcBef>
                <a:spcPct val="20000"/>
              </a:spcBef>
              <a:buClr>
                <a:schemeClr val="tx2"/>
              </a:buClr>
              <a:buFont typeface="Arial" charset="0"/>
              <a:buChar char="•"/>
              <a:defRPr>
                <a:solidFill>
                  <a:schemeClr val="tx1"/>
                </a:solidFill>
                <a:latin typeface="Arial" charset="0"/>
              </a:defRPr>
            </a:lvl5pPr>
            <a:lvl6pPr marL="25146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6pPr>
            <a:lvl7pPr marL="29718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7pPr>
            <a:lvl8pPr marL="34290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8pPr>
            <a:lvl9pPr marL="38862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9pPr>
          </a:lstStyle>
          <a:p>
            <a:pPr>
              <a:spcBef>
                <a:spcPct val="0"/>
              </a:spcBef>
              <a:spcAft>
                <a:spcPct val="0"/>
              </a:spcAft>
              <a:buFontTx/>
              <a:buNone/>
            </a:pPr>
            <a:fld id="{11E41EE6-E919-0E41-BC52-C12BAD664E6E}" type="slidenum">
              <a:rPr lang="en-GB" altLang="en-US" sz="2400">
                <a:latin typeface="Times New Roman" charset="0"/>
              </a:rPr>
              <a:pPr>
                <a:spcBef>
                  <a:spcPct val="0"/>
                </a:spcBef>
                <a:spcAft>
                  <a:spcPct val="0"/>
                </a:spcAft>
                <a:buFontTx/>
                <a:buNone/>
              </a:pPr>
              <a:t>77</a:t>
            </a:fld>
            <a:endParaRPr lang="en-GB" altLang="en-US" sz="2400">
              <a:latin typeface="Times New Roman" charset="0"/>
            </a:endParaRP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6384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16384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43" grpId="0" build="p" autoUpdateAnimBg="0"/>
    </p:bldLst>
  </p:timing>
</p:sld>
</file>

<file path=ppt/slides/slide7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42" name="Rectangle 2"/>
          <p:cNvSpPr>
            <a:spLocks noGrp="1" noChangeArrowheads="1"/>
          </p:cNvSpPr>
          <p:nvPr>
            <p:ph type="title"/>
          </p:nvPr>
        </p:nvSpPr>
        <p:spPr>
          <a:xfrm>
            <a:off x="381000" y="266700"/>
            <a:ext cx="8382000" cy="677863"/>
          </a:xfrm>
        </p:spPr>
        <p:txBody>
          <a:bodyPr/>
          <a:lstStyle/>
          <a:p>
            <a:pPr eaLnBrk="1" fontAlgn="auto" hangingPunct="1">
              <a:spcAft>
                <a:spcPts val="0"/>
              </a:spcAft>
              <a:defRPr/>
            </a:pPr>
            <a:r>
              <a:rPr lang="en-AU" b="1">
                <a:latin typeface="Times" charset="0"/>
                <a:ea typeface="ＭＳ Ｐゴシック" charset="0"/>
                <a:cs typeface="Times New Roman" charset="0"/>
              </a:rPr>
              <a:t>Participation</a:t>
            </a:r>
            <a:r>
              <a:rPr lang="en-GB">
                <a:latin typeface="Times" charset="0"/>
                <a:ea typeface="ＭＳ Ｐゴシック" charset="0"/>
              </a:rPr>
              <a:t> </a:t>
            </a:r>
            <a:r>
              <a:rPr lang="en-GB" b="1">
                <a:latin typeface="Times" charset="0"/>
                <a:ea typeface="ＭＳ Ｐゴシック" charset="0"/>
              </a:rPr>
              <a:t>constraint</a:t>
            </a:r>
          </a:p>
        </p:txBody>
      </p:sp>
      <p:sp>
        <p:nvSpPr>
          <p:cNvPr id="140290" name="Rectangle 3"/>
          <p:cNvSpPr>
            <a:spLocks noGrp="1" noChangeArrowheads="1"/>
          </p:cNvSpPr>
          <p:nvPr>
            <p:ph idx="1"/>
          </p:nvPr>
        </p:nvSpPr>
        <p:spPr>
          <a:xfrm>
            <a:off x="685800" y="1830388"/>
            <a:ext cx="7727950" cy="1338262"/>
          </a:xfrm>
        </p:spPr>
        <p:txBody>
          <a:bodyPr/>
          <a:lstStyle/>
          <a:p>
            <a:pPr eaLnBrk="1" hangingPunct="1"/>
            <a:r>
              <a:rPr lang="en-GB" altLang="en-US" sz="2400" dirty="0">
                <a:latin typeface="Times" charset="0"/>
                <a:ea typeface="Times New Roman" charset="0"/>
                <a:cs typeface="Times New Roman" charset="0"/>
              </a:rPr>
              <a:t>Mandatory (total) </a:t>
            </a:r>
            <a:r>
              <a:rPr lang="en-GB" altLang="en-US" sz="2400" b="0" dirty="0">
                <a:latin typeface="Times" charset="0"/>
                <a:ea typeface="Times New Roman" charset="0"/>
                <a:cs typeface="Times New Roman" charset="0"/>
              </a:rPr>
              <a:t>participation  where every member in the superclass must also be a member of a subclass.</a:t>
            </a:r>
          </a:p>
        </p:txBody>
      </p:sp>
      <p:sp>
        <p:nvSpPr>
          <p:cNvPr id="140291" name="Slide Number Placeholder 3"/>
          <p:cNvSpPr>
            <a:spLocks noGrp="1"/>
          </p:cNvSpPr>
          <p:nvPr>
            <p:ph type="sldNum" sz="quarter" idx="12"/>
          </p:nvPr>
        </p:nvSpPr>
        <p:spPr bwMode="auto">
          <a:xfrm>
            <a:off x="6858000" y="6172200"/>
            <a:ext cx="19050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ts val="600"/>
              </a:spcAft>
              <a:buFont typeface="Arial" charset="0"/>
              <a:defRPr sz="2000" b="1">
                <a:solidFill>
                  <a:schemeClr val="tx1"/>
                </a:solidFill>
                <a:latin typeface="Arial" charset="0"/>
              </a:defRPr>
            </a:lvl1pPr>
            <a:lvl2pPr marL="742950" indent="-285750">
              <a:spcBef>
                <a:spcPct val="20000"/>
              </a:spcBef>
              <a:buClr>
                <a:schemeClr val="tx2"/>
              </a:buClr>
              <a:buFont typeface="Arial" charset="0"/>
              <a:buChar char="•"/>
              <a:defRPr sz="2000">
                <a:solidFill>
                  <a:schemeClr val="tx1"/>
                </a:solidFill>
                <a:latin typeface="Arial" charset="0"/>
              </a:defRPr>
            </a:lvl2pPr>
            <a:lvl3pPr marL="1143000" indent="-228600">
              <a:spcBef>
                <a:spcPct val="20000"/>
              </a:spcBef>
              <a:buClr>
                <a:schemeClr val="tx2"/>
              </a:buClr>
              <a:buFont typeface="Arial" charset="0"/>
              <a:buChar char="•"/>
              <a:defRPr>
                <a:solidFill>
                  <a:schemeClr val="tx1"/>
                </a:solidFill>
                <a:latin typeface="Arial" charset="0"/>
              </a:defRPr>
            </a:lvl3pPr>
            <a:lvl4pPr marL="1600200" indent="-228600">
              <a:spcBef>
                <a:spcPct val="20000"/>
              </a:spcBef>
              <a:buClr>
                <a:schemeClr val="tx2"/>
              </a:buClr>
              <a:buFont typeface="Arial" charset="0"/>
              <a:buChar char="•"/>
              <a:defRPr>
                <a:solidFill>
                  <a:schemeClr val="tx1"/>
                </a:solidFill>
                <a:latin typeface="Arial" charset="0"/>
              </a:defRPr>
            </a:lvl4pPr>
            <a:lvl5pPr marL="2057400" indent="-228600">
              <a:spcBef>
                <a:spcPct val="20000"/>
              </a:spcBef>
              <a:buClr>
                <a:schemeClr val="tx2"/>
              </a:buClr>
              <a:buFont typeface="Arial" charset="0"/>
              <a:buChar char="•"/>
              <a:defRPr>
                <a:solidFill>
                  <a:schemeClr val="tx1"/>
                </a:solidFill>
                <a:latin typeface="Arial" charset="0"/>
              </a:defRPr>
            </a:lvl5pPr>
            <a:lvl6pPr marL="25146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6pPr>
            <a:lvl7pPr marL="29718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7pPr>
            <a:lvl8pPr marL="34290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8pPr>
            <a:lvl9pPr marL="38862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9pPr>
          </a:lstStyle>
          <a:p>
            <a:pPr>
              <a:spcBef>
                <a:spcPct val="0"/>
              </a:spcBef>
              <a:spcAft>
                <a:spcPct val="0"/>
              </a:spcAft>
              <a:buFontTx/>
              <a:buNone/>
            </a:pPr>
            <a:fld id="{B7ED41EB-224A-534B-A0A0-75D5C4DAF437}" type="slidenum">
              <a:rPr lang="en-GB" altLang="en-US" sz="2400">
                <a:latin typeface="Times New Roman" charset="0"/>
              </a:rPr>
              <a:pPr>
                <a:spcBef>
                  <a:spcPct val="0"/>
                </a:spcBef>
                <a:spcAft>
                  <a:spcPct val="0"/>
                </a:spcAft>
                <a:buFontTx/>
                <a:buNone/>
              </a:pPr>
              <a:t>78</a:t>
            </a:fld>
            <a:endParaRPr lang="en-GB" altLang="en-US" sz="2400">
              <a:latin typeface="Times New Roman" charset="0"/>
            </a:endParaRPr>
          </a:p>
        </p:txBody>
      </p:sp>
      <p:grpSp>
        <p:nvGrpSpPr>
          <p:cNvPr id="140292" name="Group 4"/>
          <p:cNvGrpSpPr>
            <a:grpSpLocks/>
          </p:cNvGrpSpPr>
          <p:nvPr/>
        </p:nvGrpSpPr>
        <p:grpSpPr bwMode="auto">
          <a:xfrm>
            <a:off x="1809750" y="2997200"/>
            <a:ext cx="5473700" cy="2844800"/>
            <a:chOff x="2140496" y="2057400"/>
            <a:chExt cx="5472608" cy="2844552"/>
          </a:xfrm>
        </p:grpSpPr>
        <p:sp>
          <p:nvSpPr>
            <p:cNvPr id="97292" name="Rectangle 4"/>
            <p:cNvSpPr>
              <a:spLocks noChangeArrowheads="1"/>
            </p:cNvSpPr>
            <p:nvPr/>
          </p:nvSpPr>
          <p:spPr bwMode="auto">
            <a:xfrm>
              <a:off x="3962582" y="2057400"/>
              <a:ext cx="1447511" cy="761934"/>
            </a:xfrm>
            <a:prstGeom prst="rect">
              <a:avLst/>
            </a:prstGeom>
            <a:solidFill>
              <a:srgbClr val="FFFFFF"/>
            </a:solidFill>
            <a:ln w="9525">
              <a:solidFill>
                <a:schemeClr val="tx2">
                  <a:lumMod val="75000"/>
                </a:schemeClr>
              </a:solidFill>
              <a:miter lim="800000"/>
              <a:headEnd/>
              <a:tailEnd/>
            </a:ln>
          </p:spPr>
          <p:txBody>
            <a:bodyPr wrap="none" anchor="ctr"/>
            <a:lstStyle>
              <a:lvl1pPr>
                <a:spcBef>
                  <a:spcPct val="20000"/>
                </a:spcBef>
                <a:spcAft>
                  <a:spcPts val="600"/>
                </a:spcAft>
                <a:buFont typeface="Arial" charset="0"/>
                <a:defRPr sz="2000" b="1">
                  <a:solidFill>
                    <a:schemeClr val="tx1"/>
                  </a:solidFill>
                  <a:latin typeface="Arial" charset="0"/>
                </a:defRPr>
              </a:lvl1pPr>
              <a:lvl2pPr marL="742950" indent="-285750">
                <a:spcBef>
                  <a:spcPct val="20000"/>
                </a:spcBef>
                <a:buClr>
                  <a:schemeClr val="tx2"/>
                </a:buClr>
                <a:buFont typeface="Arial" charset="0"/>
                <a:buChar char="•"/>
                <a:defRPr sz="2000">
                  <a:solidFill>
                    <a:schemeClr val="tx1"/>
                  </a:solidFill>
                  <a:latin typeface="Arial" charset="0"/>
                </a:defRPr>
              </a:lvl2pPr>
              <a:lvl3pPr marL="1143000" indent="-228600">
                <a:spcBef>
                  <a:spcPct val="20000"/>
                </a:spcBef>
                <a:buClr>
                  <a:schemeClr val="tx2"/>
                </a:buClr>
                <a:buFont typeface="Arial" charset="0"/>
                <a:buChar char="•"/>
                <a:defRPr>
                  <a:solidFill>
                    <a:schemeClr val="tx1"/>
                  </a:solidFill>
                  <a:latin typeface="Arial" charset="0"/>
                </a:defRPr>
              </a:lvl3pPr>
              <a:lvl4pPr marL="1600200" indent="-228600">
                <a:spcBef>
                  <a:spcPct val="20000"/>
                </a:spcBef>
                <a:buClr>
                  <a:schemeClr val="tx2"/>
                </a:buClr>
                <a:buFont typeface="Arial" charset="0"/>
                <a:buChar char="•"/>
                <a:defRPr>
                  <a:solidFill>
                    <a:schemeClr val="tx1"/>
                  </a:solidFill>
                  <a:latin typeface="Arial" charset="0"/>
                </a:defRPr>
              </a:lvl4pPr>
              <a:lvl5pPr marL="2057400" indent="-228600">
                <a:spcBef>
                  <a:spcPct val="20000"/>
                </a:spcBef>
                <a:buClr>
                  <a:schemeClr val="tx2"/>
                </a:buClr>
                <a:buFont typeface="Arial" charset="0"/>
                <a:buChar char="•"/>
                <a:defRPr>
                  <a:solidFill>
                    <a:schemeClr val="tx1"/>
                  </a:solidFill>
                  <a:latin typeface="Arial" charset="0"/>
                </a:defRPr>
              </a:lvl5pPr>
              <a:lvl6pPr marL="2514600" indent="-228600" fontAlgn="base">
                <a:spcBef>
                  <a:spcPct val="20000"/>
                </a:spcBef>
                <a:spcAft>
                  <a:spcPct val="0"/>
                </a:spcAft>
                <a:buClr>
                  <a:schemeClr val="tx2"/>
                </a:buClr>
                <a:buFont typeface="Arial" charset="0"/>
                <a:buChar char="•"/>
                <a:defRPr>
                  <a:solidFill>
                    <a:schemeClr val="tx1"/>
                  </a:solidFill>
                  <a:latin typeface="Arial" charset="0"/>
                </a:defRPr>
              </a:lvl6pPr>
              <a:lvl7pPr marL="2971800" indent="-228600" fontAlgn="base">
                <a:spcBef>
                  <a:spcPct val="20000"/>
                </a:spcBef>
                <a:spcAft>
                  <a:spcPct val="0"/>
                </a:spcAft>
                <a:buClr>
                  <a:schemeClr val="tx2"/>
                </a:buClr>
                <a:buFont typeface="Arial" charset="0"/>
                <a:buChar char="•"/>
                <a:defRPr>
                  <a:solidFill>
                    <a:schemeClr val="tx1"/>
                  </a:solidFill>
                  <a:latin typeface="Arial" charset="0"/>
                </a:defRPr>
              </a:lvl7pPr>
              <a:lvl8pPr marL="3429000" indent="-228600" fontAlgn="base">
                <a:spcBef>
                  <a:spcPct val="20000"/>
                </a:spcBef>
                <a:spcAft>
                  <a:spcPct val="0"/>
                </a:spcAft>
                <a:buClr>
                  <a:schemeClr val="tx2"/>
                </a:buClr>
                <a:buFont typeface="Arial" charset="0"/>
                <a:buChar char="•"/>
                <a:defRPr>
                  <a:solidFill>
                    <a:schemeClr val="tx1"/>
                  </a:solidFill>
                  <a:latin typeface="Arial" charset="0"/>
                </a:defRPr>
              </a:lvl8pPr>
              <a:lvl9pPr marL="3886200" indent="-228600" fontAlgn="base">
                <a:spcBef>
                  <a:spcPct val="20000"/>
                </a:spcBef>
                <a:spcAft>
                  <a:spcPct val="0"/>
                </a:spcAft>
                <a:buClr>
                  <a:schemeClr val="tx2"/>
                </a:buClr>
                <a:buFont typeface="Arial" charset="0"/>
                <a:buChar char="•"/>
                <a:defRPr>
                  <a:solidFill>
                    <a:schemeClr val="tx1"/>
                  </a:solidFill>
                  <a:latin typeface="Arial" charset="0"/>
                </a:defRPr>
              </a:lvl9pPr>
            </a:lstStyle>
            <a:p>
              <a:pPr algn="ctr">
                <a:spcBef>
                  <a:spcPct val="0"/>
                </a:spcBef>
                <a:spcAft>
                  <a:spcPct val="0"/>
                </a:spcAft>
                <a:buFontTx/>
                <a:buNone/>
                <a:defRPr/>
              </a:pPr>
              <a:r>
                <a:rPr lang="en-US" altLang="en-US" sz="2400" b="0">
                  <a:solidFill>
                    <a:schemeClr val="tx2">
                      <a:lumMod val="75000"/>
                    </a:schemeClr>
                  </a:solidFill>
                  <a:latin typeface="Times" charset="0"/>
                </a:rPr>
                <a:t>STAFF</a:t>
              </a:r>
            </a:p>
          </p:txBody>
        </p:sp>
        <p:sp>
          <p:nvSpPr>
            <p:cNvPr id="97293" name="Rectangle 5"/>
            <p:cNvSpPr>
              <a:spLocks noChangeArrowheads="1"/>
            </p:cNvSpPr>
            <p:nvPr/>
          </p:nvSpPr>
          <p:spPr bwMode="auto">
            <a:xfrm>
              <a:off x="2140496" y="4140018"/>
              <a:ext cx="1599881" cy="761934"/>
            </a:xfrm>
            <a:prstGeom prst="rect">
              <a:avLst/>
            </a:prstGeom>
            <a:solidFill>
              <a:srgbClr val="FFFFFF"/>
            </a:solidFill>
            <a:ln w="9525">
              <a:solidFill>
                <a:schemeClr val="tx2">
                  <a:lumMod val="75000"/>
                </a:schemeClr>
              </a:solidFill>
              <a:miter lim="800000"/>
              <a:headEnd/>
              <a:tailEnd/>
            </a:ln>
          </p:spPr>
          <p:txBody>
            <a:bodyPr wrap="none" anchor="ctr"/>
            <a:lstStyle>
              <a:lvl1pPr>
                <a:spcBef>
                  <a:spcPct val="20000"/>
                </a:spcBef>
                <a:spcAft>
                  <a:spcPts val="600"/>
                </a:spcAft>
                <a:buFont typeface="Arial" charset="0"/>
                <a:defRPr sz="2000" b="1">
                  <a:solidFill>
                    <a:schemeClr val="tx1"/>
                  </a:solidFill>
                  <a:latin typeface="Arial" charset="0"/>
                </a:defRPr>
              </a:lvl1pPr>
              <a:lvl2pPr marL="742950" indent="-285750">
                <a:spcBef>
                  <a:spcPct val="20000"/>
                </a:spcBef>
                <a:buClr>
                  <a:schemeClr val="tx2"/>
                </a:buClr>
                <a:buFont typeface="Arial" charset="0"/>
                <a:buChar char="•"/>
                <a:defRPr sz="2000">
                  <a:solidFill>
                    <a:schemeClr val="tx1"/>
                  </a:solidFill>
                  <a:latin typeface="Arial" charset="0"/>
                </a:defRPr>
              </a:lvl2pPr>
              <a:lvl3pPr marL="1143000" indent="-228600">
                <a:spcBef>
                  <a:spcPct val="20000"/>
                </a:spcBef>
                <a:buClr>
                  <a:schemeClr val="tx2"/>
                </a:buClr>
                <a:buFont typeface="Arial" charset="0"/>
                <a:buChar char="•"/>
                <a:defRPr>
                  <a:solidFill>
                    <a:schemeClr val="tx1"/>
                  </a:solidFill>
                  <a:latin typeface="Arial" charset="0"/>
                </a:defRPr>
              </a:lvl3pPr>
              <a:lvl4pPr marL="1600200" indent="-228600">
                <a:spcBef>
                  <a:spcPct val="20000"/>
                </a:spcBef>
                <a:buClr>
                  <a:schemeClr val="tx2"/>
                </a:buClr>
                <a:buFont typeface="Arial" charset="0"/>
                <a:buChar char="•"/>
                <a:defRPr>
                  <a:solidFill>
                    <a:schemeClr val="tx1"/>
                  </a:solidFill>
                  <a:latin typeface="Arial" charset="0"/>
                </a:defRPr>
              </a:lvl4pPr>
              <a:lvl5pPr marL="2057400" indent="-228600">
                <a:spcBef>
                  <a:spcPct val="20000"/>
                </a:spcBef>
                <a:buClr>
                  <a:schemeClr val="tx2"/>
                </a:buClr>
                <a:buFont typeface="Arial" charset="0"/>
                <a:buChar char="•"/>
                <a:defRPr>
                  <a:solidFill>
                    <a:schemeClr val="tx1"/>
                  </a:solidFill>
                  <a:latin typeface="Arial" charset="0"/>
                </a:defRPr>
              </a:lvl5pPr>
              <a:lvl6pPr marL="2514600" indent="-228600" fontAlgn="base">
                <a:spcBef>
                  <a:spcPct val="20000"/>
                </a:spcBef>
                <a:spcAft>
                  <a:spcPct val="0"/>
                </a:spcAft>
                <a:buClr>
                  <a:schemeClr val="tx2"/>
                </a:buClr>
                <a:buFont typeface="Arial" charset="0"/>
                <a:buChar char="•"/>
                <a:defRPr>
                  <a:solidFill>
                    <a:schemeClr val="tx1"/>
                  </a:solidFill>
                  <a:latin typeface="Arial" charset="0"/>
                </a:defRPr>
              </a:lvl6pPr>
              <a:lvl7pPr marL="2971800" indent="-228600" fontAlgn="base">
                <a:spcBef>
                  <a:spcPct val="20000"/>
                </a:spcBef>
                <a:spcAft>
                  <a:spcPct val="0"/>
                </a:spcAft>
                <a:buClr>
                  <a:schemeClr val="tx2"/>
                </a:buClr>
                <a:buFont typeface="Arial" charset="0"/>
                <a:buChar char="•"/>
                <a:defRPr>
                  <a:solidFill>
                    <a:schemeClr val="tx1"/>
                  </a:solidFill>
                  <a:latin typeface="Arial" charset="0"/>
                </a:defRPr>
              </a:lvl7pPr>
              <a:lvl8pPr marL="3429000" indent="-228600" fontAlgn="base">
                <a:spcBef>
                  <a:spcPct val="20000"/>
                </a:spcBef>
                <a:spcAft>
                  <a:spcPct val="0"/>
                </a:spcAft>
                <a:buClr>
                  <a:schemeClr val="tx2"/>
                </a:buClr>
                <a:buFont typeface="Arial" charset="0"/>
                <a:buChar char="•"/>
                <a:defRPr>
                  <a:solidFill>
                    <a:schemeClr val="tx1"/>
                  </a:solidFill>
                  <a:latin typeface="Arial" charset="0"/>
                </a:defRPr>
              </a:lvl8pPr>
              <a:lvl9pPr marL="3886200" indent="-228600" fontAlgn="base">
                <a:spcBef>
                  <a:spcPct val="20000"/>
                </a:spcBef>
                <a:spcAft>
                  <a:spcPct val="0"/>
                </a:spcAft>
                <a:buClr>
                  <a:schemeClr val="tx2"/>
                </a:buClr>
                <a:buFont typeface="Arial" charset="0"/>
                <a:buChar char="•"/>
                <a:defRPr>
                  <a:solidFill>
                    <a:schemeClr val="tx1"/>
                  </a:solidFill>
                  <a:latin typeface="Arial" charset="0"/>
                </a:defRPr>
              </a:lvl9pPr>
            </a:lstStyle>
            <a:p>
              <a:pPr algn="ctr">
                <a:spcBef>
                  <a:spcPct val="0"/>
                </a:spcBef>
                <a:spcAft>
                  <a:spcPct val="0"/>
                </a:spcAft>
                <a:buFontTx/>
                <a:buNone/>
                <a:defRPr/>
              </a:pPr>
              <a:r>
                <a:rPr lang="en-US" altLang="en-US" sz="2400" b="0">
                  <a:solidFill>
                    <a:schemeClr val="tx2">
                      <a:lumMod val="75000"/>
                    </a:schemeClr>
                  </a:solidFill>
                  <a:latin typeface="Times" charset="0"/>
                </a:rPr>
                <a:t>FULL-TIME</a:t>
              </a:r>
            </a:p>
            <a:p>
              <a:pPr algn="ctr">
                <a:spcBef>
                  <a:spcPct val="0"/>
                </a:spcBef>
                <a:spcAft>
                  <a:spcPct val="0"/>
                </a:spcAft>
                <a:buFontTx/>
                <a:buNone/>
                <a:defRPr/>
              </a:pPr>
              <a:r>
                <a:rPr lang="en-US" altLang="en-US" sz="2400" b="0">
                  <a:solidFill>
                    <a:schemeClr val="tx2">
                      <a:lumMod val="75000"/>
                    </a:schemeClr>
                  </a:solidFill>
                  <a:latin typeface="Times" charset="0"/>
                </a:rPr>
                <a:t>STAFF</a:t>
              </a:r>
            </a:p>
          </p:txBody>
        </p:sp>
        <p:sp>
          <p:nvSpPr>
            <p:cNvPr id="97294" name="Rectangle 7"/>
            <p:cNvSpPr>
              <a:spLocks noChangeArrowheads="1"/>
            </p:cNvSpPr>
            <p:nvPr/>
          </p:nvSpPr>
          <p:spPr bwMode="auto">
            <a:xfrm>
              <a:off x="5784669" y="4140018"/>
              <a:ext cx="1828435" cy="761934"/>
            </a:xfrm>
            <a:prstGeom prst="rect">
              <a:avLst/>
            </a:prstGeom>
            <a:solidFill>
              <a:srgbClr val="FFFFFF"/>
            </a:solidFill>
            <a:ln w="9525">
              <a:solidFill>
                <a:schemeClr val="tx2">
                  <a:lumMod val="75000"/>
                </a:schemeClr>
              </a:solidFill>
              <a:miter lim="800000"/>
              <a:headEnd/>
              <a:tailEnd/>
            </a:ln>
          </p:spPr>
          <p:txBody>
            <a:bodyPr wrap="none" anchor="ctr"/>
            <a:lstStyle>
              <a:lvl1pPr>
                <a:spcBef>
                  <a:spcPct val="20000"/>
                </a:spcBef>
                <a:spcAft>
                  <a:spcPts val="600"/>
                </a:spcAft>
                <a:buFont typeface="Arial" charset="0"/>
                <a:defRPr sz="2000" b="1">
                  <a:solidFill>
                    <a:schemeClr val="tx1"/>
                  </a:solidFill>
                  <a:latin typeface="Arial" charset="0"/>
                </a:defRPr>
              </a:lvl1pPr>
              <a:lvl2pPr marL="742950" indent="-285750">
                <a:spcBef>
                  <a:spcPct val="20000"/>
                </a:spcBef>
                <a:buClr>
                  <a:schemeClr val="tx2"/>
                </a:buClr>
                <a:buFont typeface="Arial" charset="0"/>
                <a:buChar char="•"/>
                <a:defRPr sz="2000">
                  <a:solidFill>
                    <a:schemeClr val="tx1"/>
                  </a:solidFill>
                  <a:latin typeface="Arial" charset="0"/>
                </a:defRPr>
              </a:lvl2pPr>
              <a:lvl3pPr marL="1143000" indent="-228600">
                <a:spcBef>
                  <a:spcPct val="20000"/>
                </a:spcBef>
                <a:buClr>
                  <a:schemeClr val="tx2"/>
                </a:buClr>
                <a:buFont typeface="Arial" charset="0"/>
                <a:buChar char="•"/>
                <a:defRPr>
                  <a:solidFill>
                    <a:schemeClr val="tx1"/>
                  </a:solidFill>
                  <a:latin typeface="Arial" charset="0"/>
                </a:defRPr>
              </a:lvl3pPr>
              <a:lvl4pPr marL="1600200" indent="-228600">
                <a:spcBef>
                  <a:spcPct val="20000"/>
                </a:spcBef>
                <a:buClr>
                  <a:schemeClr val="tx2"/>
                </a:buClr>
                <a:buFont typeface="Arial" charset="0"/>
                <a:buChar char="•"/>
                <a:defRPr>
                  <a:solidFill>
                    <a:schemeClr val="tx1"/>
                  </a:solidFill>
                  <a:latin typeface="Arial" charset="0"/>
                </a:defRPr>
              </a:lvl4pPr>
              <a:lvl5pPr marL="2057400" indent="-228600">
                <a:spcBef>
                  <a:spcPct val="20000"/>
                </a:spcBef>
                <a:buClr>
                  <a:schemeClr val="tx2"/>
                </a:buClr>
                <a:buFont typeface="Arial" charset="0"/>
                <a:buChar char="•"/>
                <a:defRPr>
                  <a:solidFill>
                    <a:schemeClr val="tx1"/>
                  </a:solidFill>
                  <a:latin typeface="Arial" charset="0"/>
                </a:defRPr>
              </a:lvl5pPr>
              <a:lvl6pPr marL="2514600" indent="-228600" fontAlgn="base">
                <a:spcBef>
                  <a:spcPct val="20000"/>
                </a:spcBef>
                <a:spcAft>
                  <a:spcPct val="0"/>
                </a:spcAft>
                <a:buClr>
                  <a:schemeClr val="tx2"/>
                </a:buClr>
                <a:buFont typeface="Arial" charset="0"/>
                <a:buChar char="•"/>
                <a:defRPr>
                  <a:solidFill>
                    <a:schemeClr val="tx1"/>
                  </a:solidFill>
                  <a:latin typeface="Arial" charset="0"/>
                </a:defRPr>
              </a:lvl6pPr>
              <a:lvl7pPr marL="2971800" indent="-228600" fontAlgn="base">
                <a:spcBef>
                  <a:spcPct val="20000"/>
                </a:spcBef>
                <a:spcAft>
                  <a:spcPct val="0"/>
                </a:spcAft>
                <a:buClr>
                  <a:schemeClr val="tx2"/>
                </a:buClr>
                <a:buFont typeface="Arial" charset="0"/>
                <a:buChar char="•"/>
                <a:defRPr>
                  <a:solidFill>
                    <a:schemeClr val="tx1"/>
                  </a:solidFill>
                  <a:latin typeface="Arial" charset="0"/>
                </a:defRPr>
              </a:lvl7pPr>
              <a:lvl8pPr marL="3429000" indent="-228600" fontAlgn="base">
                <a:spcBef>
                  <a:spcPct val="20000"/>
                </a:spcBef>
                <a:spcAft>
                  <a:spcPct val="0"/>
                </a:spcAft>
                <a:buClr>
                  <a:schemeClr val="tx2"/>
                </a:buClr>
                <a:buFont typeface="Arial" charset="0"/>
                <a:buChar char="•"/>
                <a:defRPr>
                  <a:solidFill>
                    <a:schemeClr val="tx1"/>
                  </a:solidFill>
                  <a:latin typeface="Arial" charset="0"/>
                </a:defRPr>
              </a:lvl8pPr>
              <a:lvl9pPr marL="3886200" indent="-228600" fontAlgn="base">
                <a:spcBef>
                  <a:spcPct val="20000"/>
                </a:spcBef>
                <a:spcAft>
                  <a:spcPct val="0"/>
                </a:spcAft>
                <a:buClr>
                  <a:schemeClr val="tx2"/>
                </a:buClr>
                <a:buFont typeface="Arial" charset="0"/>
                <a:buChar char="•"/>
                <a:defRPr>
                  <a:solidFill>
                    <a:schemeClr val="tx1"/>
                  </a:solidFill>
                  <a:latin typeface="Arial" charset="0"/>
                </a:defRPr>
              </a:lvl9pPr>
            </a:lstStyle>
            <a:p>
              <a:pPr algn="ctr">
                <a:spcBef>
                  <a:spcPct val="0"/>
                </a:spcBef>
                <a:spcAft>
                  <a:spcPct val="0"/>
                </a:spcAft>
                <a:buFontTx/>
                <a:buNone/>
                <a:defRPr/>
              </a:pPr>
              <a:r>
                <a:rPr lang="en-US" altLang="en-US" sz="2400" b="0">
                  <a:solidFill>
                    <a:schemeClr val="tx2">
                      <a:lumMod val="75000"/>
                    </a:schemeClr>
                  </a:solidFill>
                  <a:latin typeface="Times" charset="0"/>
                </a:rPr>
                <a:t>PART-TIME</a:t>
              </a:r>
            </a:p>
            <a:p>
              <a:pPr algn="ctr">
                <a:spcBef>
                  <a:spcPct val="0"/>
                </a:spcBef>
                <a:spcAft>
                  <a:spcPct val="0"/>
                </a:spcAft>
                <a:buFontTx/>
                <a:buNone/>
                <a:defRPr/>
              </a:pPr>
              <a:r>
                <a:rPr lang="en-US" altLang="en-US" sz="2400" b="0">
                  <a:solidFill>
                    <a:schemeClr val="tx2">
                      <a:lumMod val="75000"/>
                    </a:schemeClr>
                  </a:solidFill>
                  <a:latin typeface="Times" charset="0"/>
                </a:rPr>
                <a:t>STAFF</a:t>
              </a:r>
            </a:p>
          </p:txBody>
        </p:sp>
        <p:sp>
          <p:nvSpPr>
            <p:cNvPr id="97295" name="Line 8"/>
            <p:cNvSpPr>
              <a:spLocks noChangeShapeType="1"/>
            </p:cNvSpPr>
            <p:nvPr/>
          </p:nvSpPr>
          <p:spPr bwMode="auto">
            <a:xfrm flipH="1">
              <a:off x="3868939" y="3347925"/>
              <a:ext cx="774545" cy="431762"/>
            </a:xfrm>
            <a:prstGeom prst="line">
              <a:avLst/>
            </a:prstGeom>
            <a:noFill/>
            <a:ln w="19050">
              <a:solidFill>
                <a:schemeClr val="tx2">
                  <a:lumMod val="75000"/>
                </a:schemeClr>
              </a:solidFill>
              <a:round/>
              <a:headEnd/>
              <a:tailEnd type="triangle" w="med" len="med"/>
            </a:ln>
            <a:extLst>
              <a:ext uri="{909E8E84-426E-40DD-AFC4-6F175D3DCCD1}">
                <a14:hiddenFill xmlns:a14="http://schemas.microsoft.com/office/drawing/2010/main">
                  <a:noFill/>
                </a14:hiddenFill>
              </a:ext>
            </a:extLst>
          </p:spPr>
          <p:txBody>
            <a:bodyPr wrap="none" anchor="ctr"/>
            <a:lstStyle/>
            <a:p>
              <a:pPr>
                <a:defRPr/>
              </a:pPr>
              <a:endParaRPr lang="en-US">
                <a:solidFill>
                  <a:schemeClr val="tx2">
                    <a:lumMod val="75000"/>
                  </a:schemeClr>
                </a:solidFill>
              </a:endParaRPr>
            </a:p>
          </p:txBody>
        </p:sp>
        <p:sp>
          <p:nvSpPr>
            <p:cNvPr id="97296" name="Line 10"/>
            <p:cNvSpPr>
              <a:spLocks noChangeShapeType="1"/>
            </p:cNvSpPr>
            <p:nvPr/>
          </p:nvSpPr>
          <p:spPr bwMode="auto">
            <a:xfrm>
              <a:off x="4805377" y="3347925"/>
              <a:ext cx="934850" cy="431762"/>
            </a:xfrm>
            <a:prstGeom prst="line">
              <a:avLst/>
            </a:prstGeom>
            <a:noFill/>
            <a:ln w="19050">
              <a:solidFill>
                <a:schemeClr val="tx2">
                  <a:lumMod val="75000"/>
                </a:schemeClr>
              </a:solidFill>
              <a:round/>
              <a:headEnd/>
              <a:tailEnd type="triangle" w="med" len="med"/>
            </a:ln>
            <a:extLst>
              <a:ext uri="{909E8E84-426E-40DD-AFC4-6F175D3DCCD1}">
                <a14:hiddenFill xmlns:a14="http://schemas.microsoft.com/office/drawing/2010/main">
                  <a:noFill/>
                </a14:hiddenFill>
              </a:ext>
            </a:extLst>
          </p:spPr>
          <p:txBody>
            <a:bodyPr wrap="none" anchor="ctr"/>
            <a:lstStyle/>
            <a:p>
              <a:pPr>
                <a:defRPr/>
              </a:pPr>
              <a:endParaRPr lang="en-US">
                <a:solidFill>
                  <a:schemeClr val="tx2">
                    <a:lumMod val="75000"/>
                  </a:schemeClr>
                </a:solidFill>
              </a:endParaRPr>
            </a:p>
          </p:txBody>
        </p:sp>
        <p:sp>
          <p:nvSpPr>
            <p:cNvPr id="97297" name="Line 11"/>
            <p:cNvSpPr>
              <a:spLocks noChangeShapeType="1"/>
            </p:cNvSpPr>
            <p:nvPr/>
          </p:nvSpPr>
          <p:spPr bwMode="auto">
            <a:xfrm flipH="1">
              <a:off x="3221368" y="3779688"/>
              <a:ext cx="647571" cy="360331"/>
            </a:xfrm>
            <a:prstGeom prst="line">
              <a:avLst/>
            </a:prstGeom>
            <a:noFill/>
            <a:ln w="19050">
              <a:solidFill>
                <a:schemeClr val="tx2">
                  <a:lumMod val="75000"/>
                </a:schemeClr>
              </a:solidFill>
              <a:round/>
              <a:headEnd/>
              <a:tailEnd/>
            </a:ln>
            <a:extLst>
              <a:ext uri="{909E8E84-426E-40DD-AFC4-6F175D3DCCD1}">
                <a14:hiddenFill xmlns:a14="http://schemas.microsoft.com/office/drawing/2010/main">
                  <a:noFill/>
                </a14:hiddenFill>
              </a:ext>
            </a:extLst>
          </p:spPr>
          <p:txBody>
            <a:bodyPr wrap="none" anchor="ctr"/>
            <a:lstStyle/>
            <a:p>
              <a:pPr>
                <a:defRPr/>
              </a:pPr>
              <a:endParaRPr lang="en-US">
                <a:solidFill>
                  <a:schemeClr val="tx2">
                    <a:lumMod val="75000"/>
                  </a:schemeClr>
                </a:solidFill>
              </a:endParaRPr>
            </a:p>
          </p:txBody>
        </p:sp>
        <p:sp>
          <p:nvSpPr>
            <p:cNvPr id="97298" name="Line 13"/>
            <p:cNvSpPr>
              <a:spLocks noChangeShapeType="1"/>
            </p:cNvSpPr>
            <p:nvPr/>
          </p:nvSpPr>
          <p:spPr bwMode="auto">
            <a:xfrm>
              <a:off x="4660943" y="2843144"/>
              <a:ext cx="0" cy="457160"/>
            </a:xfrm>
            <a:prstGeom prst="line">
              <a:avLst/>
            </a:prstGeom>
            <a:noFill/>
            <a:ln w="19050">
              <a:solidFill>
                <a:schemeClr val="tx2">
                  <a:lumMod val="75000"/>
                </a:schemeClr>
              </a:solidFill>
              <a:round/>
              <a:headEnd/>
              <a:tailEnd/>
            </a:ln>
            <a:extLst>
              <a:ext uri="{909E8E84-426E-40DD-AFC4-6F175D3DCCD1}">
                <a14:hiddenFill xmlns:a14="http://schemas.microsoft.com/office/drawing/2010/main">
                  <a:noFill/>
                </a14:hiddenFill>
              </a:ext>
            </a:extLst>
          </p:spPr>
          <p:txBody>
            <a:bodyPr wrap="none" anchor="ctr"/>
            <a:lstStyle/>
            <a:p>
              <a:pPr>
                <a:defRPr/>
              </a:pPr>
              <a:endParaRPr lang="en-US">
                <a:solidFill>
                  <a:schemeClr val="tx2">
                    <a:lumMod val="75000"/>
                  </a:schemeClr>
                </a:solidFill>
              </a:endParaRPr>
            </a:p>
          </p:txBody>
        </p:sp>
        <p:sp>
          <p:nvSpPr>
            <p:cNvPr id="97299" name="Line 14"/>
            <p:cNvSpPr>
              <a:spLocks noChangeShapeType="1"/>
            </p:cNvSpPr>
            <p:nvPr/>
          </p:nvSpPr>
          <p:spPr bwMode="auto">
            <a:xfrm>
              <a:off x="5597381" y="3708256"/>
              <a:ext cx="934851" cy="431762"/>
            </a:xfrm>
            <a:prstGeom prst="line">
              <a:avLst/>
            </a:prstGeom>
            <a:noFill/>
            <a:ln w="19050">
              <a:solidFill>
                <a:schemeClr val="tx2">
                  <a:lumMod val="75000"/>
                </a:schemeClr>
              </a:solidFill>
              <a:round/>
              <a:headEnd/>
              <a:tailEnd/>
            </a:ln>
            <a:extLst>
              <a:ext uri="{909E8E84-426E-40DD-AFC4-6F175D3DCCD1}">
                <a14:hiddenFill xmlns:a14="http://schemas.microsoft.com/office/drawing/2010/main">
                  <a:noFill/>
                </a14:hiddenFill>
              </a:ext>
            </a:extLst>
          </p:spPr>
          <p:txBody>
            <a:bodyPr wrap="none" anchor="ctr"/>
            <a:lstStyle/>
            <a:p>
              <a:pPr>
                <a:defRPr/>
              </a:pPr>
              <a:endParaRPr lang="en-US">
                <a:solidFill>
                  <a:schemeClr val="tx2">
                    <a:lumMod val="75000"/>
                  </a:schemeClr>
                </a:solidFill>
              </a:endParaRPr>
            </a:p>
          </p:txBody>
        </p:sp>
      </p:grpSp>
      <p:sp>
        <p:nvSpPr>
          <p:cNvPr id="97286" name="Line 13"/>
          <p:cNvSpPr>
            <a:spLocks noChangeShapeType="1"/>
          </p:cNvSpPr>
          <p:nvPr/>
        </p:nvSpPr>
        <p:spPr bwMode="auto">
          <a:xfrm>
            <a:off x="4402138" y="3784600"/>
            <a:ext cx="0" cy="457200"/>
          </a:xfrm>
          <a:prstGeom prst="line">
            <a:avLst/>
          </a:prstGeom>
          <a:noFill/>
          <a:ln w="19050">
            <a:solidFill>
              <a:schemeClr val="tx2">
                <a:lumMod val="75000"/>
              </a:schemeClr>
            </a:solidFill>
            <a:round/>
            <a:headEnd/>
            <a:tailEnd/>
          </a:ln>
          <a:extLst>
            <a:ext uri="{909E8E84-426E-40DD-AFC4-6F175D3DCCD1}">
              <a14:hiddenFill xmlns:a14="http://schemas.microsoft.com/office/drawing/2010/main">
                <a:noFill/>
              </a14:hiddenFill>
            </a:ext>
          </a:extLst>
        </p:spPr>
        <p:txBody>
          <a:bodyPr wrap="none" anchor="ctr"/>
          <a:lstStyle/>
          <a:p>
            <a:pPr>
              <a:defRPr/>
            </a:pPr>
            <a:endParaRPr lang="en-US">
              <a:solidFill>
                <a:schemeClr val="tx2">
                  <a:lumMod val="75000"/>
                </a:schemeClr>
              </a:solidFill>
            </a:endParaRPr>
          </a:p>
        </p:txBody>
      </p:sp>
      <p:sp>
        <p:nvSpPr>
          <p:cNvPr id="97287" name="Oval 22"/>
          <p:cNvSpPr>
            <a:spLocks noChangeArrowheads="1"/>
          </p:cNvSpPr>
          <p:nvPr/>
        </p:nvSpPr>
        <p:spPr bwMode="auto">
          <a:xfrm>
            <a:off x="8029575" y="5127625"/>
            <a:ext cx="838200" cy="457200"/>
          </a:xfrm>
          <a:prstGeom prst="ellipse">
            <a:avLst/>
          </a:prstGeom>
          <a:solidFill>
            <a:srgbClr val="FFFFFF"/>
          </a:solidFill>
          <a:ln w="9525">
            <a:solidFill>
              <a:schemeClr val="tx2">
                <a:lumMod val="75000"/>
              </a:schemeClr>
            </a:solidFill>
            <a:round/>
            <a:headEnd/>
            <a:tailEnd/>
          </a:ln>
        </p:spPr>
        <p:txBody>
          <a:bodyPr wrap="none" anchor="ctr"/>
          <a:lstStyle>
            <a:lvl1pPr>
              <a:spcBef>
                <a:spcPct val="20000"/>
              </a:spcBef>
              <a:spcAft>
                <a:spcPts val="600"/>
              </a:spcAft>
              <a:buFont typeface="Arial" charset="0"/>
              <a:defRPr sz="2000" b="1">
                <a:solidFill>
                  <a:schemeClr val="tx1"/>
                </a:solidFill>
                <a:latin typeface="Arial" charset="0"/>
              </a:defRPr>
            </a:lvl1pPr>
            <a:lvl2pPr marL="742950" indent="-285750">
              <a:spcBef>
                <a:spcPct val="20000"/>
              </a:spcBef>
              <a:buClr>
                <a:schemeClr val="tx2"/>
              </a:buClr>
              <a:buFont typeface="Arial" charset="0"/>
              <a:buChar char="•"/>
              <a:defRPr sz="2000">
                <a:solidFill>
                  <a:schemeClr val="tx1"/>
                </a:solidFill>
                <a:latin typeface="Arial" charset="0"/>
              </a:defRPr>
            </a:lvl2pPr>
            <a:lvl3pPr marL="1143000" indent="-228600">
              <a:spcBef>
                <a:spcPct val="20000"/>
              </a:spcBef>
              <a:buClr>
                <a:schemeClr val="tx2"/>
              </a:buClr>
              <a:buFont typeface="Arial" charset="0"/>
              <a:buChar char="•"/>
              <a:defRPr>
                <a:solidFill>
                  <a:schemeClr val="tx1"/>
                </a:solidFill>
                <a:latin typeface="Arial" charset="0"/>
              </a:defRPr>
            </a:lvl3pPr>
            <a:lvl4pPr marL="1600200" indent="-228600">
              <a:spcBef>
                <a:spcPct val="20000"/>
              </a:spcBef>
              <a:buClr>
                <a:schemeClr val="tx2"/>
              </a:buClr>
              <a:buFont typeface="Arial" charset="0"/>
              <a:buChar char="•"/>
              <a:defRPr>
                <a:solidFill>
                  <a:schemeClr val="tx1"/>
                </a:solidFill>
                <a:latin typeface="Arial" charset="0"/>
              </a:defRPr>
            </a:lvl4pPr>
            <a:lvl5pPr marL="2057400" indent="-228600">
              <a:spcBef>
                <a:spcPct val="20000"/>
              </a:spcBef>
              <a:buClr>
                <a:schemeClr val="tx2"/>
              </a:buClr>
              <a:buFont typeface="Arial" charset="0"/>
              <a:buChar char="•"/>
              <a:defRPr>
                <a:solidFill>
                  <a:schemeClr val="tx1"/>
                </a:solidFill>
                <a:latin typeface="Arial" charset="0"/>
              </a:defRPr>
            </a:lvl5pPr>
            <a:lvl6pPr marL="2514600" indent="-228600" fontAlgn="base">
              <a:spcBef>
                <a:spcPct val="20000"/>
              </a:spcBef>
              <a:spcAft>
                <a:spcPct val="0"/>
              </a:spcAft>
              <a:buClr>
                <a:schemeClr val="tx2"/>
              </a:buClr>
              <a:buFont typeface="Arial" charset="0"/>
              <a:buChar char="•"/>
              <a:defRPr>
                <a:solidFill>
                  <a:schemeClr val="tx1"/>
                </a:solidFill>
                <a:latin typeface="Arial" charset="0"/>
              </a:defRPr>
            </a:lvl6pPr>
            <a:lvl7pPr marL="2971800" indent="-228600" fontAlgn="base">
              <a:spcBef>
                <a:spcPct val="20000"/>
              </a:spcBef>
              <a:spcAft>
                <a:spcPct val="0"/>
              </a:spcAft>
              <a:buClr>
                <a:schemeClr val="tx2"/>
              </a:buClr>
              <a:buFont typeface="Arial" charset="0"/>
              <a:buChar char="•"/>
              <a:defRPr>
                <a:solidFill>
                  <a:schemeClr val="tx1"/>
                </a:solidFill>
                <a:latin typeface="Arial" charset="0"/>
              </a:defRPr>
            </a:lvl7pPr>
            <a:lvl8pPr marL="3429000" indent="-228600" fontAlgn="base">
              <a:spcBef>
                <a:spcPct val="20000"/>
              </a:spcBef>
              <a:spcAft>
                <a:spcPct val="0"/>
              </a:spcAft>
              <a:buClr>
                <a:schemeClr val="tx2"/>
              </a:buClr>
              <a:buFont typeface="Arial" charset="0"/>
              <a:buChar char="•"/>
              <a:defRPr>
                <a:solidFill>
                  <a:schemeClr val="tx1"/>
                </a:solidFill>
                <a:latin typeface="Arial" charset="0"/>
              </a:defRPr>
            </a:lvl8pPr>
            <a:lvl9pPr marL="3886200" indent="-228600" fontAlgn="base">
              <a:spcBef>
                <a:spcPct val="20000"/>
              </a:spcBef>
              <a:spcAft>
                <a:spcPct val="0"/>
              </a:spcAft>
              <a:buClr>
                <a:schemeClr val="tx2"/>
              </a:buClr>
              <a:buFont typeface="Arial" charset="0"/>
              <a:buChar char="•"/>
              <a:defRPr>
                <a:solidFill>
                  <a:schemeClr val="tx1"/>
                </a:solidFill>
                <a:latin typeface="Arial" charset="0"/>
              </a:defRPr>
            </a:lvl9pPr>
          </a:lstStyle>
          <a:p>
            <a:pPr algn="ctr">
              <a:lnSpc>
                <a:spcPct val="60000"/>
              </a:lnSpc>
              <a:spcBef>
                <a:spcPct val="0"/>
              </a:spcBef>
              <a:spcAft>
                <a:spcPct val="0"/>
              </a:spcAft>
              <a:buFontTx/>
              <a:buNone/>
              <a:defRPr/>
            </a:pPr>
            <a:r>
              <a:rPr lang="en-US" altLang="en-US" sz="1400" b="0">
                <a:solidFill>
                  <a:schemeClr val="tx2">
                    <a:lumMod val="75000"/>
                  </a:schemeClr>
                </a:solidFill>
                <a:latin typeface="Times" charset="0"/>
              </a:rPr>
              <a:t>Hourly_rate</a:t>
            </a:r>
          </a:p>
        </p:txBody>
      </p:sp>
      <p:sp>
        <p:nvSpPr>
          <p:cNvPr id="97288" name="Line 25"/>
          <p:cNvSpPr>
            <a:spLocks noChangeShapeType="1"/>
          </p:cNvSpPr>
          <p:nvPr/>
        </p:nvSpPr>
        <p:spPr bwMode="auto">
          <a:xfrm flipV="1">
            <a:off x="7283450" y="5368925"/>
            <a:ext cx="792163" cy="0"/>
          </a:xfrm>
          <a:prstGeom prst="line">
            <a:avLst/>
          </a:prstGeom>
          <a:noFill/>
          <a:ln w="9525">
            <a:solidFill>
              <a:schemeClr val="tx2">
                <a:lumMod val="75000"/>
              </a:schemeClr>
            </a:solidFill>
            <a:round/>
            <a:headEnd/>
            <a:tailEnd/>
          </a:ln>
          <a:extLst>
            <a:ext uri="{909E8E84-426E-40DD-AFC4-6F175D3DCCD1}">
              <a14:hiddenFill xmlns:a14="http://schemas.microsoft.com/office/drawing/2010/main">
                <a:noFill/>
              </a14:hiddenFill>
            </a:ext>
          </a:extLst>
        </p:spPr>
        <p:txBody>
          <a:bodyPr wrap="none" anchor="ctr"/>
          <a:lstStyle/>
          <a:p>
            <a:pPr>
              <a:defRPr/>
            </a:pPr>
            <a:endParaRPr lang="en-US">
              <a:solidFill>
                <a:schemeClr val="tx2">
                  <a:lumMod val="75000"/>
                </a:schemeClr>
              </a:solidFill>
            </a:endParaRPr>
          </a:p>
        </p:txBody>
      </p:sp>
      <p:sp>
        <p:nvSpPr>
          <p:cNvPr id="97289" name="Oval 22"/>
          <p:cNvSpPr>
            <a:spLocks noChangeArrowheads="1"/>
          </p:cNvSpPr>
          <p:nvPr/>
        </p:nvSpPr>
        <p:spPr bwMode="auto">
          <a:xfrm>
            <a:off x="179388" y="5280025"/>
            <a:ext cx="838200" cy="457200"/>
          </a:xfrm>
          <a:prstGeom prst="ellipse">
            <a:avLst/>
          </a:prstGeom>
          <a:solidFill>
            <a:srgbClr val="FFFFFF"/>
          </a:solidFill>
          <a:ln w="9525">
            <a:solidFill>
              <a:schemeClr val="tx2">
                <a:lumMod val="75000"/>
              </a:schemeClr>
            </a:solidFill>
            <a:round/>
            <a:headEnd/>
            <a:tailEnd/>
          </a:ln>
        </p:spPr>
        <p:txBody>
          <a:bodyPr wrap="none" anchor="ctr"/>
          <a:lstStyle>
            <a:lvl1pPr>
              <a:spcBef>
                <a:spcPct val="20000"/>
              </a:spcBef>
              <a:spcAft>
                <a:spcPts val="600"/>
              </a:spcAft>
              <a:buFont typeface="Arial" charset="0"/>
              <a:defRPr sz="2000" b="1">
                <a:solidFill>
                  <a:schemeClr val="tx1"/>
                </a:solidFill>
                <a:latin typeface="Arial" charset="0"/>
              </a:defRPr>
            </a:lvl1pPr>
            <a:lvl2pPr marL="742950" indent="-285750">
              <a:spcBef>
                <a:spcPct val="20000"/>
              </a:spcBef>
              <a:buClr>
                <a:schemeClr val="tx2"/>
              </a:buClr>
              <a:buFont typeface="Arial" charset="0"/>
              <a:buChar char="•"/>
              <a:defRPr sz="2000">
                <a:solidFill>
                  <a:schemeClr val="tx1"/>
                </a:solidFill>
                <a:latin typeface="Arial" charset="0"/>
              </a:defRPr>
            </a:lvl2pPr>
            <a:lvl3pPr marL="1143000" indent="-228600">
              <a:spcBef>
                <a:spcPct val="20000"/>
              </a:spcBef>
              <a:buClr>
                <a:schemeClr val="tx2"/>
              </a:buClr>
              <a:buFont typeface="Arial" charset="0"/>
              <a:buChar char="•"/>
              <a:defRPr>
                <a:solidFill>
                  <a:schemeClr val="tx1"/>
                </a:solidFill>
                <a:latin typeface="Arial" charset="0"/>
              </a:defRPr>
            </a:lvl3pPr>
            <a:lvl4pPr marL="1600200" indent="-228600">
              <a:spcBef>
                <a:spcPct val="20000"/>
              </a:spcBef>
              <a:buClr>
                <a:schemeClr val="tx2"/>
              </a:buClr>
              <a:buFont typeface="Arial" charset="0"/>
              <a:buChar char="•"/>
              <a:defRPr>
                <a:solidFill>
                  <a:schemeClr val="tx1"/>
                </a:solidFill>
                <a:latin typeface="Arial" charset="0"/>
              </a:defRPr>
            </a:lvl4pPr>
            <a:lvl5pPr marL="2057400" indent="-228600">
              <a:spcBef>
                <a:spcPct val="20000"/>
              </a:spcBef>
              <a:buClr>
                <a:schemeClr val="tx2"/>
              </a:buClr>
              <a:buFont typeface="Arial" charset="0"/>
              <a:buChar char="•"/>
              <a:defRPr>
                <a:solidFill>
                  <a:schemeClr val="tx1"/>
                </a:solidFill>
                <a:latin typeface="Arial" charset="0"/>
              </a:defRPr>
            </a:lvl5pPr>
            <a:lvl6pPr marL="2514600" indent="-228600" fontAlgn="base">
              <a:spcBef>
                <a:spcPct val="20000"/>
              </a:spcBef>
              <a:spcAft>
                <a:spcPct val="0"/>
              </a:spcAft>
              <a:buClr>
                <a:schemeClr val="tx2"/>
              </a:buClr>
              <a:buFont typeface="Arial" charset="0"/>
              <a:buChar char="•"/>
              <a:defRPr>
                <a:solidFill>
                  <a:schemeClr val="tx1"/>
                </a:solidFill>
                <a:latin typeface="Arial" charset="0"/>
              </a:defRPr>
            </a:lvl6pPr>
            <a:lvl7pPr marL="2971800" indent="-228600" fontAlgn="base">
              <a:spcBef>
                <a:spcPct val="20000"/>
              </a:spcBef>
              <a:spcAft>
                <a:spcPct val="0"/>
              </a:spcAft>
              <a:buClr>
                <a:schemeClr val="tx2"/>
              </a:buClr>
              <a:buFont typeface="Arial" charset="0"/>
              <a:buChar char="•"/>
              <a:defRPr>
                <a:solidFill>
                  <a:schemeClr val="tx1"/>
                </a:solidFill>
                <a:latin typeface="Arial" charset="0"/>
              </a:defRPr>
            </a:lvl7pPr>
            <a:lvl8pPr marL="3429000" indent="-228600" fontAlgn="base">
              <a:spcBef>
                <a:spcPct val="20000"/>
              </a:spcBef>
              <a:spcAft>
                <a:spcPct val="0"/>
              </a:spcAft>
              <a:buClr>
                <a:schemeClr val="tx2"/>
              </a:buClr>
              <a:buFont typeface="Arial" charset="0"/>
              <a:buChar char="•"/>
              <a:defRPr>
                <a:solidFill>
                  <a:schemeClr val="tx1"/>
                </a:solidFill>
                <a:latin typeface="Arial" charset="0"/>
              </a:defRPr>
            </a:lvl8pPr>
            <a:lvl9pPr marL="3886200" indent="-228600" fontAlgn="base">
              <a:spcBef>
                <a:spcPct val="20000"/>
              </a:spcBef>
              <a:spcAft>
                <a:spcPct val="0"/>
              </a:spcAft>
              <a:buClr>
                <a:schemeClr val="tx2"/>
              </a:buClr>
              <a:buFont typeface="Arial" charset="0"/>
              <a:buChar char="•"/>
              <a:defRPr>
                <a:solidFill>
                  <a:schemeClr val="tx1"/>
                </a:solidFill>
                <a:latin typeface="Arial" charset="0"/>
              </a:defRPr>
            </a:lvl9pPr>
          </a:lstStyle>
          <a:p>
            <a:pPr algn="ctr">
              <a:lnSpc>
                <a:spcPct val="60000"/>
              </a:lnSpc>
              <a:spcBef>
                <a:spcPct val="0"/>
              </a:spcBef>
              <a:spcAft>
                <a:spcPct val="0"/>
              </a:spcAft>
              <a:buFontTx/>
              <a:buNone/>
              <a:defRPr/>
            </a:pPr>
            <a:r>
              <a:rPr lang="en-US" altLang="en-US" sz="1400" b="0">
                <a:solidFill>
                  <a:schemeClr val="tx2">
                    <a:lumMod val="75000"/>
                  </a:schemeClr>
                </a:solidFill>
                <a:latin typeface="Times" charset="0"/>
              </a:rPr>
              <a:t>Salary</a:t>
            </a:r>
          </a:p>
        </p:txBody>
      </p:sp>
      <p:sp>
        <p:nvSpPr>
          <p:cNvPr id="97290" name="Line 25"/>
          <p:cNvSpPr>
            <a:spLocks noChangeShapeType="1"/>
          </p:cNvSpPr>
          <p:nvPr/>
        </p:nvSpPr>
        <p:spPr bwMode="auto">
          <a:xfrm flipV="1">
            <a:off x="1017588" y="5521325"/>
            <a:ext cx="792162" cy="0"/>
          </a:xfrm>
          <a:prstGeom prst="line">
            <a:avLst/>
          </a:prstGeom>
          <a:noFill/>
          <a:ln w="9525">
            <a:solidFill>
              <a:schemeClr val="tx2">
                <a:lumMod val="75000"/>
              </a:schemeClr>
            </a:solidFill>
            <a:round/>
            <a:headEnd/>
            <a:tailEnd/>
          </a:ln>
          <a:extLst>
            <a:ext uri="{909E8E84-426E-40DD-AFC4-6F175D3DCCD1}">
              <a14:hiddenFill xmlns:a14="http://schemas.microsoft.com/office/drawing/2010/main">
                <a:noFill/>
              </a14:hiddenFill>
            </a:ext>
          </a:extLst>
        </p:spPr>
        <p:txBody>
          <a:bodyPr wrap="none" anchor="ctr"/>
          <a:lstStyle/>
          <a:p>
            <a:pPr>
              <a:defRPr/>
            </a:pPr>
            <a:endParaRPr lang="en-US">
              <a:solidFill>
                <a:schemeClr val="tx2">
                  <a:lumMod val="75000"/>
                </a:schemeClr>
              </a:solidFill>
            </a:endParaRPr>
          </a:p>
        </p:txBody>
      </p:sp>
      <p:sp>
        <p:nvSpPr>
          <p:cNvPr id="97291" name="Oval 75"/>
          <p:cNvSpPr>
            <a:spLocks noChangeArrowheads="1"/>
          </p:cNvSpPr>
          <p:nvPr/>
        </p:nvSpPr>
        <p:spPr bwMode="auto">
          <a:xfrm>
            <a:off x="4259263" y="4216400"/>
            <a:ext cx="287337" cy="215900"/>
          </a:xfrm>
          <a:prstGeom prst="ellipse">
            <a:avLst/>
          </a:prstGeom>
          <a:solidFill>
            <a:srgbClr val="FFFFFF"/>
          </a:solidFill>
          <a:ln w="9525">
            <a:solidFill>
              <a:schemeClr val="tx2">
                <a:lumMod val="75000"/>
              </a:schemeClr>
            </a:solidFill>
            <a:round/>
            <a:headEnd/>
            <a:tailEnd/>
          </a:ln>
        </p:spPr>
        <p:txBody>
          <a:bodyPr/>
          <a:lstStyle>
            <a:lvl1pPr>
              <a:spcBef>
                <a:spcPct val="20000"/>
              </a:spcBef>
              <a:spcAft>
                <a:spcPts val="600"/>
              </a:spcAft>
              <a:buFont typeface="Arial" charset="0"/>
              <a:defRPr sz="2000" b="1">
                <a:solidFill>
                  <a:schemeClr val="tx1"/>
                </a:solidFill>
                <a:latin typeface="Arial" charset="0"/>
              </a:defRPr>
            </a:lvl1pPr>
            <a:lvl2pPr marL="742950" indent="-285750">
              <a:spcBef>
                <a:spcPct val="20000"/>
              </a:spcBef>
              <a:buClr>
                <a:schemeClr val="tx2"/>
              </a:buClr>
              <a:buFont typeface="Arial" charset="0"/>
              <a:buChar char="•"/>
              <a:defRPr sz="2000">
                <a:solidFill>
                  <a:schemeClr val="tx1"/>
                </a:solidFill>
                <a:latin typeface="Arial" charset="0"/>
              </a:defRPr>
            </a:lvl2pPr>
            <a:lvl3pPr marL="1143000" indent="-228600">
              <a:spcBef>
                <a:spcPct val="20000"/>
              </a:spcBef>
              <a:buClr>
                <a:schemeClr val="tx2"/>
              </a:buClr>
              <a:buFont typeface="Arial" charset="0"/>
              <a:buChar char="•"/>
              <a:defRPr>
                <a:solidFill>
                  <a:schemeClr val="tx1"/>
                </a:solidFill>
                <a:latin typeface="Arial" charset="0"/>
              </a:defRPr>
            </a:lvl3pPr>
            <a:lvl4pPr marL="1600200" indent="-228600">
              <a:spcBef>
                <a:spcPct val="20000"/>
              </a:spcBef>
              <a:buClr>
                <a:schemeClr val="tx2"/>
              </a:buClr>
              <a:buFont typeface="Arial" charset="0"/>
              <a:buChar char="•"/>
              <a:defRPr>
                <a:solidFill>
                  <a:schemeClr val="tx1"/>
                </a:solidFill>
                <a:latin typeface="Arial" charset="0"/>
              </a:defRPr>
            </a:lvl4pPr>
            <a:lvl5pPr marL="2057400" indent="-228600">
              <a:spcBef>
                <a:spcPct val="20000"/>
              </a:spcBef>
              <a:buClr>
                <a:schemeClr val="tx2"/>
              </a:buClr>
              <a:buFont typeface="Arial" charset="0"/>
              <a:buChar char="•"/>
              <a:defRPr>
                <a:solidFill>
                  <a:schemeClr val="tx1"/>
                </a:solidFill>
                <a:latin typeface="Arial" charset="0"/>
              </a:defRPr>
            </a:lvl5pPr>
            <a:lvl6pPr marL="2514600" indent="-228600" fontAlgn="base">
              <a:spcBef>
                <a:spcPct val="20000"/>
              </a:spcBef>
              <a:spcAft>
                <a:spcPct val="0"/>
              </a:spcAft>
              <a:buClr>
                <a:schemeClr val="tx2"/>
              </a:buClr>
              <a:buFont typeface="Arial" charset="0"/>
              <a:buChar char="•"/>
              <a:defRPr>
                <a:solidFill>
                  <a:schemeClr val="tx1"/>
                </a:solidFill>
                <a:latin typeface="Arial" charset="0"/>
              </a:defRPr>
            </a:lvl6pPr>
            <a:lvl7pPr marL="2971800" indent="-228600" fontAlgn="base">
              <a:spcBef>
                <a:spcPct val="20000"/>
              </a:spcBef>
              <a:spcAft>
                <a:spcPct val="0"/>
              </a:spcAft>
              <a:buClr>
                <a:schemeClr val="tx2"/>
              </a:buClr>
              <a:buFont typeface="Arial" charset="0"/>
              <a:buChar char="•"/>
              <a:defRPr>
                <a:solidFill>
                  <a:schemeClr val="tx1"/>
                </a:solidFill>
                <a:latin typeface="Arial" charset="0"/>
              </a:defRPr>
            </a:lvl7pPr>
            <a:lvl8pPr marL="3429000" indent="-228600" fontAlgn="base">
              <a:spcBef>
                <a:spcPct val="20000"/>
              </a:spcBef>
              <a:spcAft>
                <a:spcPct val="0"/>
              </a:spcAft>
              <a:buClr>
                <a:schemeClr val="tx2"/>
              </a:buClr>
              <a:buFont typeface="Arial" charset="0"/>
              <a:buChar char="•"/>
              <a:defRPr>
                <a:solidFill>
                  <a:schemeClr val="tx1"/>
                </a:solidFill>
                <a:latin typeface="Arial" charset="0"/>
              </a:defRPr>
            </a:lvl8pPr>
            <a:lvl9pPr marL="3886200" indent="-228600" fontAlgn="base">
              <a:spcBef>
                <a:spcPct val="20000"/>
              </a:spcBef>
              <a:spcAft>
                <a:spcPct val="0"/>
              </a:spcAft>
              <a:buClr>
                <a:schemeClr val="tx2"/>
              </a:buClr>
              <a:buFont typeface="Arial" charset="0"/>
              <a:buChar char="•"/>
              <a:defRPr>
                <a:solidFill>
                  <a:schemeClr val="tx1"/>
                </a:solidFill>
                <a:latin typeface="Arial" charset="0"/>
              </a:defRPr>
            </a:lvl9pPr>
          </a:lstStyle>
          <a:p>
            <a:pPr>
              <a:spcBef>
                <a:spcPct val="0"/>
              </a:spcBef>
              <a:spcAft>
                <a:spcPct val="0"/>
              </a:spcAft>
              <a:buFontTx/>
              <a:buNone/>
              <a:defRPr/>
            </a:pPr>
            <a:endParaRPr lang="en-US" altLang="en-US" sz="2400" b="0">
              <a:solidFill>
                <a:schemeClr val="tx2">
                  <a:lumMod val="75000"/>
                </a:schemeClr>
              </a:solidFill>
              <a:latin typeface="Times New Roman" charset="0"/>
            </a:endParaRPr>
          </a:p>
        </p:txBody>
      </p:sp>
    </p:spTree>
  </p:cSld>
  <p:clrMapOvr>
    <a:masterClrMapping/>
  </p:clrMapOvr>
  <p:transition>
    <p:wipe dir="d"/>
  </p:transition>
</p:sld>
</file>

<file path=ppt/slides/slide7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42" name="Rectangle 2"/>
          <p:cNvSpPr>
            <a:spLocks noGrp="1" noChangeArrowheads="1"/>
          </p:cNvSpPr>
          <p:nvPr>
            <p:ph type="title"/>
          </p:nvPr>
        </p:nvSpPr>
        <p:spPr>
          <a:xfrm>
            <a:off x="381000" y="266700"/>
            <a:ext cx="8382000" cy="677863"/>
          </a:xfrm>
        </p:spPr>
        <p:txBody>
          <a:bodyPr/>
          <a:lstStyle/>
          <a:p>
            <a:pPr eaLnBrk="1" fontAlgn="auto" hangingPunct="1">
              <a:spcAft>
                <a:spcPts val="0"/>
              </a:spcAft>
              <a:defRPr/>
            </a:pPr>
            <a:r>
              <a:rPr lang="en-AU" b="1">
                <a:latin typeface="Times" charset="0"/>
                <a:ea typeface="ＭＳ Ｐゴシック" charset="0"/>
                <a:cs typeface="Times New Roman" charset="0"/>
              </a:rPr>
              <a:t>Participation</a:t>
            </a:r>
            <a:r>
              <a:rPr lang="en-GB">
                <a:latin typeface="Times" charset="0"/>
                <a:ea typeface="ＭＳ Ｐゴシック" charset="0"/>
              </a:rPr>
              <a:t> </a:t>
            </a:r>
            <a:r>
              <a:rPr lang="en-GB" b="1">
                <a:latin typeface="Times" charset="0"/>
                <a:ea typeface="ＭＳ Ｐゴシック" charset="0"/>
              </a:rPr>
              <a:t>constraint</a:t>
            </a:r>
          </a:p>
        </p:txBody>
      </p:sp>
      <p:sp>
        <p:nvSpPr>
          <p:cNvPr id="141314" name="Rectangle 3"/>
          <p:cNvSpPr>
            <a:spLocks noGrp="1" noChangeArrowheads="1"/>
          </p:cNvSpPr>
          <p:nvPr>
            <p:ph idx="1"/>
          </p:nvPr>
        </p:nvSpPr>
        <p:spPr>
          <a:xfrm>
            <a:off x="685800" y="1830388"/>
            <a:ext cx="7727950" cy="1338262"/>
          </a:xfrm>
        </p:spPr>
        <p:txBody>
          <a:bodyPr/>
          <a:lstStyle/>
          <a:p>
            <a:pPr eaLnBrk="1" hangingPunct="1"/>
            <a:r>
              <a:rPr lang="en-GB" altLang="en-US" sz="2400" dirty="0">
                <a:latin typeface="Times" charset="0"/>
                <a:ea typeface="Times New Roman" charset="0"/>
                <a:cs typeface="Times New Roman" charset="0"/>
              </a:rPr>
              <a:t>Optional (partial) participation  </a:t>
            </a:r>
            <a:r>
              <a:rPr lang="en-GB" altLang="en-US" sz="2400" b="0" dirty="0">
                <a:latin typeface="Times" charset="0"/>
                <a:ea typeface="Times New Roman" charset="0"/>
                <a:cs typeface="Times New Roman" charset="0"/>
              </a:rPr>
              <a:t>where a member in the superclass need not belong to any of its subclass.</a:t>
            </a:r>
          </a:p>
        </p:txBody>
      </p:sp>
      <p:sp>
        <p:nvSpPr>
          <p:cNvPr id="141315" name="Slide Number Placeholder 3"/>
          <p:cNvSpPr>
            <a:spLocks noGrp="1"/>
          </p:cNvSpPr>
          <p:nvPr>
            <p:ph type="sldNum" sz="quarter" idx="12"/>
          </p:nvPr>
        </p:nvSpPr>
        <p:spPr bwMode="auto">
          <a:xfrm>
            <a:off x="6858000" y="6172200"/>
            <a:ext cx="19050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ts val="600"/>
              </a:spcAft>
              <a:buFont typeface="Arial" charset="0"/>
              <a:defRPr sz="2000" b="1">
                <a:solidFill>
                  <a:schemeClr val="tx1"/>
                </a:solidFill>
                <a:latin typeface="Arial" charset="0"/>
              </a:defRPr>
            </a:lvl1pPr>
            <a:lvl2pPr marL="742950" indent="-285750">
              <a:spcBef>
                <a:spcPct val="20000"/>
              </a:spcBef>
              <a:buClr>
                <a:schemeClr val="tx2"/>
              </a:buClr>
              <a:buFont typeface="Arial" charset="0"/>
              <a:buChar char="•"/>
              <a:defRPr sz="2000">
                <a:solidFill>
                  <a:schemeClr val="tx1"/>
                </a:solidFill>
                <a:latin typeface="Arial" charset="0"/>
              </a:defRPr>
            </a:lvl2pPr>
            <a:lvl3pPr marL="1143000" indent="-228600">
              <a:spcBef>
                <a:spcPct val="20000"/>
              </a:spcBef>
              <a:buClr>
                <a:schemeClr val="tx2"/>
              </a:buClr>
              <a:buFont typeface="Arial" charset="0"/>
              <a:buChar char="•"/>
              <a:defRPr>
                <a:solidFill>
                  <a:schemeClr val="tx1"/>
                </a:solidFill>
                <a:latin typeface="Arial" charset="0"/>
              </a:defRPr>
            </a:lvl3pPr>
            <a:lvl4pPr marL="1600200" indent="-228600">
              <a:spcBef>
                <a:spcPct val="20000"/>
              </a:spcBef>
              <a:buClr>
                <a:schemeClr val="tx2"/>
              </a:buClr>
              <a:buFont typeface="Arial" charset="0"/>
              <a:buChar char="•"/>
              <a:defRPr>
                <a:solidFill>
                  <a:schemeClr val="tx1"/>
                </a:solidFill>
                <a:latin typeface="Arial" charset="0"/>
              </a:defRPr>
            </a:lvl4pPr>
            <a:lvl5pPr marL="2057400" indent="-228600">
              <a:spcBef>
                <a:spcPct val="20000"/>
              </a:spcBef>
              <a:buClr>
                <a:schemeClr val="tx2"/>
              </a:buClr>
              <a:buFont typeface="Arial" charset="0"/>
              <a:buChar char="•"/>
              <a:defRPr>
                <a:solidFill>
                  <a:schemeClr val="tx1"/>
                </a:solidFill>
                <a:latin typeface="Arial" charset="0"/>
              </a:defRPr>
            </a:lvl5pPr>
            <a:lvl6pPr marL="25146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6pPr>
            <a:lvl7pPr marL="29718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7pPr>
            <a:lvl8pPr marL="34290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8pPr>
            <a:lvl9pPr marL="38862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9pPr>
          </a:lstStyle>
          <a:p>
            <a:pPr>
              <a:spcBef>
                <a:spcPct val="0"/>
              </a:spcBef>
              <a:spcAft>
                <a:spcPct val="0"/>
              </a:spcAft>
              <a:buFontTx/>
              <a:buNone/>
            </a:pPr>
            <a:fld id="{47B128E9-21D2-DB46-9379-C123D808E4FA}" type="slidenum">
              <a:rPr lang="en-GB" altLang="en-US" sz="2400">
                <a:latin typeface="Times New Roman" charset="0"/>
              </a:rPr>
              <a:pPr>
                <a:spcBef>
                  <a:spcPct val="0"/>
                </a:spcBef>
                <a:spcAft>
                  <a:spcPct val="0"/>
                </a:spcAft>
                <a:buFontTx/>
                <a:buNone/>
              </a:pPr>
              <a:t>79</a:t>
            </a:fld>
            <a:endParaRPr lang="en-GB" altLang="en-US" sz="2400">
              <a:latin typeface="Times New Roman" charset="0"/>
            </a:endParaRPr>
          </a:p>
        </p:txBody>
      </p:sp>
      <p:grpSp>
        <p:nvGrpSpPr>
          <p:cNvPr id="141316" name="Group 4"/>
          <p:cNvGrpSpPr>
            <a:grpSpLocks/>
          </p:cNvGrpSpPr>
          <p:nvPr/>
        </p:nvGrpSpPr>
        <p:grpSpPr bwMode="auto">
          <a:xfrm>
            <a:off x="3659188" y="3068638"/>
            <a:ext cx="1447800" cy="1244600"/>
            <a:chOff x="3962400" y="2057400"/>
            <a:chExt cx="1447800" cy="1243608"/>
          </a:xfrm>
        </p:grpSpPr>
        <p:sp>
          <p:nvSpPr>
            <p:cNvPr id="98321" name="Rectangle 4"/>
            <p:cNvSpPr>
              <a:spLocks noChangeArrowheads="1"/>
            </p:cNvSpPr>
            <p:nvPr/>
          </p:nvSpPr>
          <p:spPr bwMode="auto">
            <a:xfrm>
              <a:off x="3962400" y="2057400"/>
              <a:ext cx="1447800" cy="761393"/>
            </a:xfrm>
            <a:prstGeom prst="rect">
              <a:avLst/>
            </a:prstGeom>
            <a:solidFill>
              <a:srgbClr val="FFFFFF"/>
            </a:solidFill>
            <a:ln w="9525">
              <a:solidFill>
                <a:schemeClr val="tx2">
                  <a:lumMod val="75000"/>
                </a:schemeClr>
              </a:solidFill>
              <a:miter lim="800000"/>
              <a:headEnd/>
              <a:tailEnd/>
            </a:ln>
          </p:spPr>
          <p:txBody>
            <a:bodyPr wrap="none" anchor="ctr"/>
            <a:lstStyle>
              <a:lvl1pPr>
                <a:spcBef>
                  <a:spcPct val="20000"/>
                </a:spcBef>
                <a:spcAft>
                  <a:spcPts val="600"/>
                </a:spcAft>
                <a:buFont typeface="Arial" charset="0"/>
                <a:defRPr sz="2000" b="1">
                  <a:solidFill>
                    <a:schemeClr val="tx1"/>
                  </a:solidFill>
                  <a:latin typeface="Arial" charset="0"/>
                </a:defRPr>
              </a:lvl1pPr>
              <a:lvl2pPr marL="742950" indent="-285750">
                <a:spcBef>
                  <a:spcPct val="20000"/>
                </a:spcBef>
                <a:buClr>
                  <a:schemeClr val="tx2"/>
                </a:buClr>
                <a:buFont typeface="Arial" charset="0"/>
                <a:buChar char="•"/>
                <a:defRPr sz="2000">
                  <a:solidFill>
                    <a:schemeClr val="tx1"/>
                  </a:solidFill>
                  <a:latin typeface="Arial" charset="0"/>
                </a:defRPr>
              </a:lvl2pPr>
              <a:lvl3pPr marL="1143000" indent="-228600">
                <a:spcBef>
                  <a:spcPct val="20000"/>
                </a:spcBef>
                <a:buClr>
                  <a:schemeClr val="tx2"/>
                </a:buClr>
                <a:buFont typeface="Arial" charset="0"/>
                <a:buChar char="•"/>
                <a:defRPr>
                  <a:solidFill>
                    <a:schemeClr val="tx1"/>
                  </a:solidFill>
                  <a:latin typeface="Arial" charset="0"/>
                </a:defRPr>
              </a:lvl3pPr>
              <a:lvl4pPr marL="1600200" indent="-228600">
                <a:spcBef>
                  <a:spcPct val="20000"/>
                </a:spcBef>
                <a:buClr>
                  <a:schemeClr val="tx2"/>
                </a:buClr>
                <a:buFont typeface="Arial" charset="0"/>
                <a:buChar char="•"/>
                <a:defRPr>
                  <a:solidFill>
                    <a:schemeClr val="tx1"/>
                  </a:solidFill>
                  <a:latin typeface="Arial" charset="0"/>
                </a:defRPr>
              </a:lvl4pPr>
              <a:lvl5pPr marL="2057400" indent="-228600">
                <a:spcBef>
                  <a:spcPct val="20000"/>
                </a:spcBef>
                <a:buClr>
                  <a:schemeClr val="tx2"/>
                </a:buClr>
                <a:buFont typeface="Arial" charset="0"/>
                <a:buChar char="•"/>
                <a:defRPr>
                  <a:solidFill>
                    <a:schemeClr val="tx1"/>
                  </a:solidFill>
                  <a:latin typeface="Arial" charset="0"/>
                </a:defRPr>
              </a:lvl5pPr>
              <a:lvl6pPr marL="2514600" indent="-228600" fontAlgn="base">
                <a:spcBef>
                  <a:spcPct val="20000"/>
                </a:spcBef>
                <a:spcAft>
                  <a:spcPct val="0"/>
                </a:spcAft>
                <a:buClr>
                  <a:schemeClr val="tx2"/>
                </a:buClr>
                <a:buFont typeface="Arial" charset="0"/>
                <a:buChar char="•"/>
                <a:defRPr>
                  <a:solidFill>
                    <a:schemeClr val="tx1"/>
                  </a:solidFill>
                  <a:latin typeface="Arial" charset="0"/>
                </a:defRPr>
              </a:lvl6pPr>
              <a:lvl7pPr marL="2971800" indent="-228600" fontAlgn="base">
                <a:spcBef>
                  <a:spcPct val="20000"/>
                </a:spcBef>
                <a:spcAft>
                  <a:spcPct val="0"/>
                </a:spcAft>
                <a:buClr>
                  <a:schemeClr val="tx2"/>
                </a:buClr>
                <a:buFont typeface="Arial" charset="0"/>
                <a:buChar char="•"/>
                <a:defRPr>
                  <a:solidFill>
                    <a:schemeClr val="tx1"/>
                  </a:solidFill>
                  <a:latin typeface="Arial" charset="0"/>
                </a:defRPr>
              </a:lvl7pPr>
              <a:lvl8pPr marL="3429000" indent="-228600" fontAlgn="base">
                <a:spcBef>
                  <a:spcPct val="20000"/>
                </a:spcBef>
                <a:spcAft>
                  <a:spcPct val="0"/>
                </a:spcAft>
                <a:buClr>
                  <a:schemeClr val="tx2"/>
                </a:buClr>
                <a:buFont typeface="Arial" charset="0"/>
                <a:buChar char="•"/>
                <a:defRPr>
                  <a:solidFill>
                    <a:schemeClr val="tx1"/>
                  </a:solidFill>
                  <a:latin typeface="Arial" charset="0"/>
                </a:defRPr>
              </a:lvl8pPr>
              <a:lvl9pPr marL="3886200" indent="-228600" fontAlgn="base">
                <a:spcBef>
                  <a:spcPct val="20000"/>
                </a:spcBef>
                <a:spcAft>
                  <a:spcPct val="0"/>
                </a:spcAft>
                <a:buClr>
                  <a:schemeClr val="tx2"/>
                </a:buClr>
                <a:buFont typeface="Arial" charset="0"/>
                <a:buChar char="•"/>
                <a:defRPr>
                  <a:solidFill>
                    <a:schemeClr val="tx1"/>
                  </a:solidFill>
                  <a:latin typeface="Arial" charset="0"/>
                </a:defRPr>
              </a:lvl9pPr>
            </a:lstStyle>
            <a:p>
              <a:pPr algn="ctr">
                <a:spcBef>
                  <a:spcPct val="0"/>
                </a:spcBef>
                <a:spcAft>
                  <a:spcPct val="0"/>
                </a:spcAft>
                <a:buFontTx/>
                <a:buNone/>
                <a:defRPr/>
              </a:pPr>
              <a:r>
                <a:rPr lang="en-US" altLang="en-US" sz="2400" b="0">
                  <a:solidFill>
                    <a:schemeClr val="tx2">
                      <a:lumMod val="75000"/>
                    </a:schemeClr>
                  </a:solidFill>
                  <a:latin typeface="Times" charset="0"/>
                </a:rPr>
                <a:t>STAFF</a:t>
              </a:r>
            </a:p>
          </p:txBody>
        </p:sp>
        <p:sp>
          <p:nvSpPr>
            <p:cNvPr id="98322" name="Line 13"/>
            <p:cNvSpPr>
              <a:spLocks noChangeShapeType="1"/>
            </p:cNvSpPr>
            <p:nvPr/>
          </p:nvSpPr>
          <p:spPr bwMode="auto">
            <a:xfrm>
              <a:off x="4660900" y="2844172"/>
              <a:ext cx="0" cy="456836"/>
            </a:xfrm>
            <a:prstGeom prst="line">
              <a:avLst/>
            </a:prstGeom>
            <a:noFill/>
            <a:ln w="19050">
              <a:solidFill>
                <a:schemeClr val="tx2">
                  <a:lumMod val="75000"/>
                </a:schemeClr>
              </a:solidFill>
              <a:round/>
              <a:headEnd/>
              <a:tailEnd/>
            </a:ln>
            <a:extLst>
              <a:ext uri="{909E8E84-426E-40DD-AFC4-6F175D3DCCD1}">
                <a14:hiddenFill xmlns:a14="http://schemas.microsoft.com/office/drawing/2010/main">
                  <a:noFill/>
                </a14:hiddenFill>
              </a:ext>
            </a:extLst>
          </p:spPr>
          <p:txBody>
            <a:bodyPr wrap="none" anchor="ctr"/>
            <a:lstStyle/>
            <a:p>
              <a:pPr>
                <a:defRPr/>
              </a:pPr>
              <a:endParaRPr lang="en-US">
                <a:solidFill>
                  <a:schemeClr val="tx2">
                    <a:lumMod val="75000"/>
                  </a:schemeClr>
                </a:solidFill>
              </a:endParaRPr>
            </a:p>
          </p:txBody>
        </p:sp>
      </p:grpSp>
      <p:grpSp>
        <p:nvGrpSpPr>
          <p:cNvPr id="141317" name="Group 22"/>
          <p:cNvGrpSpPr>
            <a:grpSpLocks/>
          </p:cNvGrpSpPr>
          <p:nvPr/>
        </p:nvGrpSpPr>
        <p:grpSpPr bwMode="auto">
          <a:xfrm>
            <a:off x="1619250" y="4432300"/>
            <a:ext cx="5791200" cy="1752600"/>
            <a:chOff x="1905000" y="2819400"/>
            <a:chExt cx="5791200" cy="1752600"/>
          </a:xfrm>
        </p:grpSpPr>
        <p:sp>
          <p:nvSpPr>
            <p:cNvPr id="98312" name="Rectangle 5"/>
            <p:cNvSpPr>
              <a:spLocks noChangeArrowheads="1"/>
            </p:cNvSpPr>
            <p:nvPr/>
          </p:nvSpPr>
          <p:spPr bwMode="auto">
            <a:xfrm>
              <a:off x="1905000" y="3810000"/>
              <a:ext cx="1600200" cy="762000"/>
            </a:xfrm>
            <a:prstGeom prst="rect">
              <a:avLst/>
            </a:prstGeom>
            <a:solidFill>
              <a:srgbClr val="FFFFFF"/>
            </a:solidFill>
            <a:ln w="9525">
              <a:solidFill>
                <a:schemeClr val="tx2">
                  <a:lumMod val="75000"/>
                </a:schemeClr>
              </a:solidFill>
              <a:miter lim="800000"/>
              <a:headEnd/>
              <a:tailEnd/>
            </a:ln>
          </p:spPr>
          <p:txBody>
            <a:bodyPr wrap="none" anchor="ctr"/>
            <a:lstStyle>
              <a:lvl1pPr>
                <a:spcBef>
                  <a:spcPct val="20000"/>
                </a:spcBef>
                <a:spcAft>
                  <a:spcPts val="600"/>
                </a:spcAft>
                <a:buFont typeface="Arial" charset="0"/>
                <a:defRPr sz="2000" b="1">
                  <a:solidFill>
                    <a:schemeClr val="tx1"/>
                  </a:solidFill>
                  <a:latin typeface="Arial" charset="0"/>
                </a:defRPr>
              </a:lvl1pPr>
              <a:lvl2pPr marL="742950" indent="-285750">
                <a:spcBef>
                  <a:spcPct val="20000"/>
                </a:spcBef>
                <a:buClr>
                  <a:schemeClr val="tx2"/>
                </a:buClr>
                <a:buFont typeface="Arial" charset="0"/>
                <a:buChar char="•"/>
                <a:defRPr sz="2000">
                  <a:solidFill>
                    <a:schemeClr val="tx1"/>
                  </a:solidFill>
                  <a:latin typeface="Arial" charset="0"/>
                </a:defRPr>
              </a:lvl2pPr>
              <a:lvl3pPr marL="1143000" indent="-228600">
                <a:spcBef>
                  <a:spcPct val="20000"/>
                </a:spcBef>
                <a:buClr>
                  <a:schemeClr val="tx2"/>
                </a:buClr>
                <a:buFont typeface="Arial" charset="0"/>
                <a:buChar char="•"/>
                <a:defRPr>
                  <a:solidFill>
                    <a:schemeClr val="tx1"/>
                  </a:solidFill>
                  <a:latin typeface="Arial" charset="0"/>
                </a:defRPr>
              </a:lvl3pPr>
              <a:lvl4pPr marL="1600200" indent="-228600">
                <a:spcBef>
                  <a:spcPct val="20000"/>
                </a:spcBef>
                <a:buClr>
                  <a:schemeClr val="tx2"/>
                </a:buClr>
                <a:buFont typeface="Arial" charset="0"/>
                <a:buChar char="•"/>
                <a:defRPr>
                  <a:solidFill>
                    <a:schemeClr val="tx1"/>
                  </a:solidFill>
                  <a:latin typeface="Arial" charset="0"/>
                </a:defRPr>
              </a:lvl4pPr>
              <a:lvl5pPr marL="2057400" indent="-228600">
                <a:spcBef>
                  <a:spcPct val="20000"/>
                </a:spcBef>
                <a:buClr>
                  <a:schemeClr val="tx2"/>
                </a:buClr>
                <a:buFont typeface="Arial" charset="0"/>
                <a:buChar char="•"/>
                <a:defRPr>
                  <a:solidFill>
                    <a:schemeClr val="tx1"/>
                  </a:solidFill>
                  <a:latin typeface="Arial" charset="0"/>
                </a:defRPr>
              </a:lvl5pPr>
              <a:lvl6pPr marL="2514600" indent="-228600" fontAlgn="base">
                <a:spcBef>
                  <a:spcPct val="20000"/>
                </a:spcBef>
                <a:spcAft>
                  <a:spcPct val="0"/>
                </a:spcAft>
                <a:buClr>
                  <a:schemeClr val="tx2"/>
                </a:buClr>
                <a:buFont typeface="Arial" charset="0"/>
                <a:buChar char="•"/>
                <a:defRPr>
                  <a:solidFill>
                    <a:schemeClr val="tx1"/>
                  </a:solidFill>
                  <a:latin typeface="Arial" charset="0"/>
                </a:defRPr>
              </a:lvl6pPr>
              <a:lvl7pPr marL="2971800" indent="-228600" fontAlgn="base">
                <a:spcBef>
                  <a:spcPct val="20000"/>
                </a:spcBef>
                <a:spcAft>
                  <a:spcPct val="0"/>
                </a:spcAft>
                <a:buClr>
                  <a:schemeClr val="tx2"/>
                </a:buClr>
                <a:buFont typeface="Arial" charset="0"/>
                <a:buChar char="•"/>
                <a:defRPr>
                  <a:solidFill>
                    <a:schemeClr val="tx1"/>
                  </a:solidFill>
                  <a:latin typeface="Arial" charset="0"/>
                </a:defRPr>
              </a:lvl7pPr>
              <a:lvl8pPr marL="3429000" indent="-228600" fontAlgn="base">
                <a:spcBef>
                  <a:spcPct val="20000"/>
                </a:spcBef>
                <a:spcAft>
                  <a:spcPct val="0"/>
                </a:spcAft>
                <a:buClr>
                  <a:schemeClr val="tx2"/>
                </a:buClr>
                <a:buFont typeface="Arial" charset="0"/>
                <a:buChar char="•"/>
                <a:defRPr>
                  <a:solidFill>
                    <a:schemeClr val="tx1"/>
                  </a:solidFill>
                  <a:latin typeface="Arial" charset="0"/>
                </a:defRPr>
              </a:lvl8pPr>
              <a:lvl9pPr marL="3886200" indent="-228600" fontAlgn="base">
                <a:spcBef>
                  <a:spcPct val="20000"/>
                </a:spcBef>
                <a:spcAft>
                  <a:spcPct val="0"/>
                </a:spcAft>
                <a:buClr>
                  <a:schemeClr val="tx2"/>
                </a:buClr>
                <a:buFont typeface="Arial" charset="0"/>
                <a:buChar char="•"/>
                <a:defRPr>
                  <a:solidFill>
                    <a:schemeClr val="tx1"/>
                  </a:solidFill>
                  <a:latin typeface="Arial" charset="0"/>
                </a:defRPr>
              </a:lvl9pPr>
            </a:lstStyle>
            <a:p>
              <a:pPr algn="ctr">
                <a:spcBef>
                  <a:spcPct val="0"/>
                </a:spcBef>
                <a:spcAft>
                  <a:spcPct val="0"/>
                </a:spcAft>
                <a:buFontTx/>
                <a:buNone/>
                <a:defRPr/>
              </a:pPr>
              <a:r>
                <a:rPr lang="en-US" altLang="en-US" sz="2400" b="0">
                  <a:solidFill>
                    <a:schemeClr val="tx2">
                      <a:lumMod val="75000"/>
                    </a:schemeClr>
                  </a:solidFill>
                  <a:latin typeface="Times" charset="0"/>
                </a:rPr>
                <a:t>MANAGER</a:t>
              </a:r>
            </a:p>
          </p:txBody>
        </p:sp>
        <p:sp>
          <p:nvSpPr>
            <p:cNvPr id="98313" name="Rectangle 6"/>
            <p:cNvSpPr>
              <a:spLocks noChangeArrowheads="1"/>
            </p:cNvSpPr>
            <p:nvPr/>
          </p:nvSpPr>
          <p:spPr bwMode="auto">
            <a:xfrm>
              <a:off x="3810000" y="3810000"/>
              <a:ext cx="1752600" cy="762000"/>
            </a:xfrm>
            <a:prstGeom prst="rect">
              <a:avLst/>
            </a:prstGeom>
            <a:solidFill>
              <a:srgbClr val="FFFFFF"/>
            </a:solidFill>
            <a:ln w="9525">
              <a:solidFill>
                <a:schemeClr val="tx2">
                  <a:lumMod val="75000"/>
                </a:schemeClr>
              </a:solidFill>
              <a:miter lim="800000"/>
              <a:headEnd/>
              <a:tailEnd/>
            </a:ln>
          </p:spPr>
          <p:txBody>
            <a:bodyPr wrap="none" anchor="ctr"/>
            <a:lstStyle>
              <a:lvl1pPr>
                <a:spcBef>
                  <a:spcPct val="20000"/>
                </a:spcBef>
                <a:spcAft>
                  <a:spcPts val="600"/>
                </a:spcAft>
                <a:buFont typeface="Arial" charset="0"/>
                <a:defRPr sz="2000" b="1">
                  <a:solidFill>
                    <a:schemeClr val="tx1"/>
                  </a:solidFill>
                  <a:latin typeface="Arial" charset="0"/>
                </a:defRPr>
              </a:lvl1pPr>
              <a:lvl2pPr marL="742950" indent="-285750">
                <a:spcBef>
                  <a:spcPct val="20000"/>
                </a:spcBef>
                <a:buClr>
                  <a:schemeClr val="tx2"/>
                </a:buClr>
                <a:buFont typeface="Arial" charset="0"/>
                <a:buChar char="•"/>
                <a:defRPr sz="2000">
                  <a:solidFill>
                    <a:schemeClr val="tx1"/>
                  </a:solidFill>
                  <a:latin typeface="Arial" charset="0"/>
                </a:defRPr>
              </a:lvl2pPr>
              <a:lvl3pPr marL="1143000" indent="-228600">
                <a:spcBef>
                  <a:spcPct val="20000"/>
                </a:spcBef>
                <a:buClr>
                  <a:schemeClr val="tx2"/>
                </a:buClr>
                <a:buFont typeface="Arial" charset="0"/>
                <a:buChar char="•"/>
                <a:defRPr>
                  <a:solidFill>
                    <a:schemeClr val="tx1"/>
                  </a:solidFill>
                  <a:latin typeface="Arial" charset="0"/>
                </a:defRPr>
              </a:lvl3pPr>
              <a:lvl4pPr marL="1600200" indent="-228600">
                <a:spcBef>
                  <a:spcPct val="20000"/>
                </a:spcBef>
                <a:buClr>
                  <a:schemeClr val="tx2"/>
                </a:buClr>
                <a:buFont typeface="Arial" charset="0"/>
                <a:buChar char="•"/>
                <a:defRPr>
                  <a:solidFill>
                    <a:schemeClr val="tx1"/>
                  </a:solidFill>
                  <a:latin typeface="Arial" charset="0"/>
                </a:defRPr>
              </a:lvl4pPr>
              <a:lvl5pPr marL="2057400" indent="-228600">
                <a:spcBef>
                  <a:spcPct val="20000"/>
                </a:spcBef>
                <a:buClr>
                  <a:schemeClr val="tx2"/>
                </a:buClr>
                <a:buFont typeface="Arial" charset="0"/>
                <a:buChar char="•"/>
                <a:defRPr>
                  <a:solidFill>
                    <a:schemeClr val="tx1"/>
                  </a:solidFill>
                  <a:latin typeface="Arial" charset="0"/>
                </a:defRPr>
              </a:lvl5pPr>
              <a:lvl6pPr marL="2514600" indent="-228600" fontAlgn="base">
                <a:spcBef>
                  <a:spcPct val="20000"/>
                </a:spcBef>
                <a:spcAft>
                  <a:spcPct val="0"/>
                </a:spcAft>
                <a:buClr>
                  <a:schemeClr val="tx2"/>
                </a:buClr>
                <a:buFont typeface="Arial" charset="0"/>
                <a:buChar char="•"/>
                <a:defRPr>
                  <a:solidFill>
                    <a:schemeClr val="tx1"/>
                  </a:solidFill>
                  <a:latin typeface="Arial" charset="0"/>
                </a:defRPr>
              </a:lvl6pPr>
              <a:lvl7pPr marL="2971800" indent="-228600" fontAlgn="base">
                <a:spcBef>
                  <a:spcPct val="20000"/>
                </a:spcBef>
                <a:spcAft>
                  <a:spcPct val="0"/>
                </a:spcAft>
                <a:buClr>
                  <a:schemeClr val="tx2"/>
                </a:buClr>
                <a:buFont typeface="Arial" charset="0"/>
                <a:buChar char="•"/>
                <a:defRPr>
                  <a:solidFill>
                    <a:schemeClr val="tx1"/>
                  </a:solidFill>
                  <a:latin typeface="Arial" charset="0"/>
                </a:defRPr>
              </a:lvl7pPr>
              <a:lvl8pPr marL="3429000" indent="-228600" fontAlgn="base">
                <a:spcBef>
                  <a:spcPct val="20000"/>
                </a:spcBef>
                <a:spcAft>
                  <a:spcPct val="0"/>
                </a:spcAft>
                <a:buClr>
                  <a:schemeClr val="tx2"/>
                </a:buClr>
                <a:buFont typeface="Arial" charset="0"/>
                <a:buChar char="•"/>
                <a:defRPr>
                  <a:solidFill>
                    <a:schemeClr val="tx1"/>
                  </a:solidFill>
                  <a:latin typeface="Arial" charset="0"/>
                </a:defRPr>
              </a:lvl8pPr>
              <a:lvl9pPr marL="3886200" indent="-228600" fontAlgn="base">
                <a:spcBef>
                  <a:spcPct val="20000"/>
                </a:spcBef>
                <a:spcAft>
                  <a:spcPct val="0"/>
                </a:spcAft>
                <a:buClr>
                  <a:schemeClr val="tx2"/>
                </a:buClr>
                <a:buFont typeface="Arial" charset="0"/>
                <a:buChar char="•"/>
                <a:defRPr>
                  <a:solidFill>
                    <a:schemeClr val="tx1"/>
                  </a:solidFill>
                  <a:latin typeface="Arial" charset="0"/>
                </a:defRPr>
              </a:lvl9pPr>
            </a:lstStyle>
            <a:p>
              <a:pPr algn="ctr">
                <a:spcBef>
                  <a:spcPct val="0"/>
                </a:spcBef>
                <a:spcAft>
                  <a:spcPct val="0"/>
                </a:spcAft>
                <a:buFontTx/>
                <a:buNone/>
                <a:defRPr/>
              </a:pPr>
              <a:r>
                <a:rPr lang="en-US" altLang="en-US" sz="2400" b="0">
                  <a:solidFill>
                    <a:schemeClr val="tx2">
                      <a:lumMod val="75000"/>
                    </a:schemeClr>
                  </a:solidFill>
                  <a:latin typeface="Times" charset="0"/>
                </a:rPr>
                <a:t>SECRETARY</a:t>
              </a:r>
            </a:p>
          </p:txBody>
        </p:sp>
        <p:sp>
          <p:nvSpPr>
            <p:cNvPr id="98314" name="Rectangle 7"/>
            <p:cNvSpPr>
              <a:spLocks noChangeArrowheads="1"/>
            </p:cNvSpPr>
            <p:nvPr/>
          </p:nvSpPr>
          <p:spPr bwMode="auto">
            <a:xfrm>
              <a:off x="5867400" y="3810000"/>
              <a:ext cx="1828800" cy="762000"/>
            </a:xfrm>
            <a:prstGeom prst="rect">
              <a:avLst/>
            </a:prstGeom>
            <a:solidFill>
              <a:srgbClr val="FFFFFF"/>
            </a:solidFill>
            <a:ln w="9525">
              <a:solidFill>
                <a:schemeClr val="tx2">
                  <a:lumMod val="75000"/>
                </a:schemeClr>
              </a:solidFill>
              <a:miter lim="800000"/>
              <a:headEnd/>
              <a:tailEnd/>
            </a:ln>
          </p:spPr>
          <p:txBody>
            <a:bodyPr wrap="none" anchor="ctr"/>
            <a:lstStyle>
              <a:lvl1pPr>
                <a:spcBef>
                  <a:spcPct val="20000"/>
                </a:spcBef>
                <a:spcAft>
                  <a:spcPts val="600"/>
                </a:spcAft>
                <a:buFont typeface="Arial" charset="0"/>
                <a:defRPr sz="2000" b="1">
                  <a:solidFill>
                    <a:schemeClr val="tx1"/>
                  </a:solidFill>
                  <a:latin typeface="Arial" charset="0"/>
                </a:defRPr>
              </a:lvl1pPr>
              <a:lvl2pPr marL="742950" indent="-285750">
                <a:spcBef>
                  <a:spcPct val="20000"/>
                </a:spcBef>
                <a:buClr>
                  <a:schemeClr val="tx2"/>
                </a:buClr>
                <a:buFont typeface="Arial" charset="0"/>
                <a:buChar char="•"/>
                <a:defRPr sz="2000">
                  <a:solidFill>
                    <a:schemeClr val="tx1"/>
                  </a:solidFill>
                  <a:latin typeface="Arial" charset="0"/>
                </a:defRPr>
              </a:lvl2pPr>
              <a:lvl3pPr marL="1143000" indent="-228600">
                <a:spcBef>
                  <a:spcPct val="20000"/>
                </a:spcBef>
                <a:buClr>
                  <a:schemeClr val="tx2"/>
                </a:buClr>
                <a:buFont typeface="Arial" charset="0"/>
                <a:buChar char="•"/>
                <a:defRPr>
                  <a:solidFill>
                    <a:schemeClr val="tx1"/>
                  </a:solidFill>
                  <a:latin typeface="Arial" charset="0"/>
                </a:defRPr>
              </a:lvl3pPr>
              <a:lvl4pPr marL="1600200" indent="-228600">
                <a:spcBef>
                  <a:spcPct val="20000"/>
                </a:spcBef>
                <a:buClr>
                  <a:schemeClr val="tx2"/>
                </a:buClr>
                <a:buFont typeface="Arial" charset="0"/>
                <a:buChar char="•"/>
                <a:defRPr>
                  <a:solidFill>
                    <a:schemeClr val="tx1"/>
                  </a:solidFill>
                  <a:latin typeface="Arial" charset="0"/>
                </a:defRPr>
              </a:lvl4pPr>
              <a:lvl5pPr marL="2057400" indent="-228600">
                <a:spcBef>
                  <a:spcPct val="20000"/>
                </a:spcBef>
                <a:buClr>
                  <a:schemeClr val="tx2"/>
                </a:buClr>
                <a:buFont typeface="Arial" charset="0"/>
                <a:buChar char="•"/>
                <a:defRPr>
                  <a:solidFill>
                    <a:schemeClr val="tx1"/>
                  </a:solidFill>
                  <a:latin typeface="Arial" charset="0"/>
                </a:defRPr>
              </a:lvl5pPr>
              <a:lvl6pPr marL="2514600" indent="-228600" fontAlgn="base">
                <a:spcBef>
                  <a:spcPct val="20000"/>
                </a:spcBef>
                <a:spcAft>
                  <a:spcPct val="0"/>
                </a:spcAft>
                <a:buClr>
                  <a:schemeClr val="tx2"/>
                </a:buClr>
                <a:buFont typeface="Arial" charset="0"/>
                <a:buChar char="•"/>
                <a:defRPr>
                  <a:solidFill>
                    <a:schemeClr val="tx1"/>
                  </a:solidFill>
                  <a:latin typeface="Arial" charset="0"/>
                </a:defRPr>
              </a:lvl6pPr>
              <a:lvl7pPr marL="2971800" indent="-228600" fontAlgn="base">
                <a:spcBef>
                  <a:spcPct val="20000"/>
                </a:spcBef>
                <a:spcAft>
                  <a:spcPct val="0"/>
                </a:spcAft>
                <a:buClr>
                  <a:schemeClr val="tx2"/>
                </a:buClr>
                <a:buFont typeface="Arial" charset="0"/>
                <a:buChar char="•"/>
                <a:defRPr>
                  <a:solidFill>
                    <a:schemeClr val="tx1"/>
                  </a:solidFill>
                  <a:latin typeface="Arial" charset="0"/>
                </a:defRPr>
              </a:lvl7pPr>
              <a:lvl8pPr marL="3429000" indent="-228600" fontAlgn="base">
                <a:spcBef>
                  <a:spcPct val="20000"/>
                </a:spcBef>
                <a:spcAft>
                  <a:spcPct val="0"/>
                </a:spcAft>
                <a:buClr>
                  <a:schemeClr val="tx2"/>
                </a:buClr>
                <a:buFont typeface="Arial" charset="0"/>
                <a:buChar char="•"/>
                <a:defRPr>
                  <a:solidFill>
                    <a:schemeClr val="tx1"/>
                  </a:solidFill>
                  <a:latin typeface="Arial" charset="0"/>
                </a:defRPr>
              </a:lvl8pPr>
              <a:lvl9pPr marL="3886200" indent="-228600" fontAlgn="base">
                <a:spcBef>
                  <a:spcPct val="20000"/>
                </a:spcBef>
                <a:spcAft>
                  <a:spcPct val="0"/>
                </a:spcAft>
                <a:buClr>
                  <a:schemeClr val="tx2"/>
                </a:buClr>
                <a:buFont typeface="Arial" charset="0"/>
                <a:buChar char="•"/>
                <a:defRPr>
                  <a:solidFill>
                    <a:schemeClr val="tx1"/>
                  </a:solidFill>
                  <a:latin typeface="Arial" charset="0"/>
                </a:defRPr>
              </a:lvl9pPr>
            </a:lstStyle>
            <a:p>
              <a:pPr algn="ctr">
                <a:spcBef>
                  <a:spcPct val="0"/>
                </a:spcBef>
                <a:spcAft>
                  <a:spcPct val="0"/>
                </a:spcAft>
                <a:buFontTx/>
                <a:buNone/>
                <a:defRPr/>
              </a:pPr>
              <a:r>
                <a:rPr lang="en-US" altLang="en-US" sz="2400" b="0">
                  <a:solidFill>
                    <a:schemeClr val="tx2">
                      <a:lumMod val="75000"/>
                    </a:schemeClr>
                  </a:solidFill>
                  <a:latin typeface="Times" charset="0"/>
                </a:rPr>
                <a:t>SALES</a:t>
              </a:r>
            </a:p>
            <a:p>
              <a:pPr algn="ctr">
                <a:spcBef>
                  <a:spcPct val="0"/>
                </a:spcBef>
                <a:spcAft>
                  <a:spcPct val="0"/>
                </a:spcAft>
                <a:buFontTx/>
                <a:buNone/>
                <a:defRPr/>
              </a:pPr>
              <a:r>
                <a:rPr lang="en-US" altLang="en-US" sz="2400" b="0">
                  <a:solidFill>
                    <a:schemeClr val="tx2">
                      <a:lumMod val="75000"/>
                    </a:schemeClr>
                  </a:solidFill>
                  <a:latin typeface="Times" charset="0"/>
                </a:rPr>
                <a:t>PERSONNEL</a:t>
              </a:r>
            </a:p>
          </p:txBody>
        </p:sp>
        <p:sp>
          <p:nvSpPr>
            <p:cNvPr id="98315" name="Line 8"/>
            <p:cNvSpPr>
              <a:spLocks noChangeShapeType="1"/>
            </p:cNvSpPr>
            <p:nvPr/>
          </p:nvSpPr>
          <p:spPr bwMode="auto">
            <a:xfrm flipH="1">
              <a:off x="3657600" y="2819400"/>
              <a:ext cx="990600" cy="533400"/>
            </a:xfrm>
            <a:prstGeom prst="line">
              <a:avLst/>
            </a:prstGeom>
            <a:noFill/>
            <a:ln w="19050">
              <a:solidFill>
                <a:schemeClr val="tx2">
                  <a:lumMod val="75000"/>
                </a:schemeClr>
              </a:solidFill>
              <a:round/>
              <a:headEnd/>
              <a:tailEnd type="triangle" w="med" len="med"/>
            </a:ln>
            <a:extLst>
              <a:ext uri="{909E8E84-426E-40DD-AFC4-6F175D3DCCD1}">
                <a14:hiddenFill xmlns:a14="http://schemas.microsoft.com/office/drawing/2010/main">
                  <a:noFill/>
                </a14:hiddenFill>
              </a:ext>
            </a:extLst>
          </p:spPr>
          <p:txBody>
            <a:bodyPr wrap="none" anchor="ctr"/>
            <a:lstStyle/>
            <a:p>
              <a:pPr>
                <a:defRPr/>
              </a:pPr>
              <a:endParaRPr lang="en-US">
                <a:solidFill>
                  <a:schemeClr val="tx2">
                    <a:lumMod val="75000"/>
                  </a:schemeClr>
                </a:solidFill>
              </a:endParaRPr>
            </a:p>
          </p:txBody>
        </p:sp>
        <p:sp>
          <p:nvSpPr>
            <p:cNvPr id="98316" name="Line 9"/>
            <p:cNvSpPr>
              <a:spLocks noChangeShapeType="1"/>
            </p:cNvSpPr>
            <p:nvPr/>
          </p:nvSpPr>
          <p:spPr bwMode="auto">
            <a:xfrm>
              <a:off x="4648200" y="2819400"/>
              <a:ext cx="0" cy="533400"/>
            </a:xfrm>
            <a:prstGeom prst="line">
              <a:avLst/>
            </a:prstGeom>
            <a:noFill/>
            <a:ln w="19050">
              <a:solidFill>
                <a:schemeClr val="tx2">
                  <a:lumMod val="75000"/>
                </a:schemeClr>
              </a:solidFill>
              <a:round/>
              <a:headEnd/>
              <a:tailEnd type="triangle" w="med" len="med"/>
            </a:ln>
            <a:extLst>
              <a:ext uri="{909E8E84-426E-40DD-AFC4-6F175D3DCCD1}">
                <a14:hiddenFill xmlns:a14="http://schemas.microsoft.com/office/drawing/2010/main">
                  <a:noFill/>
                </a14:hiddenFill>
              </a:ext>
            </a:extLst>
          </p:spPr>
          <p:txBody>
            <a:bodyPr wrap="none" anchor="ctr"/>
            <a:lstStyle/>
            <a:p>
              <a:pPr>
                <a:defRPr/>
              </a:pPr>
              <a:endParaRPr lang="en-US">
                <a:solidFill>
                  <a:schemeClr val="tx2">
                    <a:lumMod val="75000"/>
                  </a:schemeClr>
                </a:solidFill>
              </a:endParaRPr>
            </a:p>
          </p:txBody>
        </p:sp>
        <p:sp>
          <p:nvSpPr>
            <p:cNvPr id="98317" name="Line 10"/>
            <p:cNvSpPr>
              <a:spLocks noChangeShapeType="1"/>
            </p:cNvSpPr>
            <p:nvPr/>
          </p:nvSpPr>
          <p:spPr bwMode="auto">
            <a:xfrm>
              <a:off x="4724400" y="2819400"/>
              <a:ext cx="1066800" cy="457200"/>
            </a:xfrm>
            <a:prstGeom prst="line">
              <a:avLst/>
            </a:prstGeom>
            <a:noFill/>
            <a:ln w="19050">
              <a:solidFill>
                <a:schemeClr val="tx2">
                  <a:lumMod val="75000"/>
                </a:schemeClr>
              </a:solidFill>
              <a:round/>
              <a:headEnd/>
              <a:tailEnd type="triangle" w="med" len="med"/>
            </a:ln>
            <a:extLst>
              <a:ext uri="{909E8E84-426E-40DD-AFC4-6F175D3DCCD1}">
                <a14:hiddenFill xmlns:a14="http://schemas.microsoft.com/office/drawing/2010/main">
                  <a:noFill/>
                </a14:hiddenFill>
              </a:ext>
            </a:extLst>
          </p:spPr>
          <p:txBody>
            <a:bodyPr wrap="none" anchor="ctr"/>
            <a:lstStyle/>
            <a:p>
              <a:pPr>
                <a:defRPr/>
              </a:pPr>
              <a:endParaRPr lang="en-US">
                <a:solidFill>
                  <a:schemeClr val="tx2">
                    <a:lumMod val="75000"/>
                  </a:schemeClr>
                </a:solidFill>
              </a:endParaRPr>
            </a:p>
          </p:txBody>
        </p:sp>
        <p:sp>
          <p:nvSpPr>
            <p:cNvPr id="98318" name="Line 11"/>
            <p:cNvSpPr>
              <a:spLocks noChangeShapeType="1"/>
            </p:cNvSpPr>
            <p:nvPr/>
          </p:nvSpPr>
          <p:spPr bwMode="auto">
            <a:xfrm flipH="1">
              <a:off x="2819400" y="3352800"/>
              <a:ext cx="838200" cy="457200"/>
            </a:xfrm>
            <a:prstGeom prst="line">
              <a:avLst/>
            </a:prstGeom>
            <a:noFill/>
            <a:ln w="19050">
              <a:solidFill>
                <a:schemeClr val="tx2">
                  <a:lumMod val="75000"/>
                </a:schemeClr>
              </a:solidFill>
              <a:round/>
              <a:headEnd/>
              <a:tailEnd/>
            </a:ln>
            <a:extLst>
              <a:ext uri="{909E8E84-426E-40DD-AFC4-6F175D3DCCD1}">
                <a14:hiddenFill xmlns:a14="http://schemas.microsoft.com/office/drawing/2010/main">
                  <a:noFill/>
                </a14:hiddenFill>
              </a:ext>
            </a:extLst>
          </p:spPr>
          <p:txBody>
            <a:bodyPr wrap="none" anchor="ctr"/>
            <a:lstStyle/>
            <a:p>
              <a:pPr>
                <a:defRPr/>
              </a:pPr>
              <a:endParaRPr lang="en-US">
                <a:solidFill>
                  <a:schemeClr val="tx2">
                    <a:lumMod val="75000"/>
                  </a:schemeClr>
                </a:solidFill>
              </a:endParaRPr>
            </a:p>
          </p:txBody>
        </p:sp>
        <p:sp>
          <p:nvSpPr>
            <p:cNvPr id="98319" name="Line 13"/>
            <p:cNvSpPr>
              <a:spLocks noChangeShapeType="1"/>
            </p:cNvSpPr>
            <p:nvPr/>
          </p:nvSpPr>
          <p:spPr bwMode="auto">
            <a:xfrm>
              <a:off x="4648200" y="3352800"/>
              <a:ext cx="0" cy="457200"/>
            </a:xfrm>
            <a:prstGeom prst="line">
              <a:avLst/>
            </a:prstGeom>
            <a:noFill/>
            <a:ln w="19050">
              <a:solidFill>
                <a:schemeClr val="tx2">
                  <a:lumMod val="75000"/>
                </a:schemeClr>
              </a:solidFill>
              <a:round/>
              <a:headEnd/>
              <a:tailEnd/>
            </a:ln>
            <a:extLst>
              <a:ext uri="{909E8E84-426E-40DD-AFC4-6F175D3DCCD1}">
                <a14:hiddenFill xmlns:a14="http://schemas.microsoft.com/office/drawing/2010/main">
                  <a:noFill/>
                </a14:hiddenFill>
              </a:ext>
            </a:extLst>
          </p:spPr>
          <p:txBody>
            <a:bodyPr wrap="none" anchor="ctr"/>
            <a:lstStyle/>
            <a:p>
              <a:pPr>
                <a:defRPr/>
              </a:pPr>
              <a:endParaRPr lang="en-US">
                <a:solidFill>
                  <a:schemeClr val="tx2">
                    <a:lumMod val="75000"/>
                  </a:schemeClr>
                </a:solidFill>
              </a:endParaRPr>
            </a:p>
          </p:txBody>
        </p:sp>
        <p:sp>
          <p:nvSpPr>
            <p:cNvPr id="98320" name="Line 14"/>
            <p:cNvSpPr>
              <a:spLocks noChangeShapeType="1"/>
            </p:cNvSpPr>
            <p:nvPr/>
          </p:nvSpPr>
          <p:spPr bwMode="auto">
            <a:xfrm>
              <a:off x="5791200" y="3276600"/>
              <a:ext cx="1143000" cy="533400"/>
            </a:xfrm>
            <a:prstGeom prst="line">
              <a:avLst/>
            </a:prstGeom>
            <a:noFill/>
            <a:ln w="19050">
              <a:solidFill>
                <a:schemeClr val="tx2">
                  <a:lumMod val="75000"/>
                </a:schemeClr>
              </a:solidFill>
              <a:round/>
              <a:headEnd/>
              <a:tailEnd/>
            </a:ln>
            <a:extLst>
              <a:ext uri="{909E8E84-426E-40DD-AFC4-6F175D3DCCD1}">
                <a14:hiddenFill xmlns:a14="http://schemas.microsoft.com/office/drawing/2010/main">
                  <a:noFill/>
                </a14:hiddenFill>
              </a:ext>
            </a:extLst>
          </p:spPr>
          <p:txBody>
            <a:bodyPr wrap="none" anchor="ctr"/>
            <a:lstStyle/>
            <a:p>
              <a:pPr>
                <a:defRPr/>
              </a:pPr>
              <a:endParaRPr lang="en-US">
                <a:solidFill>
                  <a:schemeClr val="tx2">
                    <a:lumMod val="75000"/>
                  </a:schemeClr>
                </a:solidFill>
              </a:endParaRPr>
            </a:p>
          </p:txBody>
        </p:sp>
      </p:grpSp>
      <p:sp>
        <p:nvSpPr>
          <p:cNvPr id="98311" name="Oval 75"/>
          <p:cNvSpPr>
            <a:spLocks noChangeArrowheads="1"/>
          </p:cNvSpPr>
          <p:nvPr/>
        </p:nvSpPr>
        <p:spPr bwMode="auto">
          <a:xfrm>
            <a:off x="4243388" y="4287838"/>
            <a:ext cx="287337" cy="215900"/>
          </a:xfrm>
          <a:prstGeom prst="ellipse">
            <a:avLst/>
          </a:prstGeom>
          <a:solidFill>
            <a:srgbClr val="FFFFFF"/>
          </a:solidFill>
          <a:ln w="9525">
            <a:solidFill>
              <a:schemeClr val="tx2">
                <a:lumMod val="75000"/>
              </a:schemeClr>
            </a:solidFill>
            <a:round/>
            <a:headEnd/>
            <a:tailEnd/>
          </a:ln>
        </p:spPr>
        <p:txBody>
          <a:bodyPr/>
          <a:lstStyle>
            <a:lvl1pPr>
              <a:spcBef>
                <a:spcPct val="20000"/>
              </a:spcBef>
              <a:spcAft>
                <a:spcPts val="600"/>
              </a:spcAft>
              <a:buFont typeface="Arial" charset="0"/>
              <a:defRPr sz="2000" b="1">
                <a:solidFill>
                  <a:schemeClr val="tx1"/>
                </a:solidFill>
                <a:latin typeface="Arial" charset="0"/>
              </a:defRPr>
            </a:lvl1pPr>
            <a:lvl2pPr marL="742950" indent="-285750">
              <a:spcBef>
                <a:spcPct val="20000"/>
              </a:spcBef>
              <a:buClr>
                <a:schemeClr val="tx2"/>
              </a:buClr>
              <a:buFont typeface="Arial" charset="0"/>
              <a:buChar char="•"/>
              <a:defRPr sz="2000">
                <a:solidFill>
                  <a:schemeClr val="tx1"/>
                </a:solidFill>
                <a:latin typeface="Arial" charset="0"/>
              </a:defRPr>
            </a:lvl2pPr>
            <a:lvl3pPr marL="1143000" indent="-228600">
              <a:spcBef>
                <a:spcPct val="20000"/>
              </a:spcBef>
              <a:buClr>
                <a:schemeClr val="tx2"/>
              </a:buClr>
              <a:buFont typeface="Arial" charset="0"/>
              <a:buChar char="•"/>
              <a:defRPr>
                <a:solidFill>
                  <a:schemeClr val="tx1"/>
                </a:solidFill>
                <a:latin typeface="Arial" charset="0"/>
              </a:defRPr>
            </a:lvl3pPr>
            <a:lvl4pPr marL="1600200" indent="-228600">
              <a:spcBef>
                <a:spcPct val="20000"/>
              </a:spcBef>
              <a:buClr>
                <a:schemeClr val="tx2"/>
              </a:buClr>
              <a:buFont typeface="Arial" charset="0"/>
              <a:buChar char="•"/>
              <a:defRPr>
                <a:solidFill>
                  <a:schemeClr val="tx1"/>
                </a:solidFill>
                <a:latin typeface="Arial" charset="0"/>
              </a:defRPr>
            </a:lvl4pPr>
            <a:lvl5pPr marL="2057400" indent="-228600">
              <a:spcBef>
                <a:spcPct val="20000"/>
              </a:spcBef>
              <a:buClr>
                <a:schemeClr val="tx2"/>
              </a:buClr>
              <a:buFont typeface="Arial" charset="0"/>
              <a:buChar char="•"/>
              <a:defRPr>
                <a:solidFill>
                  <a:schemeClr val="tx1"/>
                </a:solidFill>
                <a:latin typeface="Arial" charset="0"/>
              </a:defRPr>
            </a:lvl5pPr>
            <a:lvl6pPr marL="2514600" indent="-228600" fontAlgn="base">
              <a:spcBef>
                <a:spcPct val="20000"/>
              </a:spcBef>
              <a:spcAft>
                <a:spcPct val="0"/>
              </a:spcAft>
              <a:buClr>
                <a:schemeClr val="tx2"/>
              </a:buClr>
              <a:buFont typeface="Arial" charset="0"/>
              <a:buChar char="•"/>
              <a:defRPr>
                <a:solidFill>
                  <a:schemeClr val="tx1"/>
                </a:solidFill>
                <a:latin typeface="Arial" charset="0"/>
              </a:defRPr>
            </a:lvl6pPr>
            <a:lvl7pPr marL="2971800" indent="-228600" fontAlgn="base">
              <a:spcBef>
                <a:spcPct val="20000"/>
              </a:spcBef>
              <a:spcAft>
                <a:spcPct val="0"/>
              </a:spcAft>
              <a:buClr>
                <a:schemeClr val="tx2"/>
              </a:buClr>
              <a:buFont typeface="Arial" charset="0"/>
              <a:buChar char="•"/>
              <a:defRPr>
                <a:solidFill>
                  <a:schemeClr val="tx1"/>
                </a:solidFill>
                <a:latin typeface="Arial" charset="0"/>
              </a:defRPr>
            </a:lvl7pPr>
            <a:lvl8pPr marL="3429000" indent="-228600" fontAlgn="base">
              <a:spcBef>
                <a:spcPct val="20000"/>
              </a:spcBef>
              <a:spcAft>
                <a:spcPct val="0"/>
              </a:spcAft>
              <a:buClr>
                <a:schemeClr val="tx2"/>
              </a:buClr>
              <a:buFont typeface="Arial" charset="0"/>
              <a:buChar char="•"/>
              <a:defRPr>
                <a:solidFill>
                  <a:schemeClr val="tx1"/>
                </a:solidFill>
                <a:latin typeface="Arial" charset="0"/>
              </a:defRPr>
            </a:lvl8pPr>
            <a:lvl9pPr marL="3886200" indent="-228600" fontAlgn="base">
              <a:spcBef>
                <a:spcPct val="20000"/>
              </a:spcBef>
              <a:spcAft>
                <a:spcPct val="0"/>
              </a:spcAft>
              <a:buClr>
                <a:schemeClr val="tx2"/>
              </a:buClr>
              <a:buFont typeface="Arial" charset="0"/>
              <a:buChar char="•"/>
              <a:defRPr>
                <a:solidFill>
                  <a:schemeClr val="tx1"/>
                </a:solidFill>
                <a:latin typeface="Arial" charset="0"/>
              </a:defRPr>
            </a:lvl9pPr>
          </a:lstStyle>
          <a:p>
            <a:pPr>
              <a:spcBef>
                <a:spcPct val="0"/>
              </a:spcBef>
              <a:spcAft>
                <a:spcPct val="0"/>
              </a:spcAft>
              <a:buFontTx/>
              <a:buNone/>
              <a:defRPr/>
            </a:pPr>
            <a:endParaRPr lang="en-US" altLang="en-US" sz="2400" b="0">
              <a:solidFill>
                <a:schemeClr val="tx2">
                  <a:lumMod val="75000"/>
                </a:schemeClr>
              </a:solidFill>
              <a:latin typeface="Times New Roman" charset="0"/>
            </a:endParaRPr>
          </a:p>
        </p:txBody>
      </p:sp>
    </p:spTree>
  </p:cSld>
  <p:clrMapOvr>
    <a:masterClrMapping/>
  </p:clrMapOvr>
  <p:transition>
    <p:wipe dir="d"/>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Example of ER Diagram </a:t>
            </a:r>
          </a:p>
        </p:txBody>
      </p:sp>
      <p:sp>
        <p:nvSpPr>
          <p:cNvPr id="2" name="Footer Placeholder 1"/>
          <p:cNvSpPr>
            <a:spLocks noGrp="1"/>
          </p:cNvSpPr>
          <p:nvPr>
            <p:ph type="ftr" sz="quarter" idx="11"/>
          </p:nvPr>
        </p:nvSpPr>
        <p:spPr/>
        <p:txBody>
          <a:bodyPr/>
          <a:lstStyle/>
          <a:p>
            <a:r>
              <a:rPr lang="en-US"/>
              <a:t>Lecture3</a:t>
            </a:r>
          </a:p>
        </p:txBody>
      </p:sp>
      <p:sp>
        <p:nvSpPr>
          <p:cNvPr id="4" name="Slide Number Placeholder 3"/>
          <p:cNvSpPr>
            <a:spLocks noGrp="1"/>
          </p:cNvSpPr>
          <p:nvPr>
            <p:ph type="sldNum" sz="quarter" idx="12"/>
          </p:nvPr>
        </p:nvSpPr>
        <p:spPr/>
        <p:txBody>
          <a:bodyPr/>
          <a:lstStyle/>
          <a:p>
            <a:fld id="{4291A215-A08A-44D9-AE8F-E2531DD7AFEC}" type="slidenum">
              <a:rPr lang="en-US" smtClean="0"/>
              <a:pPr/>
              <a:t>8</a:t>
            </a:fld>
            <a:endParaRPr lang="en-US"/>
          </a:p>
        </p:txBody>
      </p:sp>
      <p:pic>
        <p:nvPicPr>
          <p:cNvPr id="8" name="Picture 15"/>
          <p:cNvPicPr>
            <a:picLocks noChangeAspect="1" noChangeArrowheads="1"/>
          </p:cNvPicPr>
          <p:nvPr/>
        </p:nvPicPr>
        <p:blipFill>
          <a:blip r:embed="rId2" cstate="print"/>
          <a:srcRect/>
          <a:stretch>
            <a:fillRect/>
          </a:stretch>
        </p:blipFill>
        <p:spPr bwMode="auto">
          <a:xfrm>
            <a:off x="838200" y="1458310"/>
            <a:ext cx="6705600" cy="5093462"/>
          </a:xfrm>
          <a:prstGeom prst="rect">
            <a:avLst/>
          </a:prstGeom>
          <a:noFill/>
          <a:ln w="3175">
            <a:noFill/>
            <a:miter lim="800000"/>
            <a:headEnd/>
            <a:tailEnd/>
          </a:ln>
        </p:spPr>
      </p:pic>
    </p:spTree>
    <p:extLst>
      <p:ext uri="{BB962C8B-B14F-4D97-AF65-F5344CB8AC3E}">
        <p14:creationId xmlns:p14="http://schemas.microsoft.com/office/powerpoint/2010/main" val="513691243"/>
      </p:ext>
    </p:extLst>
  </p:cSld>
  <p:clrMapOvr>
    <a:masterClrMapping/>
  </p:clrMapOvr>
  <p:transition>
    <p:fade/>
  </p:transition>
</p:sld>
</file>

<file path=ppt/slides/slide8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42" name="Rectangle 2"/>
          <p:cNvSpPr>
            <a:spLocks noGrp="1" noChangeArrowheads="1"/>
          </p:cNvSpPr>
          <p:nvPr>
            <p:ph type="title"/>
          </p:nvPr>
        </p:nvSpPr>
        <p:spPr>
          <a:xfrm>
            <a:off x="381000" y="266700"/>
            <a:ext cx="8382000" cy="1104900"/>
          </a:xfrm>
        </p:spPr>
        <p:txBody>
          <a:bodyPr wrap="square" numCol="1" anchorCtr="0" compatLnSpc="1">
            <a:prstTxWarp prst="textNoShape">
              <a:avLst/>
            </a:prstTxWarp>
          </a:bodyPr>
          <a:lstStyle/>
          <a:p>
            <a:pPr eaLnBrk="1" hangingPunct="1"/>
            <a:r>
              <a:rPr lang="en-AU" altLang="en-US" sz="3200" b="1" cap="none">
                <a:latin typeface="Times" charset="0"/>
                <a:ea typeface="Times New Roman" charset="0"/>
                <a:cs typeface="Times New Roman" charset="0"/>
              </a:rPr>
              <a:t>Constraints on Specialization / Generalization</a:t>
            </a:r>
            <a:endParaRPr lang="en-GB" altLang="en-US" sz="3200" b="1" cap="none">
              <a:latin typeface="Times" charset="0"/>
              <a:ea typeface="Times New Roman" charset="0"/>
              <a:cs typeface="Times New Roman" charset="0"/>
            </a:endParaRPr>
          </a:p>
        </p:txBody>
      </p:sp>
      <p:sp>
        <p:nvSpPr>
          <p:cNvPr id="163843" name="Rectangle 3"/>
          <p:cNvSpPr>
            <a:spLocks noGrp="1" noChangeArrowheads="1"/>
          </p:cNvSpPr>
          <p:nvPr>
            <p:ph idx="1"/>
          </p:nvPr>
        </p:nvSpPr>
        <p:spPr>
          <a:xfrm>
            <a:off x="685800" y="1835150"/>
            <a:ext cx="7727950" cy="4051300"/>
          </a:xfrm>
        </p:spPr>
        <p:txBody>
          <a:bodyPr rtlCol="0">
            <a:normAutofit/>
          </a:bodyPr>
          <a:lstStyle/>
          <a:p>
            <a:pPr eaLnBrk="1" fontAlgn="auto" hangingPunct="1">
              <a:buFont typeface="Arial" pitchFamily="34" charset="0"/>
              <a:buNone/>
              <a:defRPr/>
            </a:pPr>
            <a:r>
              <a:rPr lang="en-AU" sz="2400" dirty="0">
                <a:latin typeface="Times" charset="0"/>
                <a:ea typeface="ＭＳ Ｐゴシック" charset="0"/>
                <a:cs typeface="Times New Roman" charset="0"/>
              </a:rPr>
              <a:t>Disjoint constraint </a:t>
            </a:r>
          </a:p>
          <a:p>
            <a:pPr lvl="1" indent="-182880" eaLnBrk="1" fontAlgn="auto" hangingPunct="1">
              <a:spcAft>
                <a:spcPts val="0"/>
              </a:spcAft>
              <a:buFont typeface="Arial" pitchFamily="34" charset="0"/>
              <a:buChar char="•"/>
              <a:defRPr/>
            </a:pPr>
            <a:r>
              <a:rPr lang="en-AU" sz="2400" dirty="0">
                <a:latin typeface="Times" charset="0"/>
                <a:ea typeface="ＭＳ Ｐゴシック" charset="0"/>
                <a:cs typeface="Times New Roman" charset="0"/>
              </a:rPr>
              <a:t>Describes relationship between members of the subclasses and indicates whether member of a superclass can be a member of one, or more than one, subclass.</a:t>
            </a:r>
            <a:r>
              <a:rPr lang="en-GB" sz="2400" dirty="0">
                <a:latin typeface="Times" charset="0"/>
                <a:ea typeface="ＭＳ Ｐゴシック" charset="0"/>
                <a:cs typeface="Times New Roman" charset="0"/>
              </a:rPr>
              <a:t> </a:t>
            </a:r>
          </a:p>
          <a:p>
            <a:pPr marL="517525" lvl="1" indent="0" eaLnBrk="1" fontAlgn="auto" hangingPunct="1">
              <a:spcAft>
                <a:spcPts val="0"/>
              </a:spcAft>
              <a:buFontTx/>
              <a:buNone/>
              <a:defRPr/>
            </a:pPr>
            <a:endParaRPr lang="en-GB" sz="2400" b="1" dirty="0">
              <a:latin typeface="Times" charset="0"/>
              <a:ea typeface="ＭＳ Ｐゴシック" charset="0"/>
              <a:cs typeface="Times New Roman" charset="0"/>
            </a:endParaRPr>
          </a:p>
          <a:p>
            <a:pPr eaLnBrk="1" fontAlgn="auto" hangingPunct="1">
              <a:buFont typeface="Arial" pitchFamily="34" charset="0"/>
              <a:buNone/>
              <a:defRPr/>
            </a:pPr>
            <a:r>
              <a:rPr lang="en-GB" sz="2400" dirty="0">
                <a:latin typeface="Times" charset="0"/>
                <a:ea typeface="ＭＳ Ｐゴシック" charset="0"/>
                <a:cs typeface="Times New Roman" charset="0"/>
              </a:rPr>
              <a:t>Two types of disjoint contains:</a:t>
            </a:r>
          </a:p>
          <a:p>
            <a:pPr lvl="1" indent="-182880" eaLnBrk="1" fontAlgn="auto" hangingPunct="1">
              <a:spcAft>
                <a:spcPts val="0"/>
              </a:spcAft>
              <a:buFont typeface="Arial" pitchFamily="34" charset="0"/>
              <a:buChar char="•"/>
              <a:defRPr/>
            </a:pPr>
            <a:r>
              <a:rPr lang="en-GB" sz="2400" dirty="0">
                <a:latin typeface="Times" charset="0"/>
                <a:ea typeface="ＭＳ Ｐゴシック" charset="0"/>
                <a:cs typeface="Times New Roman" charset="0"/>
              </a:rPr>
              <a:t>Disjoint</a:t>
            </a:r>
          </a:p>
          <a:p>
            <a:pPr lvl="1" indent="-182880" eaLnBrk="1" fontAlgn="auto" hangingPunct="1">
              <a:spcAft>
                <a:spcPts val="0"/>
              </a:spcAft>
              <a:buFont typeface="Arial" pitchFamily="34" charset="0"/>
              <a:buChar char="•"/>
              <a:defRPr/>
            </a:pPr>
            <a:r>
              <a:rPr lang="en-GB" sz="2400" dirty="0" err="1">
                <a:latin typeface="Times" charset="0"/>
                <a:ea typeface="ＭＳ Ｐゴシック" charset="0"/>
                <a:cs typeface="Times New Roman" charset="0"/>
              </a:rPr>
              <a:t>Nondisjoint</a:t>
            </a:r>
            <a:endParaRPr lang="en-GB" sz="2400" dirty="0">
              <a:latin typeface="Times" charset="0"/>
              <a:ea typeface="ＭＳ Ｐゴシック" charset="0"/>
            </a:endParaRPr>
          </a:p>
        </p:txBody>
      </p:sp>
      <p:sp>
        <p:nvSpPr>
          <p:cNvPr id="142339" name="Slide Number Placeholder 3"/>
          <p:cNvSpPr>
            <a:spLocks noGrp="1"/>
          </p:cNvSpPr>
          <p:nvPr>
            <p:ph type="sldNum" sz="quarter" idx="12"/>
          </p:nvPr>
        </p:nvSpPr>
        <p:spPr bwMode="auto">
          <a:xfrm>
            <a:off x="6858000" y="6172200"/>
            <a:ext cx="19050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ts val="600"/>
              </a:spcAft>
              <a:buFont typeface="Arial" charset="0"/>
              <a:defRPr sz="2000" b="1">
                <a:solidFill>
                  <a:schemeClr val="tx1"/>
                </a:solidFill>
                <a:latin typeface="Arial" charset="0"/>
              </a:defRPr>
            </a:lvl1pPr>
            <a:lvl2pPr marL="742950" indent="-285750">
              <a:spcBef>
                <a:spcPct val="20000"/>
              </a:spcBef>
              <a:buClr>
                <a:schemeClr val="tx2"/>
              </a:buClr>
              <a:buFont typeface="Arial" charset="0"/>
              <a:buChar char="•"/>
              <a:defRPr sz="2000">
                <a:solidFill>
                  <a:schemeClr val="tx1"/>
                </a:solidFill>
                <a:latin typeface="Arial" charset="0"/>
              </a:defRPr>
            </a:lvl2pPr>
            <a:lvl3pPr marL="1143000" indent="-228600">
              <a:spcBef>
                <a:spcPct val="20000"/>
              </a:spcBef>
              <a:buClr>
                <a:schemeClr val="tx2"/>
              </a:buClr>
              <a:buFont typeface="Arial" charset="0"/>
              <a:buChar char="•"/>
              <a:defRPr>
                <a:solidFill>
                  <a:schemeClr val="tx1"/>
                </a:solidFill>
                <a:latin typeface="Arial" charset="0"/>
              </a:defRPr>
            </a:lvl3pPr>
            <a:lvl4pPr marL="1600200" indent="-228600">
              <a:spcBef>
                <a:spcPct val="20000"/>
              </a:spcBef>
              <a:buClr>
                <a:schemeClr val="tx2"/>
              </a:buClr>
              <a:buFont typeface="Arial" charset="0"/>
              <a:buChar char="•"/>
              <a:defRPr>
                <a:solidFill>
                  <a:schemeClr val="tx1"/>
                </a:solidFill>
                <a:latin typeface="Arial" charset="0"/>
              </a:defRPr>
            </a:lvl4pPr>
            <a:lvl5pPr marL="2057400" indent="-228600">
              <a:spcBef>
                <a:spcPct val="20000"/>
              </a:spcBef>
              <a:buClr>
                <a:schemeClr val="tx2"/>
              </a:buClr>
              <a:buFont typeface="Arial" charset="0"/>
              <a:buChar char="•"/>
              <a:defRPr>
                <a:solidFill>
                  <a:schemeClr val="tx1"/>
                </a:solidFill>
                <a:latin typeface="Arial" charset="0"/>
              </a:defRPr>
            </a:lvl5pPr>
            <a:lvl6pPr marL="25146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6pPr>
            <a:lvl7pPr marL="29718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7pPr>
            <a:lvl8pPr marL="34290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8pPr>
            <a:lvl9pPr marL="38862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9pPr>
          </a:lstStyle>
          <a:p>
            <a:pPr>
              <a:spcBef>
                <a:spcPct val="0"/>
              </a:spcBef>
              <a:spcAft>
                <a:spcPct val="0"/>
              </a:spcAft>
              <a:buFontTx/>
              <a:buNone/>
            </a:pPr>
            <a:fld id="{604A912B-CCC0-4F49-9B4A-7A2B9AC5AE66}" type="slidenum">
              <a:rPr lang="en-GB" altLang="en-US" sz="2400">
                <a:latin typeface="Times New Roman" charset="0"/>
              </a:rPr>
              <a:pPr>
                <a:spcBef>
                  <a:spcPct val="0"/>
                </a:spcBef>
                <a:spcAft>
                  <a:spcPct val="0"/>
                </a:spcAft>
                <a:buFontTx/>
                <a:buNone/>
              </a:pPr>
              <a:t>80</a:t>
            </a:fld>
            <a:endParaRPr lang="en-GB" altLang="en-US" sz="2400">
              <a:latin typeface="Times New Roman" charset="0"/>
            </a:endParaRP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6384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163843">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499"/>
                                          </p:stCondLst>
                                        </p:cTn>
                                        <p:tgtEl>
                                          <p:spTgt spid="16384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16384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16384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43" grpId="0" build="p" autoUpdateAnimBg="0"/>
    </p:bldLst>
  </p:timing>
</p:sld>
</file>

<file path=ppt/slides/slide8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42" name="Rectangle 2"/>
          <p:cNvSpPr>
            <a:spLocks noGrp="1" noChangeArrowheads="1"/>
          </p:cNvSpPr>
          <p:nvPr>
            <p:ph type="title"/>
          </p:nvPr>
        </p:nvSpPr>
        <p:spPr>
          <a:xfrm>
            <a:off x="381000" y="266700"/>
            <a:ext cx="8382000" cy="677863"/>
          </a:xfrm>
        </p:spPr>
        <p:txBody>
          <a:bodyPr/>
          <a:lstStyle/>
          <a:p>
            <a:pPr eaLnBrk="1" fontAlgn="auto" hangingPunct="1">
              <a:spcAft>
                <a:spcPts val="0"/>
              </a:spcAft>
              <a:defRPr/>
            </a:pPr>
            <a:r>
              <a:rPr lang="en-AU" b="1">
                <a:latin typeface="Times" charset="0"/>
                <a:ea typeface="ＭＳ Ｐゴシック" charset="0"/>
                <a:cs typeface="Times New Roman" charset="0"/>
              </a:rPr>
              <a:t>Disjoint constraint </a:t>
            </a:r>
          </a:p>
        </p:txBody>
      </p:sp>
      <p:sp>
        <p:nvSpPr>
          <p:cNvPr id="143362" name="Rectangle 3"/>
          <p:cNvSpPr>
            <a:spLocks noGrp="1" noChangeArrowheads="1"/>
          </p:cNvSpPr>
          <p:nvPr>
            <p:ph idx="1"/>
          </p:nvPr>
        </p:nvSpPr>
        <p:spPr>
          <a:xfrm>
            <a:off x="685800" y="1830388"/>
            <a:ext cx="7727950" cy="1338262"/>
          </a:xfrm>
        </p:spPr>
        <p:txBody>
          <a:bodyPr/>
          <a:lstStyle/>
          <a:p>
            <a:pPr eaLnBrk="1" hangingPunct="1"/>
            <a:r>
              <a:rPr lang="en-AU" altLang="en-US" sz="2400" dirty="0">
                <a:latin typeface="Times" charset="0"/>
                <a:ea typeface="Times New Roman" charset="0"/>
                <a:cs typeface="Times New Roman" charset="0"/>
              </a:rPr>
              <a:t>Disjoint constraint </a:t>
            </a:r>
            <a:r>
              <a:rPr lang="en-GB" altLang="en-US" sz="2400" b="0" dirty="0">
                <a:latin typeface="Times" charset="0"/>
                <a:ea typeface="Times New Roman" charset="0"/>
                <a:cs typeface="Times New Roman" charset="0"/>
              </a:rPr>
              <a:t>when an entity can be a member of only one of the subclasses of the specialization.</a:t>
            </a:r>
          </a:p>
        </p:txBody>
      </p:sp>
      <p:sp>
        <p:nvSpPr>
          <p:cNvPr id="143363" name="Slide Number Placeholder 3"/>
          <p:cNvSpPr>
            <a:spLocks noGrp="1"/>
          </p:cNvSpPr>
          <p:nvPr>
            <p:ph type="sldNum" sz="quarter" idx="12"/>
          </p:nvPr>
        </p:nvSpPr>
        <p:spPr bwMode="auto">
          <a:xfrm>
            <a:off x="6858000" y="6172200"/>
            <a:ext cx="19050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ts val="600"/>
              </a:spcAft>
              <a:buFont typeface="Arial" charset="0"/>
              <a:defRPr sz="2000" b="1">
                <a:solidFill>
                  <a:schemeClr val="tx1"/>
                </a:solidFill>
                <a:latin typeface="Arial" charset="0"/>
              </a:defRPr>
            </a:lvl1pPr>
            <a:lvl2pPr marL="742950" indent="-285750">
              <a:spcBef>
                <a:spcPct val="20000"/>
              </a:spcBef>
              <a:buClr>
                <a:schemeClr val="tx2"/>
              </a:buClr>
              <a:buFont typeface="Arial" charset="0"/>
              <a:buChar char="•"/>
              <a:defRPr sz="2000">
                <a:solidFill>
                  <a:schemeClr val="tx1"/>
                </a:solidFill>
                <a:latin typeface="Arial" charset="0"/>
              </a:defRPr>
            </a:lvl2pPr>
            <a:lvl3pPr marL="1143000" indent="-228600">
              <a:spcBef>
                <a:spcPct val="20000"/>
              </a:spcBef>
              <a:buClr>
                <a:schemeClr val="tx2"/>
              </a:buClr>
              <a:buFont typeface="Arial" charset="0"/>
              <a:buChar char="•"/>
              <a:defRPr>
                <a:solidFill>
                  <a:schemeClr val="tx1"/>
                </a:solidFill>
                <a:latin typeface="Arial" charset="0"/>
              </a:defRPr>
            </a:lvl3pPr>
            <a:lvl4pPr marL="1600200" indent="-228600">
              <a:spcBef>
                <a:spcPct val="20000"/>
              </a:spcBef>
              <a:buClr>
                <a:schemeClr val="tx2"/>
              </a:buClr>
              <a:buFont typeface="Arial" charset="0"/>
              <a:buChar char="•"/>
              <a:defRPr>
                <a:solidFill>
                  <a:schemeClr val="tx1"/>
                </a:solidFill>
                <a:latin typeface="Arial" charset="0"/>
              </a:defRPr>
            </a:lvl4pPr>
            <a:lvl5pPr marL="2057400" indent="-228600">
              <a:spcBef>
                <a:spcPct val="20000"/>
              </a:spcBef>
              <a:buClr>
                <a:schemeClr val="tx2"/>
              </a:buClr>
              <a:buFont typeface="Arial" charset="0"/>
              <a:buChar char="•"/>
              <a:defRPr>
                <a:solidFill>
                  <a:schemeClr val="tx1"/>
                </a:solidFill>
                <a:latin typeface="Arial" charset="0"/>
              </a:defRPr>
            </a:lvl5pPr>
            <a:lvl6pPr marL="25146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6pPr>
            <a:lvl7pPr marL="29718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7pPr>
            <a:lvl8pPr marL="34290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8pPr>
            <a:lvl9pPr marL="38862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9pPr>
          </a:lstStyle>
          <a:p>
            <a:pPr>
              <a:spcBef>
                <a:spcPct val="0"/>
              </a:spcBef>
              <a:spcAft>
                <a:spcPct val="0"/>
              </a:spcAft>
              <a:buFontTx/>
              <a:buNone/>
            </a:pPr>
            <a:fld id="{B7E7D172-E8D4-B14D-B2A7-F1BFB8EB8065}" type="slidenum">
              <a:rPr lang="en-GB" altLang="en-US" sz="2400">
                <a:latin typeface="Times New Roman" charset="0"/>
              </a:rPr>
              <a:pPr>
                <a:spcBef>
                  <a:spcPct val="0"/>
                </a:spcBef>
                <a:spcAft>
                  <a:spcPct val="0"/>
                </a:spcAft>
                <a:buFontTx/>
                <a:buNone/>
              </a:pPr>
              <a:t>81</a:t>
            </a:fld>
            <a:endParaRPr lang="en-GB" altLang="en-US" sz="2400">
              <a:latin typeface="Times New Roman" charset="0"/>
            </a:endParaRPr>
          </a:p>
        </p:txBody>
      </p:sp>
      <p:grpSp>
        <p:nvGrpSpPr>
          <p:cNvPr id="143364" name="Group 4"/>
          <p:cNvGrpSpPr>
            <a:grpSpLocks/>
          </p:cNvGrpSpPr>
          <p:nvPr/>
        </p:nvGrpSpPr>
        <p:grpSpPr bwMode="auto">
          <a:xfrm>
            <a:off x="1835150" y="2997200"/>
            <a:ext cx="5473700" cy="2844800"/>
            <a:chOff x="2140496" y="2057400"/>
            <a:chExt cx="5472608" cy="2844552"/>
          </a:xfrm>
        </p:grpSpPr>
        <p:sp>
          <p:nvSpPr>
            <p:cNvPr id="100364" name="Rectangle 4"/>
            <p:cNvSpPr>
              <a:spLocks noChangeArrowheads="1"/>
            </p:cNvSpPr>
            <p:nvPr/>
          </p:nvSpPr>
          <p:spPr bwMode="auto">
            <a:xfrm>
              <a:off x="3962582" y="2057400"/>
              <a:ext cx="1447511" cy="761934"/>
            </a:xfrm>
            <a:prstGeom prst="rect">
              <a:avLst/>
            </a:prstGeom>
            <a:solidFill>
              <a:srgbClr val="FFFFFF"/>
            </a:solidFill>
            <a:ln w="9525">
              <a:solidFill>
                <a:schemeClr val="tx2">
                  <a:lumMod val="75000"/>
                </a:schemeClr>
              </a:solidFill>
              <a:miter lim="800000"/>
              <a:headEnd/>
              <a:tailEnd/>
            </a:ln>
          </p:spPr>
          <p:txBody>
            <a:bodyPr wrap="none" anchor="ctr"/>
            <a:lstStyle>
              <a:lvl1pPr>
                <a:spcBef>
                  <a:spcPct val="20000"/>
                </a:spcBef>
                <a:spcAft>
                  <a:spcPts val="600"/>
                </a:spcAft>
                <a:buFont typeface="Arial" charset="0"/>
                <a:defRPr sz="2000" b="1">
                  <a:solidFill>
                    <a:schemeClr val="tx1"/>
                  </a:solidFill>
                  <a:latin typeface="Arial" charset="0"/>
                </a:defRPr>
              </a:lvl1pPr>
              <a:lvl2pPr marL="742950" indent="-285750">
                <a:spcBef>
                  <a:spcPct val="20000"/>
                </a:spcBef>
                <a:buClr>
                  <a:schemeClr val="tx2"/>
                </a:buClr>
                <a:buFont typeface="Arial" charset="0"/>
                <a:buChar char="•"/>
                <a:defRPr sz="2000">
                  <a:solidFill>
                    <a:schemeClr val="tx1"/>
                  </a:solidFill>
                  <a:latin typeface="Arial" charset="0"/>
                </a:defRPr>
              </a:lvl2pPr>
              <a:lvl3pPr marL="1143000" indent="-228600">
                <a:spcBef>
                  <a:spcPct val="20000"/>
                </a:spcBef>
                <a:buClr>
                  <a:schemeClr val="tx2"/>
                </a:buClr>
                <a:buFont typeface="Arial" charset="0"/>
                <a:buChar char="•"/>
                <a:defRPr>
                  <a:solidFill>
                    <a:schemeClr val="tx1"/>
                  </a:solidFill>
                  <a:latin typeface="Arial" charset="0"/>
                </a:defRPr>
              </a:lvl3pPr>
              <a:lvl4pPr marL="1600200" indent="-228600">
                <a:spcBef>
                  <a:spcPct val="20000"/>
                </a:spcBef>
                <a:buClr>
                  <a:schemeClr val="tx2"/>
                </a:buClr>
                <a:buFont typeface="Arial" charset="0"/>
                <a:buChar char="•"/>
                <a:defRPr>
                  <a:solidFill>
                    <a:schemeClr val="tx1"/>
                  </a:solidFill>
                  <a:latin typeface="Arial" charset="0"/>
                </a:defRPr>
              </a:lvl4pPr>
              <a:lvl5pPr marL="2057400" indent="-228600">
                <a:spcBef>
                  <a:spcPct val="20000"/>
                </a:spcBef>
                <a:buClr>
                  <a:schemeClr val="tx2"/>
                </a:buClr>
                <a:buFont typeface="Arial" charset="0"/>
                <a:buChar char="•"/>
                <a:defRPr>
                  <a:solidFill>
                    <a:schemeClr val="tx1"/>
                  </a:solidFill>
                  <a:latin typeface="Arial" charset="0"/>
                </a:defRPr>
              </a:lvl5pPr>
              <a:lvl6pPr marL="2514600" indent="-228600" fontAlgn="base">
                <a:spcBef>
                  <a:spcPct val="20000"/>
                </a:spcBef>
                <a:spcAft>
                  <a:spcPct val="0"/>
                </a:spcAft>
                <a:buClr>
                  <a:schemeClr val="tx2"/>
                </a:buClr>
                <a:buFont typeface="Arial" charset="0"/>
                <a:buChar char="•"/>
                <a:defRPr>
                  <a:solidFill>
                    <a:schemeClr val="tx1"/>
                  </a:solidFill>
                  <a:latin typeface="Arial" charset="0"/>
                </a:defRPr>
              </a:lvl6pPr>
              <a:lvl7pPr marL="2971800" indent="-228600" fontAlgn="base">
                <a:spcBef>
                  <a:spcPct val="20000"/>
                </a:spcBef>
                <a:spcAft>
                  <a:spcPct val="0"/>
                </a:spcAft>
                <a:buClr>
                  <a:schemeClr val="tx2"/>
                </a:buClr>
                <a:buFont typeface="Arial" charset="0"/>
                <a:buChar char="•"/>
                <a:defRPr>
                  <a:solidFill>
                    <a:schemeClr val="tx1"/>
                  </a:solidFill>
                  <a:latin typeface="Arial" charset="0"/>
                </a:defRPr>
              </a:lvl7pPr>
              <a:lvl8pPr marL="3429000" indent="-228600" fontAlgn="base">
                <a:spcBef>
                  <a:spcPct val="20000"/>
                </a:spcBef>
                <a:spcAft>
                  <a:spcPct val="0"/>
                </a:spcAft>
                <a:buClr>
                  <a:schemeClr val="tx2"/>
                </a:buClr>
                <a:buFont typeface="Arial" charset="0"/>
                <a:buChar char="•"/>
                <a:defRPr>
                  <a:solidFill>
                    <a:schemeClr val="tx1"/>
                  </a:solidFill>
                  <a:latin typeface="Arial" charset="0"/>
                </a:defRPr>
              </a:lvl8pPr>
              <a:lvl9pPr marL="3886200" indent="-228600" fontAlgn="base">
                <a:spcBef>
                  <a:spcPct val="20000"/>
                </a:spcBef>
                <a:spcAft>
                  <a:spcPct val="0"/>
                </a:spcAft>
                <a:buClr>
                  <a:schemeClr val="tx2"/>
                </a:buClr>
                <a:buFont typeface="Arial" charset="0"/>
                <a:buChar char="•"/>
                <a:defRPr>
                  <a:solidFill>
                    <a:schemeClr val="tx1"/>
                  </a:solidFill>
                  <a:latin typeface="Arial" charset="0"/>
                </a:defRPr>
              </a:lvl9pPr>
            </a:lstStyle>
            <a:p>
              <a:pPr algn="ctr">
                <a:spcBef>
                  <a:spcPct val="0"/>
                </a:spcBef>
                <a:spcAft>
                  <a:spcPct val="0"/>
                </a:spcAft>
                <a:buFontTx/>
                <a:buNone/>
                <a:defRPr/>
              </a:pPr>
              <a:r>
                <a:rPr lang="en-US" altLang="en-US" sz="2400" b="0">
                  <a:solidFill>
                    <a:schemeClr val="tx2">
                      <a:lumMod val="75000"/>
                    </a:schemeClr>
                  </a:solidFill>
                  <a:latin typeface="Times" charset="0"/>
                </a:rPr>
                <a:t>STAFF</a:t>
              </a:r>
            </a:p>
          </p:txBody>
        </p:sp>
        <p:sp>
          <p:nvSpPr>
            <p:cNvPr id="100365" name="Rectangle 5"/>
            <p:cNvSpPr>
              <a:spLocks noChangeArrowheads="1"/>
            </p:cNvSpPr>
            <p:nvPr/>
          </p:nvSpPr>
          <p:spPr bwMode="auto">
            <a:xfrm>
              <a:off x="2140496" y="4140018"/>
              <a:ext cx="1599881" cy="761934"/>
            </a:xfrm>
            <a:prstGeom prst="rect">
              <a:avLst/>
            </a:prstGeom>
            <a:solidFill>
              <a:srgbClr val="FFFFFF"/>
            </a:solidFill>
            <a:ln w="9525">
              <a:solidFill>
                <a:schemeClr val="tx2">
                  <a:lumMod val="75000"/>
                </a:schemeClr>
              </a:solidFill>
              <a:miter lim="800000"/>
              <a:headEnd/>
              <a:tailEnd/>
            </a:ln>
          </p:spPr>
          <p:txBody>
            <a:bodyPr wrap="none" anchor="ctr"/>
            <a:lstStyle>
              <a:lvl1pPr>
                <a:spcBef>
                  <a:spcPct val="20000"/>
                </a:spcBef>
                <a:spcAft>
                  <a:spcPts val="600"/>
                </a:spcAft>
                <a:buFont typeface="Arial" charset="0"/>
                <a:defRPr sz="2000" b="1">
                  <a:solidFill>
                    <a:schemeClr val="tx1"/>
                  </a:solidFill>
                  <a:latin typeface="Arial" charset="0"/>
                </a:defRPr>
              </a:lvl1pPr>
              <a:lvl2pPr marL="742950" indent="-285750">
                <a:spcBef>
                  <a:spcPct val="20000"/>
                </a:spcBef>
                <a:buClr>
                  <a:schemeClr val="tx2"/>
                </a:buClr>
                <a:buFont typeface="Arial" charset="0"/>
                <a:buChar char="•"/>
                <a:defRPr sz="2000">
                  <a:solidFill>
                    <a:schemeClr val="tx1"/>
                  </a:solidFill>
                  <a:latin typeface="Arial" charset="0"/>
                </a:defRPr>
              </a:lvl2pPr>
              <a:lvl3pPr marL="1143000" indent="-228600">
                <a:spcBef>
                  <a:spcPct val="20000"/>
                </a:spcBef>
                <a:buClr>
                  <a:schemeClr val="tx2"/>
                </a:buClr>
                <a:buFont typeface="Arial" charset="0"/>
                <a:buChar char="•"/>
                <a:defRPr>
                  <a:solidFill>
                    <a:schemeClr val="tx1"/>
                  </a:solidFill>
                  <a:latin typeface="Arial" charset="0"/>
                </a:defRPr>
              </a:lvl3pPr>
              <a:lvl4pPr marL="1600200" indent="-228600">
                <a:spcBef>
                  <a:spcPct val="20000"/>
                </a:spcBef>
                <a:buClr>
                  <a:schemeClr val="tx2"/>
                </a:buClr>
                <a:buFont typeface="Arial" charset="0"/>
                <a:buChar char="•"/>
                <a:defRPr>
                  <a:solidFill>
                    <a:schemeClr val="tx1"/>
                  </a:solidFill>
                  <a:latin typeface="Arial" charset="0"/>
                </a:defRPr>
              </a:lvl4pPr>
              <a:lvl5pPr marL="2057400" indent="-228600">
                <a:spcBef>
                  <a:spcPct val="20000"/>
                </a:spcBef>
                <a:buClr>
                  <a:schemeClr val="tx2"/>
                </a:buClr>
                <a:buFont typeface="Arial" charset="0"/>
                <a:buChar char="•"/>
                <a:defRPr>
                  <a:solidFill>
                    <a:schemeClr val="tx1"/>
                  </a:solidFill>
                  <a:latin typeface="Arial" charset="0"/>
                </a:defRPr>
              </a:lvl5pPr>
              <a:lvl6pPr marL="2514600" indent="-228600" fontAlgn="base">
                <a:spcBef>
                  <a:spcPct val="20000"/>
                </a:spcBef>
                <a:spcAft>
                  <a:spcPct val="0"/>
                </a:spcAft>
                <a:buClr>
                  <a:schemeClr val="tx2"/>
                </a:buClr>
                <a:buFont typeface="Arial" charset="0"/>
                <a:buChar char="•"/>
                <a:defRPr>
                  <a:solidFill>
                    <a:schemeClr val="tx1"/>
                  </a:solidFill>
                  <a:latin typeface="Arial" charset="0"/>
                </a:defRPr>
              </a:lvl6pPr>
              <a:lvl7pPr marL="2971800" indent="-228600" fontAlgn="base">
                <a:spcBef>
                  <a:spcPct val="20000"/>
                </a:spcBef>
                <a:spcAft>
                  <a:spcPct val="0"/>
                </a:spcAft>
                <a:buClr>
                  <a:schemeClr val="tx2"/>
                </a:buClr>
                <a:buFont typeface="Arial" charset="0"/>
                <a:buChar char="•"/>
                <a:defRPr>
                  <a:solidFill>
                    <a:schemeClr val="tx1"/>
                  </a:solidFill>
                  <a:latin typeface="Arial" charset="0"/>
                </a:defRPr>
              </a:lvl7pPr>
              <a:lvl8pPr marL="3429000" indent="-228600" fontAlgn="base">
                <a:spcBef>
                  <a:spcPct val="20000"/>
                </a:spcBef>
                <a:spcAft>
                  <a:spcPct val="0"/>
                </a:spcAft>
                <a:buClr>
                  <a:schemeClr val="tx2"/>
                </a:buClr>
                <a:buFont typeface="Arial" charset="0"/>
                <a:buChar char="•"/>
                <a:defRPr>
                  <a:solidFill>
                    <a:schemeClr val="tx1"/>
                  </a:solidFill>
                  <a:latin typeface="Arial" charset="0"/>
                </a:defRPr>
              </a:lvl8pPr>
              <a:lvl9pPr marL="3886200" indent="-228600" fontAlgn="base">
                <a:spcBef>
                  <a:spcPct val="20000"/>
                </a:spcBef>
                <a:spcAft>
                  <a:spcPct val="0"/>
                </a:spcAft>
                <a:buClr>
                  <a:schemeClr val="tx2"/>
                </a:buClr>
                <a:buFont typeface="Arial" charset="0"/>
                <a:buChar char="•"/>
                <a:defRPr>
                  <a:solidFill>
                    <a:schemeClr val="tx1"/>
                  </a:solidFill>
                  <a:latin typeface="Arial" charset="0"/>
                </a:defRPr>
              </a:lvl9pPr>
            </a:lstStyle>
            <a:p>
              <a:pPr algn="ctr">
                <a:spcBef>
                  <a:spcPct val="0"/>
                </a:spcBef>
                <a:spcAft>
                  <a:spcPct val="0"/>
                </a:spcAft>
                <a:buFontTx/>
                <a:buNone/>
                <a:defRPr/>
              </a:pPr>
              <a:r>
                <a:rPr lang="en-US" altLang="en-US" sz="2400" b="0">
                  <a:solidFill>
                    <a:schemeClr val="tx2">
                      <a:lumMod val="75000"/>
                    </a:schemeClr>
                  </a:solidFill>
                  <a:latin typeface="Times" charset="0"/>
                </a:rPr>
                <a:t>FULL-TIME</a:t>
              </a:r>
            </a:p>
            <a:p>
              <a:pPr algn="ctr">
                <a:spcBef>
                  <a:spcPct val="0"/>
                </a:spcBef>
                <a:spcAft>
                  <a:spcPct val="0"/>
                </a:spcAft>
                <a:buFontTx/>
                <a:buNone/>
                <a:defRPr/>
              </a:pPr>
              <a:r>
                <a:rPr lang="en-US" altLang="en-US" sz="2400" b="0">
                  <a:solidFill>
                    <a:schemeClr val="tx2">
                      <a:lumMod val="75000"/>
                    </a:schemeClr>
                  </a:solidFill>
                  <a:latin typeface="Times" charset="0"/>
                </a:rPr>
                <a:t>STAFF</a:t>
              </a:r>
            </a:p>
          </p:txBody>
        </p:sp>
        <p:sp>
          <p:nvSpPr>
            <p:cNvPr id="100366" name="Rectangle 7"/>
            <p:cNvSpPr>
              <a:spLocks noChangeArrowheads="1"/>
            </p:cNvSpPr>
            <p:nvPr/>
          </p:nvSpPr>
          <p:spPr bwMode="auto">
            <a:xfrm>
              <a:off x="5784669" y="4140018"/>
              <a:ext cx="1828435" cy="761934"/>
            </a:xfrm>
            <a:prstGeom prst="rect">
              <a:avLst/>
            </a:prstGeom>
            <a:solidFill>
              <a:srgbClr val="FFFFFF"/>
            </a:solidFill>
            <a:ln w="9525">
              <a:solidFill>
                <a:schemeClr val="tx2">
                  <a:lumMod val="75000"/>
                </a:schemeClr>
              </a:solidFill>
              <a:miter lim="800000"/>
              <a:headEnd/>
              <a:tailEnd/>
            </a:ln>
          </p:spPr>
          <p:txBody>
            <a:bodyPr wrap="none" anchor="ctr"/>
            <a:lstStyle>
              <a:lvl1pPr>
                <a:spcBef>
                  <a:spcPct val="20000"/>
                </a:spcBef>
                <a:spcAft>
                  <a:spcPts val="600"/>
                </a:spcAft>
                <a:buFont typeface="Arial" charset="0"/>
                <a:defRPr sz="2000" b="1">
                  <a:solidFill>
                    <a:schemeClr val="tx1"/>
                  </a:solidFill>
                  <a:latin typeface="Arial" charset="0"/>
                </a:defRPr>
              </a:lvl1pPr>
              <a:lvl2pPr marL="742950" indent="-285750">
                <a:spcBef>
                  <a:spcPct val="20000"/>
                </a:spcBef>
                <a:buClr>
                  <a:schemeClr val="tx2"/>
                </a:buClr>
                <a:buFont typeface="Arial" charset="0"/>
                <a:buChar char="•"/>
                <a:defRPr sz="2000">
                  <a:solidFill>
                    <a:schemeClr val="tx1"/>
                  </a:solidFill>
                  <a:latin typeface="Arial" charset="0"/>
                </a:defRPr>
              </a:lvl2pPr>
              <a:lvl3pPr marL="1143000" indent="-228600">
                <a:spcBef>
                  <a:spcPct val="20000"/>
                </a:spcBef>
                <a:buClr>
                  <a:schemeClr val="tx2"/>
                </a:buClr>
                <a:buFont typeface="Arial" charset="0"/>
                <a:buChar char="•"/>
                <a:defRPr>
                  <a:solidFill>
                    <a:schemeClr val="tx1"/>
                  </a:solidFill>
                  <a:latin typeface="Arial" charset="0"/>
                </a:defRPr>
              </a:lvl3pPr>
              <a:lvl4pPr marL="1600200" indent="-228600">
                <a:spcBef>
                  <a:spcPct val="20000"/>
                </a:spcBef>
                <a:buClr>
                  <a:schemeClr val="tx2"/>
                </a:buClr>
                <a:buFont typeface="Arial" charset="0"/>
                <a:buChar char="•"/>
                <a:defRPr>
                  <a:solidFill>
                    <a:schemeClr val="tx1"/>
                  </a:solidFill>
                  <a:latin typeface="Arial" charset="0"/>
                </a:defRPr>
              </a:lvl4pPr>
              <a:lvl5pPr marL="2057400" indent="-228600">
                <a:spcBef>
                  <a:spcPct val="20000"/>
                </a:spcBef>
                <a:buClr>
                  <a:schemeClr val="tx2"/>
                </a:buClr>
                <a:buFont typeface="Arial" charset="0"/>
                <a:buChar char="•"/>
                <a:defRPr>
                  <a:solidFill>
                    <a:schemeClr val="tx1"/>
                  </a:solidFill>
                  <a:latin typeface="Arial" charset="0"/>
                </a:defRPr>
              </a:lvl5pPr>
              <a:lvl6pPr marL="2514600" indent="-228600" fontAlgn="base">
                <a:spcBef>
                  <a:spcPct val="20000"/>
                </a:spcBef>
                <a:spcAft>
                  <a:spcPct val="0"/>
                </a:spcAft>
                <a:buClr>
                  <a:schemeClr val="tx2"/>
                </a:buClr>
                <a:buFont typeface="Arial" charset="0"/>
                <a:buChar char="•"/>
                <a:defRPr>
                  <a:solidFill>
                    <a:schemeClr val="tx1"/>
                  </a:solidFill>
                  <a:latin typeface="Arial" charset="0"/>
                </a:defRPr>
              </a:lvl6pPr>
              <a:lvl7pPr marL="2971800" indent="-228600" fontAlgn="base">
                <a:spcBef>
                  <a:spcPct val="20000"/>
                </a:spcBef>
                <a:spcAft>
                  <a:spcPct val="0"/>
                </a:spcAft>
                <a:buClr>
                  <a:schemeClr val="tx2"/>
                </a:buClr>
                <a:buFont typeface="Arial" charset="0"/>
                <a:buChar char="•"/>
                <a:defRPr>
                  <a:solidFill>
                    <a:schemeClr val="tx1"/>
                  </a:solidFill>
                  <a:latin typeface="Arial" charset="0"/>
                </a:defRPr>
              </a:lvl7pPr>
              <a:lvl8pPr marL="3429000" indent="-228600" fontAlgn="base">
                <a:spcBef>
                  <a:spcPct val="20000"/>
                </a:spcBef>
                <a:spcAft>
                  <a:spcPct val="0"/>
                </a:spcAft>
                <a:buClr>
                  <a:schemeClr val="tx2"/>
                </a:buClr>
                <a:buFont typeface="Arial" charset="0"/>
                <a:buChar char="•"/>
                <a:defRPr>
                  <a:solidFill>
                    <a:schemeClr val="tx1"/>
                  </a:solidFill>
                  <a:latin typeface="Arial" charset="0"/>
                </a:defRPr>
              </a:lvl8pPr>
              <a:lvl9pPr marL="3886200" indent="-228600" fontAlgn="base">
                <a:spcBef>
                  <a:spcPct val="20000"/>
                </a:spcBef>
                <a:spcAft>
                  <a:spcPct val="0"/>
                </a:spcAft>
                <a:buClr>
                  <a:schemeClr val="tx2"/>
                </a:buClr>
                <a:buFont typeface="Arial" charset="0"/>
                <a:buChar char="•"/>
                <a:defRPr>
                  <a:solidFill>
                    <a:schemeClr val="tx1"/>
                  </a:solidFill>
                  <a:latin typeface="Arial" charset="0"/>
                </a:defRPr>
              </a:lvl9pPr>
            </a:lstStyle>
            <a:p>
              <a:pPr algn="ctr">
                <a:spcBef>
                  <a:spcPct val="0"/>
                </a:spcBef>
                <a:spcAft>
                  <a:spcPct val="0"/>
                </a:spcAft>
                <a:buFontTx/>
                <a:buNone/>
                <a:defRPr/>
              </a:pPr>
              <a:r>
                <a:rPr lang="en-US" altLang="en-US" sz="2400" b="0">
                  <a:solidFill>
                    <a:schemeClr val="tx2">
                      <a:lumMod val="75000"/>
                    </a:schemeClr>
                  </a:solidFill>
                  <a:latin typeface="Times" charset="0"/>
                </a:rPr>
                <a:t>PART-TIME</a:t>
              </a:r>
            </a:p>
            <a:p>
              <a:pPr algn="ctr">
                <a:spcBef>
                  <a:spcPct val="0"/>
                </a:spcBef>
                <a:spcAft>
                  <a:spcPct val="0"/>
                </a:spcAft>
                <a:buFontTx/>
                <a:buNone/>
                <a:defRPr/>
              </a:pPr>
              <a:r>
                <a:rPr lang="en-US" altLang="en-US" sz="2400" b="0">
                  <a:solidFill>
                    <a:schemeClr val="tx2">
                      <a:lumMod val="75000"/>
                    </a:schemeClr>
                  </a:solidFill>
                  <a:latin typeface="Times" charset="0"/>
                </a:rPr>
                <a:t>STAFF</a:t>
              </a:r>
            </a:p>
          </p:txBody>
        </p:sp>
        <p:sp>
          <p:nvSpPr>
            <p:cNvPr id="100367" name="Line 8"/>
            <p:cNvSpPr>
              <a:spLocks noChangeShapeType="1"/>
            </p:cNvSpPr>
            <p:nvPr/>
          </p:nvSpPr>
          <p:spPr bwMode="auto">
            <a:xfrm flipH="1">
              <a:off x="3868939" y="3347925"/>
              <a:ext cx="774545" cy="431762"/>
            </a:xfrm>
            <a:prstGeom prst="line">
              <a:avLst/>
            </a:prstGeom>
            <a:noFill/>
            <a:ln w="19050">
              <a:solidFill>
                <a:schemeClr val="tx2">
                  <a:lumMod val="75000"/>
                </a:schemeClr>
              </a:solidFill>
              <a:round/>
              <a:headEnd/>
              <a:tailEnd type="triangle" w="med" len="med"/>
            </a:ln>
            <a:extLst>
              <a:ext uri="{909E8E84-426E-40DD-AFC4-6F175D3DCCD1}">
                <a14:hiddenFill xmlns:a14="http://schemas.microsoft.com/office/drawing/2010/main">
                  <a:noFill/>
                </a14:hiddenFill>
              </a:ext>
            </a:extLst>
          </p:spPr>
          <p:txBody>
            <a:bodyPr wrap="none" anchor="ctr"/>
            <a:lstStyle/>
            <a:p>
              <a:pPr>
                <a:defRPr/>
              </a:pPr>
              <a:endParaRPr lang="en-US">
                <a:solidFill>
                  <a:schemeClr val="tx2">
                    <a:lumMod val="75000"/>
                  </a:schemeClr>
                </a:solidFill>
              </a:endParaRPr>
            </a:p>
          </p:txBody>
        </p:sp>
        <p:sp>
          <p:nvSpPr>
            <p:cNvPr id="100368" name="Line 10"/>
            <p:cNvSpPr>
              <a:spLocks noChangeShapeType="1"/>
            </p:cNvSpPr>
            <p:nvPr/>
          </p:nvSpPr>
          <p:spPr bwMode="auto">
            <a:xfrm>
              <a:off x="4805377" y="3347925"/>
              <a:ext cx="934850" cy="431762"/>
            </a:xfrm>
            <a:prstGeom prst="line">
              <a:avLst/>
            </a:prstGeom>
            <a:noFill/>
            <a:ln w="19050">
              <a:solidFill>
                <a:schemeClr val="tx2">
                  <a:lumMod val="75000"/>
                </a:schemeClr>
              </a:solidFill>
              <a:round/>
              <a:headEnd/>
              <a:tailEnd type="triangle" w="med" len="med"/>
            </a:ln>
            <a:extLst>
              <a:ext uri="{909E8E84-426E-40DD-AFC4-6F175D3DCCD1}">
                <a14:hiddenFill xmlns:a14="http://schemas.microsoft.com/office/drawing/2010/main">
                  <a:noFill/>
                </a14:hiddenFill>
              </a:ext>
            </a:extLst>
          </p:spPr>
          <p:txBody>
            <a:bodyPr wrap="none" anchor="ctr"/>
            <a:lstStyle/>
            <a:p>
              <a:pPr>
                <a:defRPr/>
              </a:pPr>
              <a:endParaRPr lang="en-US">
                <a:solidFill>
                  <a:schemeClr val="tx2">
                    <a:lumMod val="75000"/>
                  </a:schemeClr>
                </a:solidFill>
              </a:endParaRPr>
            </a:p>
          </p:txBody>
        </p:sp>
        <p:sp>
          <p:nvSpPr>
            <p:cNvPr id="100369" name="Line 11"/>
            <p:cNvSpPr>
              <a:spLocks noChangeShapeType="1"/>
            </p:cNvSpPr>
            <p:nvPr/>
          </p:nvSpPr>
          <p:spPr bwMode="auto">
            <a:xfrm flipH="1">
              <a:off x="3221368" y="3779688"/>
              <a:ext cx="647571" cy="360331"/>
            </a:xfrm>
            <a:prstGeom prst="line">
              <a:avLst/>
            </a:prstGeom>
            <a:noFill/>
            <a:ln w="19050">
              <a:solidFill>
                <a:schemeClr val="tx2">
                  <a:lumMod val="75000"/>
                </a:schemeClr>
              </a:solidFill>
              <a:round/>
              <a:headEnd/>
              <a:tailEnd/>
            </a:ln>
            <a:extLst>
              <a:ext uri="{909E8E84-426E-40DD-AFC4-6F175D3DCCD1}">
                <a14:hiddenFill xmlns:a14="http://schemas.microsoft.com/office/drawing/2010/main">
                  <a:noFill/>
                </a14:hiddenFill>
              </a:ext>
            </a:extLst>
          </p:spPr>
          <p:txBody>
            <a:bodyPr wrap="none" anchor="ctr"/>
            <a:lstStyle/>
            <a:p>
              <a:pPr>
                <a:defRPr/>
              </a:pPr>
              <a:endParaRPr lang="en-US">
                <a:solidFill>
                  <a:schemeClr val="tx2">
                    <a:lumMod val="75000"/>
                  </a:schemeClr>
                </a:solidFill>
              </a:endParaRPr>
            </a:p>
          </p:txBody>
        </p:sp>
        <p:sp>
          <p:nvSpPr>
            <p:cNvPr id="100370" name="Line 13"/>
            <p:cNvSpPr>
              <a:spLocks noChangeShapeType="1"/>
            </p:cNvSpPr>
            <p:nvPr/>
          </p:nvSpPr>
          <p:spPr bwMode="auto">
            <a:xfrm>
              <a:off x="4660943" y="2843144"/>
              <a:ext cx="0" cy="457160"/>
            </a:xfrm>
            <a:prstGeom prst="line">
              <a:avLst/>
            </a:prstGeom>
            <a:noFill/>
            <a:ln w="19050">
              <a:solidFill>
                <a:schemeClr val="tx2">
                  <a:lumMod val="75000"/>
                </a:schemeClr>
              </a:solidFill>
              <a:round/>
              <a:headEnd/>
              <a:tailEnd/>
            </a:ln>
            <a:extLst>
              <a:ext uri="{909E8E84-426E-40DD-AFC4-6F175D3DCCD1}">
                <a14:hiddenFill xmlns:a14="http://schemas.microsoft.com/office/drawing/2010/main">
                  <a:noFill/>
                </a14:hiddenFill>
              </a:ext>
            </a:extLst>
          </p:spPr>
          <p:txBody>
            <a:bodyPr wrap="none" anchor="ctr"/>
            <a:lstStyle/>
            <a:p>
              <a:pPr>
                <a:defRPr/>
              </a:pPr>
              <a:endParaRPr lang="en-US">
                <a:solidFill>
                  <a:schemeClr val="tx2">
                    <a:lumMod val="75000"/>
                  </a:schemeClr>
                </a:solidFill>
              </a:endParaRPr>
            </a:p>
          </p:txBody>
        </p:sp>
        <p:sp>
          <p:nvSpPr>
            <p:cNvPr id="100371" name="Line 14"/>
            <p:cNvSpPr>
              <a:spLocks noChangeShapeType="1"/>
            </p:cNvSpPr>
            <p:nvPr/>
          </p:nvSpPr>
          <p:spPr bwMode="auto">
            <a:xfrm>
              <a:off x="5597381" y="3708256"/>
              <a:ext cx="934851" cy="431762"/>
            </a:xfrm>
            <a:prstGeom prst="line">
              <a:avLst/>
            </a:prstGeom>
            <a:noFill/>
            <a:ln w="19050">
              <a:solidFill>
                <a:schemeClr val="tx2">
                  <a:lumMod val="75000"/>
                </a:schemeClr>
              </a:solidFill>
              <a:round/>
              <a:headEnd/>
              <a:tailEnd/>
            </a:ln>
            <a:extLst>
              <a:ext uri="{909E8E84-426E-40DD-AFC4-6F175D3DCCD1}">
                <a14:hiddenFill xmlns:a14="http://schemas.microsoft.com/office/drawing/2010/main">
                  <a:noFill/>
                </a14:hiddenFill>
              </a:ext>
            </a:extLst>
          </p:spPr>
          <p:txBody>
            <a:bodyPr wrap="none" anchor="ctr"/>
            <a:lstStyle/>
            <a:p>
              <a:pPr>
                <a:defRPr/>
              </a:pPr>
              <a:endParaRPr lang="en-US">
                <a:solidFill>
                  <a:schemeClr val="tx2">
                    <a:lumMod val="75000"/>
                  </a:schemeClr>
                </a:solidFill>
              </a:endParaRPr>
            </a:p>
          </p:txBody>
        </p:sp>
      </p:grpSp>
      <p:sp>
        <p:nvSpPr>
          <p:cNvPr id="100358" name="Line 13"/>
          <p:cNvSpPr>
            <a:spLocks noChangeShapeType="1"/>
          </p:cNvSpPr>
          <p:nvPr/>
        </p:nvSpPr>
        <p:spPr bwMode="auto">
          <a:xfrm>
            <a:off x="4427538" y="3784600"/>
            <a:ext cx="0" cy="457200"/>
          </a:xfrm>
          <a:prstGeom prst="line">
            <a:avLst/>
          </a:prstGeom>
          <a:noFill/>
          <a:ln w="19050">
            <a:solidFill>
              <a:schemeClr val="tx2">
                <a:lumMod val="75000"/>
              </a:schemeClr>
            </a:solidFill>
            <a:round/>
            <a:headEnd/>
            <a:tailEnd/>
          </a:ln>
          <a:extLst>
            <a:ext uri="{909E8E84-426E-40DD-AFC4-6F175D3DCCD1}">
              <a14:hiddenFill xmlns:a14="http://schemas.microsoft.com/office/drawing/2010/main">
                <a:noFill/>
              </a14:hiddenFill>
            </a:ext>
          </a:extLst>
        </p:spPr>
        <p:txBody>
          <a:bodyPr wrap="none" anchor="ctr"/>
          <a:lstStyle/>
          <a:p>
            <a:pPr>
              <a:defRPr/>
            </a:pPr>
            <a:endParaRPr lang="en-US">
              <a:solidFill>
                <a:schemeClr val="tx2">
                  <a:lumMod val="75000"/>
                </a:schemeClr>
              </a:solidFill>
            </a:endParaRPr>
          </a:p>
        </p:txBody>
      </p:sp>
      <p:sp>
        <p:nvSpPr>
          <p:cNvPr id="100359" name="Oval 75"/>
          <p:cNvSpPr>
            <a:spLocks noChangeArrowheads="1"/>
          </p:cNvSpPr>
          <p:nvPr/>
        </p:nvSpPr>
        <p:spPr bwMode="auto">
          <a:xfrm>
            <a:off x="4284663" y="4216400"/>
            <a:ext cx="287337" cy="215900"/>
          </a:xfrm>
          <a:prstGeom prst="ellipse">
            <a:avLst/>
          </a:prstGeom>
          <a:solidFill>
            <a:srgbClr val="FFFFFF"/>
          </a:solidFill>
          <a:ln w="9525">
            <a:solidFill>
              <a:schemeClr val="tx2">
                <a:lumMod val="75000"/>
              </a:schemeClr>
            </a:solidFill>
            <a:round/>
            <a:headEnd/>
            <a:tailEnd/>
          </a:ln>
        </p:spPr>
        <p:txBody>
          <a:bodyPr/>
          <a:lstStyle>
            <a:lvl1pPr>
              <a:spcBef>
                <a:spcPct val="20000"/>
              </a:spcBef>
              <a:spcAft>
                <a:spcPts val="600"/>
              </a:spcAft>
              <a:buFont typeface="Arial" charset="0"/>
              <a:defRPr sz="2000" b="1">
                <a:solidFill>
                  <a:schemeClr val="tx1"/>
                </a:solidFill>
                <a:latin typeface="Arial" charset="0"/>
              </a:defRPr>
            </a:lvl1pPr>
            <a:lvl2pPr marL="742950" indent="-285750">
              <a:spcBef>
                <a:spcPct val="20000"/>
              </a:spcBef>
              <a:buClr>
                <a:schemeClr val="tx2"/>
              </a:buClr>
              <a:buFont typeface="Arial" charset="0"/>
              <a:buChar char="•"/>
              <a:defRPr sz="2000">
                <a:solidFill>
                  <a:schemeClr val="tx1"/>
                </a:solidFill>
                <a:latin typeface="Arial" charset="0"/>
              </a:defRPr>
            </a:lvl2pPr>
            <a:lvl3pPr marL="1143000" indent="-228600">
              <a:spcBef>
                <a:spcPct val="20000"/>
              </a:spcBef>
              <a:buClr>
                <a:schemeClr val="tx2"/>
              </a:buClr>
              <a:buFont typeface="Arial" charset="0"/>
              <a:buChar char="•"/>
              <a:defRPr>
                <a:solidFill>
                  <a:schemeClr val="tx1"/>
                </a:solidFill>
                <a:latin typeface="Arial" charset="0"/>
              </a:defRPr>
            </a:lvl3pPr>
            <a:lvl4pPr marL="1600200" indent="-228600">
              <a:spcBef>
                <a:spcPct val="20000"/>
              </a:spcBef>
              <a:buClr>
                <a:schemeClr val="tx2"/>
              </a:buClr>
              <a:buFont typeface="Arial" charset="0"/>
              <a:buChar char="•"/>
              <a:defRPr>
                <a:solidFill>
                  <a:schemeClr val="tx1"/>
                </a:solidFill>
                <a:latin typeface="Arial" charset="0"/>
              </a:defRPr>
            </a:lvl4pPr>
            <a:lvl5pPr marL="2057400" indent="-228600">
              <a:spcBef>
                <a:spcPct val="20000"/>
              </a:spcBef>
              <a:buClr>
                <a:schemeClr val="tx2"/>
              </a:buClr>
              <a:buFont typeface="Arial" charset="0"/>
              <a:buChar char="•"/>
              <a:defRPr>
                <a:solidFill>
                  <a:schemeClr val="tx1"/>
                </a:solidFill>
                <a:latin typeface="Arial" charset="0"/>
              </a:defRPr>
            </a:lvl5pPr>
            <a:lvl6pPr marL="2514600" indent="-228600" fontAlgn="base">
              <a:spcBef>
                <a:spcPct val="20000"/>
              </a:spcBef>
              <a:spcAft>
                <a:spcPct val="0"/>
              </a:spcAft>
              <a:buClr>
                <a:schemeClr val="tx2"/>
              </a:buClr>
              <a:buFont typeface="Arial" charset="0"/>
              <a:buChar char="•"/>
              <a:defRPr>
                <a:solidFill>
                  <a:schemeClr val="tx1"/>
                </a:solidFill>
                <a:latin typeface="Arial" charset="0"/>
              </a:defRPr>
            </a:lvl6pPr>
            <a:lvl7pPr marL="2971800" indent="-228600" fontAlgn="base">
              <a:spcBef>
                <a:spcPct val="20000"/>
              </a:spcBef>
              <a:spcAft>
                <a:spcPct val="0"/>
              </a:spcAft>
              <a:buClr>
                <a:schemeClr val="tx2"/>
              </a:buClr>
              <a:buFont typeface="Arial" charset="0"/>
              <a:buChar char="•"/>
              <a:defRPr>
                <a:solidFill>
                  <a:schemeClr val="tx1"/>
                </a:solidFill>
                <a:latin typeface="Arial" charset="0"/>
              </a:defRPr>
            </a:lvl7pPr>
            <a:lvl8pPr marL="3429000" indent="-228600" fontAlgn="base">
              <a:spcBef>
                <a:spcPct val="20000"/>
              </a:spcBef>
              <a:spcAft>
                <a:spcPct val="0"/>
              </a:spcAft>
              <a:buClr>
                <a:schemeClr val="tx2"/>
              </a:buClr>
              <a:buFont typeface="Arial" charset="0"/>
              <a:buChar char="•"/>
              <a:defRPr>
                <a:solidFill>
                  <a:schemeClr val="tx1"/>
                </a:solidFill>
                <a:latin typeface="Arial" charset="0"/>
              </a:defRPr>
            </a:lvl8pPr>
            <a:lvl9pPr marL="3886200" indent="-228600" fontAlgn="base">
              <a:spcBef>
                <a:spcPct val="20000"/>
              </a:spcBef>
              <a:spcAft>
                <a:spcPct val="0"/>
              </a:spcAft>
              <a:buClr>
                <a:schemeClr val="tx2"/>
              </a:buClr>
              <a:buFont typeface="Arial" charset="0"/>
              <a:buChar char="•"/>
              <a:defRPr>
                <a:solidFill>
                  <a:schemeClr val="tx1"/>
                </a:solidFill>
                <a:latin typeface="Arial" charset="0"/>
              </a:defRPr>
            </a:lvl9pPr>
          </a:lstStyle>
          <a:p>
            <a:pPr>
              <a:lnSpc>
                <a:spcPct val="50000"/>
              </a:lnSpc>
              <a:spcBef>
                <a:spcPct val="0"/>
              </a:spcBef>
              <a:spcAft>
                <a:spcPct val="0"/>
              </a:spcAft>
              <a:buFontTx/>
              <a:buNone/>
              <a:defRPr/>
            </a:pPr>
            <a:r>
              <a:rPr lang="en-US" altLang="en-US" sz="1600" b="0">
                <a:solidFill>
                  <a:schemeClr val="tx2">
                    <a:lumMod val="75000"/>
                  </a:schemeClr>
                </a:solidFill>
                <a:latin typeface="Times New Roman" charset="0"/>
              </a:rPr>
              <a:t>d</a:t>
            </a:r>
            <a:endParaRPr lang="en-US" altLang="en-US" sz="2800" b="0">
              <a:solidFill>
                <a:schemeClr val="tx2">
                  <a:lumMod val="75000"/>
                </a:schemeClr>
              </a:solidFill>
              <a:latin typeface="Times New Roman" charset="0"/>
            </a:endParaRPr>
          </a:p>
        </p:txBody>
      </p:sp>
      <p:sp>
        <p:nvSpPr>
          <p:cNvPr id="100360" name="Oval 22"/>
          <p:cNvSpPr>
            <a:spLocks noChangeArrowheads="1"/>
          </p:cNvSpPr>
          <p:nvPr/>
        </p:nvSpPr>
        <p:spPr bwMode="auto">
          <a:xfrm>
            <a:off x="8054975" y="5127625"/>
            <a:ext cx="838200" cy="457200"/>
          </a:xfrm>
          <a:prstGeom prst="ellipse">
            <a:avLst/>
          </a:prstGeom>
          <a:solidFill>
            <a:srgbClr val="FFFFFF"/>
          </a:solidFill>
          <a:ln w="9525">
            <a:solidFill>
              <a:schemeClr val="tx2">
                <a:lumMod val="75000"/>
              </a:schemeClr>
            </a:solidFill>
            <a:round/>
            <a:headEnd/>
            <a:tailEnd/>
          </a:ln>
        </p:spPr>
        <p:txBody>
          <a:bodyPr wrap="none" anchor="ctr"/>
          <a:lstStyle>
            <a:lvl1pPr>
              <a:spcBef>
                <a:spcPct val="20000"/>
              </a:spcBef>
              <a:spcAft>
                <a:spcPts val="600"/>
              </a:spcAft>
              <a:buFont typeface="Arial" charset="0"/>
              <a:defRPr sz="2000" b="1">
                <a:solidFill>
                  <a:schemeClr val="tx1"/>
                </a:solidFill>
                <a:latin typeface="Arial" charset="0"/>
              </a:defRPr>
            </a:lvl1pPr>
            <a:lvl2pPr marL="742950" indent="-285750">
              <a:spcBef>
                <a:spcPct val="20000"/>
              </a:spcBef>
              <a:buClr>
                <a:schemeClr val="tx2"/>
              </a:buClr>
              <a:buFont typeface="Arial" charset="0"/>
              <a:buChar char="•"/>
              <a:defRPr sz="2000">
                <a:solidFill>
                  <a:schemeClr val="tx1"/>
                </a:solidFill>
                <a:latin typeface="Arial" charset="0"/>
              </a:defRPr>
            </a:lvl2pPr>
            <a:lvl3pPr marL="1143000" indent="-228600">
              <a:spcBef>
                <a:spcPct val="20000"/>
              </a:spcBef>
              <a:buClr>
                <a:schemeClr val="tx2"/>
              </a:buClr>
              <a:buFont typeface="Arial" charset="0"/>
              <a:buChar char="•"/>
              <a:defRPr>
                <a:solidFill>
                  <a:schemeClr val="tx1"/>
                </a:solidFill>
                <a:latin typeface="Arial" charset="0"/>
              </a:defRPr>
            </a:lvl3pPr>
            <a:lvl4pPr marL="1600200" indent="-228600">
              <a:spcBef>
                <a:spcPct val="20000"/>
              </a:spcBef>
              <a:buClr>
                <a:schemeClr val="tx2"/>
              </a:buClr>
              <a:buFont typeface="Arial" charset="0"/>
              <a:buChar char="•"/>
              <a:defRPr>
                <a:solidFill>
                  <a:schemeClr val="tx1"/>
                </a:solidFill>
                <a:latin typeface="Arial" charset="0"/>
              </a:defRPr>
            </a:lvl4pPr>
            <a:lvl5pPr marL="2057400" indent="-228600">
              <a:spcBef>
                <a:spcPct val="20000"/>
              </a:spcBef>
              <a:buClr>
                <a:schemeClr val="tx2"/>
              </a:buClr>
              <a:buFont typeface="Arial" charset="0"/>
              <a:buChar char="•"/>
              <a:defRPr>
                <a:solidFill>
                  <a:schemeClr val="tx1"/>
                </a:solidFill>
                <a:latin typeface="Arial" charset="0"/>
              </a:defRPr>
            </a:lvl5pPr>
            <a:lvl6pPr marL="2514600" indent="-228600" fontAlgn="base">
              <a:spcBef>
                <a:spcPct val="20000"/>
              </a:spcBef>
              <a:spcAft>
                <a:spcPct val="0"/>
              </a:spcAft>
              <a:buClr>
                <a:schemeClr val="tx2"/>
              </a:buClr>
              <a:buFont typeface="Arial" charset="0"/>
              <a:buChar char="•"/>
              <a:defRPr>
                <a:solidFill>
                  <a:schemeClr val="tx1"/>
                </a:solidFill>
                <a:latin typeface="Arial" charset="0"/>
              </a:defRPr>
            </a:lvl6pPr>
            <a:lvl7pPr marL="2971800" indent="-228600" fontAlgn="base">
              <a:spcBef>
                <a:spcPct val="20000"/>
              </a:spcBef>
              <a:spcAft>
                <a:spcPct val="0"/>
              </a:spcAft>
              <a:buClr>
                <a:schemeClr val="tx2"/>
              </a:buClr>
              <a:buFont typeface="Arial" charset="0"/>
              <a:buChar char="•"/>
              <a:defRPr>
                <a:solidFill>
                  <a:schemeClr val="tx1"/>
                </a:solidFill>
                <a:latin typeface="Arial" charset="0"/>
              </a:defRPr>
            </a:lvl7pPr>
            <a:lvl8pPr marL="3429000" indent="-228600" fontAlgn="base">
              <a:spcBef>
                <a:spcPct val="20000"/>
              </a:spcBef>
              <a:spcAft>
                <a:spcPct val="0"/>
              </a:spcAft>
              <a:buClr>
                <a:schemeClr val="tx2"/>
              </a:buClr>
              <a:buFont typeface="Arial" charset="0"/>
              <a:buChar char="•"/>
              <a:defRPr>
                <a:solidFill>
                  <a:schemeClr val="tx1"/>
                </a:solidFill>
                <a:latin typeface="Arial" charset="0"/>
              </a:defRPr>
            </a:lvl8pPr>
            <a:lvl9pPr marL="3886200" indent="-228600" fontAlgn="base">
              <a:spcBef>
                <a:spcPct val="20000"/>
              </a:spcBef>
              <a:spcAft>
                <a:spcPct val="0"/>
              </a:spcAft>
              <a:buClr>
                <a:schemeClr val="tx2"/>
              </a:buClr>
              <a:buFont typeface="Arial" charset="0"/>
              <a:buChar char="•"/>
              <a:defRPr>
                <a:solidFill>
                  <a:schemeClr val="tx1"/>
                </a:solidFill>
                <a:latin typeface="Arial" charset="0"/>
              </a:defRPr>
            </a:lvl9pPr>
          </a:lstStyle>
          <a:p>
            <a:pPr algn="ctr">
              <a:lnSpc>
                <a:spcPct val="60000"/>
              </a:lnSpc>
              <a:spcBef>
                <a:spcPct val="0"/>
              </a:spcBef>
              <a:spcAft>
                <a:spcPct val="0"/>
              </a:spcAft>
              <a:buFontTx/>
              <a:buNone/>
              <a:defRPr/>
            </a:pPr>
            <a:r>
              <a:rPr lang="en-US" altLang="en-US" sz="1400" b="0">
                <a:solidFill>
                  <a:schemeClr val="tx2">
                    <a:lumMod val="75000"/>
                  </a:schemeClr>
                </a:solidFill>
                <a:latin typeface="Times" charset="0"/>
              </a:rPr>
              <a:t>Hourly_rate</a:t>
            </a:r>
          </a:p>
        </p:txBody>
      </p:sp>
      <p:sp>
        <p:nvSpPr>
          <p:cNvPr id="100361" name="Line 25"/>
          <p:cNvSpPr>
            <a:spLocks noChangeShapeType="1"/>
          </p:cNvSpPr>
          <p:nvPr/>
        </p:nvSpPr>
        <p:spPr bwMode="auto">
          <a:xfrm flipV="1">
            <a:off x="7308850" y="5368925"/>
            <a:ext cx="792163" cy="0"/>
          </a:xfrm>
          <a:prstGeom prst="line">
            <a:avLst/>
          </a:prstGeom>
          <a:noFill/>
          <a:ln w="9525">
            <a:solidFill>
              <a:schemeClr val="tx2">
                <a:lumMod val="75000"/>
              </a:schemeClr>
            </a:solidFill>
            <a:round/>
            <a:headEnd/>
            <a:tailEnd/>
          </a:ln>
          <a:extLst>
            <a:ext uri="{909E8E84-426E-40DD-AFC4-6F175D3DCCD1}">
              <a14:hiddenFill xmlns:a14="http://schemas.microsoft.com/office/drawing/2010/main">
                <a:noFill/>
              </a14:hiddenFill>
            </a:ext>
          </a:extLst>
        </p:spPr>
        <p:txBody>
          <a:bodyPr wrap="none" anchor="ctr"/>
          <a:lstStyle/>
          <a:p>
            <a:pPr>
              <a:defRPr/>
            </a:pPr>
            <a:endParaRPr lang="en-US">
              <a:solidFill>
                <a:schemeClr val="tx2">
                  <a:lumMod val="75000"/>
                </a:schemeClr>
              </a:solidFill>
            </a:endParaRPr>
          </a:p>
        </p:txBody>
      </p:sp>
      <p:sp>
        <p:nvSpPr>
          <p:cNvPr id="100362" name="Oval 22"/>
          <p:cNvSpPr>
            <a:spLocks noChangeArrowheads="1"/>
          </p:cNvSpPr>
          <p:nvPr/>
        </p:nvSpPr>
        <p:spPr bwMode="auto">
          <a:xfrm>
            <a:off x="204788" y="5321300"/>
            <a:ext cx="838200" cy="457200"/>
          </a:xfrm>
          <a:prstGeom prst="ellipse">
            <a:avLst/>
          </a:prstGeom>
          <a:solidFill>
            <a:srgbClr val="FFFFFF"/>
          </a:solidFill>
          <a:ln w="9525">
            <a:solidFill>
              <a:schemeClr val="tx2">
                <a:lumMod val="75000"/>
              </a:schemeClr>
            </a:solidFill>
            <a:round/>
            <a:headEnd/>
            <a:tailEnd/>
          </a:ln>
        </p:spPr>
        <p:txBody>
          <a:bodyPr wrap="none" anchor="ctr"/>
          <a:lstStyle>
            <a:lvl1pPr>
              <a:spcBef>
                <a:spcPct val="20000"/>
              </a:spcBef>
              <a:spcAft>
                <a:spcPts val="600"/>
              </a:spcAft>
              <a:buFont typeface="Arial" charset="0"/>
              <a:defRPr sz="2000" b="1">
                <a:solidFill>
                  <a:schemeClr val="tx1"/>
                </a:solidFill>
                <a:latin typeface="Arial" charset="0"/>
              </a:defRPr>
            </a:lvl1pPr>
            <a:lvl2pPr marL="742950" indent="-285750">
              <a:spcBef>
                <a:spcPct val="20000"/>
              </a:spcBef>
              <a:buClr>
                <a:schemeClr val="tx2"/>
              </a:buClr>
              <a:buFont typeface="Arial" charset="0"/>
              <a:buChar char="•"/>
              <a:defRPr sz="2000">
                <a:solidFill>
                  <a:schemeClr val="tx1"/>
                </a:solidFill>
                <a:latin typeface="Arial" charset="0"/>
              </a:defRPr>
            </a:lvl2pPr>
            <a:lvl3pPr marL="1143000" indent="-228600">
              <a:spcBef>
                <a:spcPct val="20000"/>
              </a:spcBef>
              <a:buClr>
                <a:schemeClr val="tx2"/>
              </a:buClr>
              <a:buFont typeface="Arial" charset="0"/>
              <a:buChar char="•"/>
              <a:defRPr>
                <a:solidFill>
                  <a:schemeClr val="tx1"/>
                </a:solidFill>
                <a:latin typeface="Arial" charset="0"/>
              </a:defRPr>
            </a:lvl3pPr>
            <a:lvl4pPr marL="1600200" indent="-228600">
              <a:spcBef>
                <a:spcPct val="20000"/>
              </a:spcBef>
              <a:buClr>
                <a:schemeClr val="tx2"/>
              </a:buClr>
              <a:buFont typeface="Arial" charset="0"/>
              <a:buChar char="•"/>
              <a:defRPr>
                <a:solidFill>
                  <a:schemeClr val="tx1"/>
                </a:solidFill>
                <a:latin typeface="Arial" charset="0"/>
              </a:defRPr>
            </a:lvl4pPr>
            <a:lvl5pPr marL="2057400" indent="-228600">
              <a:spcBef>
                <a:spcPct val="20000"/>
              </a:spcBef>
              <a:buClr>
                <a:schemeClr val="tx2"/>
              </a:buClr>
              <a:buFont typeface="Arial" charset="0"/>
              <a:buChar char="•"/>
              <a:defRPr>
                <a:solidFill>
                  <a:schemeClr val="tx1"/>
                </a:solidFill>
                <a:latin typeface="Arial" charset="0"/>
              </a:defRPr>
            </a:lvl5pPr>
            <a:lvl6pPr marL="2514600" indent="-228600" fontAlgn="base">
              <a:spcBef>
                <a:spcPct val="20000"/>
              </a:spcBef>
              <a:spcAft>
                <a:spcPct val="0"/>
              </a:spcAft>
              <a:buClr>
                <a:schemeClr val="tx2"/>
              </a:buClr>
              <a:buFont typeface="Arial" charset="0"/>
              <a:buChar char="•"/>
              <a:defRPr>
                <a:solidFill>
                  <a:schemeClr val="tx1"/>
                </a:solidFill>
                <a:latin typeface="Arial" charset="0"/>
              </a:defRPr>
            </a:lvl6pPr>
            <a:lvl7pPr marL="2971800" indent="-228600" fontAlgn="base">
              <a:spcBef>
                <a:spcPct val="20000"/>
              </a:spcBef>
              <a:spcAft>
                <a:spcPct val="0"/>
              </a:spcAft>
              <a:buClr>
                <a:schemeClr val="tx2"/>
              </a:buClr>
              <a:buFont typeface="Arial" charset="0"/>
              <a:buChar char="•"/>
              <a:defRPr>
                <a:solidFill>
                  <a:schemeClr val="tx1"/>
                </a:solidFill>
                <a:latin typeface="Arial" charset="0"/>
              </a:defRPr>
            </a:lvl7pPr>
            <a:lvl8pPr marL="3429000" indent="-228600" fontAlgn="base">
              <a:spcBef>
                <a:spcPct val="20000"/>
              </a:spcBef>
              <a:spcAft>
                <a:spcPct val="0"/>
              </a:spcAft>
              <a:buClr>
                <a:schemeClr val="tx2"/>
              </a:buClr>
              <a:buFont typeface="Arial" charset="0"/>
              <a:buChar char="•"/>
              <a:defRPr>
                <a:solidFill>
                  <a:schemeClr val="tx1"/>
                </a:solidFill>
                <a:latin typeface="Arial" charset="0"/>
              </a:defRPr>
            </a:lvl8pPr>
            <a:lvl9pPr marL="3886200" indent="-228600" fontAlgn="base">
              <a:spcBef>
                <a:spcPct val="20000"/>
              </a:spcBef>
              <a:spcAft>
                <a:spcPct val="0"/>
              </a:spcAft>
              <a:buClr>
                <a:schemeClr val="tx2"/>
              </a:buClr>
              <a:buFont typeface="Arial" charset="0"/>
              <a:buChar char="•"/>
              <a:defRPr>
                <a:solidFill>
                  <a:schemeClr val="tx1"/>
                </a:solidFill>
                <a:latin typeface="Arial" charset="0"/>
              </a:defRPr>
            </a:lvl9pPr>
          </a:lstStyle>
          <a:p>
            <a:pPr algn="ctr">
              <a:lnSpc>
                <a:spcPct val="60000"/>
              </a:lnSpc>
              <a:spcBef>
                <a:spcPct val="0"/>
              </a:spcBef>
              <a:spcAft>
                <a:spcPct val="0"/>
              </a:spcAft>
              <a:buFontTx/>
              <a:buNone/>
              <a:defRPr/>
            </a:pPr>
            <a:r>
              <a:rPr lang="en-US" altLang="en-US" sz="1400" b="0">
                <a:solidFill>
                  <a:schemeClr val="tx2">
                    <a:lumMod val="75000"/>
                  </a:schemeClr>
                </a:solidFill>
                <a:latin typeface="Times" charset="0"/>
              </a:rPr>
              <a:t>Salary</a:t>
            </a:r>
          </a:p>
        </p:txBody>
      </p:sp>
      <p:sp>
        <p:nvSpPr>
          <p:cNvPr id="100363" name="Line 25"/>
          <p:cNvSpPr>
            <a:spLocks noChangeShapeType="1"/>
          </p:cNvSpPr>
          <p:nvPr/>
        </p:nvSpPr>
        <p:spPr bwMode="auto">
          <a:xfrm flipV="1">
            <a:off x="1042988" y="5521325"/>
            <a:ext cx="792162" cy="0"/>
          </a:xfrm>
          <a:prstGeom prst="line">
            <a:avLst/>
          </a:prstGeom>
          <a:noFill/>
          <a:ln w="9525">
            <a:solidFill>
              <a:schemeClr val="tx2">
                <a:lumMod val="75000"/>
              </a:schemeClr>
            </a:solidFill>
            <a:round/>
            <a:headEnd/>
            <a:tailEnd/>
          </a:ln>
          <a:extLst>
            <a:ext uri="{909E8E84-426E-40DD-AFC4-6F175D3DCCD1}">
              <a14:hiddenFill xmlns:a14="http://schemas.microsoft.com/office/drawing/2010/main">
                <a:noFill/>
              </a14:hiddenFill>
            </a:ext>
          </a:extLst>
        </p:spPr>
        <p:txBody>
          <a:bodyPr wrap="none" anchor="ctr"/>
          <a:lstStyle/>
          <a:p>
            <a:pPr>
              <a:defRPr/>
            </a:pPr>
            <a:endParaRPr lang="en-US">
              <a:solidFill>
                <a:schemeClr val="tx2">
                  <a:lumMod val="75000"/>
                </a:schemeClr>
              </a:solidFill>
            </a:endParaRPr>
          </a:p>
        </p:txBody>
      </p:sp>
    </p:spTree>
  </p:cSld>
  <p:clrMapOvr>
    <a:masterClrMapping/>
  </p:clrMapOvr>
  <p:transition>
    <p:wipe dir="d"/>
  </p:transition>
</p:sld>
</file>

<file path=ppt/slides/slide8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42" name="Rectangle 2"/>
          <p:cNvSpPr>
            <a:spLocks noGrp="1" noChangeArrowheads="1"/>
          </p:cNvSpPr>
          <p:nvPr>
            <p:ph type="title"/>
          </p:nvPr>
        </p:nvSpPr>
        <p:spPr>
          <a:xfrm>
            <a:off x="381000" y="266700"/>
            <a:ext cx="8382000" cy="677863"/>
          </a:xfrm>
        </p:spPr>
        <p:txBody>
          <a:bodyPr/>
          <a:lstStyle/>
          <a:p>
            <a:pPr eaLnBrk="1" fontAlgn="auto" hangingPunct="1">
              <a:spcAft>
                <a:spcPts val="0"/>
              </a:spcAft>
              <a:defRPr/>
            </a:pPr>
            <a:r>
              <a:rPr lang="en-AU" b="1">
                <a:latin typeface="Times" charset="0"/>
                <a:ea typeface="ＭＳ Ｐゴシック" charset="0"/>
                <a:cs typeface="Times New Roman" charset="0"/>
              </a:rPr>
              <a:t>Disjoint constraint </a:t>
            </a:r>
            <a:endParaRPr lang="en-GB" b="1">
              <a:latin typeface="Times" charset="0"/>
              <a:ea typeface="ＭＳ Ｐゴシック" charset="0"/>
            </a:endParaRPr>
          </a:p>
        </p:txBody>
      </p:sp>
      <p:sp>
        <p:nvSpPr>
          <p:cNvPr id="144386" name="Rectangle 3"/>
          <p:cNvSpPr>
            <a:spLocks noGrp="1" noChangeArrowheads="1"/>
          </p:cNvSpPr>
          <p:nvPr>
            <p:ph idx="1"/>
          </p:nvPr>
        </p:nvSpPr>
        <p:spPr>
          <a:xfrm>
            <a:off x="685800" y="1830388"/>
            <a:ext cx="7727950" cy="1338262"/>
          </a:xfrm>
        </p:spPr>
        <p:txBody>
          <a:bodyPr/>
          <a:lstStyle/>
          <a:p>
            <a:pPr eaLnBrk="1" hangingPunct="1"/>
            <a:r>
              <a:rPr lang="en-GB" altLang="en-US" sz="2500" dirty="0">
                <a:latin typeface="Times" charset="0"/>
                <a:ea typeface="Times New Roman" charset="0"/>
                <a:cs typeface="Times New Roman" charset="0"/>
              </a:rPr>
              <a:t>Non-disjoint </a:t>
            </a:r>
            <a:r>
              <a:rPr lang="en-GB" altLang="en-US" sz="2500" b="0" dirty="0">
                <a:latin typeface="Times" charset="0"/>
                <a:ea typeface="Times New Roman" charset="0"/>
                <a:cs typeface="Times New Roman" charset="0"/>
              </a:rPr>
              <a:t>constraints an entity is a member of more than one subclass of specialization. Entity types may overlap.</a:t>
            </a:r>
          </a:p>
        </p:txBody>
      </p:sp>
      <p:sp>
        <p:nvSpPr>
          <p:cNvPr id="144387" name="Slide Number Placeholder 3"/>
          <p:cNvSpPr>
            <a:spLocks noGrp="1"/>
          </p:cNvSpPr>
          <p:nvPr>
            <p:ph type="sldNum" sz="quarter" idx="12"/>
          </p:nvPr>
        </p:nvSpPr>
        <p:spPr bwMode="auto">
          <a:xfrm>
            <a:off x="6858000" y="6172200"/>
            <a:ext cx="19050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ts val="600"/>
              </a:spcAft>
              <a:buFont typeface="Arial" charset="0"/>
              <a:defRPr sz="2000" b="1">
                <a:solidFill>
                  <a:schemeClr val="tx1"/>
                </a:solidFill>
                <a:latin typeface="Arial" charset="0"/>
              </a:defRPr>
            </a:lvl1pPr>
            <a:lvl2pPr marL="742950" indent="-285750">
              <a:spcBef>
                <a:spcPct val="20000"/>
              </a:spcBef>
              <a:buClr>
                <a:schemeClr val="tx2"/>
              </a:buClr>
              <a:buFont typeface="Arial" charset="0"/>
              <a:buChar char="•"/>
              <a:defRPr sz="2000">
                <a:solidFill>
                  <a:schemeClr val="tx1"/>
                </a:solidFill>
                <a:latin typeface="Arial" charset="0"/>
              </a:defRPr>
            </a:lvl2pPr>
            <a:lvl3pPr marL="1143000" indent="-228600">
              <a:spcBef>
                <a:spcPct val="20000"/>
              </a:spcBef>
              <a:buClr>
                <a:schemeClr val="tx2"/>
              </a:buClr>
              <a:buFont typeface="Arial" charset="0"/>
              <a:buChar char="•"/>
              <a:defRPr>
                <a:solidFill>
                  <a:schemeClr val="tx1"/>
                </a:solidFill>
                <a:latin typeface="Arial" charset="0"/>
              </a:defRPr>
            </a:lvl3pPr>
            <a:lvl4pPr marL="1600200" indent="-228600">
              <a:spcBef>
                <a:spcPct val="20000"/>
              </a:spcBef>
              <a:buClr>
                <a:schemeClr val="tx2"/>
              </a:buClr>
              <a:buFont typeface="Arial" charset="0"/>
              <a:buChar char="•"/>
              <a:defRPr>
                <a:solidFill>
                  <a:schemeClr val="tx1"/>
                </a:solidFill>
                <a:latin typeface="Arial" charset="0"/>
              </a:defRPr>
            </a:lvl4pPr>
            <a:lvl5pPr marL="2057400" indent="-228600">
              <a:spcBef>
                <a:spcPct val="20000"/>
              </a:spcBef>
              <a:buClr>
                <a:schemeClr val="tx2"/>
              </a:buClr>
              <a:buFont typeface="Arial" charset="0"/>
              <a:buChar char="•"/>
              <a:defRPr>
                <a:solidFill>
                  <a:schemeClr val="tx1"/>
                </a:solidFill>
                <a:latin typeface="Arial" charset="0"/>
              </a:defRPr>
            </a:lvl5pPr>
            <a:lvl6pPr marL="25146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6pPr>
            <a:lvl7pPr marL="29718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7pPr>
            <a:lvl8pPr marL="34290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8pPr>
            <a:lvl9pPr marL="38862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9pPr>
          </a:lstStyle>
          <a:p>
            <a:pPr>
              <a:spcBef>
                <a:spcPct val="0"/>
              </a:spcBef>
              <a:spcAft>
                <a:spcPct val="0"/>
              </a:spcAft>
              <a:buFontTx/>
              <a:buNone/>
            </a:pPr>
            <a:fld id="{39D0AAF2-A437-0142-903C-1CB395987565}" type="slidenum">
              <a:rPr lang="en-GB" altLang="en-US" sz="2400">
                <a:latin typeface="Times New Roman" charset="0"/>
              </a:rPr>
              <a:pPr>
                <a:spcBef>
                  <a:spcPct val="0"/>
                </a:spcBef>
                <a:spcAft>
                  <a:spcPct val="0"/>
                </a:spcAft>
                <a:buFontTx/>
                <a:buNone/>
              </a:pPr>
              <a:t>82</a:t>
            </a:fld>
            <a:endParaRPr lang="en-GB" altLang="en-US" sz="2400">
              <a:latin typeface="Times New Roman" charset="0"/>
            </a:endParaRPr>
          </a:p>
        </p:txBody>
      </p:sp>
      <p:grpSp>
        <p:nvGrpSpPr>
          <p:cNvPr id="144388" name="Group 4"/>
          <p:cNvGrpSpPr>
            <a:grpSpLocks/>
          </p:cNvGrpSpPr>
          <p:nvPr/>
        </p:nvGrpSpPr>
        <p:grpSpPr bwMode="auto">
          <a:xfrm>
            <a:off x="3700463" y="2997200"/>
            <a:ext cx="1447800" cy="1244600"/>
            <a:chOff x="3962400" y="2057400"/>
            <a:chExt cx="1447800" cy="1243608"/>
          </a:xfrm>
        </p:grpSpPr>
        <p:sp>
          <p:nvSpPr>
            <p:cNvPr id="101393" name="Rectangle 4"/>
            <p:cNvSpPr>
              <a:spLocks noChangeArrowheads="1"/>
            </p:cNvSpPr>
            <p:nvPr/>
          </p:nvSpPr>
          <p:spPr bwMode="auto">
            <a:xfrm>
              <a:off x="3962400" y="2057400"/>
              <a:ext cx="1447800" cy="761393"/>
            </a:xfrm>
            <a:prstGeom prst="rect">
              <a:avLst/>
            </a:prstGeom>
            <a:solidFill>
              <a:srgbClr val="FFFFFF"/>
            </a:solidFill>
            <a:ln w="9525">
              <a:solidFill>
                <a:schemeClr val="tx2">
                  <a:lumMod val="75000"/>
                </a:schemeClr>
              </a:solidFill>
              <a:miter lim="800000"/>
              <a:headEnd/>
              <a:tailEnd/>
            </a:ln>
          </p:spPr>
          <p:txBody>
            <a:bodyPr wrap="none" anchor="ctr"/>
            <a:lstStyle>
              <a:lvl1pPr>
                <a:spcBef>
                  <a:spcPct val="20000"/>
                </a:spcBef>
                <a:spcAft>
                  <a:spcPts val="600"/>
                </a:spcAft>
                <a:buFont typeface="Arial" charset="0"/>
                <a:defRPr sz="2000" b="1">
                  <a:solidFill>
                    <a:schemeClr val="tx1"/>
                  </a:solidFill>
                  <a:latin typeface="Arial" charset="0"/>
                </a:defRPr>
              </a:lvl1pPr>
              <a:lvl2pPr marL="742950" indent="-285750">
                <a:spcBef>
                  <a:spcPct val="20000"/>
                </a:spcBef>
                <a:buClr>
                  <a:schemeClr val="tx2"/>
                </a:buClr>
                <a:buFont typeface="Arial" charset="0"/>
                <a:buChar char="•"/>
                <a:defRPr sz="2000">
                  <a:solidFill>
                    <a:schemeClr val="tx1"/>
                  </a:solidFill>
                  <a:latin typeface="Arial" charset="0"/>
                </a:defRPr>
              </a:lvl2pPr>
              <a:lvl3pPr marL="1143000" indent="-228600">
                <a:spcBef>
                  <a:spcPct val="20000"/>
                </a:spcBef>
                <a:buClr>
                  <a:schemeClr val="tx2"/>
                </a:buClr>
                <a:buFont typeface="Arial" charset="0"/>
                <a:buChar char="•"/>
                <a:defRPr>
                  <a:solidFill>
                    <a:schemeClr val="tx1"/>
                  </a:solidFill>
                  <a:latin typeface="Arial" charset="0"/>
                </a:defRPr>
              </a:lvl3pPr>
              <a:lvl4pPr marL="1600200" indent="-228600">
                <a:spcBef>
                  <a:spcPct val="20000"/>
                </a:spcBef>
                <a:buClr>
                  <a:schemeClr val="tx2"/>
                </a:buClr>
                <a:buFont typeface="Arial" charset="0"/>
                <a:buChar char="•"/>
                <a:defRPr>
                  <a:solidFill>
                    <a:schemeClr val="tx1"/>
                  </a:solidFill>
                  <a:latin typeface="Arial" charset="0"/>
                </a:defRPr>
              </a:lvl4pPr>
              <a:lvl5pPr marL="2057400" indent="-228600">
                <a:spcBef>
                  <a:spcPct val="20000"/>
                </a:spcBef>
                <a:buClr>
                  <a:schemeClr val="tx2"/>
                </a:buClr>
                <a:buFont typeface="Arial" charset="0"/>
                <a:buChar char="•"/>
                <a:defRPr>
                  <a:solidFill>
                    <a:schemeClr val="tx1"/>
                  </a:solidFill>
                  <a:latin typeface="Arial" charset="0"/>
                </a:defRPr>
              </a:lvl5pPr>
              <a:lvl6pPr marL="2514600" indent="-228600" fontAlgn="base">
                <a:spcBef>
                  <a:spcPct val="20000"/>
                </a:spcBef>
                <a:spcAft>
                  <a:spcPct val="0"/>
                </a:spcAft>
                <a:buClr>
                  <a:schemeClr val="tx2"/>
                </a:buClr>
                <a:buFont typeface="Arial" charset="0"/>
                <a:buChar char="•"/>
                <a:defRPr>
                  <a:solidFill>
                    <a:schemeClr val="tx1"/>
                  </a:solidFill>
                  <a:latin typeface="Arial" charset="0"/>
                </a:defRPr>
              </a:lvl6pPr>
              <a:lvl7pPr marL="2971800" indent="-228600" fontAlgn="base">
                <a:spcBef>
                  <a:spcPct val="20000"/>
                </a:spcBef>
                <a:spcAft>
                  <a:spcPct val="0"/>
                </a:spcAft>
                <a:buClr>
                  <a:schemeClr val="tx2"/>
                </a:buClr>
                <a:buFont typeface="Arial" charset="0"/>
                <a:buChar char="•"/>
                <a:defRPr>
                  <a:solidFill>
                    <a:schemeClr val="tx1"/>
                  </a:solidFill>
                  <a:latin typeface="Arial" charset="0"/>
                </a:defRPr>
              </a:lvl7pPr>
              <a:lvl8pPr marL="3429000" indent="-228600" fontAlgn="base">
                <a:spcBef>
                  <a:spcPct val="20000"/>
                </a:spcBef>
                <a:spcAft>
                  <a:spcPct val="0"/>
                </a:spcAft>
                <a:buClr>
                  <a:schemeClr val="tx2"/>
                </a:buClr>
                <a:buFont typeface="Arial" charset="0"/>
                <a:buChar char="•"/>
                <a:defRPr>
                  <a:solidFill>
                    <a:schemeClr val="tx1"/>
                  </a:solidFill>
                  <a:latin typeface="Arial" charset="0"/>
                </a:defRPr>
              </a:lvl8pPr>
              <a:lvl9pPr marL="3886200" indent="-228600" fontAlgn="base">
                <a:spcBef>
                  <a:spcPct val="20000"/>
                </a:spcBef>
                <a:spcAft>
                  <a:spcPct val="0"/>
                </a:spcAft>
                <a:buClr>
                  <a:schemeClr val="tx2"/>
                </a:buClr>
                <a:buFont typeface="Arial" charset="0"/>
                <a:buChar char="•"/>
                <a:defRPr>
                  <a:solidFill>
                    <a:schemeClr val="tx1"/>
                  </a:solidFill>
                  <a:latin typeface="Arial" charset="0"/>
                </a:defRPr>
              </a:lvl9pPr>
            </a:lstStyle>
            <a:p>
              <a:pPr algn="ctr">
                <a:spcBef>
                  <a:spcPct val="0"/>
                </a:spcBef>
                <a:spcAft>
                  <a:spcPct val="0"/>
                </a:spcAft>
                <a:buFontTx/>
                <a:buNone/>
                <a:defRPr/>
              </a:pPr>
              <a:r>
                <a:rPr lang="en-US" altLang="en-US" sz="2400" b="0">
                  <a:solidFill>
                    <a:schemeClr val="tx2">
                      <a:lumMod val="75000"/>
                    </a:schemeClr>
                  </a:solidFill>
                  <a:latin typeface="Times" charset="0"/>
                </a:rPr>
                <a:t>STAFF</a:t>
              </a:r>
            </a:p>
          </p:txBody>
        </p:sp>
        <p:sp>
          <p:nvSpPr>
            <p:cNvPr id="101394" name="Line 13"/>
            <p:cNvSpPr>
              <a:spLocks noChangeShapeType="1"/>
            </p:cNvSpPr>
            <p:nvPr/>
          </p:nvSpPr>
          <p:spPr bwMode="auto">
            <a:xfrm>
              <a:off x="4660900" y="2844172"/>
              <a:ext cx="0" cy="456836"/>
            </a:xfrm>
            <a:prstGeom prst="line">
              <a:avLst/>
            </a:prstGeom>
            <a:noFill/>
            <a:ln w="19050">
              <a:solidFill>
                <a:schemeClr val="tx2">
                  <a:lumMod val="75000"/>
                </a:schemeClr>
              </a:solidFill>
              <a:round/>
              <a:headEnd/>
              <a:tailEnd/>
            </a:ln>
            <a:extLst>
              <a:ext uri="{909E8E84-426E-40DD-AFC4-6F175D3DCCD1}">
                <a14:hiddenFill xmlns:a14="http://schemas.microsoft.com/office/drawing/2010/main">
                  <a:noFill/>
                </a14:hiddenFill>
              </a:ext>
            </a:extLst>
          </p:spPr>
          <p:txBody>
            <a:bodyPr wrap="none" anchor="ctr"/>
            <a:lstStyle/>
            <a:p>
              <a:pPr>
                <a:defRPr/>
              </a:pPr>
              <a:endParaRPr lang="en-US">
                <a:solidFill>
                  <a:schemeClr val="tx2">
                    <a:lumMod val="75000"/>
                  </a:schemeClr>
                </a:solidFill>
              </a:endParaRPr>
            </a:p>
          </p:txBody>
        </p:sp>
      </p:grpSp>
      <p:grpSp>
        <p:nvGrpSpPr>
          <p:cNvPr id="144389" name="Group 22"/>
          <p:cNvGrpSpPr>
            <a:grpSpLocks/>
          </p:cNvGrpSpPr>
          <p:nvPr/>
        </p:nvGrpSpPr>
        <p:grpSpPr bwMode="auto">
          <a:xfrm>
            <a:off x="1660525" y="4360863"/>
            <a:ext cx="5791200" cy="1752600"/>
            <a:chOff x="1905000" y="2819400"/>
            <a:chExt cx="5791200" cy="1752600"/>
          </a:xfrm>
        </p:grpSpPr>
        <p:sp>
          <p:nvSpPr>
            <p:cNvPr id="101384" name="Rectangle 5"/>
            <p:cNvSpPr>
              <a:spLocks noChangeArrowheads="1"/>
            </p:cNvSpPr>
            <p:nvPr/>
          </p:nvSpPr>
          <p:spPr bwMode="auto">
            <a:xfrm>
              <a:off x="1905000" y="3810000"/>
              <a:ext cx="1600200" cy="762000"/>
            </a:xfrm>
            <a:prstGeom prst="rect">
              <a:avLst/>
            </a:prstGeom>
            <a:solidFill>
              <a:srgbClr val="FFFFFF"/>
            </a:solidFill>
            <a:ln w="9525">
              <a:solidFill>
                <a:schemeClr val="tx2">
                  <a:lumMod val="75000"/>
                </a:schemeClr>
              </a:solidFill>
              <a:miter lim="800000"/>
              <a:headEnd/>
              <a:tailEnd/>
            </a:ln>
          </p:spPr>
          <p:txBody>
            <a:bodyPr wrap="none" anchor="ctr"/>
            <a:lstStyle>
              <a:lvl1pPr>
                <a:spcBef>
                  <a:spcPct val="20000"/>
                </a:spcBef>
                <a:spcAft>
                  <a:spcPts val="600"/>
                </a:spcAft>
                <a:buFont typeface="Arial" charset="0"/>
                <a:defRPr sz="2000" b="1">
                  <a:solidFill>
                    <a:schemeClr val="tx1"/>
                  </a:solidFill>
                  <a:latin typeface="Arial" charset="0"/>
                </a:defRPr>
              </a:lvl1pPr>
              <a:lvl2pPr marL="742950" indent="-285750">
                <a:spcBef>
                  <a:spcPct val="20000"/>
                </a:spcBef>
                <a:buClr>
                  <a:schemeClr val="tx2"/>
                </a:buClr>
                <a:buFont typeface="Arial" charset="0"/>
                <a:buChar char="•"/>
                <a:defRPr sz="2000">
                  <a:solidFill>
                    <a:schemeClr val="tx1"/>
                  </a:solidFill>
                  <a:latin typeface="Arial" charset="0"/>
                </a:defRPr>
              </a:lvl2pPr>
              <a:lvl3pPr marL="1143000" indent="-228600">
                <a:spcBef>
                  <a:spcPct val="20000"/>
                </a:spcBef>
                <a:buClr>
                  <a:schemeClr val="tx2"/>
                </a:buClr>
                <a:buFont typeface="Arial" charset="0"/>
                <a:buChar char="•"/>
                <a:defRPr>
                  <a:solidFill>
                    <a:schemeClr val="tx1"/>
                  </a:solidFill>
                  <a:latin typeface="Arial" charset="0"/>
                </a:defRPr>
              </a:lvl3pPr>
              <a:lvl4pPr marL="1600200" indent="-228600">
                <a:spcBef>
                  <a:spcPct val="20000"/>
                </a:spcBef>
                <a:buClr>
                  <a:schemeClr val="tx2"/>
                </a:buClr>
                <a:buFont typeface="Arial" charset="0"/>
                <a:buChar char="•"/>
                <a:defRPr>
                  <a:solidFill>
                    <a:schemeClr val="tx1"/>
                  </a:solidFill>
                  <a:latin typeface="Arial" charset="0"/>
                </a:defRPr>
              </a:lvl4pPr>
              <a:lvl5pPr marL="2057400" indent="-228600">
                <a:spcBef>
                  <a:spcPct val="20000"/>
                </a:spcBef>
                <a:buClr>
                  <a:schemeClr val="tx2"/>
                </a:buClr>
                <a:buFont typeface="Arial" charset="0"/>
                <a:buChar char="•"/>
                <a:defRPr>
                  <a:solidFill>
                    <a:schemeClr val="tx1"/>
                  </a:solidFill>
                  <a:latin typeface="Arial" charset="0"/>
                </a:defRPr>
              </a:lvl5pPr>
              <a:lvl6pPr marL="2514600" indent="-228600" fontAlgn="base">
                <a:spcBef>
                  <a:spcPct val="20000"/>
                </a:spcBef>
                <a:spcAft>
                  <a:spcPct val="0"/>
                </a:spcAft>
                <a:buClr>
                  <a:schemeClr val="tx2"/>
                </a:buClr>
                <a:buFont typeface="Arial" charset="0"/>
                <a:buChar char="•"/>
                <a:defRPr>
                  <a:solidFill>
                    <a:schemeClr val="tx1"/>
                  </a:solidFill>
                  <a:latin typeface="Arial" charset="0"/>
                </a:defRPr>
              </a:lvl6pPr>
              <a:lvl7pPr marL="2971800" indent="-228600" fontAlgn="base">
                <a:spcBef>
                  <a:spcPct val="20000"/>
                </a:spcBef>
                <a:spcAft>
                  <a:spcPct val="0"/>
                </a:spcAft>
                <a:buClr>
                  <a:schemeClr val="tx2"/>
                </a:buClr>
                <a:buFont typeface="Arial" charset="0"/>
                <a:buChar char="•"/>
                <a:defRPr>
                  <a:solidFill>
                    <a:schemeClr val="tx1"/>
                  </a:solidFill>
                  <a:latin typeface="Arial" charset="0"/>
                </a:defRPr>
              </a:lvl7pPr>
              <a:lvl8pPr marL="3429000" indent="-228600" fontAlgn="base">
                <a:spcBef>
                  <a:spcPct val="20000"/>
                </a:spcBef>
                <a:spcAft>
                  <a:spcPct val="0"/>
                </a:spcAft>
                <a:buClr>
                  <a:schemeClr val="tx2"/>
                </a:buClr>
                <a:buFont typeface="Arial" charset="0"/>
                <a:buChar char="•"/>
                <a:defRPr>
                  <a:solidFill>
                    <a:schemeClr val="tx1"/>
                  </a:solidFill>
                  <a:latin typeface="Arial" charset="0"/>
                </a:defRPr>
              </a:lvl8pPr>
              <a:lvl9pPr marL="3886200" indent="-228600" fontAlgn="base">
                <a:spcBef>
                  <a:spcPct val="20000"/>
                </a:spcBef>
                <a:spcAft>
                  <a:spcPct val="0"/>
                </a:spcAft>
                <a:buClr>
                  <a:schemeClr val="tx2"/>
                </a:buClr>
                <a:buFont typeface="Arial" charset="0"/>
                <a:buChar char="•"/>
                <a:defRPr>
                  <a:solidFill>
                    <a:schemeClr val="tx1"/>
                  </a:solidFill>
                  <a:latin typeface="Arial" charset="0"/>
                </a:defRPr>
              </a:lvl9pPr>
            </a:lstStyle>
            <a:p>
              <a:pPr algn="ctr">
                <a:spcBef>
                  <a:spcPct val="0"/>
                </a:spcBef>
                <a:spcAft>
                  <a:spcPct val="0"/>
                </a:spcAft>
                <a:buFontTx/>
                <a:buNone/>
                <a:defRPr/>
              </a:pPr>
              <a:r>
                <a:rPr lang="en-US" altLang="en-US" sz="2400" b="0">
                  <a:solidFill>
                    <a:schemeClr val="tx2">
                      <a:lumMod val="75000"/>
                    </a:schemeClr>
                  </a:solidFill>
                  <a:latin typeface="Times" charset="0"/>
                </a:rPr>
                <a:t>MANAGER</a:t>
              </a:r>
            </a:p>
          </p:txBody>
        </p:sp>
        <p:sp>
          <p:nvSpPr>
            <p:cNvPr id="101385" name="Rectangle 6"/>
            <p:cNvSpPr>
              <a:spLocks noChangeArrowheads="1"/>
            </p:cNvSpPr>
            <p:nvPr/>
          </p:nvSpPr>
          <p:spPr bwMode="auto">
            <a:xfrm>
              <a:off x="3810000" y="3810000"/>
              <a:ext cx="1752600" cy="762000"/>
            </a:xfrm>
            <a:prstGeom prst="rect">
              <a:avLst/>
            </a:prstGeom>
            <a:solidFill>
              <a:srgbClr val="FFFFFF"/>
            </a:solidFill>
            <a:ln w="9525">
              <a:solidFill>
                <a:schemeClr val="tx2">
                  <a:lumMod val="75000"/>
                </a:schemeClr>
              </a:solidFill>
              <a:miter lim="800000"/>
              <a:headEnd/>
              <a:tailEnd/>
            </a:ln>
          </p:spPr>
          <p:txBody>
            <a:bodyPr wrap="none" anchor="ctr"/>
            <a:lstStyle>
              <a:lvl1pPr>
                <a:spcBef>
                  <a:spcPct val="20000"/>
                </a:spcBef>
                <a:spcAft>
                  <a:spcPts val="600"/>
                </a:spcAft>
                <a:buFont typeface="Arial" charset="0"/>
                <a:defRPr sz="2000" b="1">
                  <a:solidFill>
                    <a:schemeClr val="tx1"/>
                  </a:solidFill>
                  <a:latin typeface="Arial" charset="0"/>
                </a:defRPr>
              </a:lvl1pPr>
              <a:lvl2pPr marL="742950" indent="-285750">
                <a:spcBef>
                  <a:spcPct val="20000"/>
                </a:spcBef>
                <a:buClr>
                  <a:schemeClr val="tx2"/>
                </a:buClr>
                <a:buFont typeface="Arial" charset="0"/>
                <a:buChar char="•"/>
                <a:defRPr sz="2000">
                  <a:solidFill>
                    <a:schemeClr val="tx1"/>
                  </a:solidFill>
                  <a:latin typeface="Arial" charset="0"/>
                </a:defRPr>
              </a:lvl2pPr>
              <a:lvl3pPr marL="1143000" indent="-228600">
                <a:spcBef>
                  <a:spcPct val="20000"/>
                </a:spcBef>
                <a:buClr>
                  <a:schemeClr val="tx2"/>
                </a:buClr>
                <a:buFont typeface="Arial" charset="0"/>
                <a:buChar char="•"/>
                <a:defRPr>
                  <a:solidFill>
                    <a:schemeClr val="tx1"/>
                  </a:solidFill>
                  <a:latin typeface="Arial" charset="0"/>
                </a:defRPr>
              </a:lvl3pPr>
              <a:lvl4pPr marL="1600200" indent="-228600">
                <a:spcBef>
                  <a:spcPct val="20000"/>
                </a:spcBef>
                <a:buClr>
                  <a:schemeClr val="tx2"/>
                </a:buClr>
                <a:buFont typeface="Arial" charset="0"/>
                <a:buChar char="•"/>
                <a:defRPr>
                  <a:solidFill>
                    <a:schemeClr val="tx1"/>
                  </a:solidFill>
                  <a:latin typeface="Arial" charset="0"/>
                </a:defRPr>
              </a:lvl4pPr>
              <a:lvl5pPr marL="2057400" indent="-228600">
                <a:spcBef>
                  <a:spcPct val="20000"/>
                </a:spcBef>
                <a:buClr>
                  <a:schemeClr val="tx2"/>
                </a:buClr>
                <a:buFont typeface="Arial" charset="0"/>
                <a:buChar char="•"/>
                <a:defRPr>
                  <a:solidFill>
                    <a:schemeClr val="tx1"/>
                  </a:solidFill>
                  <a:latin typeface="Arial" charset="0"/>
                </a:defRPr>
              </a:lvl5pPr>
              <a:lvl6pPr marL="2514600" indent="-228600" fontAlgn="base">
                <a:spcBef>
                  <a:spcPct val="20000"/>
                </a:spcBef>
                <a:spcAft>
                  <a:spcPct val="0"/>
                </a:spcAft>
                <a:buClr>
                  <a:schemeClr val="tx2"/>
                </a:buClr>
                <a:buFont typeface="Arial" charset="0"/>
                <a:buChar char="•"/>
                <a:defRPr>
                  <a:solidFill>
                    <a:schemeClr val="tx1"/>
                  </a:solidFill>
                  <a:latin typeface="Arial" charset="0"/>
                </a:defRPr>
              </a:lvl6pPr>
              <a:lvl7pPr marL="2971800" indent="-228600" fontAlgn="base">
                <a:spcBef>
                  <a:spcPct val="20000"/>
                </a:spcBef>
                <a:spcAft>
                  <a:spcPct val="0"/>
                </a:spcAft>
                <a:buClr>
                  <a:schemeClr val="tx2"/>
                </a:buClr>
                <a:buFont typeface="Arial" charset="0"/>
                <a:buChar char="•"/>
                <a:defRPr>
                  <a:solidFill>
                    <a:schemeClr val="tx1"/>
                  </a:solidFill>
                  <a:latin typeface="Arial" charset="0"/>
                </a:defRPr>
              </a:lvl7pPr>
              <a:lvl8pPr marL="3429000" indent="-228600" fontAlgn="base">
                <a:spcBef>
                  <a:spcPct val="20000"/>
                </a:spcBef>
                <a:spcAft>
                  <a:spcPct val="0"/>
                </a:spcAft>
                <a:buClr>
                  <a:schemeClr val="tx2"/>
                </a:buClr>
                <a:buFont typeface="Arial" charset="0"/>
                <a:buChar char="•"/>
                <a:defRPr>
                  <a:solidFill>
                    <a:schemeClr val="tx1"/>
                  </a:solidFill>
                  <a:latin typeface="Arial" charset="0"/>
                </a:defRPr>
              </a:lvl8pPr>
              <a:lvl9pPr marL="3886200" indent="-228600" fontAlgn="base">
                <a:spcBef>
                  <a:spcPct val="20000"/>
                </a:spcBef>
                <a:spcAft>
                  <a:spcPct val="0"/>
                </a:spcAft>
                <a:buClr>
                  <a:schemeClr val="tx2"/>
                </a:buClr>
                <a:buFont typeface="Arial" charset="0"/>
                <a:buChar char="•"/>
                <a:defRPr>
                  <a:solidFill>
                    <a:schemeClr val="tx1"/>
                  </a:solidFill>
                  <a:latin typeface="Arial" charset="0"/>
                </a:defRPr>
              </a:lvl9pPr>
            </a:lstStyle>
            <a:p>
              <a:pPr algn="ctr">
                <a:spcBef>
                  <a:spcPct val="0"/>
                </a:spcBef>
                <a:spcAft>
                  <a:spcPct val="0"/>
                </a:spcAft>
                <a:buFontTx/>
                <a:buNone/>
                <a:defRPr/>
              </a:pPr>
              <a:r>
                <a:rPr lang="en-US" altLang="en-US" sz="2400" b="0">
                  <a:solidFill>
                    <a:schemeClr val="tx2">
                      <a:lumMod val="75000"/>
                    </a:schemeClr>
                  </a:solidFill>
                  <a:latin typeface="Times" charset="0"/>
                </a:rPr>
                <a:t>SECRETARY</a:t>
              </a:r>
            </a:p>
          </p:txBody>
        </p:sp>
        <p:sp>
          <p:nvSpPr>
            <p:cNvPr id="101386" name="Rectangle 7"/>
            <p:cNvSpPr>
              <a:spLocks noChangeArrowheads="1"/>
            </p:cNvSpPr>
            <p:nvPr/>
          </p:nvSpPr>
          <p:spPr bwMode="auto">
            <a:xfrm>
              <a:off x="5867400" y="3810000"/>
              <a:ext cx="1828800" cy="762000"/>
            </a:xfrm>
            <a:prstGeom prst="rect">
              <a:avLst/>
            </a:prstGeom>
            <a:solidFill>
              <a:srgbClr val="FFFFFF"/>
            </a:solidFill>
            <a:ln w="9525">
              <a:solidFill>
                <a:schemeClr val="tx2">
                  <a:lumMod val="75000"/>
                </a:schemeClr>
              </a:solidFill>
              <a:miter lim="800000"/>
              <a:headEnd/>
              <a:tailEnd/>
            </a:ln>
          </p:spPr>
          <p:txBody>
            <a:bodyPr wrap="none" anchor="ctr"/>
            <a:lstStyle>
              <a:lvl1pPr>
                <a:spcBef>
                  <a:spcPct val="20000"/>
                </a:spcBef>
                <a:spcAft>
                  <a:spcPts val="600"/>
                </a:spcAft>
                <a:buFont typeface="Arial" charset="0"/>
                <a:defRPr sz="2000" b="1">
                  <a:solidFill>
                    <a:schemeClr val="tx1"/>
                  </a:solidFill>
                  <a:latin typeface="Arial" charset="0"/>
                </a:defRPr>
              </a:lvl1pPr>
              <a:lvl2pPr marL="742950" indent="-285750">
                <a:spcBef>
                  <a:spcPct val="20000"/>
                </a:spcBef>
                <a:buClr>
                  <a:schemeClr val="tx2"/>
                </a:buClr>
                <a:buFont typeface="Arial" charset="0"/>
                <a:buChar char="•"/>
                <a:defRPr sz="2000">
                  <a:solidFill>
                    <a:schemeClr val="tx1"/>
                  </a:solidFill>
                  <a:latin typeface="Arial" charset="0"/>
                </a:defRPr>
              </a:lvl2pPr>
              <a:lvl3pPr marL="1143000" indent="-228600">
                <a:spcBef>
                  <a:spcPct val="20000"/>
                </a:spcBef>
                <a:buClr>
                  <a:schemeClr val="tx2"/>
                </a:buClr>
                <a:buFont typeface="Arial" charset="0"/>
                <a:buChar char="•"/>
                <a:defRPr>
                  <a:solidFill>
                    <a:schemeClr val="tx1"/>
                  </a:solidFill>
                  <a:latin typeface="Arial" charset="0"/>
                </a:defRPr>
              </a:lvl3pPr>
              <a:lvl4pPr marL="1600200" indent="-228600">
                <a:spcBef>
                  <a:spcPct val="20000"/>
                </a:spcBef>
                <a:buClr>
                  <a:schemeClr val="tx2"/>
                </a:buClr>
                <a:buFont typeface="Arial" charset="0"/>
                <a:buChar char="•"/>
                <a:defRPr>
                  <a:solidFill>
                    <a:schemeClr val="tx1"/>
                  </a:solidFill>
                  <a:latin typeface="Arial" charset="0"/>
                </a:defRPr>
              </a:lvl4pPr>
              <a:lvl5pPr marL="2057400" indent="-228600">
                <a:spcBef>
                  <a:spcPct val="20000"/>
                </a:spcBef>
                <a:buClr>
                  <a:schemeClr val="tx2"/>
                </a:buClr>
                <a:buFont typeface="Arial" charset="0"/>
                <a:buChar char="•"/>
                <a:defRPr>
                  <a:solidFill>
                    <a:schemeClr val="tx1"/>
                  </a:solidFill>
                  <a:latin typeface="Arial" charset="0"/>
                </a:defRPr>
              </a:lvl5pPr>
              <a:lvl6pPr marL="2514600" indent="-228600" fontAlgn="base">
                <a:spcBef>
                  <a:spcPct val="20000"/>
                </a:spcBef>
                <a:spcAft>
                  <a:spcPct val="0"/>
                </a:spcAft>
                <a:buClr>
                  <a:schemeClr val="tx2"/>
                </a:buClr>
                <a:buFont typeface="Arial" charset="0"/>
                <a:buChar char="•"/>
                <a:defRPr>
                  <a:solidFill>
                    <a:schemeClr val="tx1"/>
                  </a:solidFill>
                  <a:latin typeface="Arial" charset="0"/>
                </a:defRPr>
              </a:lvl6pPr>
              <a:lvl7pPr marL="2971800" indent="-228600" fontAlgn="base">
                <a:spcBef>
                  <a:spcPct val="20000"/>
                </a:spcBef>
                <a:spcAft>
                  <a:spcPct val="0"/>
                </a:spcAft>
                <a:buClr>
                  <a:schemeClr val="tx2"/>
                </a:buClr>
                <a:buFont typeface="Arial" charset="0"/>
                <a:buChar char="•"/>
                <a:defRPr>
                  <a:solidFill>
                    <a:schemeClr val="tx1"/>
                  </a:solidFill>
                  <a:latin typeface="Arial" charset="0"/>
                </a:defRPr>
              </a:lvl7pPr>
              <a:lvl8pPr marL="3429000" indent="-228600" fontAlgn="base">
                <a:spcBef>
                  <a:spcPct val="20000"/>
                </a:spcBef>
                <a:spcAft>
                  <a:spcPct val="0"/>
                </a:spcAft>
                <a:buClr>
                  <a:schemeClr val="tx2"/>
                </a:buClr>
                <a:buFont typeface="Arial" charset="0"/>
                <a:buChar char="•"/>
                <a:defRPr>
                  <a:solidFill>
                    <a:schemeClr val="tx1"/>
                  </a:solidFill>
                  <a:latin typeface="Arial" charset="0"/>
                </a:defRPr>
              </a:lvl8pPr>
              <a:lvl9pPr marL="3886200" indent="-228600" fontAlgn="base">
                <a:spcBef>
                  <a:spcPct val="20000"/>
                </a:spcBef>
                <a:spcAft>
                  <a:spcPct val="0"/>
                </a:spcAft>
                <a:buClr>
                  <a:schemeClr val="tx2"/>
                </a:buClr>
                <a:buFont typeface="Arial" charset="0"/>
                <a:buChar char="•"/>
                <a:defRPr>
                  <a:solidFill>
                    <a:schemeClr val="tx1"/>
                  </a:solidFill>
                  <a:latin typeface="Arial" charset="0"/>
                </a:defRPr>
              </a:lvl9pPr>
            </a:lstStyle>
            <a:p>
              <a:pPr algn="ctr">
                <a:spcBef>
                  <a:spcPct val="0"/>
                </a:spcBef>
                <a:spcAft>
                  <a:spcPct val="0"/>
                </a:spcAft>
                <a:buFontTx/>
                <a:buNone/>
                <a:defRPr/>
              </a:pPr>
              <a:r>
                <a:rPr lang="en-US" altLang="en-US" sz="2400" b="0">
                  <a:solidFill>
                    <a:schemeClr val="tx2">
                      <a:lumMod val="75000"/>
                    </a:schemeClr>
                  </a:solidFill>
                  <a:latin typeface="Times" charset="0"/>
                </a:rPr>
                <a:t>SALES</a:t>
              </a:r>
            </a:p>
            <a:p>
              <a:pPr algn="ctr">
                <a:spcBef>
                  <a:spcPct val="0"/>
                </a:spcBef>
                <a:spcAft>
                  <a:spcPct val="0"/>
                </a:spcAft>
                <a:buFontTx/>
                <a:buNone/>
                <a:defRPr/>
              </a:pPr>
              <a:r>
                <a:rPr lang="en-US" altLang="en-US" sz="2400" b="0">
                  <a:solidFill>
                    <a:schemeClr val="tx2">
                      <a:lumMod val="75000"/>
                    </a:schemeClr>
                  </a:solidFill>
                  <a:latin typeface="Times" charset="0"/>
                </a:rPr>
                <a:t>PERSONNEL</a:t>
              </a:r>
            </a:p>
          </p:txBody>
        </p:sp>
        <p:sp>
          <p:nvSpPr>
            <p:cNvPr id="101387" name="Line 8"/>
            <p:cNvSpPr>
              <a:spLocks noChangeShapeType="1"/>
            </p:cNvSpPr>
            <p:nvPr/>
          </p:nvSpPr>
          <p:spPr bwMode="auto">
            <a:xfrm flipH="1">
              <a:off x="3657600" y="2819400"/>
              <a:ext cx="990600" cy="533400"/>
            </a:xfrm>
            <a:prstGeom prst="line">
              <a:avLst/>
            </a:prstGeom>
            <a:noFill/>
            <a:ln w="19050">
              <a:solidFill>
                <a:schemeClr val="tx2">
                  <a:lumMod val="75000"/>
                </a:schemeClr>
              </a:solidFill>
              <a:round/>
              <a:headEnd/>
              <a:tailEnd type="triangle" w="med" len="med"/>
            </a:ln>
            <a:extLst>
              <a:ext uri="{909E8E84-426E-40DD-AFC4-6F175D3DCCD1}">
                <a14:hiddenFill xmlns:a14="http://schemas.microsoft.com/office/drawing/2010/main">
                  <a:noFill/>
                </a14:hiddenFill>
              </a:ext>
            </a:extLst>
          </p:spPr>
          <p:txBody>
            <a:bodyPr wrap="none" anchor="ctr"/>
            <a:lstStyle/>
            <a:p>
              <a:pPr>
                <a:defRPr/>
              </a:pPr>
              <a:endParaRPr lang="en-US">
                <a:solidFill>
                  <a:schemeClr val="tx2">
                    <a:lumMod val="75000"/>
                  </a:schemeClr>
                </a:solidFill>
              </a:endParaRPr>
            </a:p>
          </p:txBody>
        </p:sp>
        <p:sp>
          <p:nvSpPr>
            <p:cNvPr id="101388" name="Line 9"/>
            <p:cNvSpPr>
              <a:spLocks noChangeShapeType="1"/>
            </p:cNvSpPr>
            <p:nvPr/>
          </p:nvSpPr>
          <p:spPr bwMode="auto">
            <a:xfrm>
              <a:off x="4648200" y="2819400"/>
              <a:ext cx="0" cy="533400"/>
            </a:xfrm>
            <a:prstGeom prst="line">
              <a:avLst/>
            </a:prstGeom>
            <a:noFill/>
            <a:ln w="19050">
              <a:solidFill>
                <a:schemeClr val="tx2">
                  <a:lumMod val="75000"/>
                </a:schemeClr>
              </a:solidFill>
              <a:round/>
              <a:headEnd/>
              <a:tailEnd type="triangle" w="med" len="med"/>
            </a:ln>
            <a:extLst>
              <a:ext uri="{909E8E84-426E-40DD-AFC4-6F175D3DCCD1}">
                <a14:hiddenFill xmlns:a14="http://schemas.microsoft.com/office/drawing/2010/main">
                  <a:noFill/>
                </a14:hiddenFill>
              </a:ext>
            </a:extLst>
          </p:spPr>
          <p:txBody>
            <a:bodyPr wrap="none" anchor="ctr"/>
            <a:lstStyle/>
            <a:p>
              <a:pPr>
                <a:defRPr/>
              </a:pPr>
              <a:endParaRPr lang="en-US">
                <a:solidFill>
                  <a:schemeClr val="tx2">
                    <a:lumMod val="75000"/>
                  </a:schemeClr>
                </a:solidFill>
              </a:endParaRPr>
            </a:p>
          </p:txBody>
        </p:sp>
        <p:sp>
          <p:nvSpPr>
            <p:cNvPr id="101389" name="Line 10"/>
            <p:cNvSpPr>
              <a:spLocks noChangeShapeType="1"/>
            </p:cNvSpPr>
            <p:nvPr/>
          </p:nvSpPr>
          <p:spPr bwMode="auto">
            <a:xfrm>
              <a:off x="4724400" y="2819400"/>
              <a:ext cx="1066800" cy="457200"/>
            </a:xfrm>
            <a:prstGeom prst="line">
              <a:avLst/>
            </a:prstGeom>
            <a:noFill/>
            <a:ln w="19050">
              <a:solidFill>
                <a:schemeClr val="tx2">
                  <a:lumMod val="75000"/>
                </a:schemeClr>
              </a:solidFill>
              <a:round/>
              <a:headEnd/>
              <a:tailEnd type="triangle" w="med" len="med"/>
            </a:ln>
            <a:extLst>
              <a:ext uri="{909E8E84-426E-40DD-AFC4-6F175D3DCCD1}">
                <a14:hiddenFill xmlns:a14="http://schemas.microsoft.com/office/drawing/2010/main">
                  <a:noFill/>
                </a14:hiddenFill>
              </a:ext>
            </a:extLst>
          </p:spPr>
          <p:txBody>
            <a:bodyPr wrap="none" anchor="ctr"/>
            <a:lstStyle/>
            <a:p>
              <a:pPr>
                <a:defRPr/>
              </a:pPr>
              <a:endParaRPr lang="en-US">
                <a:solidFill>
                  <a:schemeClr val="tx2">
                    <a:lumMod val="75000"/>
                  </a:schemeClr>
                </a:solidFill>
              </a:endParaRPr>
            </a:p>
          </p:txBody>
        </p:sp>
        <p:sp>
          <p:nvSpPr>
            <p:cNvPr id="101390" name="Line 11"/>
            <p:cNvSpPr>
              <a:spLocks noChangeShapeType="1"/>
            </p:cNvSpPr>
            <p:nvPr/>
          </p:nvSpPr>
          <p:spPr bwMode="auto">
            <a:xfrm flipH="1">
              <a:off x="2819400" y="3352800"/>
              <a:ext cx="838200" cy="457200"/>
            </a:xfrm>
            <a:prstGeom prst="line">
              <a:avLst/>
            </a:prstGeom>
            <a:noFill/>
            <a:ln w="19050">
              <a:solidFill>
                <a:schemeClr val="tx2">
                  <a:lumMod val="75000"/>
                </a:schemeClr>
              </a:solidFill>
              <a:round/>
              <a:headEnd/>
              <a:tailEnd/>
            </a:ln>
            <a:extLst>
              <a:ext uri="{909E8E84-426E-40DD-AFC4-6F175D3DCCD1}">
                <a14:hiddenFill xmlns:a14="http://schemas.microsoft.com/office/drawing/2010/main">
                  <a:noFill/>
                </a14:hiddenFill>
              </a:ext>
            </a:extLst>
          </p:spPr>
          <p:txBody>
            <a:bodyPr wrap="none" anchor="ctr"/>
            <a:lstStyle/>
            <a:p>
              <a:pPr>
                <a:defRPr/>
              </a:pPr>
              <a:endParaRPr lang="en-US">
                <a:solidFill>
                  <a:schemeClr val="tx2">
                    <a:lumMod val="75000"/>
                  </a:schemeClr>
                </a:solidFill>
              </a:endParaRPr>
            </a:p>
          </p:txBody>
        </p:sp>
        <p:sp>
          <p:nvSpPr>
            <p:cNvPr id="101391" name="Line 13"/>
            <p:cNvSpPr>
              <a:spLocks noChangeShapeType="1"/>
            </p:cNvSpPr>
            <p:nvPr/>
          </p:nvSpPr>
          <p:spPr bwMode="auto">
            <a:xfrm>
              <a:off x="4648200" y="3352800"/>
              <a:ext cx="0" cy="457200"/>
            </a:xfrm>
            <a:prstGeom prst="line">
              <a:avLst/>
            </a:prstGeom>
            <a:noFill/>
            <a:ln w="19050">
              <a:solidFill>
                <a:schemeClr val="tx2">
                  <a:lumMod val="75000"/>
                </a:schemeClr>
              </a:solidFill>
              <a:round/>
              <a:headEnd/>
              <a:tailEnd/>
            </a:ln>
            <a:extLst>
              <a:ext uri="{909E8E84-426E-40DD-AFC4-6F175D3DCCD1}">
                <a14:hiddenFill xmlns:a14="http://schemas.microsoft.com/office/drawing/2010/main">
                  <a:noFill/>
                </a14:hiddenFill>
              </a:ext>
            </a:extLst>
          </p:spPr>
          <p:txBody>
            <a:bodyPr wrap="none" anchor="ctr"/>
            <a:lstStyle/>
            <a:p>
              <a:pPr>
                <a:defRPr/>
              </a:pPr>
              <a:endParaRPr lang="en-US">
                <a:solidFill>
                  <a:schemeClr val="tx2">
                    <a:lumMod val="75000"/>
                  </a:schemeClr>
                </a:solidFill>
              </a:endParaRPr>
            </a:p>
          </p:txBody>
        </p:sp>
        <p:sp>
          <p:nvSpPr>
            <p:cNvPr id="101392" name="Line 14"/>
            <p:cNvSpPr>
              <a:spLocks noChangeShapeType="1"/>
            </p:cNvSpPr>
            <p:nvPr/>
          </p:nvSpPr>
          <p:spPr bwMode="auto">
            <a:xfrm>
              <a:off x="5791200" y="3276600"/>
              <a:ext cx="1143000" cy="533400"/>
            </a:xfrm>
            <a:prstGeom prst="line">
              <a:avLst/>
            </a:prstGeom>
            <a:noFill/>
            <a:ln w="19050">
              <a:solidFill>
                <a:schemeClr val="tx2">
                  <a:lumMod val="75000"/>
                </a:schemeClr>
              </a:solidFill>
              <a:round/>
              <a:headEnd/>
              <a:tailEnd/>
            </a:ln>
            <a:extLst>
              <a:ext uri="{909E8E84-426E-40DD-AFC4-6F175D3DCCD1}">
                <a14:hiddenFill xmlns:a14="http://schemas.microsoft.com/office/drawing/2010/main">
                  <a:noFill/>
                </a14:hiddenFill>
              </a:ext>
            </a:extLst>
          </p:spPr>
          <p:txBody>
            <a:bodyPr wrap="none" anchor="ctr"/>
            <a:lstStyle/>
            <a:p>
              <a:pPr>
                <a:defRPr/>
              </a:pPr>
              <a:endParaRPr lang="en-US">
                <a:solidFill>
                  <a:schemeClr val="tx2">
                    <a:lumMod val="75000"/>
                  </a:schemeClr>
                </a:solidFill>
              </a:endParaRPr>
            </a:p>
          </p:txBody>
        </p:sp>
      </p:grpSp>
      <p:sp>
        <p:nvSpPr>
          <p:cNvPr id="101383" name="Oval 75"/>
          <p:cNvSpPr>
            <a:spLocks noChangeArrowheads="1"/>
          </p:cNvSpPr>
          <p:nvPr/>
        </p:nvSpPr>
        <p:spPr bwMode="auto">
          <a:xfrm>
            <a:off x="4284663" y="4216400"/>
            <a:ext cx="287337" cy="215900"/>
          </a:xfrm>
          <a:prstGeom prst="ellipse">
            <a:avLst/>
          </a:prstGeom>
          <a:solidFill>
            <a:srgbClr val="FFFFFF"/>
          </a:solidFill>
          <a:ln w="9525">
            <a:solidFill>
              <a:schemeClr val="tx2">
                <a:lumMod val="75000"/>
              </a:schemeClr>
            </a:solidFill>
            <a:round/>
            <a:headEnd/>
            <a:tailEnd/>
          </a:ln>
        </p:spPr>
        <p:txBody>
          <a:bodyPr/>
          <a:lstStyle>
            <a:lvl1pPr>
              <a:spcBef>
                <a:spcPct val="20000"/>
              </a:spcBef>
              <a:spcAft>
                <a:spcPts val="600"/>
              </a:spcAft>
              <a:buFont typeface="Arial" charset="0"/>
              <a:defRPr sz="2000" b="1">
                <a:solidFill>
                  <a:schemeClr val="tx1"/>
                </a:solidFill>
                <a:latin typeface="Arial" charset="0"/>
              </a:defRPr>
            </a:lvl1pPr>
            <a:lvl2pPr marL="742950" indent="-285750">
              <a:spcBef>
                <a:spcPct val="20000"/>
              </a:spcBef>
              <a:buClr>
                <a:schemeClr val="tx2"/>
              </a:buClr>
              <a:buFont typeface="Arial" charset="0"/>
              <a:buChar char="•"/>
              <a:defRPr sz="2000">
                <a:solidFill>
                  <a:schemeClr val="tx1"/>
                </a:solidFill>
                <a:latin typeface="Arial" charset="0"/>
              </a:defRPr>
            </a:lvl2pPr>
            <a:lvl3pPr marL="1143000" indent="-228600">
              <a:spcBef>
                <a:spcPct val="20000"/>
              </a:spcBef>
              <a:buClr>
                <a:schemeClr val="tx2"/>
              </a:buClr>
              <a:buFont typeface="Arial" charset="0"/>
              <a:buChar char="•"/>
              <a:defRPr>
                <a:solidFill>
                  <a:schemeClr val="tx1"/>
                </a:solidFill>
                <a:latin typeface="Arial" charset="0"/>
              </a:defRPr>
            </a:lvl3pPr>
            <a:lvl4pPr marL="1600200" indent="-228600">
              <a:spcBef>
                <a:spcPct val="20000"/>
              </a:spcBef>
              <a:buClr>
                <a:schemeClr val="tx2"/>
              </a:buClr>
              <a:buFont typeface="Arial" charset="0"/>
              <a:buChar char="•"/>
              <a:defRPr>
                <a:solidFill>
                  <a:schemeClr val="tx1"/>
                </a:solidFill>
                <a:latin typeface="Arial" charset="0"/>
              </a:defRPr>
            </a:lvl4pPr>
            <a:lvl5pPr marL="2057400" indent="-228600">
              <a:spcBef>
                <a:spcPct val="20000"/>
              </a:spcBef>
              <a:buClr>
                <a:schemeClr val="tx2"/>
              </a:buClr>
              <a:buFont typeface="Arial" charset="0"/>
              <a:buChar char="•"/>
              <a:defRPr>
                <a:solidFill>
                  <a:schemeClr val="tx1"/>
                </a:solidFill>
                <a:latin typeface="Arial" charset="0"/>
              </a:defRPr>
            </a:lvl5pPr>
            <a:lvl6pPr marL="2514600" indent="-228600" fontAlgn="base">
              <a:spcBef>
                <a:spcPct val="20000"/>
              </a:spcBef>
              <a:spcAft>
                <a:spcPct val="0"/>
              </a:spcAft>
              <a:buClr>
                <a:schemeClr val="tx2"/>
              </a:buClr>
              <a:buFont typeface="Arial" charset="0"/>
              <a:buChar char="•"/>
              <a:defRPr>
                <a:solidFill>
                  <a:schemeClr val="tx1"/>
                </a:solidFill>
                <a:latin typeface="Arial" charset="0"/>
              </a:defRPr>
            </a:lvl6pPr>
            <a:lvl7pPr marL="2971800" indent="-228600" fontAlgn="base">
              <a:spcBef>
                <a:spcPct val="20000"/>
              </a:spcBef>
              <a:spcAft>
                <a:spcPct val="0"/>
              </a:spcAft>
              <a:buClr>
                <a:schemeClr val="tx2"/>
              </a:buClr>
              <a:buFont typeface="Arial" charset="0"/>
              <a:buChar char="•"/>
              <a:defRPr>
                <a:solidFill>
                  <a:schemeClr val="tx1"/>
                </a:solidFill>
                <a:latin typeface="Arial" charset="0"/>
              </a:defRPr>
            </a:lvl7pPr>
            <a:lvl8pPr marL="3429000" indent="-228600" fontAlgn="base">
              <a:spcBef>
                <a:spcPct val="20000"/>
              </a:spcBef>
              <a:spcAft>
                <a:spcPct val="0"/>
              </a:spcAft>
              <a:buClr>
                <a:schemeClr val="tx2"/>
              </a:buClr>
              <a:buFont typeface="Arial" charset="0"/>
              <a:buChar char="•"/>
              <a:defRPr>
                <a:solidFill>
                  <a:schemeClr val="tx1"/>
                </a:solidFill>
                <a:latin typeface="Arial" charset="0"/>
              </a:defRPr>
            </a:lvl8pPr>
            <a:lvl9pPr marL="3886200" indent="-228600" fontAlgn="base">
              <a:spcBef>
                <a:spcPct val="20000"/>
              </a:spcBef>
              <a:spcAft>
                <a:spcPct val="0"/>
              </a:spcAft>
              <a:buClr>
                <a:schemeClr val="tx2"/>
              </a:buClr>
              <a:buFont typeface="Arial" charset="0"/>
              <a:buChar char="•"/>
              <a:defRPr>
                <a:solidFill>
                  <a:schemeClr val="tx1"/>
                </a:solidFill>
                <a:latin typeface="Arial" charset="0"/>
              </a:defRPr>
            </a:lvl9pPr>
          </a:lstStyle>
          <a:p>
            <a:pPr>
              <a:lnSpc>
                <a:spcPct val="50000"/>
              </a:lnSpc>
              <a:spcBef>
                <a:spcPct val="0"/>
              </a:spcBef>
              <a:spcAft>
                <a:spcPct val="0"/>
              </a:spcAft>
              <a:buFontTx/>
              <a:buNone/>
              <a:defRPr/>
            </a:pPr>
            <a:r>
              <a:rPr lang="en-US" altLang="en-US" sz="1600" b="0">
                <a:solidFill>
                  <a:schemeClr val="tx2">
                    <a:lumMod val="75000"/>
                  </a:schemeClr>
                </a:solidFill>
                <a:latin typeface="Times New Roman" charset="0"/>
              </a:rPr>
              <a:t>o</a:t>
            </a:r>
          </a:p>
        </p:txBody>
      </p:sp>
    </p:spTree>
  </p:cSld>
  <p:clrMapOvr>
    <a:masterClrMapping/>
  </p:clrMapOvr>
  <p:transition>
    <p:wipe dir="d"/>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a:xfrm>
            <a:off x="381000" y="230188"/>
            <a:ext cx="8382000" cy="766762"/>
          </a:xfrm>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eaLnBrk="1" fontAlgn="auto" hangingPunct="1">
              <a:spcAft>
                <a:spcPts val="0"/>
              </a:spcAft>
              <a:defRPr/>
            </a:pPr>
            <a:r>
              <a:rPr lang="en-GB" b="1">
                <a:latin typeface="Times" pitchFamily="18" charset="0"/>
                <a:ea typeface="ＭＳ Ｐゴシック" charset="0"/>
              </a:rPr>
              <a:t>Summary of ERD notations</a:t>
            </a:r>
            <a:endParaRPr lang="en-GB" b="1">
              <a:latin typeface="Times" pitchFamily="18" charset="0"/>
              <a:ea typeface="+mn-ea"/>
            </a:endParaRPr>
          </a:p>
        </p:txBody>
      </p:sp>
      <p:sp>
        <p:nvSpPr>
          <p:cNvPr id="145410" name="Slide Number Placeholder 3"/>
          <p:cNvSpPr>
            <a:spLocks noGrp="1"/>
          </p:cNvSpPr>
          <p:nvPr>
            <p:ph type="sldNum" sz="quarter" idx="12"/>
          </p:nvPr>
        </p:nvSpPr>
        <p:spPr bwMode="auto">
          <a:xfrm>
            <a:off x="6858000" y="6172200"/>
            <a:ext cx="19050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ts val="600"/>
              </a:spcAft>
              <a:buFont typeface="Arial" charset="0"/>
              <a:defRPr sz="2000" b="1">
                <a:solidFill>
                  <a:schemeClr val="tx1"/>
                </a:solidFill>
                <a:latin typeface="Arial" charset="0"/>
              </a:defRPr>
            </a:lvl1pPr>
            <a:lvl2pPr marL="742950" indent="-285750">
              <a:spcBef>
                <a:spcPct val="20000"/>
              </a:spcBef>
              <a:buClr>
                <a:schemeClr val="tx2"/>
              </a:buClr>
              <a:buFont typeface="Arial" charset="0"/>
              <a:buChar char="•"/>
              <a:defRPr sz="2000">
                <a:solidFill>
                  <a:schemeClr val="tx1"/>
                </a:solidFill>
                <a:latin typeface="Arial" charset="0"/>
              </a:defRPr>
            </a:lvl2pPr>
            <a:lvl3pPr marL="1143000" indent="-228600">
              <a:spcBef>
                <a:spcPct val="20000"/>
              </a:spcBef>
              <a:buClr>
                <a:schemeClr val="tx2"/>
              </a:buClr>
              <a:buFont typeface="Arial" charset="0"/>
              <a:buChar char="•"/>
              <a:defRPr>
                <a:solidFill>
                  <a:schemeClr val="tx1"/>
                </a:solidFill>
                <a:latin typeface="Arial" charset="0"/>
              </a:defRPr>
            </a:lvl3pPr>
            <a:lvl4pPr marL="1600200" indent="-228600">
              <a:spcBef>
                <a:spcPct val="20000"/>
              </a:spcBef>
              <a:buClr>
                <a:schemeClr val="tx2"/>
              </a:buClr>
              <a:buFont typeface="Arial" charset="0"/>
              <a:buChar char="•"/>
              <a:defRPr>
                <a:solidFill>
                  <a:schemeClr val="tx1"/>
                </a:solidFill>
                <a:latin typeface="Arial" charset="0"/>
              </a:defRPr>
            </a:lvl4pPr>
            <a:lvl5pPr marL="2057400" indent="-228600">
              <a:spcBef>
                <a:spcPct val="20000"/>
              </a:spcBef>
              <a:buClr>
                <a:schemeClr val="tx2"/>
              </a:buClr>
              <a:buFont typeface="Arial" charset="0"/>
              <a:buChar char="•"/>
              <a:defRPr>
                <a:solidFill>
                  <a:schemeClr val="tx1"/>
                </a:solidFill>
                <a:latin typeface="Arial" charset="0"/>
              </a:defRPr>
            </a:lvl5pPr>
            <a:lvl6pPr marL="25146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6pPr>
            <a:lvl7pPr marL="29718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7pPr>
            <a:lvl8pPr marL="34290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8pPr>
            <a:lvl9pPr marL="38862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9pPr>
          </a:lstStyle>
          <a:p>
            <a:pPr>
              <a:spcBef>
                <a:spcPct val="0"/>
              </a:spcBef>
              <a:spcAft>
                <a:spcPct val="0"/>
              </a:spcAft>
              <a:buFontTx/>
              <a:buNone/>
            </a:pPr>
            <a:fld id="{2A0B54D3-0832-B447-B219-6913842AB4FC}" type="slidenum">
              <a:rPr lang="en-GB" altLang="en-US" sz="2400">
                <a:latin typeface="Times New Roman" charset="0"/>
              </a:rPr>
              <a:pPr>
                <a:spcBef>
                  <a:spcPct val="0"/>
                </a:spcBef>
                <a:spcAft>
                  <a:spcPct val="0"/>
                </a:spcAft>
                <a:buFontTx/>
                <a:buNone/>
              </a:pPr>
              <a:t>83</a:t>
            </a:fld>
            <a:endParaRPr lang="en-GB" altLang="en-US" sz="2400">
              <a:latin typeface="Times New Roman" charset="0"/>
            </a:endParaRPr>
          </a:p>
        </p:txBody>
      </p:sp>
      <p:sp>
        <p:nvSpPr>
          <p:cNvPr id="6" name="Text Box 4"/>
          <p:cNvSpPr txBox="1">
            <a:spLocks noChangeArrowheads="1"/>
          </p:cNvSpPr>
          <p:nvPr/>
        </p:nvSpPr>
        <p:spPr bwMode="auto">
          <a:xfrm>
            <a:off x="3940175" y="1743075"/>
            <a:ext cx="2466975"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spAutoFit/>
          </a:bodyPr>
          <a:lstStyle/>
          <a:p>
            <a:pPr algn="ctr">
              <a:defRPr/>
            </a:pPr>
            <a:r>
              <a:rPr lang="en-US" dirty="0">
                <a:ea typeface="ＭＳ Ｐゴシック" charset="0"/>
                <a:cs typeface="ＭＳ Ｐゴシック" charset="0"/>
              </a:rPr>
              <a:t>Disjoint constraint</a:t>
            </a:r>
          </a:p>
        </p:txBody>
      </p:sp>
      <p:sp>
        <p:nvSpPr>
          <p:cNvPr id="102405" name="Oval 75"/>
          <p:cNvSpPr>
            <a:spLocks noChangeArrowheads="1"/>
          </p:cNvSpPr>
          <p:nvPr/>
        </p:nvSpPr>
        <p:spPr bwMode="auto">
          <a:xfrm>
            <a:off x="1619250" y="1844675"/>
            <a:ext cx="288925" cy="215900"/>
          </a:xfrm>
          <a:prstGeom prst="ellipse">
            <a:avLst/>
          </a:prstGeom>
          <a:solidFill>
            <a:srgbClr val="FFFFFF"/>
          </a:solidFill>
          <a:ln w="9525">
            <a:solidFill>
              <a:schemeClr val="tx2">
                <a:lumMod val="75000"/>
              </a:schemeClr>
            </a:solidFill>
            <a:round/>
            <a:headEnd/>
            <a:tailEnd/>
          </a:ln>
        </p:spPr>
        <p:txBody>
          <a:bodyPr/>
          <a:lstStyle>
            <a:lvl1pPr>
              <a:spcBef>
                <a:spcPct val="20000"/>
              </a:spcBef>
              <a:spcAft>
                <a:spcPts val="600"/>
              </a:spcAft>
              <a:buFont typeface="Arial" charset="0"/>
              <a:defRPr sz="2000" b="1">
                <a:solidFill>
                  <a:schemeClr val="tx1"/>
                </a:solidFill>
                <a:latin typeface="Arial" charset="0"/>
              </a:defRPr>
            </a:lvl1pPr>
            <a:lvl2pPr marL="742950" indent="-285750">
              <a:spcBef>
                <a:spcPct val="20000"/>
              </a:spcBef>
              <a:buClr>
                <a:schemeClr val="tx2"/>
              </a:buClr>
              <a:buFont typeface="Arial" charset="0"/>
              <a:buChar char="•"/>
              <a:defRPr sz="2000">
                <a:solidFill>
                  <a:schemeClr val="tx1"/>
                </a:solidFill>
                <a:latin typeface="Arial" charset="0"/>
              </a:defRPr>
            </a:lvl2pPr>
            <a:lvl3pPr marL="1143000" indent="-228600">
              <a:spcBef>
                <a:spcPct val="20000"/>
              </a:spcBef>
              <a:buClr>
                <a:schemeClr val="tx2"/>
              </a:buClr>
              <a:buFont typeface="Arial" charset="0"/>
              <a:buChar char="•"/>
              <a:defRPr>
                <a:solidFill>
                  <a:schemeClr val="tx1"/>
                </a:solidFill>
                <a:latin typeface="Arial" charset="0"/>
              </a:defRPr>
            </a:lvl3pPr>
            <a:lvl4pPr marL="1600200" indent="-228600">
              <a:spcBef>
                <a:spcPct val="20000"/>
              </a:spcBef>
              <a:buClr>
                <a:schemeClr val="tx2"/>
              </a:buClr>
              <a:buFont typeface="Arial" charset="0"/>
              <a:buChar char="•"/>
              <a:defRPr>
                <a:solidFill>
                  <a:schemeClr val="tx1"/>
                </a:solidFill>
                <a:latin typeface="Arial" charset="0"/>
              </a:defRPr>
            </a:lvl4pPr>
            <a:lvl5pPr marL="2057400" indent="-228600">
              <a:spcBef>
                <a:spcPct val="20000"/>
              </a:spcBef>
              <a:buClr>
                <a:schemeClr val="tx2"/>
              </a:buClr>
              <a:buFont typeface="Arial" charset="0"/>
              <a:buChar char="•"/>
              <a:defRPr>
                <a:solidFill>
                  <a:schemeClr val="tx1"/>
                </a:solidFill>
                <a:latin typeface="Arial" charset="0"/>
              </a:defRPr>
            </a:lvl5pPr>
            <a:lvl6pPr marL="2514600" indent="-228600" fontAlgn="base">
              <a:spcBef>
                <a:spcPct val="20000"/>
              </a:spcBef>
              <a:spcAft>
                <a:spcPct val="0"/>
              </a:spcAft>
              <a:buClr>
                <a:schemeClr val="tx2"/>
              </a:buClr>
              <a:buFont typeface="Arial" charset="0"/>
              <a:buChar char="•"/>
              <a:defRPr>
                <a:solidFill>
                  <a:schemeClr val="tx1"/>
                </a:solidFill>
                <a:latin typeface="Arial" charset="0"/>
              </a:defRPr>
            </a:lvl6pPr>
            <a:lvl7pPr marL="2971800" indent="-228600" fontAlgn="base">
              <a:spcBef>
                <a:spcPct val="20000"/>
              </a:spcBef>
              <a:spcAft>
                <a:spcPct val="0"/>
              </a:spcAft>
              <a:buClr>
                <a:schemeClr val="tx2"/>
              </a:buClr>
              <a:buFont typeface="Arial" charset="0"/>
              <a:buChar char="•"/>
              <a:defRPr>
                <a:solidFill>
                  <a:schemeClr val="tx1"/>
                </a:solidFill>
                <a:latin typeface="Arial" charset="0"/>
              </a:defRPr>
            </a:lvl7pPr>
            <a:lvl8pPr marL="3429000" indent="-228600" fontAlgn="base">
              <a:spcBef>
                <a:spcPct val="20000"/>
              </a:spcBef>
              <a:spcAft>
                <a:spcPct val="0"/>
              </a:spcAft>
              <a:buClr>
                <a:schemeClr val="tx2"/>
              </a:buClr>
              <a:buFont typeface="Arial" charset="0"/>
              <a:buChar char="•"/>
              <a:defRPr>
                <a:solidFill>
                  <a:schemeClr val="tx1"/>
                </a:solidFill>
                <a:latin typeface="Arial" charset="0"/>
              </a:defRPr>
            </a:lvl8pPr>
            <a:lvl9pPr marL="3886200" indent="-228600" fontAlgn="base">
              <a:spcBef>
                <a:spcPct val="20000"/>
              </a:spcBef>
              <a:spcAft>
                <a:spcPct val="0"/>
              </a:spcAft>
              <a:buClr>
                <a:schemeClr val="tx2"/>
              </a:buClr>
              <a:buFont typeface="Arial" charset="0"/>
              <a:buChar char="•"/>
              <a:defRPr>
                <a:solidFill>
                  <a:schemeClr val="tx1"/>
                </a:solidFill>
                <a:latin typeface="Arial" charset="0"/>
              </a:defRPr>
            </a:lvl9pPr>
          </a:lstStyle>
          <a:p>
            <a:pPr>
              <a:lnSpc>
                <a:spcPct val="50000"/>
              </a:lnSpc>
              <a:spcBef>
                <a:spcPct val="0"/>
              </a:spcBef>
              <a:spcAft>
                <a:spcPct val="0"/>
              </a:spcAft>
              <a:buFontTx/>
              <a:buNone/>
              <a:defRPr/>
            </a:pPr>
            <a:r>
              <a:rPr lang="en-US" altLang="en-US" sz="1600" b="0">
                <a:solidFill>
                  <a:schemeClr val="tx2">
                    <a:lumMod val="75000"/>
                  </a:schemeClr>
                </a:solidFill>
                <a:latin typeface="Times New Roman" charset="0"/>
              </a:rPr>
              <a:t>d</a:t>
            </a:r>
            <a:endParaRPr lang="en-US" altLang="en-US" sz="2800" b="0">
              <a:solidFill>
                <a:schemeClr val="tx2">
                  <a:lumMod val="75000"/>
                </a:schemeClr>
              </a:solidFill>
              <a:latin typeface="Times New Roman" charset="0"/>
            </a:endParaRPr>
          </a:p>
        </p:txBody>
      </p:sp>
      <p:sp>
        <p:nvSpPr>
          <p:cNvPr id="102406" name="Oval 75"/>
          <p:cNvSpPr>
            <a:spLocks noChangeArrowheads="1"/>
          </p:cNvSpPr>
          <p:nvPr/>
        </p:nvSpPr>
        <p:spPr bwMode="auto">
          <a:xfrm>
            <a:off x="1547813" y="2852738"/>
            <a:ext cx="287337" cy="215900"/>
          </a:xfrm>
          <a:prstGeom prst="ellipse">
            <a:avLst/>
          </a:prstGeom>
          <a:solidFill>
            <a:srgbClr val="FFFFFF"/>
          </a:solidFill>
          <a:ln w="9525">
            <a:solidFill>
              <a:schemeClr val="tx2">
                <a:lumMod val="75000"/>
              </a:schemeClr>
            </a:solidFill>
            <a:round/>
            <a:headEnd/>
            <a:tailEnd/>
          </a:ln>
        </p:spPr>
        <p:txBody>
          <a:bodyPr/>
          <a:lstStyle>
            <a:lvl1pPr>
              <a:spcBef>
                <a:spcPct val="20000"/>
              </a:spcBef>
              <a:spcAft>
                <a:spcPts val="600"/>
              </a:spcAft>
              <a:buFont typeface="Arial" charset="0"/>
              <a:defRPr sz="2000" b="1">
                <a:solidFill>
                  <a:schemeClr val="tx1"/>
                </a:solidFill>
                <a:latin typeface="Arial" charset="0"/>
              </a:defRPr>
            </a:lvl1pPr>
            <a:lvl2pPr marL="742950" indent="-285750">
              <a:spcBef>
                <a:spcPct val="20000"/>
              </a:spcBef>
              <a:buClr>
                <a:schemeClr val="tx2"/>
              </a:buClr>
              <a:buFont typeface="Arial" charset="0"/>
              <a:buChar char="•"/>
              <a:defRPr sz="2000">
                <a:solidFill>
                  <a:schemeClr val="tx1"/>
                </a:solidFill>
                <a:latin typeface="Arial" charset="0"/>
              </a:defRPr>
            </a:lvl2pPr>
            <a:lvl3pPr marL="1143000" indent="-228600">
              <a:spcBef>
                <a:spcPct val="20000"/>
              </a:spcBef>
              <a:buClr>
                <a:schemeClr val="tx2"/>
              </a:buClr>
              <a:buFont typeface="Arial" charset="0"/>
              <a:buChar char="•"/>
              <a:defRPr>
                <a:solidFill>
                  <a:schemeClr val="tx1"/>
                </a:solidFill>
                <a:latin typeface="Arial" charset="0"/>
              </a:defRPr>
            </a:lvl3pPr>
            <a:lvl4pPr marL="1600200" indent="-228600">
              <a:spcBef>
                <a:spcPct val="20000"/>
              </a:spcBef>
              <a:buClr>
                <a:schemeClr val="tx2"/>
              </a:buClr>
              <a:buFont typeface="Arial" charset="0"/>
              <a:buChar char="•"/>
              <a:defRPr>
                <a:solidFill>
                  <a:schemeClr val="tx1"/>
                </a:solidFill>
                <a:latin typeface="Arial" charset="0"/>
              </a:defRPr>
            </a:lvl4pPr>
            <a:lvl5pPr marL="2057400" indent="-228600">
              <a:spcBef>
                <a:spcPct val="20000"/>
              </a:spcBef>
              <a:buClr>
                <a:schemeClr val="tx2"/>
              </a:buClr>
              <a:buFont typeface="Arial" charset="0"/>
              <a:buChar char="•"/>
              <a:defRPr>
                <a:solidFill>
                  <a:schemeClr val="tx1"/>
                </a:solidFill>
                <a:latin typeface="Arial" charset="0"/>
              </a:defRPr>
            </a:lvl5pPr>
            <a:lvl6pPr marL="2514600" indent="-228600" fontAlgn="base">
              <a:spcBef>
                <a:spcPct val="20000"/>
              </a:spcBef>
              <a:spcAft>
                <a:spcPct val="0"/>
              </a:spcAft>
              <a:buClr>
                <a:schemeClr val="tx2"/>
              </a:buClr>
              <a:buFont typeface="Arial" charset="0"/>
              <a:buChar char="•"/>
              <a:defRPr>
                <a:solidFill>
                  <a:schemeClr val="tx1"/>
                </a:solidFill>
                <a:latin typeface="Arial" charset="0"/>
              </a:defRPr>
            </a:lvl6pPr>
            <a:lvl7pPr marL="2971800" indent="-228600" fontAlgn="base">
              <a:spcBef>
                <a:spcPct val="20000"/>
              </a:spcBef>
              <a:spcAft>
                <a:spcPct val="0"/>
              </a:spcAft>
              <a:buClr>
                <a:schemeClr val="tx2"/>
              </a:buClr>
              <a:buFont typeface="Arial" charset="0"/>
              <a:buChar char="•"/>
              <a:defRPr>
                <a:solidFill>
                  <a:schemeClr val="tx1"/>
                </a:solidFill>
                <a:latin typeface="Arial" charset="0"/>
              </a:defRPr>
            </a:lvl7pPr>
            <a:lvl8pPr marL="3429000" indent="-228600" fontAlgn="base">
              <a:spcBef>
                <a:spcPct val="20000"/>
              </a:spcBef>
              <a:spcAft>
                <a:spcPct val="0"/>
              </a:spcAft>
              <a:buClr>
                <a:schemeClr val="tx2"/>
              </a:buClr>
              <a:buFont typeface="Arial" charset="0"/>
              <a:buChar char="•"/>
              <a:defRPr>
                <a:solidFill>
                  <a:schemeClr val="tx1"/>
                </a:solidFill>
                <a:latin typeface="Arial" charset="0"/>
              </a:defRPr>
            </a:lvl8pPr>
            <a:lvl9pPr marL="3886200" indent="-228600" fontAlgn="base">
              <a:spcBef>
                <a:spcPct val="20000"/>
              </a:spcBef>
              <a:spcAft>
                <a:spcPct val="0"/>
              </a:spcAft>
              <a:buClr>
                <a:schemeClr val="tx2"/>
              </a:buClr>
              <a:buFont typeface="Arial" charset="0"/>
              <a:buChar char="•"/>
              <a:defRPr>
                <a:solidFill>
                  <a:schemeClr val="tx1"/>
                </a:solidFill>
                <a:latin typeface="Arial" charset="0"/>
              </a:defRPr>
            </a:lvl9pPr>
          </a:lstStyle>
          <a:p>
            <a:pPr>
              <a:lnSpc>
                <a:spcPct val="50000"/>
              </a:lnSpc>
              <a:spcBef>
                <a:spcPct val="0"/>
              </a:spcBef>
              <a:spcAft>
                <a:spcPct val="0"/>
              </a:spcAft>
              <a:buFontTx/>
              <a:buNone/>
              <a:defRPr/>
            </a:pPr>
            <a:r>
              <a:rPr lang="en-US" altLang="en-US" sz="1600" b="0">
                <a:solidFill>
                  <a:schemeClr val="tx2">
                    <a:lumMod val="75000"/>
                  </a:schemeClr>
                </a:solidFill>
                <a:latin typeface="Times New Roman" charset="0"/>
              </a:rPr>
              <a:t>o</a:t>
            </a:r>
          </a:p>
        </p:txBody>
      </p:sp>
      <p:sp>
        <p:nvSpPr>
          <p:cNvPr id="102407" name="Line 13"/>
          <p:cNvSpPr>
            <a:spLocks noChangeShapeType="1"/>
          </p:cNvSpPr>
          <p:nvPr/>
        </p:nvSpPr>
        <p:spPr bwMode="auto">
          <a:xfrm>
            <a:off x="1692275" y="3860800"/>
            <a:ext cx="0" cy="457200"/>
          </a:xfrm>
          <a:prstGeom prst="line">
            <a:avLst/>
          </a:prstGeom>
          <a:noFill/>
          <a:ln w="19050">
            <a:solidFill>
              <a:schemeClr val="tx2">
                <a:lumMod val="75000"/>
              </a:schemeClr>
            </a:solidFill>
            <a:round/>
            <a:headEnd/>
            <a:tailEnd/>
          </a:ln>
          <a:extLst>
            <a:ext uri="{909E8E84-426E-40DD-AFC4-6F175D3DCCD1}">
              <a14:hiddenFill xmlns:a14="http://schemas.microsoft.com/office/drawing/2010/main">
                <a:noFill/>
              </a14:hiddenFill>
            </a:ext>
          </a:extLst>
        </p:spPr>
        <p:txBody>
          <a:bodyPr wrap="none" anchor="ctr"/>
          <a:lstStyle/>
          <a:p>
            <a:pPr>
              <a:defRPr/>
            </a:pPr>
            <a:endParaRPr lang="en-US">
              <a:solidFill>
                <a:schemeClr val="tx2">
                  <a:lumMod val="75000"/>
                </a:schemeClr>
              </a:solidFill>
            </a:endParaRPr>
          </a:p>
        </p:txBody>
      </p:sp>
      <p:sp>
        <p:nvSpPr>
          <p:cNvPr id="102408" name="Oval 75"/>
          <p:cNvSpPr>
            <a:spLocks noChangeArrowheads="1"/>
          </p:cNvSpPr>
          <p:nvPr/>
        </p:nvSpPr>
        <p:spPr bwMode="auto">
          <a:xfrm>
            <a:off x="1547813" y="4292600"/>
            <a:ext cx="287337" cy="215900"/>
          </a:xfrm>
          <a:prstGeom prst="ellipse">
            <a:avLst/>
          </a:prstGeom>
          <a:solidFill>
            <a:srgbClr val="FFFFFF"/>
          </a:solidFill>
          <a:ln w="9525">
            <a:solidFill>
              <a:schemeClr val="tx2">
                <a:lumMod val="75000"/>
              </a:schemeClr>
            </a:solidFill>
            <a:round/>
            <a:headEnd/>
            <a:tailEnd/>
          </a:ln>
        </p:spPr>
        <p:txBody>
          <a:bodyPr/>
          <a:lstStyle>
            <a:lvl1pPr>
              <a:spcBef>
                <a:spcPct val="20000"/>
              </a:spcBef>
              <a:spcAft>
                <a:spcPts val="600"/>
              </a:spcAft>
              <a:buFont typeface="Arial" charset="0"/>
              <a:defRPr sz="2000" b="1">
                <a:solidFill>
                  <a:schemeClr val="tx1"/>
                </a:solidFill>
                <a:latin typeface="Arial" charset="0"/>
              </a:defRPr>
            </a:lvl1pPr>
            <a:lvl2pPr marL="742950" indent="-285750">
              <a:spcBef>
                <a:spcPct val="20000"/>
              </a:spcBef>
              <a:buClr>
                <a:schemeClr val="tx2"/>
              </a:buClr>
              <a:buFont typeface="Arial" charset="0"/>
              <a:buChar char="•"/>
              <a:defRPr sz="2000">
                <a:solidFill>
                  <a:schemeClr val="tx1"/>
                </a:solidFill>
                <a:latin typeface="Arial" charset="0"/>
              </a:defRPr>
            </a:lvl2pPr>
            <a:lvl3pPr marL="1143000" indent="-228600">
              <a:spcBef>
                <a:spcPct val="20000"/>
              </a:spcBef>
              <a:buClr>
                <a:schemeClr val="tx2"/>
              </a:buClr>
              <a:buFont typeface="Arial" charset="0"/>
              <a:buChar char="•"/>
              <a:defRPr>
                <a:solidFill>
                  <a:schemeClr val="tx1"/>
                </a:solidFill>
                <a:latin typeface="Arial" charset="0"/>
              </a:defRPr>
            </a:lvl3pPr>
            <a:lvl4pPr marL="1600200" indent="-228600">
              <a:spcBef>
                <a:spcPct val="20000"/>
              </a:spcBef>
              <a:buClr>
                <a:schemeClr val="tx2"/>
              </a:buClr>
              <a:buFont typeface="Arial" charset="0"/>
              <a:buChar char="•"/>
              <a:defRPr>
                <a:solidFill>
                  <a:schemeClr val="tx1"/>
                </a:solidFill>
                <a:latin typeface="Arial" charset="0"/>
              </a:defRPr>
            </a:lvl4pPr>
            <a:lvl5pPr marL="2057400" indent="-228600">
              <a:spcBef>
                <a:spcPct val="20000"/>
              </a:spcBef>
              <a:buClr>
                <a:schemeClr val="tx2"/>
              </a:buClr>
              <a:buFont typeface="Arial" charset="0"/>
              <a:buChar char="•"/>
              <a:defRPr>
                <a:solidFill>
                  <a:schemeClr val="tx1"/>
                </a:solidFill>
                <a:latin typeface="Arial" charset="0"/>
              </a:defRPr>
            </a:lvl5pPr>
            <a:lvl6pPr marL="2514600" indent="-228600" fontAlgn="base">
              <a:spcBef>
                <a:spcPct val="20000"/>
              </a:spcBef>
              <a:spcAft>
                <a:spcPct val="0"/>
              </a:spcAft>
              <a:buClr>
                <a:schemeClr val="tx2"/>
              </a:buClr>
              <a:buFont typeface="Arial" charset="0"/>
              <a:buChar char="•"/>
              <a:defRPr>
                <a:solidFill>
                  <a:schemeClr val="tx1"/>
                </a:solidFill>
                <a:latin typeface="Arial" charset="0"/>
              </a:defRPr>
            </a:lvl6pPr>
            <a:lvl7pPr marL="2971800" indent="-228600" fontAlgn="base">
              <a:spcBef>
                <a:spcPct val="20000"/>
              </a:spcBef>
              <a:spcAft>
                <a:spcPct val="0"/>
              </a:spcAft>
              <a:buClr>
                <a:schemeClr val="tx2"/>
              </a:buClr>
              <a:buFont typeface="Arial" charset="0"/>
              <a:buChar char="•"/>
              <a:defRPr>
                <a:solidFill>
                  <a:schemeClr val="tx1"/>
                </a:solidFill>
                <a:latin typeface="Arial" charset="0"/>
              </a:defRPr>
            </a:lvl7pPr>
            <a:lvl8pPr marL="3429000" indent="-228600" fontAlgn="base">
              <a:spcBef>
                <a:spcPct val="20000"/>
              </a:spcBef>
              <a:spcAft>
                <a:spcPct val="0"/>
              </a:spcAft>
              <a:buClr>
                <a:schemeClr val="tx2"/>
              </a:buClr>
              <a:buFont typeface="Arial" charset="0"/>
              <a:buChar char="•"/>
              <a:defRPr>
                <a:solidFill>
                  <a:schemeClr val="tx1"/>
                </a:solidFill>
                <a:latin typeface="Arial" charset="0"/>
              </a:defRPr>
            </a:lvl8pPr>
            <a:lvl9pPr marL="3886200" indent="-228600" fontAlgn="base">
              <a:spcBef>
                <a:spcPct val="20000"/>
              </a:spcBef>
              <a:spcAft>
                <a:spcPct val="0"/>
              </a:spcAft>
              <a:buClr>
                <a:schemeClr val="tx2"/>
              </a:buClr>
              <a:buFont typeface="Arial" charset="0"/>
              <a:buChar char="•"/>
              <a:defRPr>
                <a:solidFill>
                  <a:schemeClr val="tx1"/>
                </a:solidFill>
                <a:latin typeface="Arial" charset="0"/>
              </a:defRPr>
            </a:lvl9pPr>
          </a:lstStyle>
          <a:p>
            <a:pPr>
              <a:spcBef>
                <a:spcPct val="0"/>
              </a:spcBef>
              <a:spcAft>
                <a:spcPct val="0"/>
              </a:spcAft>
              <a:buFontTx/>
              <a:buNone/>
              <a:defRPr/>
            </a:pPr>
            <a:endParaRPr lang="en-US" altLang="en-US" sz="2400" b="0">
              <a:solidFill>
                <a:schemeClr val="tx2">
                  <a:lumMod val="75000"/>
                </a:schemeClr>
              </a:solidFill>
              <a:latin typeface="Times New Roman" charset="0"/>
            </a:endParaRPr>
          </a:p>
        </p:txBody>
      </p:sp>
      <p:sp>
        <p:nvSpPr>
          <p:cNvPr id="102409" name="Line 13"/>
          <p:cNvSpPr>
            <a:spLocks noChangeShapeType="1"/>
          </p:cNvSpPr>
          <p:nvPr/>
        </p:nvSpPr>
        <p:spPr bwMode="auto">
          <a:xfrm>
            <a:off x="1619250" y="3860800"/>
            <a:ext cx="0" cy="457200"/>
          </a:xfrm>
          <a:prstGeom prst="line">
            <a:avLst/>
          </a:prstGeom>
          <a:noFill/>
          <a:ln w="19050">
            <a:solidFill>
              <a:schemeClr val="tx2">
                <a:lumMod val="75000"/>
              </a:schemeClr>
            </a:solidFill>
            <a:round/>
            <a:headEnd/>
            <a:tailEnd/>
          </a:ln>
          <a:extLst>
            <a:ext uri="{909E8E84-426E-40DD-AFC4-6F175D3DCCD1}">
              <a14:hiddenFill xmlns:a14="http://schemas.microsoft.com/office/drawing/2010/main">
                <a:noFill/>
              </a14:hiddenFill>
            </a:ext>
          </a:extLst>
        </p:spPr>
        <p:txBody>
          <a:bodyPr wrap="none" anchor="ctr"/>
          <a:lstStyle/>
          <a:p>
            <a:pPr>
              <a:defRPr/>
            </a:pPr>
            <a:endParaRPr lang="en-US">
              <a:solidFill>
                <a:schemeClr val="tx2">
                  <a:lumMod val="75000"/>
                </a:schemeClr>
              </a:solidFill>
            </a:endParaRPr>
          </a:p>
        </p:txBody>
      </p:sp>
      <p:sp>
        <p:nvSpPr>
          <p:cNvPr id="102410" name="Line 13"/>
          <p:cNvSpPr>
            <a:spLocks noChangeShapeType="1"/>
          </p:cNvSpPr>
          <p:nvPr/>
        </p:nvSpPr>
        <p:spPr bwMode="auto">
          <a:xfrm>
            <a:off x="1619250" y="5229225"/>
            <a:ext cx="0" cy="457200"/>
          </a:xfrm>
          <a:prstGeom prst="line">
            <a:avLst/>
          </a:prstGeom>
          <a:noFill/>
          <a:ln w="19050">
            <a:solidFill>
              <a:schemeClr val="tx2">
                <a:lumMod val="75000"/>
              </a:schemeClr>
            </a:solidFill>
            <a:round/>
            <a:headEnd/>
            <a:tailEnd/>
          </a:ln>
          <a:extLst>
            <a:ext uri="{909E8E84-426E-40DD-AFC4-6F175D3DCCD1}">
              <a14:hiddenFill xmlns:a14="http://schemas.microsoft.com/office/drawing/2010/main">
                <a:noFill/>
              </a14:hiddenFill>
            </a:ext>
          </a:extLst>
        </p:spPr>
        <p:txBody>
          <a:bodyPr wrap="none" anchor="ctr"/>
          <a:lstStyle/>
          <a:p>
            <a:pPr>
              <a:defRPr/>
            </a:pPr>
            <a:endParaRPr lang="en-US">
              <a:solidFill>
                <a:schemeClr val="tx2">
                  <a:lumMod val="75000"/>
                </a:schemeClr>
              </a:solidFill>
            </a:endParaRPr>
          </a:p>
        </p:txBody>
      </p:sp>
      <p:sp>
        <p:nvSpPr>
          <p:cNvPr id="102411" name="Oval 75"/>
          <p:cNvSpPr>
            <a:spLocks noChangeArrowheads="1"/>
          </p:cNvSpPr>
          <p:nvPr/>
        </p:nvSpPr>
        <p:spPr bwMode="auto">
          <a:xfrm>
            <a:off x="1476375" y="5661025"/>
            <a:ext cx="287338" cy="215900"/>
          </a:xfrm>
          <a:prstGeom prst="ellipse">
            <a:avLst/>
          </a:prstGeom>
          <a:solidFill>
            <a:srgbClr val="FFFFFF"/>
          </a:solidFill>
          <a:ln w="9525">
            <a:solidFill>
              <a:schemeClr val="tx2">
                <a:lumMod val="75000"/>
              </a:schemeClr>
            </a:solidFill>
            <a:round/>
            <a:headEnd/>
            <a:tailEnd/>
          </a:ln>
        </p:spPr>
        <p:txBody>
          <a:bodyPr/>
          <a:lstStyle>
            <a:lvl1pPr>
              <a:spcBef>
                <a:spcPct val="20000"/>
              </a:spcBef>
              <a:spcAft>
                <a:spcPts val="600"/>
              </a:spcAft>
              <a:buFont typeface="Arial" charset="0"/>
              <a:defRPr sz="2000" b="1">
                <a:solidFill>
                  <a:schemeClr val="tx1"/>
                </a:solidFill>
                <a:latin typeface="Arial" charset="0"/>
              </a:defRPr>
            </a:lvl1pPr>
            <a:lvl2pPr marL="742950" indent="-285750">
              <a:spcBef>
                <a:spcPct val="20000"/>
              </a:spcBef>
              <a:buClr>
                <a:schemeClr val="tx2"/>
              </a:buClr>
              <a:buFont typeface="Arial" charset="0"/>
              <a:buChar char="•"/>
              <a:defRPr sz="2000">
                <a:solidFill>
                  <a:schemeClr val="tx1"/>
                </a:solidFill>
                <a:latin typeface="Arial" charset="0"/>
              </a:defRPr>
            </a:lvl2pPr>
            <a:lvl3pPr marL="1143000" indent="-228600">
              <a:spcBef>
                <a:spcPct val="20000"/>
              </a:spcBef>
              <a:buClr>
                <a:schemeClr val="tx2"/>
              </a:buClr>
              <a:buFont typeface="Arial" charset="0"/>
              <a:buChar char="•"/>
              <a:defRPr>
                <a:solidFill>
                  <a:schemeClr val="tx1"/>
                </a:solidFill>
                <a:latin typeface="Arial" charset="0"/>
              </a:defRPr>
            </a:lvl3pPr>
            <a:lvl4pPr marL="1600200" indent="-228600">
              <a:spcBef>
                <a:spcPct val="20000"/>
              </a:spcBef>
              <a:buClr>
                <a:schemeClr val="tx2"/>
              </a:buClr>
              <a:buFont typeface="Arial" charset="0"/>
              <a:buChar char="•"/>
              <a:defRPr>
                <a:solidFill>
                  <a:schemeClr val="tx1"/>
                </a:solidFill>
                <a:latin typeface="Arial" charset="0"/>
              </a:defRPr>
            </a:lvl4pPr>
            <a:lvl5pPr marL="2057400" indent="-228600">
              <a:spcBef>
                <a:spcPct val="20000"/>
              </a:spcBef>
              <a:buClr>
                <a:schemeClr val="tx2"/>
              </a:buClr>
              <a:buFont typeface="Arial" charset="0"/>
              <a:buChar char="•"/>
              <a:defRPr>
                <a:solidFill>
                  <a:schemeClr val="tx1"/>
                </a:solidFill>
                <a:latin typeface="Arial" charset="0"/>
              </a:defRPr>
            </a:lvl5pPr>
            <a:lvl6pPr marL="2514600" indent="-228600" fontAlgn="base">
              <a:spcBef>
                <a:spcPct val="20000"/>
              </a:spcBef>
              <a:spcAft>
                <a:spcPct val="0"/>
              </a:spcAft>
              <a:buClr>
                <a:schemeClr val="tx2"/>
              </a:buClr>
              <a:buFont typeface="Arial" charset="0"/>
              <a:buChar char="•"/>
              <a:defRPr>
                <a:solidFill>
                  <a:schemeClr val="tx1"/>
                </a:solidFill>
                <a:latin typeface="Arial" charset="0"/>
              </a:defRPr>
            </a:lvl6pPr>
            <a:lvl7pPr marL="2971800" indent="-228600" fontAlgn="base">
              <a:spcBef>
                <a:spcPct val="20000"/>
              </a:spcBef>
              <a:spcAft>
                <a:spcPct val="0"/>
              </a:spcAft>
              <a:buClr>
                <a:schemeClr val="tx2"/>
              </a:buClr>
              <a:buFont typeface="Arial" charset="0"/>
              <a:buChar char="•"/>
              <a:defRPr>
                <a:solidFill>
                  <a:schemeClr val="tx1"/>
                </a:solidFill>
                <a:latin typeface="Arial" charset="0"/>
              </a:defRPr>
            </a:lvl7pPr>
            <a:lvl8pPr marL="3429000" indent="-228600" fontAlgn="base">
              <a:spcBef>
                <a:spcPct val="20000"/>
              </a:spcBef>
              <a:spcAft>
                <a:spcPct val="0"/>
              </a:spcAft>
              <a:buClr>
                <a:schemeClr val="tx2"/>
              </a:buClr>
              <a:buFont typeface="Arial" charset="0"/>
              <a:buChar char="•"/>
              <a:defRPr>
                <a:solidFill>
                  <a:schemeClr val="tx1"/>
                </a:solidFill>
                <a:latin typeface="Arial" charset="0"/>
              </a:defRPr>
            </a:lvl8pPr>
            <a:lvl9pPr marL="3886200" indent="-228600" fontAlgn="base">
              <a:spcBef>
                <a:spcPct val="20000"/>
              </a:spcBef>
              <a:spcAft>
                <a:spcPct val="0"/>
              </a:spcAft>
              <a:buClr>
                <a:schemeClr val="tx2"/>
              </a:buClr>
              <a:buFont typeface="Arial" charset="0"/>
              <a:buChar char="•"/>
              <a:defRPr>
                <a:solidFill>
                  <a:schemeClr val="tx1"/>
                </a:solidFill>
                <a:latin typeface="Arial" charset="0"/>
              </a:defRPr>
            </a:lvl9pPr>
          </a:lstStyle>
          <a:p>
            <a:pPr>
              <a:spcBef>
                <a:spcPct val="0"/>
              </a:spcBef>
              <a:spcAft>
                <a:spcPct val="0"/>
              </a:spcAft>
              <a:buFontTx/>
              <a:buNone/>
              <a:defRPr/>
            </a:pPr>
            <a:endParaRPr lang="en-US" altLang="en-US" sz="2400" b="0">
              <a:solidFill>
                <a:schemeClr val="tx2">
                  <a:lumMod val="75000"/>
                </a:schemeClr>
              </a:solidFill>
              <a:latin typeface="Times New Roman" charset="0"/>
            </a:endParaRPr>
          </a:p>
        </p:txBody>
      </p:sp>
      <p:sp>
        <p:nvSpPr>
          <p:cNvPr id="25" name="Text Box 4"/>
          <p:cNvSpPr txBox="1">
            <a:spLocks noChangeArrowheads="1"/>
          </p:cNvSpPr>
          <p:nvPr/>
        </p:nvSpPr>
        <p:spPr bwMode="auto">
          <a:xfrm>
            <a:off x="3898900" y="2852738"/>
            <a:ext cx="3121025"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spAutoFit/>
          </a:bodyPr>
          <a:lstStyle/>
          <a:p>
            <a:pPr algn="ctr">
              <a:defRPr/>
            </a:pPr>
            <a:r>
              <a:rPr lang="en-US" dirty="0">
                <a:ea typeface="ＭＳ Ｐゴシック" charset="0"/>
                <a:cs typeface="ＭＳ Ｐゴシック" charset="0"/>
              </a:rPr>
              <a:t>Non-Disjoint constraint</a:t>
            </a:r>
          </a:p>
        </p:txBody>
      </p:sp>
      <p:sp>
        <p:nvSpPr>
          <p:cNvPr id="26" name="Text Box 4"/>
          <p:cNvSpPr txBox="1">
            <a:spLocks noChangeArrowheads="1"/>
          </p:cNvSpPr>
          <p:nvPr/>
        </p:nvSpPr>
        <p:spPr bwMode="auto">
          <a:xfrm>
            <a:off x="4048125" y="4149725"/>
            <a:ext cx="2468563"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spAutoFit/>
          </a:bodyPr>
          <a:lstStyle/>
          <a:p>
            <a:pPr algn="ctr">
              <a:defRPr/>
            </a:pPr>
            <a:r>
              <a:rPr lang="en-US" dirty="0">
                <a:ea typeface="ＭＳ Ｐゴシック" charset="0"/>
                <a:cs typeface="ＭＳ Ｐゴシック" charset="0"/>
              </a:rPr>
              <a:t>Total Participation</a:t>
            </a:r>
          </a:p>
        </p:txBody>
      </p:sp>
      <p:sp>
        <p:nvSpPr>
          <p:cNvPr id="27" name="Text Box 4"/>
          <p:cNvSpPr txBox="1">
            <a:spLocks noChangeArrowheads="1"/>
          </p:cNvSpPr>
          <p:nvPr/>
        </p:nvSpPr>
        <p:spPr bwMode="auto">
          <a:xfrm>
            <a:off x="4035425" y="5445125"/>
            <a:ext cx="2638425"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spAutoFit/>
          </a:bodyPr>
          <a:lstStyle/>
          <a:p>
            <a:pPr algn="ctr">
              <a:defRPr/>
            </a:pPr>
            <a:r>
              <a:rPr lang="en-US" dirty="0">
                <a:ea typeface="ＭＳ Ｐゴシック" charset="0"/>
                <a:cs typeface="ＭＳ Ｐゴシック" charset="0"/>
              </a:rPr>
              <a:t>Partial Participation</a:t>
            </a:r>
          </a:p>
        </p:txBody>
      </p:sp>
    </p:spTree>
  </p:cSld>
  <p:clrMapOvr>
    <a:masterClrMapping/>
  </p:clrMapOvr>
  <p:transition>
    <p:wipe dir="d"/>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Autofit/>
          </a:bodyPr>
          <a:lstStyle/>
          <a:p>
            <a:r>
              <a:rPr lang="en-US" sz="3600" dirty="0"/>
              <a:t>Tool For Drawing ER Diagrams In Oracle</a:t>
            </a:r>
            <a:br>
              <a:rPr lang="en-US" sz="3600" dirty="0"/>
            </a:br>
            <a:r>
              <a:rPr lang="en-US" sz="3600" dirty="0"/>
              <a:t> software</a:t>
            </a:r>
          </a:p>
        </p:txBody>
      </p:sp>
      <p:sp>
        <p:nvSpPr>
          <p:cNvPr id="5" name="Content Placeholder 4"/>
          <p:cNvSpPr>
            <a:spLocks noGrp="1"/>
          </p:cNvSpPr>
          <p:nvPr>
            <p:ph idx="1"/>
          </p:nvPr>
        </p:nvSpPr>
        <p:spPr/>
        <p:txBody>
          <a:bodyPr/>
          <a:lstStyle/>
          <a:p>
            <a:endParaRPr lang="en-US"/>
          </a:p>
        </p:txBody>
      </p:sp>
      <p:sp>
        <p:nvSpPr>
          <p:cNvPr id="3" name="Footer Placeholder 2"/>
          <p:cNvSpPr>
            <a:spLocks noGrp="1"/>
          </p:cNvSpPr>
          <p:nvPr>
            <p:ph type="ftr" sz="quarter" idx="11"/>
          </p:nvPr>
        </p:nvSpPr>
        <p:spPr/>
        <p:txBody>
          <a:bodyPr/>
          <a:lstStyle/>
          <a:p>
            <a:r>
              <a:rPr lang="en-US"/>
              <a:t>Lecture3</a:t>
            </a:r>
          </a:p>
        </p:txBody>
      </p:sp>
      <p:sp>
        <p:nvSpPr>
          <p:cNvPr id="4" name="عنصر نائب لرقم الشريحة 3"/>
          <p:cNvSpPr>
            <a:spLocks noGrp="1"/>
          </p:cNvSpPr>
          <p:nvPr>
            <p:ph type="sldNum" sz="quarter" idx="12"/>
          </p:nvPr>
        </p:nvSpPr>
        <p:spPr/>
        <p:txBody>
          <a:bodyPr/>
          <a:lstStyle/>
          <a:p>
            <a:fld id="{4291A215-A08A-44D9-AE8F-E2531DD7AFEC}" type="slidenum">
              <a:rPr lang="en-US" smtClean="0"/>
              <a:pPr/>
              <a:t>84</a:t>
            </a:fld>
            <a:endParaRPr lang="en-US"/>
          </a:p>
        </p:txBody>
      </p:sp>
      <p:pic>
        <p:nvPicPr>
          <p:cNvPr id="1026" name="Picture 2"/>
          <p:cNvPicPr>
            <a:picLocks noChangeAspect="1" noChangeArrowheads="1"/>
          </p:cNvPicPr>
          <p:nvPr/>
        </p:nvPicPr>
        <p:blipFill>
          <a:blip r:embed="rId2" cstate="print"/>
          <a:srcRect/>
          <a:stretch>
            <a:fillRect/>
          </a:stretch>
        </p:blipFill>
        <p:spPr bwMode="auto">
          <a:xfrm>
            <a:off x="381000" y="2057400"/>
            <a:ext cx="7856483" cy="3471862"/>
          </a:xfrm>
          <a:prstGeom prst="rect">
            <a:avLst/>
          </a:prstGeom>
          <a:noFill/>
          <a:ln w="9525">
            <a:noFill/>
            <a:miter lim="800000"/>
            <a:headEnd/>
            <a:tailEnd/>
          </a:ln>
        </p:spPr>
      </p:pic>
    </p:spTree>
  </p:cSld>
  <p:clrMapOvr>
    <a:masterClrMapping/>
  </p:clrMapOvr>
  <p:transition>
    <p:fade/>
  </p:transition>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sz="4400" dirty="0">
                <a:solidFill>
                  <a:schemeClr val="accent6">
                    <a:lumMod val="50000"/>
                  </a:schemeClr>
                </a:solidFill>
              </a:rPr>
              <a:t>Example (Company)</a:t>
            </a:r>
          </a:p>
        </p:txBody>
      </p:sp>
      <p:sp>
        <p:nvSpPr>
          <p:cNvPr id="5" name="Content Placeholder 4"/>
          <p:cNvSpPr>
            <a:spLocks noGrp="1"/>
          </p:cNvSpPr>
          <p:nvPr>
            <p:ph idx="1"/>
          </p:nvPr>
        </p:nvSpPr>
        <p:spPr/>
        <p:txBody>
          <a:bodyPr>
            <a:normAutofit lnSpcReduction="10000"/>
          </a:bodyPr>
          <a:lstStyle/>
          <a:p>
            <a:pPr marL="114300" indent="0" algn="just">
              <a:lnSpc>
                <a:spcPct val="104000"/>
              </a:lnSpc>
              <a:buNone/>
            </a:pPr>
            <a:r>
              <a:rPr lang="en-US" dirty="0"/>
              <a:t>The COMPANY database keeps track of a company</a:t>
            </a:r>
            <a:r>
              <a:rPr lang="en-US" altLang="en-US" dirty="0"/>
              <a:t>’</a:t>
            </a:r>
            <a:r>
              <a:rPr lang="en-US" dirty="0"/>
              <a:t>s employees, departments and projects.</a:t>
            </a:r>
          </a:p>
          <a:p>
            <a:pPr marL="114300" indent="0" algn="just">
              <a:lnSpc>
                <a:spcPct val="104000"/>
              </a:lnSpc>
              <a:buNone/>
            </a:pPr>
            <a:endParaRPr lang="en-US" dirty="0"/>
          </a:p>
          <a:p>
            <a:pPr marL="114300" indent="0" algn="just">
              <a:lnSpc>
                <a:spcPct val="104000"/>
              </a:lnSpc>
              <a:buNone/>
            </a:pPr>
            <a:r>
              <a:rPr lang="en-US" dirty="0"/>
              <a:t>The company is organized into departments. Each department has a unique name, a unique number, and a particular employee who manages the department. We keep track of the start date when that employee began managing the department.</a:t>
            </a:r>
          </a:p>
          <a:p>
            <a:pPr marL="114300" indent="0" algn="just">
              <a:lnSpc>
                <a:spcPct val="104000"/>
              </a:lnSpc>
              <a:buNone/>
            </a:pPr>
            <a:r>
              <a:rPr lang="en-US" dirty="0"/>
              <a:t>A department may have several locations.</a:t>
            </a:r>
          </a:p>
          <a:p>
            <a:pPr marL="114300" indent="0" algn="just">
              <a:lnSpc>
                <a:spcPct val="104000"/>
              </a:lnSpc>
              <a:buNone/>
            </a:pPr>
            <a:endParaRPr lang="en-US" dirty="0"/>
          </a:p>
          <a:p>
            <a:pPr marL="114300" indent="0" algn="just">
              <a:lnSpc>
                <a:spcPct val="104000"/>
              </a:lnSpc>
              <a:buNone/>
            </a:pPr>
            <a:r>
              <a:rPr lang="en-US" dirty="0"/>
              <a:t>A department controls a number of projects, each of which has a unique name, a unique number, and a single location.</a:t>
            </a:r>
          </a:p>
          <a:p>
            <a:pPr marL="114300" indent="0" algn="just">
              <a:buNone/>
            </a:pPr>
            <a:endParaRPr lang="en-US" dirty="0"/>
          </a:p>
        </p:txBody>
      </p:sp>
      <p:sp>
        <p:nvSpPr>
          <p:cNvPr id="2" name="Footer Placeholder 1"/>
          <p:cNvSpPr>
            <a:spLocks noGrp="1"/>
          </p:cNvSpPr>
          <p:nvPr>
            <p:ph type="ftr" sz="quarter" idx="11"/>
          </p:nvPr>
        </p:nvSpPr>
        <p:spPr/>
        <p:txBody>
          <a:bodyPr/>
          <a:lstStyle/>
          <a:p>
            <a:r>
              <a:rPr lang="en-US"/>
              <a:t>Lecture3</a:t>
            </a:r>
          </a:p>
        </p:txBody>
      </p:sp>
      <p:sp>
        <p:nvSpPr>
          <p:cNvPr id="3" name="عنصر نائب لرقم الشريحة 2"/>
          <p:cNvSpPr>
            <a:spLocks noGrp="1"/>
          </p:cNvSpPr>
          <p:nvPr>
            <p:ph type="sldNum" sz="quarter" idx="12"/>
          </p:nvPr>
        </p:nvSpPr>
        <p:spPr/>
        <p:txBody>
          <a:bodyPr/>
          <a:lstStyle/>
          <a:p>
            <a:fld id="{4291A215-A08A-44D9-AE8F-E2531DD7AFEC}" type="slidenum">
              <a:rPr lang="en-US" smtClean="0"/>
              <a:pPr/>
              <a:t>85</a:t>
            </a:fld>
            <a:endParaRPr lang="en-US"/>
          </a:p>
        </p:txBody>
      </p:sp>
    </p:spTree>
  </p:cSld>
  <p:clrMapOvr>
    <a:masterClrMapping/>
  </p:clrMapOvr>
  <p:transition>
    <p:fade/>
  </p:transition>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sz="4400" dirty="0">
                <a:solidFill>
                  <a:schemeClr val="accent6">
                    <a:lumMod val="50000"/>
                  </a:schemeClr>
                </a:solidFill>
              </a:rPr>
              <a:t>Example (Company)</a:t>
            </a:r>
            <a:endParaRPr lang="en-US" sz="4400" dirty="0"/>
          </a:p>
        </p:txBody>
      </p:sp>
      <p:sp>
        <p:nvSpPr>
          <p:cNvPr id="5" name="Content Placeholder 4"/>
          <p:cNvSpPr>
            <a:spLocks noGrp="1"/>
          </p:cNvSpPr>
          <p:nvPr>
            <p:ph idx="1"/>
          </p:nvPr>
        </p:nvSpPr>
        <p:spPr/>
        <p:txBody>
          <a:bodyPr>
            <a:normAutofit/>
          </a:bodyPr>
          <a:lstStyle/>
          <a:p>
            <a:pPr marL="114300" indent="0" algn="just">
              <a:lnSpc>
                <a:spcPct val="104000"/>
              </a:lnSpc>
              <a:buNone/>
            </a:pPr>
            <a:r>
              <a:rPr lang="en-US" dirty="0"/>
              <a:t>We store each employee</a:t>
            </a:r>
            <a:r>
              <a:rPr lang="en-US" altLang="en-US" dirty="0"/>
              <a:t>’</a:t>
            </a:r>
            <a:r>
              <a:rPr lang="en-US" dirty="0"/>
              <a:t>s name, social security number, address, salary, sex, and birth date. An employee is assigned to one department but may work on several projects, which are not necessarily controlled by the same department. We keep track of the number of hours per week that an employee works on each project. We also keep track of the direct supervisor of each employee.</a:t>
            </a:r>
          </a:p>
          <a:p>
            <a:pPr marL="114300" indent="0" algn="just">
              <a:lnSpc>
                <a:spcPct val="104000"/>
              </a:lnSpc>
              <a:buNone/>
            </a:pPr>
            <a:endParaRPr lang="en-US" dirty="0"/>
          </a:p>
          <a:p>
            <a:pPr marL="114300" indent="0" algn="just">
              <a:lnSpc>
                <a:spcPct val="104000"/>
              </a:lnSpc>
              <a:buNone/>
            </a:pPr>
            <a:r>
              <a:rPr lang="en-US" dirty="0"/>
              <a:t>We want to keep track of the dependents of each employee for insurance purposes. We keep each dependent</a:t>
            </a:r>
            <a:r>
              <a:rPr lang="en-US" altLang="en-US" dirty="0"/>
              <a:t>’</a:t>
            </a:r>
            <a:r>
              <a:rPr lang="en-US" dirty="0"/>
              <a:t>s first name, sex, birth date, and relationship to the employee.</a:t>
            </a:r>
          </a:p>
          <a:p>
            <a:pPr algn="just"/>
            <a:endParaRPr lang="en-US" dirty="0"/>
          </a:p>
        </p:txBody>
      </p:sp>
      <p:sp>
        <p:nvSpPr>
          <p:cNvPr id="2" name="Footer Placeholder 1"/>
          <p:cNvSpPr>
            <a:spLocks noGrp="1"/>
          </p:cNvSpPr>
          <p:nvPr>
            <p:ph type="ftr" sz="quarter" idx="11"/>
          </p:nvPr>
        </p:nvSpPr>
        <p:spPr/>
        <p:txBody>
          <a:bodyPr/>
          <a:lstStyle/>
          <a:p>
            <a:r>
              <a:rPr lang="en-US"/>
              <a:t>Lecture3</a:t>
            </a:r>
          </a:p>
        </p:txBody>
      </p:sp>
      <p:sp>
        <p:nvSpPr>
          <p:cNvPr id="3" name="عنصر نائب لرقم الشريحة 2"/>
          <p:cNvSpPr>
            <a:spLocks noGrp="1"/>
          </p:cNvSpPr>
          <p:nvPr>
            <p:ph type="sldNum" sz="quarter" idx="12"/>
          </p:nvPr>
        </p:nvSpPr>
        <p:spPr/>
        <p:txBody>
          <a:bodyPr/>
          <a:lstStyle/>
          <a:p>
            <a:fld id="{4291A215-A08A-44D9-AE8F-E2531DD7AFEC}" type="slidenum">
              <a:rPr lang="en-US" smtClean="0"/>
              <a:pPr/>
              <a:t>86</a:t>
            </a:fld>
            <a:endParaRPr lang="en-US"/>
          </a:p>
        </p:txBody>
      </p:sp>
    </p:spTree>
  </p:cSld>
  <p:clrMapOvr>
    <a:masterClrMapping/>
  </p:clrMapOvr>
  <p:transition>
    <p:fade/>
  </p:transition>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ext Box 1033"/>
          <p:cNvSpPr txBox="1">
            <a:spLocks noChangeArrowheads="1"/>
          </p:cNvSpPr>
          <p:nvPr/>
        </p:nvSpPr>
        <p:spPr bwMode="auto">
          <a:xfrm>
            <a:off x="354724" y="284918"/>
            <a:ext cx="8382000" cy="569836"/>
          </a:xfrm>
          <a:prstGeom prst="rect">
            <a:avLst/>
          </a:prstGeom>
          <a:noFill/>
          <a:ln w="9525">
            <a:noFill/>
            <a:miter lim="800000"/>
            <a:headEnd/>
            <a:tailEnd/>
          </a:ln>
        </p:spPr>
        <p:txBody>
          <a:bodyPr>
            <a:spAutoFit/>
          </a:bodyPr>
          <a:lstStyle/>
          <a:p>
            <a:pPr rtl="0">
              <a:lnSpc>
                <a:spcPct val="104000"/>
              </a:lnSpc>
            </a:pPr>
            <a:r>
              <a:rPr lang="en-US" sz="3200" dirty="0">
                <a:solidFill>
                  <a:schemeClr val="accent6">
                    <a:lumMod val="50000"/>
                  </a:schemeClr>
                </a:solidFill>
                <a:latin typeface="+mj-lt"/>
              </a:rPr>
              <a:t>Example (Company Example)- ER Diagram</a:t>
            </a:r>
          </a:p>
        </p:txBody>
      </p:sp>
      <p:pic>
        <p:nvPicPr>
          <p:cNvPr id="13314" name="Picture 15"/>
          <p:cNvPicPr>
            <a:picLocks noChangeAspect="1" noChangeArrowheads="1"/>
          </p:cNvPicPr>
          <p:nvPr/>
        </p:nvPicPr>
        <p:blipFill>
          <a:blip r:embed="rId3" cstate="print"/>
          <a:srcRect/>
          <a:stretch>
            <a:fillRect/>
          </a:stretch>
        </p:blipFill>
        <p:spPr bwMode="auto">
          <a:xfrm>
            <a:off x="457200" y="993775"/>
            <a:ext cx="7620000" cy="5788025"/>
          </a:xfrm>
          <a:prstGeom prst="rect">
            <a:avLst/>
          </a:prstGeom>
          <a:noFill/>
          <a:ln w="3175">
            <a:noFill/>
            <a:miter lim="800000"/>
            <a:headEnd/>
            <a:tailEnd/>
          </a:ln>
        </p:spPr>
      </p:pic>
      <p:sp>
        <p:nvSpPr>
          <p:cNvPr id="4" name="عنصر نائب لرقم الشريحة 3"/>
          <p:cNvSpPr>
            <a:spLocks noGrp="1"/>
          </p:cNvSpPr>
          <p:nvPr>
            <p:ph type="sldNum" sz="quarter" idx="12"/>
          </p:nvPr>
        </p:nvSpPr>
        <p:spPr/>
        <p:txBody>
          <a:bodyPr/>
          <a:lstStyle/>
          <a:p>
            <a:fld id="{4291A215-A08A-44D9-AE8F-E2531DD7AFEC}" type="slidenum">
              <a:rPr lang="en-US" smtClean="0"/>
              <a:pPr/>
              <a:t>87</a:t>
            </a:fld>
            <a:endParaRPr lang="en-US"/>
          </a:p>
        </p:txBody>
      </p:sp>
      <p:sp>
        <p:nvSpPr>
          <p:cNvPr id="2" name="Footer Placeholder 1"/>
          <p:cNvSpPr>
            <a:spLocks noGrp="1"/>
          </p:cNvSpPr>
          <p:nvPr>
            <p:ph type="ftr" sz="quarter" idx="11"/>
          </p:nvPr>
        </p:nvSpPr>
        <p:spPr/>
        <p:txBody>
          <a:bodyPr/>
          <a:lstStyle/>
          <a:p>
            <a:r>
              <a:rPr lang="en-US"/>
              <a:t>Lecture3</a:t>
            </a:r>
          </a:p>
        </p:txBody>
      </p:sp>
    </p:spTree>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عنوان 10"/>
          <p:cNvSpPr>
            <a:spLocks noGrp="1"/>
          </p:cNvSpPr>
          <p:nvPr>
            <p:ph type="title"/>
          </p:nvPr>
        </p:nvSpPr>
        <p:spPr>
          <a:xfrm>
            <a:off x="457200" y="152400"/>
            <a:ext cx="7620000" cy="1371600"/>
          </a:xfrm>
        </p:spPr>
        <p:txBody>
          <a:bodyPr>
            <a:normAutofit/>
          </a:bodyPr>
          <a:lstStyle/>
          <a:p>
            <a:r>
              <a:rPr lang="en-US" sz="4000" b="1" dirty="0">
                <a:latin typeface="Times New Roman" panose="02020603050405020304" pitchFamily="18" charset="0"/>
                <a:cs typeface="Times New Roman" panose="02020603050405020304" pitchFamily="18" charset="0"/>
              </a:rPr>
              <a:t>Entities and Attributes</a:t>
            </a:r>
          </a:p>
        </p:txBody>
      </p:sp>
      <p:sp>
        <p:nvSpPr>
          <p:cNvPr id="5" name="Content Placeholder 4"/>
          <p:cNvSpPr>
            <a:spLocks noGrp="1"/>
          </p:cNvSpPr>
          <p:nvPr>
            <p:ph idx="1"/>
          </p:nvPr>
        </p:nvSpPr>
        <p:spPr/>
        <p:txBody>
          <a:bodyPr>
            <a:noAutofit/>
          </a:bodyPr>
          <a:lstStyle/>
          <a:p>
            <a:pPr marL="114300" indent="0">
              <a:lnSpc>
                <a:spcPct val="104000"/>
              </a:lnSpc>
              <a:buNone/>
            </a:pPr>
            <a:r>
              <a:rPr lang="en-US" sz="2400" dirty="0">
                <a:cs typeface="Book Antiqua"/>
              </a:rPr>
              <a:t>The ER Model describes data as </a:t>
            </a:r>
            <a:r>
              <a:rPr lang="en-US" sz="2400" b="1" i="1" dirty="0">
                <a:cs typeface="Book Antiqua"/>
              </a:rPr>
              <a:t>entities</a:t>
            </a:r>
            <a:r>
              <a:rPr lang="en-US" sz="2400" dirty="0">
                <a:cs typeface="Book Antiqua"/>
              </a:rPr>
              <a:t>, </a:t>
            </a:r>
            <a:r>
              <a:rPr lang="en-US" sz="2400" b="1" i="1" dirty="0">
                <a:cs typeface="Book Antiqua"/>
              </a:rPr>
              <a:t>relationships</a:t>
            </a:r>
            <a:r>
              <a:rPr lang="en-US" sz="2400" dirty="0">
                <a:cs typeface="Book Antiqua"/>
              </a:rPr>
              <a:t> and </a:t>
            </a:r>
            <a:r>
              <a:rPr lang="en-US" sz="2400" b="1" i="1" dirty="0">
                <a:cs typeface="Book Antiqua"/>
              </a:rPr>
              <a:t>attributes</a:t>
            </a:r>
            <a:r>
              <a:rPr lang="en-US" sz="2400" dirty="0">
                <a:cs typeface="Book Antiqua"/>
              </a:rPr>
              <a:t>.</a:t>
            </a:r>
          </a:p>
          <a:p>
            <a:pPr>
              <a:buFont typeface="Wingdings" pitchFamily="2" charset="2"/>
              <a:buChar char="Ø"/>
            </a:pPr>
            <a:r>
              <a:rPr lang="en-US" sz="2400" b="1" dirty="0">
                <a:cs typeface="Book Antiqua"/>
              </a:rPr>
              <a:t> </a:t>
            </a:r>
            <a:r>
              <a:rPr lang="en-US" b="1" dirty="0">
                <a:cs typeface="Book Antiqua"/>
              </a:rPr>
              <a:t>Entity:</a:t>
            </a:r>
          </a:p>
          <a:p>
            <a:pPr lvl="1">
              <a:buFontTx/>
              <a:buChar char="•"/>
            </a:pPr>
            <a:r>
              <a:rPr lang="en-US" sz="2200" dirty="0">
                <a:cs typeface="Book Antiqua"/>
              </a:rPr>
              <a:t> The basic object that the ER model represents is an entity, which  is a </a:t>
            </a:r>
            <a:r>
              <a:rPr lang="en-US" altLang="en-US" sz="2200" dirty="0">
                <a:cs typeface="Book Antiqua"/>
              </a:rPr>
              <a:t>“</a:t>
            </a:r>
            <a:r>
              <a:rPr lang="en-US" sz="2200" u="sng" dirty="0">
                <a:cs typeface="Book Antiqua"/>
              </a:rPr>
              <a:t>thing</a:t>
            </a:r>
            <a:r>
              <a:rPr lang="en-US" altLang="en-US" sz="2200" dirty="0">
                <a:cs typeface="Book Antiqua"/>
              </a:rPr>
              <a:t>”</a:t>
            </a:r>
            <a:r>
              <a:rPr lang="en-US" sz="2200" dirty="0">
                <a:cs typeface="Book Antiqua"/>
              </a:rPr>
              <a:t> in the real world with an independent existence.</a:t>
            </a:r>
          </a:p>
          <a:p>
            <a:pPr lvl="1">
              <a:buFontTx/>
              <a:buChar char="•"/>
            </a:pPr>
            <a:r>
              <a:rPr lang="en-US" sz="2200" dirty="0">
                <a:solidFill>
                  <a:srgbClr val="FF0000"/>
                </a:solidFill>
                <a:cs typeface="Book Antiqua"/>
              </a:rPr>
              <a:t> </a:t>
            </a:r>
            <a:r>
              <a:rPr lang="en-US" sz="2200" dirty="0">
                <a:cs typeface="Book Antiqua"/>
              </a:rPr>
              <a:t>Could be an object with a </a:t>
            </a:r>
            <a:r>
              <a:rPr lang="en-US" sz="2200" u="sng" dirty="0">
                <a:cs typeface="Book Antiqua"/>
              </a:rPr>
              <a:t>physical existence</a:t>
            </a:r>
            <a:r>
              <a:rPr lang="en-US" sz="2200" dirty="0">
                <a:cs typeface="Book Antiqua"/>
              </a:rPr>
              <a:t> </a:t>
            </a:r>
            <a:r>
              <a:rPr lang="en-US" sz="2200" dirty="0">
                <a:solidFill>
                  <a:srgbClr val="FF0000"/>
                </a:solidFill>
                <a:cs typeface="Book Antiqua"/>
              </a:rPr>
              <a:t>(person, car) </a:t>
            </a:r>
            <a:r>
              <a:rPr lang="en-US" sz="2200" dirty="0">
                <a:cs typeface="Book Antiqua"/>
              </a:rPr>
              <a:t>or </a:t>
            </a:r>
            <a:r>
              <a:rPr lang="en-US" sz="2200" u="sng" dirty="0">
                <a:cs typeface="Book Antiqua"/>
              </a:rPr>
              <a:t>conceptual existence</a:t>
            </a:r>
            <a:r>
              <a:rPr lang="en-US" sz="2200" dirty="0">
                <a:cs typeface="Book Antiqua"/>
              </a:rPr>
              <a:t> </a:t>
            </a:r>
            <a:r>
              <a:rPr lang="en-US" sz="2200" dirty="0">
                <a:solidFill>
                  <a:srgbClr val="FF0000"/>
                </a:solidFill>
                <a:cs typeface="Book Antiqua"/>
              </a:rPr>
              <a:t>(company, course).</a:t>
            </a:r>
          </a:p>
          <a:p>
            <a:pPr lvl="1">
              <a:buFontTx/>
              <a:buChar char="•"/>
            </a:pPr>
            <a:r>
              <a:rPr lang="en-US" sz="2200" dirty="0">
                <a:solidFill>
                  <a:srgbClr val="FF0000"/>
                </a:solidFill>
                <a:cs typeface="Book Antiqua"/>
              </a:rPr>
              <a:t> </a:t>
            </a:r>
            <a:r>
              <a:rPr lang="en-US" sz="2200" dirty="0">
                <a:cs typeface="Book Antiqua"/>
              </a:rPr>
              <a:t>Each entity has attributes.</a:t>
            </a:r>
          </a:p>
        </p:txBody>
      </p:sp>
      <p:sp>
        <p:nvSpPr>
          <p:cNvPr id="4" name="Footer Placeholder 3"/>
          <p:cNvSpPr>
            <a:spLocks noGrp="1"/>
          </p:cNvSpPr>
          <p:nvPr>
            <p:ph type="ftr" sz="quarter" idx="11"/>
          </p:nvPr>
        </p:nvSpPr>
        <p:spPr/>
        <p:txBody>
          <a:bodyPr/>
          <a:lstStyle/>
          <a:p>
            <a:r>
              <a:rPr lang="en-US"/>
              <a:t>Lecture3</a:t>
            </a:r>
          </a:p>
        </p:txBody>
      </p:sp>
      <p:sp>
        <p:nvSpPr>
          <p:cNvPr id="10" name="عنصر نائب لرقم الشريحة 9"/>
          <p:cNvSpPr>
            <a:spLocks noGrp="1"/>
          </p:cNvSpPr>
          <p:nvPr>
            <p:ph type="sldNum" sz="quarter" idx="12"/>
          </p:nvPr>
        </p:nvSpPr>
        <p:spPr/>
        <p:txBody>
          <a:bodyPr/>
          <a:lstStyle/>
          <a:p>
            <a:fld id="{4291A215-A08A-44D9-AE8F-E2531DD7AFEC}" type="slidenum">
              <a:rPr lang="en-US" smtClean="0"/>
              <a:pPr/>
              <a:t>9</a:t>
            </a:fld>
            <a:endParaRPr lang="en-US"/>
          </a:p>
        </p:txBody>
      </p:sp>
      <p:grpSp>
        <p:nvGrpSpPr>
          <p:cNvPr id="2" name="Group 18"/>
          <p:cNvGrpSpPr>
            <a:grpSpLocks/>
          </p:cNvGrpSpPr>
          <p:nvPr/>
        </p:nvGrpSpPr>
        <p:grpSpPr bwMode="auto">
          <a:xfrm>
            <a:off x="4864968" y="5996136"/>
            <a:ext cx="1219200" cy="457200"/>
            <a:chOff x="2648" y="2304"/>
            <a:chExt cx="768" cy="288"/>
          </a:xfrm>
        </p:grpSpPr>
        <p:sp>
          <p:nvSpPr>
            <p:cNvPr id="15367" name="Rectangle 7"/>
            <p:cNvSpPr>
              <a:spLocks noChangeArrowheads="1"/>
            </p:cNvSpPr>
            <p:nvPr/>
          </p:nvSpPr>
          <p:spPr bwMode="auto">
            <a:xfrm>
              <a:off x="2648" y="2304"/>
              <a:ext cx="768" cy="288"/>
            </a:xfrm>
            <a:prstGeom prst="rect">
              <a:avLst/>
            </a:prstGeom>
            <a:noFill/>
            <a:ln w="9525">
              <a:solidFill>
                <a:schemeClr val="tx1"/>
              </a:solidFill>
              <a:miter lim="800000"/>
              <a:headEnd/>
              <a:tailEnd/>
            </a:ln>
          </p:spPr>
          <p:txBody>
            <a:bodyPr wrap="none" anchor="ctr"/>
            <a:lstStyle/>
            <a:p>
              <a:endParaRPr lang="en-US"/>
            </a:p>
          </p:txBody>
        </p:sp>
        <p:sp>
          <p:nvSpPr>
            <p:cNvPr id="15368" name="Text Box 9"/>
            <p:cNvSpPr txBox="1">
              <a:spLocks noChangeArrowheads="1"/>
            </p:cNvSpPr>
            <p:nvPr/>
          </p:nvSpPr>
          <p:spPr bwMode="auto">
            <a:xfrm>
              <a:off x="2703" y="2331"/>
              <a:ext cx="658" cy="233"/>
            </a:xfrm>
            <a:prstGeom prst="rect">
              <a:avLst/>
            </a:prstGeom>
            <a:noFill/>
            <a:ln w="9525">
              <a:noFill/>
              <a:miter lim="800000"/>
              <a:headEnd/>
              <a:tailEnd/>
            </a:ln>
          </p:spPr>
          <p:txBody>
            <a:bodyPr wrap="none">
              <a:spAutoFit/>
            </a:bodyPr>
            <a:lstStyle/>
            <a:p>
              <a:pPr rtl="0"/>
              <a:r>
                <a:rPr lang="en-US" dirty="0"/>
                <a:t>Student </a:t>
              </a:r>
            </a:p>
          </p:txBody>
        </p:sp>
      </p:grpSp>
      <p:grpSp>
        <p:nvGrpSpPr>
          <p:cNvPr id="3" name="Group 19"/>
          <p:cNvGrpSpPr>
            <a:grpSpLocks/>
          </p:cNvGrpSpPr>
          <p:nvPr/>
        </p:nvGrpSpPr>
        <p:grpSpPr bwMode="auto">
          <a:xfrm>
            <a:off x="6132512" y="5805265"/>
            <a:ext cx="1716088" cy="671736"/>
            <a:chOff x="2303" y="3502"/>
            <a:chExt cx="1081" cy="233"/>
          </a:xfrm>
        </p:grpSpPr>
        <p:sp>
          <p:nvSpPr>
            <p:cNvPr id="15364" name="Oval 12"/>
            <p:cNvSpPr>
              <a:spLocks noChangeArrowheads="1"/>
            </p:cNvSpPr>
            <p:nvPr/>
          </p:nvSpPr>
          <p:spPr bwMode="auto">
            <a:xfrm>
              <a:off x="2678" y="3504"/>
              <a:ext cx="706" cy="202"/>
            </a:xfrm>
            <a:prstGeom prst="ellipse">
              <a:avLst/>
            </a:prstGeom>
            <a:noFill/>
            <a:ln w="9525">
              <a:solidFill>
                <a:schemeClr val="tx1"/>
              </a:solidFill>
              <a:round/>
              <a:headEnd/>
              <a:tailEnd/>
            </a:ln>
          </p:spPr>
          <p:txBody>
            <a:bodyPr/>
            <a:lstStyle/>
            <a:p>
              <a:endParaRPr lang="en-US"/>
            </a:p>
          </p:txBody>
        </p:sp>
        <p:sp>
          <p:nvSpPr>
            <p:cNvPr id="15365" name="Line 13"/>
            <p:cNvSpPr>
              <a:spLocks noChangeShapeType="1"/>
            </p:cNvSpPr>
            <p:nvPr/>
          </p:nvSpPr>
          <p:spPr bwMode="auto">
            <a:xfrm flipH="1">
              <a:off x="2303" y="3605"/>
              <a:ext cx="375" cy="2"/>
            </a:xfrm>
            <a:prstGeom prst="line">
              <a:avLst/>
            </a:prstGeom>
            <a:noFill/>
            <a:ln w="9525">
              <a:solidFill>
                <a:schemeClr val="tx1"/>
              </a:solidFill>
              <a:round/>
              <a:headEnd/>
              <a:tailEnd/>
            </a:ln>
          </p:spPr>
          <p:txBody>
            <a:bodyPr/>
            <a:lstStyle/>
            <a:p>
              <a:endParaRPr lang="en-US"/>
            </a:p>
          </p:txBody>
        </p:sp>
        <p:sp>
          <p:nvSpPr>
            <p:cNvPr id="15366" name="Text Box 14"/>
            <p:cNvSpPr txBox="1">
              <a:spLocks noChangeArrowheads="1"/>
            </p:cNvSpPr>
            <p:nvPr/>
          </p:nvSpPr>
          <p:spPr bwMode="auto">
            <a:xfrm>
              <a:off x="2665" y="3502"/>
              <a:ext cx="601" cy="233"/>
            </a:xfrm>
            <a:prstGeom prst="rect">
              <a:avLst/>
            </a:prstGeom>
            <a:noFill/>
            <a:ln w="9525">
              <a:noFill/>
              <a:miter lim="800000"/>
              <a:headEnd/>
              <a:tailEnd/>
            </a:ln>
          </p:spPr>
          <p:txBody>
            <a:bodyPr wrap="none">
              <a:spAutoFit/>
            </a:bodyPr>
            <a:lstStyle/>
            <a:p>
              <a:pPr rtl="0"/>
              <a:r>
                <a:rPr lang="en-US" sz="1800" dirty="0"/>
                <a:t> </a:t>
              </a:r>
              <a:r>
                <a:rPr lang="en-US" dirty="0"/>
                <a:t> Major</a:t>
              </a:r>
            </a:p>
          </p:txBody>
        </p:sp>
      </p:grpSp>
    </p:spTree>
  </p:cSld>
  <p:clrMapOvr>
    <a:masterClrMapping/>
  </p:clrMapOvr>
  <p:transition>
    <p:fade/>
  </p:transition>
</p:sld>
</file>

<file path=ppt/theme/_rels/theme11.xml.rels><?xml version="1.0" encoding="UTF-8" standalone="yes"?>
<Relationships xmlns="http://schemas.openxmlformats.org/package/2006/relationships"><Relationship Id="rId1" Type="http://schemas.openxmlformats.org/officeDocument/2006/relationships/image" Target="../media/image13.jpeg"/></Relationships>
</file>

<file path=ppt/theme/theme1.xml><?xml version="1.0" encoding="utf-8"?>
<a:theme xmlns:a="http://schemas.openxmlformats.org/drawingml/2006/main" name="1_Green with White Fence Segoe_TP10286746">
  <a:themeElements>
    <a:clrScheme name="White - blue accents template template">
      <a:dk1>
        <a:srgbClr val="000000"/>
      </a:dk1>
      <a:lt1>
        <a:srgbClr val="FFFFFF"/>
      </a:lt1>
      <a:dk2>
        <a:srgbClr val="1D4775"/>
      </a:dk2>
      <a:lt2>
        <a:srgbClr val="FEF194"/>
      </a:lt2>
      <a:accent1>
        <a:srgbClr val="FFC000"/>
      </a:accent1>
      <a:accent2>
        <a:srgbClr val="3497AE"/>
      </a:accent2>
      <a:accent3>
        <a:srgbClr val="DF8045"/>
      </a:accent3>
      <a:accent4>
        <a:srgbClr val="7DCC2E"/>
      </a:accent4>
      <a:accent5>
        <a:srgbClr val="FF9929"/>
      </a:accent5>
      <a:accent6>
        <a:srgbClr val="A061C3"/>
      </a:accent6>
      <a:hlink>
        <a:srgbClr val="1D4775"/>
      </a:hlink>
      <a:folHlink>
        <a:srgbClr val="1D4775"/>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chemeClr val="tx1"/>
            </a:solidFill>
            <a:latin typeface="Trebuchet MS"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10.xml><?xml version="1.0" encoding="utf-8"?>
<a:theme xmlns:a="http://schemas.openxmlformats.org/drawingml/2006/main" name="4_White with Courier font for code slides">
  <a:themeElements>
    <a:clrScheme name="Blue Template-Template">
      <a:dk1>
        <a:srgbClr val="000000"/>
      </a:dk1>
      <a:lt1>
        <a:srgbClr val="FFFFFF"/>
      </a:lt1>
      <a:dk2>
        <a:srgbClr val="050595"/>
      </a:dk2>
      <a:lt2>
        <a:srgbClr val="FFFFFF"/>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11.xml><?xml version="1.0" encoding="utf-8"?>
<a:theme xmlns:a="http://schemas.openxmlformats.org/drawingml/2006/main" name="Essential">
  <a:themeElements>
    <a:clrScheme name="Essentia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1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White with Courier font for code slides">
  <a:themeElements>
    <a:clrScheme name="Blue Template-Template">
      <a:dk1>
        <a:srgbClr val="000000"/>
      </a:dk1>
      <a:lt1>
        <a:srgbClr val="FFFFFF"/>
      </a:lt1>
      <a:dk2>
        <a:srgbClr val="050595"/>
      </a:dk2>
      <a:lt2>
        <a:srgbClr val="FFFFFF"/>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3.xml><?xml version="1.0" encoding="utf-8"?>
<a:theme xmlns:a="http://schemas.openxmlformats.org/drawingml/2006/main" name="Gray Segoe 4-3 template-template_April-17-2007">
  <a:themeElements>
    <a:clrScheme name="Gray Template Template">
      <a:dk1>
        <a:srgbClr val="000000"/>
      </a:dk1>
      <a:lt1>
        <a:srgbClr val="FFFFFF"/>
      </a:lt1>
      <a:dk2>
        <a:srgbClr val="5F5F5F"/>
      </a:dk2>
      <a:lt2>
        <a:srgbClr val="FFFF99"/>
      </a:lt2>
      <a:accent1>
        <a:srgbClr val="FFC000"/>
      </a:accent1>
      <a:accent2>
        <a:srgbClr val="3497AE"/>
      </a:accent2>
      <a:accent3>
        <a:srgbClr val="DF8045"/>
      </a:accent3>
      <a:accent4>
        <a:srgbClr val="7DCC2E"/>
      </a:accent4>
      <a:accent5>
        <a:srgbClr val="FF9929"/>
      </a:accent5>
      <a:accent6>
        <a:srgbClr val="7D3DA1"/>
      </a:accent6>
      <a:hlink>
        <a:srgbClr val="7DDDFF"/>
      </a:hlink>
      <a:folHlink>
        <a:srgbClr val="F0ED7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4.xml><?xml version="1.0" encoding="utf-8"?>
<a:theme xmlns:a="http://schemas.openxmlformats.org/drawingml/2006/main" name="1_White with Courier font for code slides">
  <a:themeElements>
    <a:clrScheme name="Blue Template-Template">
      <a:dk1>
        <a:srgbClr val="000000"/>
      </a:dk1>
      <a:lt1>
        <a:srgbClr val="FFFFFF"/>
      </a:lt1>
      <a:dk2>
        <a:srgbClr val="050595"/>
      </a:dk2>
      <a:lt2>
        <a:srgbClr val="FFFFFF"/>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5.xml><?xml version="1.0" encoding="utf-8"?>
<a:theme xmlns:a="http://schemas.openxmlformats.org/drawingml/2006/main" name="Green Segoe 4-3 template-template_April-17-2007">
  <a:themeElements>
    <a:clrScheme name="Green Template-Template">
      <a:dk1>
        <a:srgbClr val="000000"/>
      </a:dk1>
      <a:lt1>
        <a:srgbClr val="FFFFFF"/>
      </a:lt1>
      <a:dk2>
        <a:srgbClr val="1F7335"/>
      </a:dk2>
      <a:lt2>
        <a:srgbClr val="C4FF89"/>
      </a:lt2>
      <a:accent1>
        <a:srgbClr val="FFC000"/>
      </a:accent1>
      <a:accent2>
        <a:srgbClr val="3497AE"/>
      </a:accent2>
      <a:accent3>
        <a:srgbClr val="DF8045"/>
      </a:accent3>
      <a:accent4>
        <a:srgbClr val="7DCC2E"/>
      </a:accent4>
      <a:accent5>
        <a:srgbClr val="FF9929"/>
      </a:accent5>
      <a:accent6>
        <a:srgbClr val="7D3DA1"/>
      </a:accent6>
      <a:hlink>
        <a:srgbClr val="F0ED7B"/>
      </a:hlink>
      <a:folHlink>
        <a:srgbClr val="F3EB4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6.xml><?xml version="1.0" encoding="utf-8"?>
<a:theme xmlns:a="http://schemas.openxmlformats.org/drawingml/2006/main" name="2_White with Courier font for code slides">
  <a:themeElements>
    <a:clrScheme name="Blue Template-Template">
      <a:dk1>
        <a:srgbClr val="000000"/>
      </a:dk1>
      <a:lt1>
        <a:srgbClr val="FFFFFF"/>
      </a:lt1>
      <a:dk2>
        <a:srgbClr val="050595"/>
      </a:dk2>
      <a:lt2>
        <a:srgbClr val="FFFFFF"/>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7.xml><?xml version="1.0" encoding="utf-8"?>
<a:theme xmlns:a="http://schemas.openxmlformats.org/drawingml/2006/main" name="1_Gray Segoe 4-3 template-template_April-17-2007">
  <a:themeElements>
    <a:clrScheme name="Gray Template Template">
      <a:dk1>
        <a:srgbClr val="000000"/>
      </a:dk1>
      <a:lt1>
        <a:srgbClr val="FFFFFF"/>
      </a:lt1>
      <a:dk2>
        <a:srgbClr val="5F5F5F"/>
      </a:dk2>
      <a:lt2>
        <a:srgbClr val="FFFF99"/>
      </a:lt2>
      <a:accent1>
        <a:srgbClr val="FFC000"/>
      </a:accent1>
      <a:accent2>
        <a:srgbClr val="3497AE"/>
      </a:accent2>
      <a:accent3>
        <a:srgbClr val="DF8045"/>
      </a:accent3>
      <a:accent4>
        <a:srgbClr val="7DCC2E"/>
      </a:accent4>
      <a:accent5>
        <a:srgbClr val="FF9929"/>
      </a:accent5>
      <a:accent6>
        <a:srgbClr val="7D3DA1"/>
      </a:accent6>
      <a:hlink>
        <a:srgbClr val="7DDDFF"/>
      </a:hlink>
      <a:folHlink>
        <a:srgbClr val="F0ED7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8.xml><?xml version="1.0" encoding="utf-8"?>
<a:theme xmlns:a="http://schemas.openxmlformats.org/drawingml/2006/main" name="3_White with Courier font for code slides">
  <a:themeElements>
    <a:clrScheme name="Blue Template-Template">
      <a:dk1>
        <a:srgbClr val="000000"/>
      </a:dk1>
      <a:lt1>
        <a:srgbClr val="FFFFFF"/>
      </a:lt1>
      <a:dk2>
        <a:srgbClr val="050595"/>
      </a:dk2>
      <a:lt2>
        <a:srgbClr val="FFFFFF"/>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9.xml><?xml version="1.0" encoding="utf-8"?>
<a:theme xmlns:a="http://schemas.openxmlformats.org/drawingml/2006/main" name="2_Green with White Fence Segoe_TP10286746">
  <a:themeElements>
    <a:clrScheme name="White - blue accents template template">
      <a:dk1>
        <a:srgbClr val="000000"/>
      </a:dk1>
      <a:lt1>
        <a:srgbClr val="FFFFFF"/>
      </a:lt1>
      <a:dk2>
        <a:srgbClr val="1D4775"/>
      </a:dk2>
      <a:lt2>
        <a:srgbClr val="FEF194"/>
      </a:lt2>
      <a:accent1>
        <a:srgbClr val="FFC000"/>
      </a:accent1>
      <a:accent2>
        <a:srgbClr val="3497AE"/>
      </a:accent2>
      <a:accent3>
        <a:srgbClr val="DF8045"/>
      </a:accent3>
      <a:accent4>
        <a:srgbClr val="7DCC2E"/>
      </a:accent4>
      <a:accent5>
        <a:srgbClr val="FF9929"/>
      </a:accent5>
      <a:accent6>
        <a:srgbClr val="A061C3"/>
      </a:accent6>
      <a:hlink>
        <a:srgbClr val="1D4775"/>
      </a:hlink>
      <a:folHlink>
        <a:srgbClr val="1D4775"/>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chemeClr val="tx1"/>
            </a:solidFill>
            <a:latin typeface="Trebuchet MS"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docProps/app.xml><?xml version="1.0" encoding="utf-8"?>
<Properties xmlns="http://schemas.openxmlformats.org/officeDocument/2006/extended-properties" xmlns:vt="http://schemas.openxmlformats.org/officeDocument/2006/docPropsVTypes">
  <Template>TS010286746</Template>
  <TotalTime>27995</TotalTime>
  <Words>2928</Words>
  <Application>Microsoft Office PowerPoint</Application>
  <PresentationFormat>عرض على الشاشة (3:4)‏</PresentationFormat>
  <Paragraphs>817</Paragraphs>
  <Slides>87</Slides>
  <Notes>49</Notes>
  <HiddenSlides>0</HiddenSlides>
  <MMClips>0</MMClips>
  <ScaleCrop>false</ScaleCrop>
  <HeadingPairs>
    <vt:vector size="6" baseType="variant">
      <vt:variant>
        <vt:lpstr>الخطوط المستخدمة</vt:lpstr>
      </vt:variant>
      <vt:variant>
        <vt:i4>13</vt:i4>
      </vt:variant>
      <vt:variant>
        <vt:lpstr>نسق</vt:lpstr>
      </vt:variant>
      <vt:variant>
        <vt:i4>11</vt:i4>
      </vt:variant>
      <vt:variant>
        <vt:lpstr>عناوين الشرائح</vt:lpstr>
      </vt:variant>
      <vt:variant>
        <vt:i4>87</vt:i4>
      </vt:variant>
    </vt:vector>
  </HeadingPairs>
  <TitlesOfParts>
    <vt:vector size="111" baseType="lpstr">
      <vt:lpstr>MS PGothic</vt:lpstr>
      <vt:lpstr>MS PGothic</vt:lpstr>
      <vt:lpstr>Arial</vt:lpstr>
      <vt:lpstr>Arial Black</vt:lpstr>
      <vt:lpstr>Book Antiqua</vt:lpstr>
      <vt:lpstr>Calibri</vt:lpstr>
      <vt:lpstr>Courier New</vt:lpstr>
      <vt:lpstr>Monotype Sorts</vt:lpstr>
      <vt:lpstr>Tahoma</vt:lpstr>
      <vt:lpstr>Times</vt:lpstr>
      <vt:lpstr>Times New Roman</vt:lpstr>
      <vt:lpstr>Times New Roman (Arabic)</vt:lpstr>
      <vt:lpstr>Wingdings</vt:lpstr>
      <vt:lpstr>1_Green with White Fence Segoe_TP10286746</vt:lpstr>
      <vt:lpstr>White with Courier font for code slides</vt:lpstr>
      <vt:lpstr>Gray Segoe 4-3 template-template_April-17-2007</vt:lpstr>
      <vt:lpstr>1_White with Courier font for code slides</vt:lpstr>
      <vt:lpstr>Green Segoe 4-3 template-template_April-17-2007</vt:lpstr>
      <vt:lpstr>2_White with Courier font for code slides</vt:lpstr>
      <vt:lpstr>1_Gray Segoe 4-3 template-template_April-17-2007</vt:lpstr>
      <vt:lpstr>3_White with Courier font for code slides</vt:lpstr>
      <vt:lpstr>2_Green with White Fence Segoe_TP10286746</vt:lpstr>
      <vt:lpstr>4_White with Courier font for code slides</vt:lpstr>
      <vt:lpstr>Essential</vt:lpstr>
      <vt:lpstr>Chapter 12+13</vt:lpstr>
      <vt:lpstr>Chapter 12 - Objectives</vt:lpstr>
      <vt:lpstr>Chapter 13 - Objectives</vt:lpstr>
      <vt:lpstr>Database design</vt:lpstr>
      <vt:lpstr>Second Phase of Database Design</vt:lpstr>
      <vt:lpstr> Entity-Relationship Model (ER) Overview</vt:lpstr>
      <vt:lpstr>Concepts of the ER Model</vt:lpstr>
      <vt:lpstr>Example of ER Diagram </vt:lpstr>
      <vt:lpstr>Entities and Attributes</vt:lpstr>
      <vt:lpstr>Entity ,Entity Type and entity occurrence </vt:lpstr>
      <vt:lpstr>ER diagram of Staff and Branch entity types</vt:lpstr>
      <vt:lpstr>Entity Type</vt:lpstr>
      <vt:lpstr>Weak Entity Type</vt:lpstr>
      <vt:lpstr>Attributes</vt:lpstr>
      <vt:lpstr>Attributes - Simple Versus Composite</vt:lpstr>
      <vt:lpstr>Attributes - Simple Versus Composite</vt:lpstr>
      <vt:lpstr>Attributes Single-Valued Versus Multivalued</vt:lpstr>
      <vt:lpstr>Attributes Single-Valued Versus Multivalued</vt:lpstr>
      <vt:lpstr>Attributes Stored Versus Derived</vt:lpstr>
      <vt:lpstr>Keys</vt:lpstr>
      <vt:lpstr>TYPES of PRIMARY KEY</vt:lpstr>
      <vt:lpstr>Drawing Entities and Attributes</vt:lpstr>
      <vt:lpstr>ER diagram of  Staff and  Branch entities and their attributes</vt:lpstr>
      <vt:lpstr>Relationship</vt:lpstr>
      <vt:lpstr>Relationship &amp; Relationship Types</vt:lpstr>
      <vt:lpstr>Semantic net of Has relationship type</vt:lpstr>
      <vt:lpstr>ER diagram of Branch Has Staff relationship </vt:lpstr>
      <vt:lpstr>Relationship Types</vt:lpstr>
      <vt:lpstr>Binary relationship called POwns</vt:lpstr>
      <vt:lpstr>Ternary relationship called Registers</vt:lpstr>
      <vt:lpstr>Quaternary relationship called Arranges</vt:lpstr>
      <vt:lpstr>Relationship Types</vt:lpstr>
      <vt:lpstr>Recursive relationship called Supervises with role names</vt:lpstr>
      <vt:lpstr>Entities associated through two distinct relationships with role names</vt:lpstr>
      <vt:lpstr>Attributes of Relationship Types</vt:lpstr>
      <vt:lpstr>Types of Relationships</vt:lpstr>
      <vt:lpstr>Relationship Degree - Unary relationship</vt:lpstr>
      <vt:lpstr>Relationship Degree - Binary relationship</vt:lpstr>
      <vt:lpstr>Relationship Degree - Ternary relationship</vt:lpstr>
      <vt:lpstr>Relationship Degree</vt:lpstr>
      <vt:lpstr>Example Relationships</vt:lpstr>
      <vt:lpstr>Multiplicity</vt:lpstr>
      <vt:lpstr>Semantic net of Staff Manages Branch relationship type </vt:lpstr>
      <vt:lpstr> </vt:lpstr>
      <vt:lpstr>Semantic net of Staff Oversees PropertyForRent relationship type</vt:lpstr>
      <vt:lpstr>Multiplicity of Staff Oversees PropertyForRent (1:*) relationship type </vt:lpstr>
      <vt:lpstr>Semantic net of Newspaper Advertises PropertyFoRrent  relationship type </vt:lpstr>
      <vt:lpstr>Multiplicity of Newspaper Advertises PropertyForRent (*:*) relationship </vt:lpstr>
      <vt:lpstr>Summary of multiplicity constraints</vt:lpstr>
      <vt:lpstr>Structural Constraints</vt:lpstr>
      <vt:lpstr>Multiplicity as cardinality and participation constraints</vt:lpstr>
      <vt:lpstr>Participation Constraints</vt:lpstr>
      <vt:lpstr>Participation Constraints</vt:lpstr>
      <vt:lpstr>Participation Constraints</vt:lpstr>
      <vt:lpstr>ER Case Study</vt:lpstr>
      <vt:lpstr>ER Case Study cont.</vt:lpstr>
      <vt:lpstr>Problems with ER Models</vt:lpstr>
      <vt:lpstr>Problems with ER Models</vt:lpstr>
      <vt:lpstr>An Example of a Fan Trap</vt:lpstr>
      <vt:lpstr>Semantic Net of ER Model with Fan Trap</vt:lpstr>
      <vt:lpstr>Restructuring ER model to remove Fan Trap</vt:lpstr>
      <vt:lpstr>Semantic Net of Restructured ER Model with Fan Trap Removed</vt:lpstr>
      <vt:lpstr>An Example of a Chasm Trap</vt:lpstr>
      <vt:lpstr>Semantic Net of ER Model with Chasm Trap</vt:lpstr>
      <vt:lpstr>ER Model restructured to remove Chasm Trap</vt:lpstr>
      <vt:lpstr>Semantic Net of Restructured ER Model with Chasm Trap Removed</vt:lpstr>
      <vt:lpstr>Summary of ERD notations</vt:lpstr>
      <vt:lpstr>Summary of ERD notations</vt:lpstr>
      <vt:lpstr>The Enhanced Entity-Relationship Model</vt:lpstr>
      <vt:lpstr>Specialization / Generalization</vt:lpstr>
      <vt:lpstr>Specialization / Generalization</vt:lpstr>
      <vt:lpstr>Specialization / Generalization</vt:lpstr>
      <vt:lpstr>Inheritance</vt:lpstr>
      <vt:lpstr>Inheritance</vt:lpstr>
      <vt:lpstr>Specialization / Generalization</vt:lpstr>
      <vt:lpstr>Constraints on Specialization / Generalization </vt:lpstr>
      <vt:lpstr>Constraints on Specialization / Generalization</vt:lpstr>
      <vt:lpstr>Participation constraint</vt:lpstr>
      <vt:lpstr>Participation constraint</vt:lpstr>
      <vt:lpstr>Constraints on Specialization / Generalization</vt:lpstr>
      <vt:lpstr>Disjoint constraint </vt:lpstr>
      <vt:lpstr>Disjoint constraint </vt:lpstr>
      <vt:lpstr>Summary of ERD notations</vt:lpstr>
      <vt:lpstr>Tool For Drawing ER Diagrams In Oracle  software</vt:lpstr>
      <vt:lpstr>Example (Company)</vt:lpstr>
      <vt:lpstr>Example (Company)</vt:lpstr>
      <vt:lpstr>عرض تقديمي في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12+13</dc:title>
  <dc:subject>Database Systems</dc:subject>
  <dc:creator>Ghadah Abdullah Alrabeeah</dc:creator>
  <dc:description>Transparencies for Chapter 1 of textbook_x000d_
Database Systems: A Practical Approach to Design, Implementation, and Management</dc:description>
  <cp:lastModifiedBy>Layla Hajr</cp:lastModifiedBy>
  <cp:revision>21</cp:revision>
  <cp:lastPrinted>1997-01-27T16:12:02Z</cp:lastPrinted>
  <dcterms:created xsi:type="dcterms:W3CDTF">2016-05-26T12:41:30Z</dcterms:created>
  <dcterms:modified xsi:type="dcterms:W3CDTF">2019-02-03T07:44:44Z</dcterms:modified>
</cp:coreProperties>
</file>