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4"/>
  </p:sldMasterIdLst>
  <p:notesMasterIdLst>
    <p:notesMasterId r:id="rId47"/>
  </p:notesMasterIdLst>
  <p:sldIdLst>
    <p:sldId id="257" r:id="rId5"/>
    <p:sldId id="259" r:id="rId6"/>
    <p:sldId id="260" r:id="rId7"/>
    <p:sldId id="261" r:id="rId8"/>
    <p:sldId id="325" r:id="rId9"/>
    <p:sldId id="326" r:id="rId10"/>
    <p:sldId id="327" r:id="rId11"/>
    <p:sldId id="269" r:id="rId12"/>
    <p:sldId id="270" r:id="rId13"/>
    <p:sldId id="349" r:id="rId14"/>
    <p:sldId id="350" r:id="rId15"/>
    <p:sldId id="351" r:id="rId16"/>
    <p:sldId id="352" r:id="rId17"/>
    <p:sldId id="353" r:id="rId18"/>
    <p:sldId id="354" r:id="rId19"/>
    <p:sldId id="355" r:id="rId20"/>
    <p:sldId id="356" r:id="rId21"/>
    <p:sldId id="357" r:id="rId22"/>
    <p:sldId id="359" r:id="rId23"/>
    <p:sldId id="360" r:id="rId24"/>
    <p:sldId id="358" r:id="rId25"/>
    <p:sldId id="361" r:id="rId26"/>
    <p:sldId id="362" r:id="rId27"/>
    <p:sldId id="363" r:id="rId28"/>
    <p:sldId id="364" r:id="rId29"/>
    <p:sldId id="365" r:id="rId30"/>
    <p:sldId id="366" r:id="rId31"/>
    <p:sldId id="369" r:id="rId32"/>
    <p:sldId id="367" r:id="rId33"/>
    <p:sldId id="368" r:id="rId34"/>
    <p:sldId id="370" r:id="rId35"/>
    <p:sldId id="371" r:id="rId36"/>
    <p:sldId id="372" r:id="rId37"/>
    <p:sldId id="373" r:id="rId38"/>
    <p:sldId id="374" r:id="rId39"/>
    <p:sldId id="375" r:id="rId40"/>
    <p:sldId id="376" r:id="rId41"/>
    <p:sldId id="377" r:id="rId42"/>
    <p:sldId id="378" r:id="rId43"/>
    <p:sldId id="379" r:id="rId44"/>
    <p:sldId id="348" r:id="rId45"/>
    <p:sldId id="380" r:id="rId4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99" autoAdjust="0"/>
    <p:restoredTop sz="94568" autoAdjust="0"/>
  </p:normalViewPr>
  <p:slideViewPr>
    <p:cSldViewPr>
      <p:cViewPr>
        <p:scale>
          <a:sx n="95" d="100"/>
          <a:sy n="95" d="100"/>
        </p:scale>
        <p:origin x="-810" y="168"/>
      </p:cViewPr>
      <p:guideLst>
        <p:guide orient="horz" pos="2160"/>
        <p:guide pos="2880"/>
      </p:guideLst>
    </p:cSldViewPr>
  </p:slideViewPr>
  <p:outlineViewPr>
    <p:cViewPr>
      <p:scale>
        <a:sx n="33" d="100"/>
        <a:sy n="33" d="100"/>
      </p:scale>
      <p:origin x="0" y="48372"/>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15.xml"/><Relationship Id="rId7" Type="http://schemas.openxmlformats.org/officeDocument/2006/relationships/slide" Target="slides/slide32.xml"/><Relationship Id="rId2" Type="http://schemas.openxmlformats.org/officeDocument/2006/relationships/slide" Target="slides/slide14.xml"/><Relationship Id="rId1" Type="http://schemas.openxmlformats.org/officeDocument/2006/relationships/slide" Target="slides/slide12.xml"/><Relationship Id="rId6" Type="http://schemas.openxmlformats.org/officeDocument/2006/relationships/slide" Target="slides/slide18.xml"/><Relationship Id="rId5" Type="http://schemas.openxmlformats.org/officeDocument/2006/relationships/slide" Target="slides/slide17.xml"/><Relationship Id="rId10" Type="http://schemas.openxmlformats.org/officeDocument/2006/relationships/slide" Target="slides/slide38.xml"/><Relationship Id="rId4" Type="http://schemas.openxmlformats.org/officeDocument/2006/relationships/slide" Target="slides/slide16.xml"/><Relationship Id="rId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874D2-7571-4A6B-96A4-36529F2AB1BB}" type="doc">
      <dgm:prSet loTypeId="urn:microsoft.com/office/officeart/2005/8/layout/orgChart1" loCatId="hierarchy" qsTypeId="urn:microsoft.com/office/officeart/2005/8/quickstyle/simple1" qsCatId="simple" csTypeId="urn:microsoft.com/office/officeart/2005/8/colors/accent2_3" csCatId="accent2" phldr="1"/>
      <dgm:spPr/>
    </dgm:pt>
    <dgm:pt modelId="{E5027C46-D692-41EA-9CAF-4F881479715D}">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cs typeface="Traditional Arabic" pitchFamily="2" charset="-78"/>
            </a:rPr>
            <a:t>المكونات البرمجية (البرامج)</a:t>
          </a:r>
          <a:br>
            <a:rPr kumimoji="0" lang="ar-SA" sz="2000" b="1" i="0" u="none" strike="noStrike" cap="none" normalizeH="0" baseline="0" dirty="0" smtClean="0">
              <a:ln/>
              <a:effectLst/>
              <a:cs typeface="Traditional Arabic" pitchFamily="2" charset="-78"/>
            </a:rPr>
          </a:br>
          <a:r>
            <a:rPr kumimoji="0" lang="en-US" sz="2000" b="0" i="0" u="none" strike="noStrike" cap="none" normalizeH="0" baseline="0" dirty="0" smtClean="0">
              <a:ln/>
              <a:effectLst/>
              <a:cs typeface="Traditional Arabic" pitchFamily="2" charset="-78"/>
            </a:rPr>
            <a:t>Software</a:t>
          </a:r>
        </a:p>
      </dgm:t>
    </dgm:pt>
    <dgm:pt modelId="{470A6A15-CB3F-4D3E-A4AF-53A23F66A5DE}" type="parTrans" cxnId="{B737E903-BBCA-41BD-B4F1-9AD052A6861E}">
      <dgm:prSet/>
      <dgm:spPr/>
      <dgm:t>
        <a:bodyPr/>
        <a:lstStyle/>
        <a:p>
          <a:pPr rtl="1"/>
          <a:endParaRPr lang="ar-SA" sz="2000" b="1">
            <a:cs typeface="Traditional Arabic" pitchFamily="2" charset="-78"/>
          </a:endParaRPr>
        </a:p>
      </dgm:t>
    </dgm:pt>
    <dgm:pt modelId="{4B1B3BC4-42C1-432E-8AF9-EF126F47B428}" type="sibTrans" cxnId="{B737E903-BBCA-41BD-B4F1-9AD052A6861E}">
      <dgm:prSet/>
      <dgm:spPr/>
      <dgm:t>
        <a:bodyPr/>
        <a:lstStyle/>
        <a:p>
          <a:pPr rtl="1"/>
          <a:endParaRPr lang="ar-SA" sz="2000" b="1">
            <a:cs typeface="Traditional Arabic" pitchFamily="2" charset="-78"/>
          </a:endParaRPr>
        </a:p>
      </dgm:t>
    </dgm:pt>
    <dgm:pt modelId="{C19A14AB-C9BE-4665-A726-82D94BBC793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أنظمة التشغيل</a:t>
          </a:r>
          <a:endParaRPr kumimoji="0" lang="en-US" sz="2000" b="1" i="0" u="none" strike="noStrike" cap="none" normalizeH="0" baseline="0" smtClean="0">
            <a:ln/>
            <a:effectLst/>
            <a:cs typeface="Traditional Arabic" pitchFamily="2" charset="-78"/>
          </a:endParaRPr>
        </a:p>
      </dgm:t>
    </dgm:pt>
    <dgm:pt modelId="{F773CF3A-20DF-462B-8171-6FB2525D06D9}" type="parTrans" cxnId="{D721C8B5-16FC-4AAA-B77B-840B11AEBF1D}">
      <dgm:prSet/>
      <dgm:spPr/>
      <dgm:t>
        <a:bodyPr/>
        <a:lstStyle/>
        <a:p>
          <a:pPr rtl="1"/>
          <a:endParaRPr lang="ar-SA" sz="2000" b="1">
            <a:cs typeface="Traditional Arabic" pitchFamily="2" charset="-78"/>
          </a:endParaRPr>
        </a:p>
      </dgm:t>
    </dgm:pt>
    <dgm:pt modelId="{6D2AEEDE-2591-4EE7-89A8-A1998A2C6F77}" type="sibTrans" cxnId="{D721C8B5-16FC-4AAA-B77B-840B11AEBF1D}">
      <dgm:prSet/>
      <dgm:spPr/>
      <dgm:t>
        <a:bodyPr/>
        <a:lstStyle/>
        <a:p>
          <a:pPr rtl="1"/>
          <a:endParaRPr lang="ar-SA" sz="2000" b="1">
            <a:cs typeface="Traditional Arabic" pitchFamily="2" charset="-78"/>
          </a:endParaRPr>
        </a:p>
      </dgm:t>
    </dgm:pt>
    <dgm:pt modelId="{4EA555FC-0B13-4774-86C5-A5B04CFFF83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البرامج التطبيقية</a:t>
          </a:r>
          <a:endParaRPr kumimoji="0" lang="en-US" sz="2000" b="1" i="0" u="none" strike="noStrike" cap="none" normalizeH="0" baseline="0" smtClean="0">
            <a:ln/>
            <a:effectLst/>
            <a:cs typeface="Traditional Arabic" pitchFamily="2" charset="-78"/>
          </a:endParaRPr>
        </a:p>
      </dgm:t>
    </dgm:pt>
    <dgm:pt modelId="{CB9CDEED-74AF-43DA-B0BD-136AF2FA0653}" type="parTrans" cxnId="{4DB36C66-73F9-47FE-9F61-557477ECFA0E}">
      <dgm:prSet/>
      <dgm:spPr/>
      <dgm:t>
        <a:bodyPr/>
        <a:lstStyle/>
        <a:p>
          <a:pPr rtl="1"/>
          <a:endParaRPr lang="ar-SA" sz="2000" b="1">
            <a:cs typeface="Traditional Arabic" pitchFamily="2" charset="-78"/>
          </a:endParaRPr>
        </a:p>
      </dgm:t>
    </dgm:pt>
    <dgm:pt modelId="{198F860E-1101-4FDB-97E0-33A6B2159234}" type="sibTrans" cxnId="{4DB36C66-73F9-47FE-9F61-557477ECFA0E}">
      <dgm:prSet/>
      <dgm:spPr/>
      <dgm:t>
        <a:bodyPr/>
        <a:lstStyle/>
        <a:p>
          <a:pPr rtl="1"/>
          <a:endParaRPr lang="ar-SA" sz="2000" b="1">
            <a:cs typeface="Traditional Arabic" pitchFamily="2" charset="-78"/>
          </a:endParaRPr>
        </a:p>
      </dgm:t>
    </dgm:pt>
    <dgm:pt modelId="{60E1762C-14CE-4F56-B73F-AF8B1C90386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لغات البرمجة</a:t>
          </a:r>
          <a:endParaRPr kumimoji="0" lang="en-US" sz="2000" b="1" i="0" u="none" strike="noStrike" cap="none" normalizeH="0" baseline="0" smtClean="0">
            <a:ln/>
            <a:effectLst/>
            <a:cs typeface="Traditional Arabic" pitchFamily="2" charset="-78"/>
          </a:endParaRPr>
        </a:p>
      </dgm:t>
    </dgm:pt>
    <dgm:pt modelId="{B199A4EE-FE85-43BA-836B-B5081A5AAE19}" type="parTrans" cxnId="{6C874663-7479-4F80-8A93-AB5B2383A606}">
      <dgm:prSet/>
      <dgm:spPr/>
      <dgm:t>
        <a:bodyPr/>
        <a:lstStyle/>
        <a:p>
          <a:pPr rtl="1"/>
          <a:endParaRPr lang="ar-SA" sz="2000" b="1">
            <a:cs typeface="Traditional Arabic" pitchFamily="2" charset="-78"/>
          </a:endParaRPr>
        </a:p>
      </dgm:t>
    </dgm:pt>
    <dgm:pt modelId="{6911903D-E7E7-4E48-B93F-5B36B93E0E1D}" type="sibTrans" cxnId="{6C874663-7479-4F80-8A93-AB5B2383A606}">
      <dgm:prSet/>
      <dgm:spPr/>
      <dgm:t>
        <a:bodyPr/>
        <a:lstStyle/>
        <a:p>
          <a:pPr rtl="1"/>
          <a:endParaRPr lang="ar-SA" sz="2000" b="1">
            <a:cs typeface="Traditional Arabic" pitchFamily="2" charset="-78"/>
          </a:endParaRPr>
        </a:p>
      </dgm:t>
    </dgm:pt>
    <dgm:pt modelId="{EE255F3C-B8A2-4EAE-8575-D3B26C3BBA0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البرامج المساعدة</a:t>
          </a:r>
          <a:endParaRPr kumimoji="0" lang="en-US" sz="2000" b="1" i="0" u="none" strike="noStrike" cap="none" normalizeH="0" baseline="0" smtClean="0">
            <a:ln/>
            <a:effectLst/>
            <a:cs typeface="Traditional Arabic" pitchFamily="2" charset="-78"/>
          </a:endParaRPr>
        </a:p>
      </dgm:t>
    </dgm:pt>
    <dgm:pt modelId="{07188413-F011-43A1-83A5-CAFBBE6907E9}" type="parTrans" cxnId="{15FB1EBD-0C7D-49FE-A99B-867DDF2AB18B}">
      <dgm:prSet/>
      <dgm:spPr/>
      <dgm:t>
        <a:bodyPr/>
        <a:lstStyle/>
        <a:p>
          <a:pPr rtl="1"/>
          <a:endParaRPr lang="ar-SA" sz="2000" b="1">
            <a:cs typeface="Traditional Arabic" pitchFamily="2" charset="-78"/>
          </a:endParaRPr>
        </a:p>
      </dgm:t>
    </dgm:pt>
    <dgm:pt modelId="{87380659-3830-424E-AD5D-C33ECB7CD66A}" type="sibTrans" cxnId="{15FB1EBD-0C7D-49FE-A99B-867DDF2AB18B}">
      <dgm:prSet/>
      <dgm:spPr/>
      <dgm:t>
        <a:bodyPr/>
        <a:lstStyle/>
        <a:p>
          <a:pPr rtl="1"/>
          <a:endParaRPr lang="ar-SA" sz="2000" b="1">
            <a:cs typeface="Traditional Arabic" pitchFamily="2" charset="-78"/>
          </a:endParaRPr>
        </a:p>
      </dgm:t>
    </dgm:pt>
    <dgm:pt modelId="{DE979351-7C37-4E73-9764-679890D41E6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cs typeface="Traditional Arabic" pitchFamily="2" charset="-78"/>
            </a:rPr>
            <a:t>المكونات الماديّة (الأجهزة)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effectLst/>
              <a:cs typeface="Traditional Arabic" pitchFamily="2" charset="-78"/>
            </a:rPr>
            <a:t>Hardware</a:t>
          </a:r>
        </a:p>
      </dgm:t>
    </dgm:pt>
    <dgm:pt modelId="{D873D587-2F45-49AA-B117-FE19662676F9}" type="parTrans" cxnId="{9D50EE86-20AA-467D-940C-9E2CAB8EF6C6}">
      <dgm:prSet/>
      <dgm:spPr/>
      <dgm:t>
        <a:bodyPr/>
        <a:lstStyle/>
        <a:p>
          <a:pPr rtl="1"/>
          <a:endParaRPr lang="ar-SA" sz="2000" b="1">
            <a:cs typeface="Traditional Arabic" pitchFamily="2" charset="-78"/>
          </a:endParaRPr>
        </a:p>
      </dgm:t>
    </dgm:pt>
    <dgm:pt modelId="{5B6F6159-E0B2-40AF-911C-DF4BBD487D55}" type="sibTrans" cxnId="{9D50EE86-20AA-467D-940C-9E2CAB8EF6C6}">
      <dgm:prSet/>
      <dgm:spPr/>
      <dgm:t>
        <a:bodyPr/>
        <a:lstStyle/>
        <a:p>
          <a:pPr rtl="1"/>
          <a:endParaRPr lang="ar-SA" sz="2000" b="1">
            <a:cs typeface="Traditional Arabic" pitchFamily="2" charset="-78"/>
          </a:endParaRPr>
        </a:p>
      </dgm:t>
    </dgm:pt>
    <dgm:pt modelId="{94F734D3-D3F4-456E-AB85-00F3DA9A8BB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وحدة المعالجة</a:t>
          </a:r>
          <a:endParaRPr kumimoji="0" lang="en-US" sz="2000" b="1" i="0" u="none" strike="noStrike" cap="none" normalizeH="0" baseline="0" dirty="0" smtClean="0">
            <a:ln/>
            <a:effectLst/>
            <a:cs typeface="Traditional Arabic" pitchFamily="2" charset="-78"/>
          </a:endParaRPr>
        </a:p>
      </dgm:t>
    </dgm:pt>
    <dgm:pt modelId="{B949B8F2-91BD-4850-8882-9E9C8495DDD5}" type="parTrans" cxnId="{05CD4E99-AEA1-4929-970F-6838E8AD4A81}">
      <dgm:prSet/>
      <dgm:spPr/>
      <dgm:t>
        <a:bodyPr/>
        <a:lstStyle/>
        <a:p>
          <a:pPr rtl="1"/>
          <a:endParaRPr lang="ar-SA" sz="2000" b="1">
            <a:cs typeface="Traditional Arabic" pitchFamily="2" charset="-78"/>
          </a:endParaRPr>
        </a:p>
      </dgm:t>
    </dgm:pt>
    <dgm:pt modelId="{898F79AB-9053-4F71-A060-F3E5019DFD27}" type="sibTrans" cxnId="{05CD4E99-AEA1-4929-970F-6838E8AD4A81}">
      <dgm:prSet/>
      <dgm:spPr/>
      <dgm:t>
        <a:bodyPr/>
        <a:lstStyle/>
        <a:p>
          <a:pPr rtl="1"/>
          <a:endParaRPr lang="ar-SA" sz="2000" b="1">
            <a:cs typeface="Traditional Arabic" pitchFamily="2" charset="-78"/>
          </a:endParaRPr>
        </a:p>
      </dgm:t>
    </dgm:pt>
    <dgm:pt modelId="{F52A414E-13EF-4AF7-9F57-2132A0A4ED2F}">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وحدة الذاكرة</a:t>
          </a:r>
          <a:endParaRPr kumimoji="0" lang="en-US" sz="2000" b="1" i="0" u="none" strike="noStrike" cap="none" normalizeH="0" baseline="0" smtClean="0">
            <a:ln/>
            <a:effectLst/>
            <a:cs typeface="Traditional Arabic" pitchFamily="2" charset="-78"/>
          </a:endParaRPr>
        </a:p>
      </dgm:t>
    </dgm:pt>
    <dgm:pt modelId="{BAB9DAA8-699D-4C83-B622-A5E595F94D41}" type="parTrans" cxnId="{B9A75BE1-D2A2-4E72-91C7-04F8F4B2B710}">
      <dgm:prSet/>
      <dgm:spPr/>
      <dgm:t>
        <a:bodyPr/>
        <a:lstStyle/>
        <a:p>
          <a:pPr rtl="1"/>
          <a:endParaRPr lang="ar-SA" sz="2000" b="1">
            <a:cs typeface="Traditional Arabic" pitchFamily="2" charset="-78"/>
          </a:endParaRPr>
        </a:p>
      </dgm:t>
    </dgm:pt>
    <dgm:pt modelId="{9548F720-8262-47B8-AFCA-DCD3B29271BE}" type="sibTrans" cxnId="{B9A75BE1-D2A2-4E72-91C7-04F8F4B2B710}">
      <dgm:prSet/>
      <dgm:spPr/>
      <dgm:t>
        <a:bodyPr/>
        <a:lstStyle/>
        <a:p>
          <a:pPr rtl="1"/>
          <a:endParaRPr lang="ar-SA" sz="2000" b="1">
            <a:cs typeface="Traditional Arabic" pitchFamily="2" charset="-78"/>
          </a:endParaRPr>
        </a:p>
      </dgm:t>
    </dgm:pt>
    <dgm:pt modelId="{16F05B01-0894-44E0-A842-03E86DDF983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وسائط التخزين</a:t>
          </a:r>
          <a:endParaRPr kumimoji="0" lang="en-US" sz="2000" b="1" i="0" u="none" strike="noStrike" cap="none" normalizeH="0" baseline="0" smtClean="0">
            <a:ln/>
            <a:effectLst/>
            <a:cs typeface="Traditional Arabic" pitchFamily="2" charset="-78"/>
          </a:endParaRPr>
        </a:p>
      </dgm:t>
    </dgm:pt>
    <dgm:pt modelId="{411D9359-2BB3-4C0F-8991-F6E2E3249186}" type="parTrans" cxnId="{640E5679-0F3D-4237-BCA0-72FFD493F103}">
      <dgm:prSet/>
      <dgm:spPr/>
      <dgm:t>
        <a:bodyPr/>
        <a:lstStyle/>
        <a:p>
          <a:pPr rtl="1"/>
          <a:endParaRPr lang="ar-SA" sz="2000" b="1">
            <a:cs typeface="Traditional Arabic" pitchFamily="2" charset="-78"/>
          </a:endParaRPr>
        </a:p>
      </dgm:t>
    </dgm:pt>
    <dgm:pt modelId="{C56CF876-4222-4718-A750-D7F3B8787182}" type="sibTrans" cxnId="{640E5679-0F3D-4237-BCA0-72FFD493F103}">
      <dgm:prSet/>
      <dgm:spPr/>
      <dgm:t>
        <a:bodyPr/>
        <a:lstStyle/>
        <a:p>
          <a:pPr rtl="1"/>
          <a:endParaRPr lang="ar-SA" sz="2000" b="1">
            <a:cs typeface="Traditional Arabic" pitchFamily="2" charset="-78"/>
          </a:endParaRPr>
        </a:p>
      </dgm:t>
    </dgm:pt>
    <dgm:pt modelId="{A0569F3A-F14C-4CD7-9549-B9DF877F1F8A}">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وحدات الإدخال</a:t>
          </a:r>
          <a:endParaRPr kumimoji="0" lang="en-US" sz="2000" b="1" i="0" u="none" strike="noStrike" cap="none" normalizeH="0" baseline="0" dirty="0" smtClean="0">
            <a:ln/>
            <a:effectLst/>
            <a:cs typeface="Traditional Arabic" pitchFamily="2" charset="-78"/>
          </a:endParaRPr>
        </a:p>
      </dgm:t>
    </dgm:pt>
    <dgm:pt modelId="{644E0846-098E-4998-A590-78521D037361}" type="parTrans" cxnId="{67197E21-ADCD-4EC8-BCD2-B963EB58C579}">
      <dgm:prSet/>
      <dgm:spPr/>
      <dgm:t>
        <a:bodyPr/>
        <a:lstStyle/>
        <a:p>
          <a:pPr rtl="1"/>
          <a:endParaRPr lang="ar-SA" sz="2000" b="1">
            <a:cs typeface="Traditional Arabic" pitchFamily="2" charset="-78"/>
          </a:endParaRPr>
        </a:p>
      </dgm:t>
    </dgm:pt>
    <dgm:pt modelId="{998254FB-88AE-46E7-8F52-56612EDA841E}" type="sibTrans" cxnId="{67197E21-ADCD-4EC8-BCD2-B963EB58C579}">
      <dgm:prSet/>
      <dgm:spPr/>
      <dgm:t>
        <a:bodyPr/>
        <a:lstStyle/>
        <a:p>
          <a:pPr rtl="1"/>
          <a:endParaRPr lang="ar-SA" sz="2000" b="1">
            <a:cs typeface="Traditional Arabic" pitchFamily="2" charset="-78"/>
          </a:endParaRPr>
        </a:p>
      </dgm:t>
    </dgm:pt>
    <dgm:pt modelId="{7F72BF81-C49F-4C04-B344-5870F18108D4}">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smtClean="0">
              <a:ln/>
              <a:effectLst/>
              <a:cs typeface="Traditional Arabic" pitchFamily="2" charset="-78"/>
            </a:rPr>
            <a:t>وحدات الإخراج</a:t>
          </a:r>
          <a:endParaRPr kumimoji="0" lang="en-US" sz="2000" b="1" i="0" u="none" strike="noStrike" cap="none" normalizeH="0" baseline="0" smtClean="0">
            <a:ln/>
            <a:effectLst/>
            <a:cs typeface="Traditional Arabic" pitchFamily="2" charset="-78"/>
          </a:endParaRPr>
        </a:p>
      </dgm:t>
    </dgm:pt>
    <dgm:pt modelId="{E2F72E81-BDE0-4ECD-AC79-C93BAEA1630A}" type="parTrans" cxnId="{5B4BA39F-0E03-4574-AB21-B2C53280C091}">
      <dgm:prSet/>
      <dgm:spPr/>
      <dgm:t>
        <a:bodyPr/>
        <a:lstStyle/>
        <a:p>
          <a:pPr rtl="1"/>
          <a:endParaRPr lang="ar-SA" sz="2000" b="1">
            <a:cs typeface="Traditional Arabic" pitchFamily="2" charset="-78"/>
          </a:endParaRPr>
        </a:p>
      </dgm:t>
    </dgm:pt>
    <dgm:pt modelId="{0C1CBE15-8945-4F28-B686-E509D8825625}" type="sibTrans" cxnId="{5B4BA39F-0E03-4574-AB21-B2C53280C091}">
      <dgm:prSet/>
      <dgm:spPr/>
      <dgm:t>
        <a:bodyPr/>
        <a:lstStyle/>
        <a:p>
          <a:pPr rtl="1"/>
          <a:endParaRPr lang="ar-SA" sz="2000" b="1">
            <a:cs typeface="Traditional Arabic" pitchFamily="2" charset="-78"/>
          </a:endParaRPr>
        </a:p>
      </dgm:t>
    </dgm:pt>
    <dgm:pt modelId="{0CFCD99B-35C2-4C42-805D-F8F8CDC8994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800" b="1" i="0" u="none" strike="noStrike" cap="none" normalizeH="0" baseline="0" smtClean="0">
              <a:ln/>
              <a:effectLst/>
              <a:cs typeface="Traditional Arabic" pitchFamily="2" charset="-78"/>
            </a:rPr>
            <a:t>مكونات الحاسب</a:t>
          </a:r>
          <a:r>
            <a:rPr kumimoji="0" lang="ar-SA" sz="2800" b="1" i="0" u="none" strike="noStrike" cap="none" normalizeH="0" baseline="0" smtClean="0">
              <a:ln/>
              <a:effectLst/>
              <a:cs typeface="Traditional Arabic" pitchFamily="2" charset="-78"/>
            </a:rPr>
            <a:t> الآلي</a:t>
          </a:r>
          <a:endParaRPr kumimoji="0" lang="en-US" sz="2800" b="1" i="0" u="none" strike="noStrike" cap="none" normalizeH="0" baseline="0" dirty="0" smtClean="0">
            <a:ln/>
            <a:effectLst/>
            <a:cs typeface="Traditional Arabic" pitchFamily="2" charset="-78"/>
          </a:endParaRPr>
        </a:p>
      </dgm:t>
    </dgm:pt>
    <dgm:pt modelId="{367E3595-E595-4975-8AC6-3F9E8941FE5C}" type="sibTrans" cxnId="{0EEA9EA9-19FC-4A10-8225-D4688CD4B10F}">
      <dgm:prSet/>
      <dgm:spPr/>
      <dgm:t>
        <a:bodyPr/>
        <a:lstStyle/>
        <a:p>
          <a:pPr rtl="1"/>
          <a:endParaRPr lang="ar-SA" sz="2000" b="1">
            <a:cs typeface="Traditional Arabic" pitchFamily="2" charset="-78"/>
          </a:endParaRPr>
        </a:p>
      </dgm:t>
    </dgm:pt>
    <dgm:pt modelId="{46D55726-8338-4B29-8DB9-293090598B83}" type="parTrans" cxnId="{0EEA9EA9-19FC-4A10-8225-D4688CD4B10F}">
      <dgm:prSet/>
      <dgm:spPr/>
      <dgm:t>
        <a:bodyPr/>
        <a:lstStyle/>
        <a:p>
          <a:pPr rtl="1"/>
          <a:endParaRPr lang="ar-SA" sz="2000" b="1">
            <a:cs typeface="Traditional Arabic" pitchFamily="2" charset="-78"/>
          </a:endParaRPr>
        </a:p>
      </dgm:t>
    </dgm:pt>
    <dgm:pt modelId="{9C79085A-BCB4-423F-95AF-AF07BB133558}" type="pres">
      <dgm:prSet presAssocID="{C7A874D2-7571-4A6B-96A4-36529F2AB1BB}" presName="hierChild1" presStyleCnt="0">
        <dgm:presLayoutVars>
          <dgm:orgChart val="1"/>
          <dgm:chPref val="1"/>
          <dgm:dir/>
          <dgm:animOne val="branch"/>
          <dgm:animLvl val="lvl"/>
          <dgm:resizeHandles/>
        </dgm:presLayoutVars>
      </dgm:prSet>
      <dgm:spPr/>
    </dgm:pt>
    <dgm:pt modelId="{BC67E93D-3B25-4C15-A8FC-F4C4EECB9655}" type="pres">
      <dgm:prSet presAssocID="{0CFCD99B-35C2-4C42-805D-F8F8CDC8994B}" presName="hierRoot1" presStyleCnt="0">
        <dgm:presLayoutVars>
          <dgm:hierBranch/>
        </dgm:presLayoutVars>
      </dgm:prSet>
      <dgm:spPr/>
    </dgm:pt>
    <dgm:pt modelId="{03E50A51-B040-4CA7-BF49-8F207594D81D}" type="pres">
      <dgm:prSet presAssocID="{0CFCD99B-35C2-4C42-805D-F8F8CDC8994B}" presName="rootComposite1" presStyleCnt="0"/>
      <dgm:spPr/>
    </dgm:pt>
    <dgm:pt modelId="{7A898CDA-2847-4DDB-BD57-59BAB6249C87}" type="pres">
      <dgm:prSet presAssocID="{0CFCD99B-35C2-4C42-805D-F8F8CDC8994B}" presName="rootText1" presStyleLbl="node0" presStyleIdx="0" presStyleCnt="1" custScaleX="449467" custScaleY="76336" custLinFactNeighborX="-1419" custLinFactNeighborY="-38364">
        <dgm:presLayoutVars>
          <dgm:chPref val="3"/>
        </dgm:presLayoutVars>
      </dgm:prSet>
      <dgm:spPr/>
      <dgm:t>
        <a:bodyPr/>
        <a:lstStyle/>
        <a:p>
          <a:pPr rtl="1"/>
          <a:endParaRPr lang="ar-SA"/>
        </a:p>
      </dgm:t>
    </dgm:pt>
    <dgm:pt modelId="{1DD2F254-29AC-4801-A9DC-496E72527D58}" type="pres">
      <dgm:prSet presAssocID="{0CFCD99B-35C2-4C42-805D-F8F8CDC8994B}" presName="rootConnector1" presStyleLbl="node1" presStyleIdx="0" presStyleCnt="0"/>
      <dgm:spPr/>
      <dgm:t>
        <a:bodyPr/>
        <a:lstStyle/>
        <a:p>
          <a:pPr rtl="1"/>
          <a:endParaRPr lang="ar-SA"/>
        </a:p>
      </dgm:t>
    </dgm:pt>
    <dgm:pt modelId="{347A3D22-311C-486D-88F9-A304D366A022}" type="pres">
      <dgm:prSet presAssocID="{0CFCD99B-35C2-4C42-805D-F8F8CDC8994B}" presName="hierChild2" presStyleCnt="0"/>
      <dgm:spPr/>
    </dgm:pt>
    <dgm:pt modelId="{6B97E08B-DE2E-45C3-A427-C949DC878D0E}" type="pres">
      <dgm:prSet presAssocID="{470A6A15-CB3F-4D3E-A4AF-53A23F66A5DE}" presName="Name35" presStyleLbl="parChTrans1D2" presStyleIdx="0" presStyleCnt="2"/>
      <dgm:spPr/>
      <dgm:t>
        <a:bodyPr/>
        <a:lstStyle/>
        <a:p>
          <a:pPr rtl="1"/>
          <a:endParaRPr lang="ar-SA"/>
        </a:p>
      </dgm:t>
    </dgm:pt>
    <dgm:pt modelId="{31403C02-05DB-48AA-A9DF-38CE24762873}" type="pres">
      <dgm:prSet presAssocID="{E5027C46-D692-41EA-9CAF-4F881479715D}" presName="hierRoot2" presStyleCnt="0">
        <dgm:presLayoutVars>
          <dgm:hierBranch val="l"/>
        </dgm:presLayoutVars>
      </dgm:prSet>
      <dgm:spPr/>
    </dgm:pt>
    <dgm:pt modelId="{A44AD0DE-BA83-4E4E-B4DE-28BCF17550D2}" type="pres">
      <dgm:prSet presAssocID="{E5027C46-D692-41EA-9CAF-4F881479715D}" presName="rootComposite" presStyleCnt="0"/>
      <dgm:spPr/>
    </dgm:pt>
    <dgm:pt modelId="{7C16FC8D-44F1-490E-89D8-866CD61151D8}" type="pres">
      <dgm:prSet presAssocID="{E5027C46-D692-41EA-9CAF-4F881479715D}" presName="rootText" presStyleLbl="node2" presStyleIdx="0" presStyleCnt="2" custScaleX="228676" custScaleY="140814">
        <dgm:presLayoutVars>
          <dgm:chPref val="3"/>
        </dgm:presLayoutVars>
      </dgm:prSet>
      <dgm:spPr/>
      <dgm:t>
        <a:bodyPr/>
        <a:lstStyle/>
        <a:p>
          <a:pPr rtl="1"/>
          <a:endParaRPr lang="ar-SA"/>
        </a:p>
      </dgm:t>
    </dgm:pt>
    <dgm:pt modelId="{23AA06D8-59A2-4FED-81CB-29B5760456CF}" type="pres">
      <dgm:prSet presAssocID="{E5027C46-D692-41EA-9CAF-4F881479715D}" presName="rootConnector" presStyleLbl="node2" presStyleIdx="0" presStyleCnt="2"/>
      <dgm:spPr/>
      <dgm:t>
        <a:bodyPr/>
        <a:lstStyle/>
        <a:p>
          <a:pPr rtl="1"/>
          <a:endParaRPr lang="ar-SA"/>
        </a:p>
      </dgm:t>
    </dgm:pt>
    <dgm:pt modelId="{100447F0-701F-46C7-975B-C32958A1ABF7}" type="pres">
      <dgm:prSet presAssocID="{E5027C46-D692-41EA-9CAF-4F881479715D}" presName="hierChild4" presStyleCnt="0"/>
      <dgm:spPr/>
    </dgm:pt>
    <dgm:pt modelId="{7A31E62C-6BE8-44F3-AD57-D3E957666964}" type="pres">
      <dgm:prSet presAssocID="{F773CF3A-20DF-462B-8171-6FB2525D06D9}" presName="Name50" presStyleLbl="parChTrans1D3" presStyleIdx="0" presStyleCnt="9"/>
      <dgm:spPr/>
      <dgm:t>
        <a:bodyPr/>
        <a:lstStyle/>
        <a:p>
          <a:pPr rtl="1"/>
          <a:endParaRPr lang="ar-SA"/>
        </a:p>
      </dgm:t>
    </dgm:pt>
    <dgm:pt modelId="{4877733B-2CBE-4895-90D2-81E2478577A0}" type="pres">
      <dgm:prSet presAssocID="{C19A14AB-C9BE-4665-A726-82D94BBC7931}" presName="hierRoot2" presStyleCnt="0">
        <dgm:presLayoutVars>
          <dgm:hierBranch val="r"/>
        </dgm:presLayoutVars>
      </dgm:prSet>
      <dgm:spPr/>
    </dgm:pt>
    <dgm:pt modelId="{03AC9239-3580-4A65-8F39-D85BC90B3A6E}" type="pres">
      <dgm:prSet presAssocID="{C19A14AB-C9BE-4665-A726-82D94BBC7931}" presName="rootComposite" presStyleCnt="0"/>
      <dgm:spPr/>
    </dgm:pt>
    <dgm:pt modelId="{BA0D710E-2B71-4865-8975-BDD8954104A4}" type="pres">
      <dgm:prSet presAssocID="{C19A14AB-C9BE-4665-A726-82D94BBC7931}" presName="rootText" presStyleLbl="node3" presStyleIdx="0" presStyleCnt="9">
        <dgm:presLayoutVars>
          <dgm:chPref val="3"/>
        </dgm:presLayoutVars>
      </dgm:prSet>
      <dgm:spPr/>
      <dgm:t>
        <a:bodyPr/>
        <a:lstStyle/>
        <a:p>
          <a:pPr rtl="1"/>
          <a:endParaRPr lang="ar-SA"/>
        </a:p>
      </dgm:t>
    </dgm:pt>
    <dgm:pt modelId="{EDC917E3-9C83-4776-9500-667DC2AE2646}" type="pres">
      <dgm:prSet presAssocID="{C19A14AB-C9BE-4665-A726-82D94BBC7931}" presName="rootConnector" presStyleLbl="node3" presStyleIdx="0" presStyleCnt="9"/>
      <dgm:spPr/>
      <dgm:t>
        <a:bodyPr/>
        <a:lstStyle/>
        <a:p>
          <a:pPr rtl="1"/>
          <a:endParaRPr lang="ar-SA"/>
        </a:p>
      </dgm:t>
    </dgm:pt>
    <dgm:pt modelId="{888658AB-45EE-420D-A58F-E909DA7B93EC}" type="pres">
      <dgm:prSet presAssocID="{C19A14AB-C9BE-4665-A726-82D94BBC7931}" presName="hierChild4" presStyleCnt="0"/>
      <dgm:spPr/>
    </dgm:pt>
    <dgm:pt modelId="{0DA110CB-7722-4E58-A466-C6A7D7AEFCB4}" type="pres">
      <dgm:prSet presAssocID="{C19A14AB-C9BE-4665-A726-82D94BBC7931}" presName="hierChild5" presStyleCnt="0"/>
      <dgm:spPr/>
    </dgm:pt>
    <dgm:pt modelId="{67536BB0-3EFC-4F62-949D-6674D777C2BE}" type="pres">
      <dgm:prSet presAssocID="{CB9CDEED-74AF-43DA-B0BD-136AF2FA0653}" presName="Name50" presStyleLbl="parChTrans1D3" presStyleIdx="1" presStyleCnt="9"/>
      <dgm:spPr/>
      <dgm:t>
        <a:bodyPr/>
        <a:lstStyle/>
        <a:p>
          <a:pPr rtl="1"/>
          <a:endParaRPr lang="ar-SA"/>
        </a:p>
      </dgm:t>
    </dgm:pt>
    <dgm:pt modelId="{354CDC97-ADE1-4E34-837E-510AF9F896F0}" type="pres">
      <dgm:prSet presAssocID="{4EA555FC-0B13-4774-86C5-A5B04CFFF83B}" presName="hierRoot2" presStyleCnt="0">
        <dgm:presLayoutVars>
          <dgm:hierBranch val="r"/>
        </dgm:presLayoutVars>
      </dgm:prSet>
      <dgm:spPr/>
    </dgm:pt>
    <dgm:pt modelId="{D0557BB7-E695-43B6-AB2F-2E6B53DC7C0F}" type="pres">
      <dgm:prSet presAssocID="{4EA555FC-0B13-4774-86C5-A5B04CFFF83B}" presName="rootComposite" presStyleCnt="0"/>
      <dgm:spPr/>
    </dgm:pt>
    <dgm:pt modelId="{A2168CD6-D8C1-4F8F-A291-A937BD161A7F}" type="pres">
      <dgm:prSet presAssocID="{4EA555FC-0B13-4774-86C5-A5B04CFFF83B}" presName="rootText" presStyleLbl="node3" presStyleIdx="1" presStyleCnt="9">
        <dgm:presLayoutVars>
          <dgm:chPref val="3"/>
        </dgm:presLayoutVars>
      </dgm:prSet>
      <dgm:spPr/>
      <dgm:t>
        <a:bodyPr/>
        <a:lstStyle/>
        <a:p>
          <a:pPr rtl="1"/>
          <a:endParaRPr lang="ar-SA"/>
        </a:p>
      </dgm:t>
    </dgm:pt>
    <dgm:pt modelId="{27A33707-A6B3-4997-8EAD-0A15F5A3ED9C}" type="pres">
      <dgm:prSet presAssocID="{4EA555FC-0B13-4774-86C5-A5B04CFFF83B}" presName="rootConnector" presStyleLbl="node3" presStyleIdx="1" presStyleCnt="9"/>
      <dgm:spPr/>
      <dgm:t>
        <a:bodyPr/>
        <a:lstStyle/>
        <a:p>
          <a:pPr rtl="1"/>
          <a:endParaRPr lang="ar-SA"/>
        </a:p>
      </dgm:t>
    </dgm:pt>
    <dgm:pt modelId="{0F2AB234-36EA-4E05-8737-6D3B2F683BDD}" type="pres">
      <dgm:prSet presAssocID="{4EA555FC-0B13-4774-86C5-A5B04CFFF83B}" presName="hierChild4" presStyleCnt="0"/>
      <dgm:spPr/>
    </dgm:pt>
    <dgm:pt modelId="{FF833ED0-61BF-4E45-835D-7361E6836CEF}" type="pres">
      <dgm:prSet presAssocID="{4EA555FC-0B13-4774-86C5-A5B04CFFF83B}" presName="hierChild5" presStyleCnt="0"/>
      <dgm:spPr/>
    </dgm:pt>
    <dgm:pt modelId="{64B4309E-4C23-4F5E-A4E3-211036E55AE6}" type="pres">
      <dgm:prSet presAssocID="{B199A4EE-FE85-43BA-836B-B5081A5AAE19}" presName="Name50" presStyleLbl="parChTrans1D3" presStyleIdx="2" presStyleCnt="9"/>
      <dgm:spPr/>
      <dgm:t>
        <a:bodyPr/>
        <a:lstStyle/>
        <a:p>
          <a:pPr rtl="1"/>
          <a:endParaRPr lang="ar-SA"/>
        </a:p>
      </dgm:t>
    </dgm:pt>
    <dgm:pt modelId="{41BEED31-84DC-4C2E-BE57-DEA4781D9157}" type="pres">
      <dgm:prSet presAssocID="{60E1762C-14CE-4F56-B73F-AF8B1C90386B}" presName="hierRoot2" presStyleCnt="0">
        <dgm:presLayoutVars>
          <dgm:hierBranch val="r"/>
        </dgm:presLayoutVars>
      </dgm:prSet>
      <dgm:spPr/>
    </dgm:pt>
    <dgm:pt modelId="{034B7E2D-BA7C-42CD-86DD-2A761E9E9F33}" type="pres">
      <dgm:prSet presAssocID="{60E1762C-14CE-4F56-B73F-AF8B1C90386B}" presName="rootComposite" presStyleCnt="0"/>
      <dgm:spPr/>
    </dgm:pt>
    <dgm:pt modelId="{81F49FB5-2316-4A72-947D-51945AFCDA25}" type="pres">
      <dgm:prSet presAssocID="{60E1762C-14CE-4F56-B73F-AF8B1C90386B}" presName="rootText" presStyleLbl="node3" presStyleIdx="2" presStyleCnt="9">
        <dgm:presLayoutVars>
          <dgm:chPref val="3"/>
        </dgm:presLayoutVars>
      </dgm:prSet>
      <dgm:spPr/>
      <dgm:t>
        <a:bodyPr/>
        <a:lstStyle/>
        <a:p>
          <a:pPr rtl="1"/>
          <a:endParaRPr lang="ar-SA"/>
        </a:p>
      </dgm:t>
    </dgm:pt>
    <dgm:pt modelId="{9168CAB3-D5C4-4F6A-96FB-D8BD00EFC278}" type="pres">
      <dgm:prSet presAssocID="{60E1762C-14CE-4F56-B73F-AF8B1C90386B}" presName="rootConnector" presStyleLbl="node3" presStyleIdx="2" presStyleCnt="9"/>
      <dgm:spPr/>
      <dgm:t>
        <a:bodyPr/>
        <a:lstStyle/>
        <a:p>
          <a:pPr rtl="1"/>
          <a:endParaRPr lang="ar-SA"/>
        </a:p>
      </dgm:t>
    </dgm:pt>
    <dgm:pt modelId="{8481B809-C954-4FED-8AE4-35D27210B165}" type="pres">
      <dgm:prSet presAssocID="{60E1762C-14CE-4F56-B73F-AF8B1C90386B}" presName="hierChild4" presStyleCnt="0"/>
      <dgm:spPr/>
    </dgm:pt>
    <dgm:pt modelId="{D0802098-0F70-435B-AF34-B039544E56D7}" type="pres">
      <dgm:prSet presAssocID="{60E1762C-14CE-4F56-B73F-AF8B1C90386B}" presName="hierChild5" presStyleCnt="0"/>
      <dgm:spPr/>
    </dgm:pt>
    <dgm:pt modelId="{466EB3E4-3D92-40B2-80C8-B304F8DEC829}" type="pres">
      <dgm:prSet presAssocID="{07188413-F011-43A1-83A5-CAFBBE6907E9}" presName="Name50" presStyleLbl="parChTrans1D3" presStyleIdx="3" presStyleCnt="9"/>
      <dgm:spPr/>
      <dgm:t>
        <a:bodyPr/>
        <a:lstStyle/>
        <a:p>
          <a:pPr rtl="1"/>
          <a:endParaRPr lang="ar-SA"/>
        </a:p>
      </dgm:t>
    </dgm:pt>
    <dgm:pt modelId="{3517BA52-DC06-4143-AD5D-0189157308E0}" type="pres">
      <dgm:prSet presAssocID="{EE255F3C-B8A2-4EAE-8575-D3B26C3BBA00}" presName="hierRoot2" presStyleCnt="0">
        <dgm:presLayoutVars>
          <dgm:hierBranch val="r"/>
        </dgm:presLayoutVars>
      </dgm:prSet>
      <dgm:spPr/>
    </dgm:pt>
    <dgm:pt modelId="{00CCD547-B8EC-43AB-A3D5-97BAB79C7F7D}" type="pres">
      <dgm:prSet presAssocID="{EE255F3C-B8A2-4EAE-8575-D3B26C3BBA00}" presName="rootComposite" presStyleCnt="0"/>
      <dgm:spPr/>
    </dgm:pt>
    <dgm:pt modelId="{8956779E-6872-4D86-BFEF-4C9CD91B6F12}" type="pres">
      <dgm:prSet presAssocID="{EE255F3C-B8A2-4EAE-8575-D3B26C3BBA00}" presName="rootText" presStyleLbl="node3" presStyleIdx="3" presStyleCnt="9">
        <dgm:presLayoutVars>
          <dgm:chPref val="3"/>
        </dgm:presLayoutVars>
      </dgm:prSet>
      <dgm:spPr/>
      <dgm:t>
        <a:bodyPr/>
        <a:lstStyle/>
        <a:p>
          <a:pPr rtl="1"/>
          <a:endParaRPr lang="ar-SA"/>
        </a:p>
      </dgm:t>
    </dgm:pt>
    <dgm:pt modelId="{CAA51B3E-F6A9-4534-B5FA-E3FA312C05C3}" type="pres">
      <dgm:prSet presAssocID="{EE255F3C-B8A2-4EAE-8575-D3B26C3BBA00}" presName="rootConnector" presStyleLbl="node3" presStyleIdx="3" presStyleCnt="9"/>
      <dgm:spPr/>
      <dgm:t>
        <a:bodyPr/>
        <a:lstStyle/>
        <a:p>
          <a:pPr rtl="1"/>
          <a:endParaRPr lang="ar-SA"/>
        </a:p>
      </dgm:t>
    </dgm:pt>
    <dgm:pt modelId="{CE8DC85E-5ACC-4432-A522-272E0E1D23E3}" type="pres">
      <dgm:prSet presAssocID="{EE255F3C-B8A2-4EAE-8575-D3B26C3BBA00}" presName="hierChild4" presStyleCnt="0"/>
      <dgm:spPr/>
    </dgm:pt>
    <dgm:pt modelId="{4187CF79-D83C-4DE8-B640-58BC42491B58}" type="pres">
      <dgm:prSet presAssocID="{EE255F3C-B8A2-4EAE-8575-D3B26C3BBA00}" presName="hierChild5" presStyleCnt="0"/>
      <dgm:spPr/>
    </dgm:pt>
    <dgm:pt modelId="{D5267FFC-D2EE-4036-A7E7-B3AC7057F4FF}" type="pres">
      <dgm:prSet presAssocID="{E5027C46-D692-41EA-9CAF-4F881479715D}" presName="hierChild5" presStyleCnt="0"/>
      <dgm:spPr/>
    </dgm:pt>
    <dgm:pt modelId="{B839423C-BA5F-4F1F-84B6-9796CEE8A02A}" type="pres">
      <dgm:prSet presAssocID="{D873D587-2F45-49AA-B117-FE19662676F9}" presName="Name35" presStyleLbl="parChTrans1D2" presStyleIdx="1" presStyleCnt="2"/>
      <dgm:spPr/>
      <dgm:t>
        <a:bodyPr/>
        <a:lstStyle/>
        <a:p>
          <a:pPr rtl="1"/>
          <a:endParaRPr lang="ar-SA"/>
        </a:p>
      </dgm:t>
    </dgm:pt>
    <dgm:pt modelId="{43611E6F-7089-4CAD-B024-BF6B636AD382}" type="pres">
      <dgm:prSet presAssocID="{DE979351-7C37-4E73-9764-679890D41E60}" presName="hierRoot2" presStyleCnt="0">
        <dgm:presLayoutVars>
          <dgm:hierBranch val="r"/>
        </dgm:presLayoutVars>
      </dgm:prSet>
      <dgm:spPr/>
    </dgm:pt>
    <dgm:pt modelId="{E95B5F4F-3D7F-46F0-85D8-D23B73871F45}" type="pres">
      <dgm:prSet presAssocID="{DE979351-7C37-4E73-9764-679890D41E60}" presName="rootComposite" presStyleCnt="0"/>
      <dgm:spPr/>
    </dgm:pt>
    <dgm:pt modelId="{FC771218-FE21-4EE6-B521-745738DA0B8E}" type="pres">
      <dgm:prSet presAssocID="{DE979351-7C37-4E73-9764-679890D41E60}" presName="rootText" presStyleLbl="node2" presStyleIdx="1" presStyleCnt="2" custScaleX="279870" custScaleY="127355">
        <dgm:presLayoutVars>
          <dgm:chPref val="3"/>
        </dgm:presLayoutVars>
      </dgm:prSet>
      <dgm:spPr/>
      <dgm:t>
        <a:bodyPr/>
        <a:lstStyle/>
        <a:p>
          <a:pPr rtl="1"/>
          <a:endParaRPr lang="ar-SA"/>
        </a:p>
      </dgm:t>
    </dgm:pt>
    <dgm:pt modelId="{A35DBFD3-655F-40D1-9235-E6F30162DCD3}" type="pres">
      <dgm:prSet presAssocID="{DE979351-7C37-4E73-9764-679890D41E60}" presName="rootConnector" presStyleLbl="node2" presStyleIdx="1" presStyleCnt="2"/>
      <dgm:spPr/>
      <dgm:t>
        <a:bodyPr/>
        <a:lstStyle/>
        <a:p>
          <a:pPr rtl="1"/>
          <a:endParaRPr lang="ar-SA"/>
        </a:p>
      </dgm:t>
    </dgm:pt>
    <dgm:pt modelId="{46481469-00E9-4E03-BDE0-4B71A24D8A12}" type="pres">
      <dgm:prSet presAssocID="{DE979351-7C37-4E73-9764-679890D41E60}" presName="hierChild4" presStyleCnt="0"/>
      <dgm:spPr/>
    </dgm:pt>
    <dgm:pt modelId="{65F96756-1E18-4A22-89BD-30001B687673}" type="pres">
      <dgm:prSet presAssocID="{B949B8F2-91BD-4850-8882-9E9C8495DDD5}" presName="Name50" presStyleLbl="parChTrans1D3" presStyleIdx="4" presStyleCnt="9"/>
      <dgm:spPr/>
      <dgm:t>
        <a:bodyPr/>
        <a:lstStyle/>
        <a:p>
          <a:pPr rtl="1"/>
          <a:endParaRPr lang="ar-SA"/>
        </a:p>
      </dgm:t>
    </dgm:pt>
    <dgm:pt modelId="{25BCBCDC-C66E-4EB7-9E89-0CD80DEC2F2D}" type="pres">
      <dgm:prSet presAssocID="{94F734D3-D3F4-456E-AB85-00F3DA9A8BB2}" presName="hierRoot2" presStyleCnt="0">
        <dgm:presLayoutVars>
          <dgm:hierBranch val="r"/>
        </dgm:presLayoutVars>
      </dgm:prSet>
      <dgm:spPr/>
    </dgm:pt>
    <dgm:pt modelId="{6814392B-D2BC-47B8-8ACB-2245AE7B6A10}" type="pres">
      <dgm:prSet presAssocID="{94F734D3-D3F4-456E-AB85-00F3DA9A8BB2}" presName="rootComposite" presStyleCnt="0"/>
      <dgm:spPr/>
    </dgm:pt>
    <dgm:pt modelId="{144CC70D-1848-4CD5-B0C7-2C2BE096DD22}" type="pres">
      <dgm:prSet presAssocID="{94F734D3-D3F4-456E-AB85-00F3DA9A8BB2}" presName="rootText" presStyleLbl="node3" presStyleIdx="4" presStyleCnt="9">
        <dgm:presLayoutVars>
          <dgm:chPref val="3"/>
        </dgm:presLayoutVars>
      </dgm:prSet>
      <dgm:spPr/>
      <dgm:t>
        <a:bodyPr/>
        <a:lstStyle/>
        <a:p>
          <a:pPr rtl="1"/>
          <a:endParaRPr lang="ar-SA"/>
        </a:p>
      </dgm:t>
    </dgm:pt>
    <dgm:pt modelId="{044734F3-C715-4A4E-8D99-684554CBE1DF}" type="pres">
      <dgm:prSet presAssocID="{94F734D3-D3F4-456E-AB85-00F3DA9A8BB2}" presName="rootConnector" presStyleLbl="node3" presStyleIdx="4" presStyleCnt="9"/>
      <dgm:spPr/>
      <dgm:t>
        <a:bodyPr/>
        <a:lstStyle/>
        <a:p>
          <a:pPr rtl="1"/>
          <a:endParaRPr lang="ar-SA"/>
        </a:p>
      </dgm:t>
    </dgm:pt>
    <dgm:pt modelId="{245B53A1-CE8F-4373-82E2-DDEAF83436E1}" type="pres">
      <dgm:prSet presAssocID="{94F734D3-D3F4-456E-AB85-00F3DA9A8BB2}" presName="hierChild4" presStyleCnt="0"/>
      <dgm:spPr/>
    </dgm:pt>
    <dgm:pt modelId="{A1AEFB8E-D3E1-4FAB-81FE-B97781C1343E}" type="pres">
      <dgm:prSet presAssocID="{94F734D3-D3F4-456E-AB85-00F3DA9A8BB2}" presName="hierChild5" presStyleCnt="0"/>
      <dgm:spPr/>
    </dgm:pt>
    <dgm:pt modelId="{79A192FD-7233-4CE8-8472-A53D82131DBC}" type="pres">
      <dgm:prSet presAssocID="{BAB9DAA8-699D-4C83-B622-A5E595F94D41}" presName="Name50" presStyleLbl="parChTrans1D3" presStyleIdx="5" presStyleCnt="9"/>
      <dgm:spPr/>
      <dgm:t>
        <a:bodyPr/>
        <a:lstStyle/>
        <a:p>
          <a:pPr rtl="1"/>
          <a:endParaRPr lang="ar-SA"/>
        </a:p>
      </dgm:t>
    </dgm:pt>
    <dgm:pt modelId="{651DBA12-0B79-4DB6-B165-C5310C30C61D}" type="pres">
      <dgm:prSet presAssocID="{F52A414E-13EF-4AF7-9F57-2132A0A4ED2F}" presName="hierRoot2" presStyleCnt="0">
        <dgm:presLayoutVars>
          <dgm:hierBranch val="r"/>
        </dgm:presLayoutVars>
      </dgm:prSet>
      <dgm:spPr/>
    </dgm:pt>
    <dgm:pt modelId="{9D90226C-A9D5-48D5-8995-C1C63DB23E86}" type="pres">
      <dgm:prSet presAssocID="{F52A414E-13EF-4AF7-9F57-2132A0A4ED2F}" presName="rootComposite" presStyleCnt="0"/>
      <dgm:spPr/>
    </dgm:pt>
    <dgm:pt modelId="{3D19F40A-A905-483F-893A-3AED269DBBBE}" type="pres">
      <dgm:prSet presAssocID="{F52A414E-13EF-4AF7-9F57-2132A0A4ED2F}" presName="rootText" presStyleLbl="node3" presStyleIdx="5" presStyleCnt="9">
        <dgm:presLayoutVars>
          <dgm:chPref val="3"/>
        </dgm:presLayoutVars>
      </dgm:prSet>
      <dgm:spPr/>
      <dgm:t>
        <a:bodyPr/>
        <a:lstStyle/>
        <a:p>
          <a:pPr rtl="1"/>
          <a:endParaRPr lang="ar-SA"/>
        </a:p>
      </dgm:t>
    </dgm:pt>
    <dgm:pt modelId="{796D69F7-8843-46E6-8B4C-B0B83A8CB5FB}" type="pres">
      <dgm:prSet presAssocID="{F52A414E-13EF-4AF7-9F57-2132A0A4ED2F}" presName="rootConnector" presStyleLbl="node3" presStyleIdx="5" presStyleCnt="9"/>
      <dgm:spPr/>
      <dgm:t>
        <a:bodyPr/>
        <a:lstStyle/>
        <a:p>
          <a:pPr rtl="1"/>
          <a:endParaRPr lang="ar-SA"/>
        </a:p>
      </dgm:t>
    </dgm:pt>
    <dgm:pt modelId="{0229BCBA-4071-41B4-90F8-7D8D48292ACC}" type="pres">
      <dgm:prSet presAssocID="{F52A414E-13EF-4AF7-9F57-2132A0A4ED2F}" presName="hierChild4" presStyleCnt="0"/>
      <dgm:spPr/>
    </dgm:pt>
    <dgm:pt modelId="{62BA626F-D182-43C7-BF95-041022369979}" type="pres">
      <dgm:prSet presAssocID="{F52A414E-13EF-4AF7-9F57-2132A0A4ED2F}" presName="hierChild5" presStyleCnt="0"/>
      <dgm:spPr/>
    </dgm:pt>
    <dgm:pt modelId="{157DC663-680F-421D-A13C-C72B1420195E}" type="pres">
      <dgm:prSet presAssocID="{411D9359-2BB3-4C0F-8991-F6E2E3249186}" presName="Name50" presStyleLbl="parChTrans1D3" presStyleIdx="6" presStyleCnt="9"/>
      <dgm:spPr/>
      <dgm:t>
        <a:bodyPr/>
        <a:lstStyle/>
        <a:p>
          <a:pPr rtl="1"/>
          <a:endParaRPr lang="ar-SA"/>
        </a:p>
      </dgm:t>
    </dgm:pt>
    <dgm:pt modelId="{FF074755-FF09-4CAD-A864-7E5A4D3DEEBF}" type="pres">
      <dgm:prSet presAssocID="{16F05B01-0894-44E0-A842-03E86DDF9831}" presName="hierRoot2" presStyleCnt="0">
        <dgm:presLayoutVars>
          <dgm:hierBranch val="r"/>
        </dgm:presLayoutVars>
      </dgm:prSet>
      <dgm:spPr/>
    </dgm:pt>
    <dgm:pt modelId="{6886C820-B4AD-4337-95A2-2A9F00E5757B}" type="pres">
      <dgm:prSet presAssocID="{16F05B01-0894-44E0-A842-03E86DDF9831}" presName="rootComposite" presStyleCnt="0"/>
      <dgm:spPr/>
    </dgm:pt>
    <dgm:pt modelId="{87D63F17-5BA2-4F6D-ADFB-C7B4EDB1FD77}" type="pres">
      <dgm:prSet presAssocID="{16F05B01-0894-44E0-A842-03E86DDF9831}" presName="rootText" presStyleLbl="node3" presStyleIdx="6" presStyleCnt="9">
        <dgm:presLayoutVars>
          <dgm:chPref val="3"/>
        </dgm:presLayoutVars>
      </dgm:prSet>
      <dgm:spPr/>
      <dgm:t>
        <a:bodyPr/>
        <a:lstStyle/>
        <a:p>
          <a:pPr rtl="1"/>
          <a:endParaRPr lang="ar-SA"/>
        </a:p>
      </dgm:t>
    </dgm:pt>
    <dgm:pt modelId="{7762DBC2-EB7C-4442-A231-6EC39BEC8D36}" type="pres">
      <dgm:prSet presAssocID="{16F05B01-0894-44E0-A842-03E86DDF9831}" presName="rootConnector" presStyleLbl="node3" presStyleIdx="6" presStyleCnt="9"/>
      <dgm:spPr/>
      <dgm:t>
        <a:bodyPr/>
        <a:lstStyle/>
        <a:p>
          <a:pPr rtl="1"/>
          <a:endParaRPr lang="ar-SA"/>
        </a:p>
      </dgm:t>
    </dgm:pt>
    <dgm:pt modelId="{96A1421A-8F0E-4200-9926-C6BD1273473D}" type="pres">
      <dgm:prSet presAssocID="{16F05B01-0894-44E0-A842-03E86DDF9831}" presName="hierChild4" presStyleCnt="0"/>
      <dgm:spPr/>
    </dgm:pt>
    <dgm:pt modelId="{23FF493B-81E0-4FC7-AFC3-9F952ABA1897}" type="pres">
      <dgm:prSet presAssocID="{16F05B01-0894-44E0-A842-03E86DDF9831}" presName="hierChild5" presStyleCnt="0"/>
      <dgm:spPr/>
    </dgm:pt>
    <dgm:pt modelId="{808A2161-CFDD-4C38-BC1F-230519548170}" type="pres">
      <dgm:prSet presAssocID="{644E0846-098E-4998-A590-78521D037361}" presName="Name50" presStyleLbl="parChTrans1D3" presStyleIdx="7" presStyleCnt="9"/>
      <dgm:spPr/>
      <dgm:t>
        <a:bodyPr/>
        <a:lstStyle/>
        <a:p>
          <a:pPr rtl="1"/>
          <a:endParaRPr lang="ar-SA"/>
        </a:p>
      </dgm:t>
    </dgm:pt>
    <dgm:pt modelId="{963E1963-A329-4C6B-B8D0-DA9BF33AB39B}" type="pres">
      <dgm:prSet presAssocID="{A0569F3A-F14C-4CD7-9549-B9DF877F1F8A}" presName="hierRoot2" presStyleCnt="0">
        <dgm:presLayoutVars>
          <dgm:hierBranch val="r"/>
        </dgm:presLayoutVars>
      </dgm:prSet>
      <dgm:spPr/>
    </dgm:pt>
    <dgm:pt modelId="{797FE264-2A98-498B-907E-8E099A88FCEA}" type="pres">
      <dgm:prSet presAssocID="{A0569F3A-F14C-4CD7-9549-B9DF877F1F8A}" presName="rootComposite" presStyleCnt="0"/>
      <dgm:spPr/>
    </dgm:pt>
    <dgm:pt modelId="{68E290DF-2CDE-4151-81E9-4B1D1105D4E3}" type="pres">
      <dgm:prSet presAssocID="{A0569F3A-F14C-4CD7-9549-B9DF877F1F8A}" presName="rootText" presStyleLbl="node3" presStyleIdx="7" presStyleCnt="9">
        <dgm:presLayoutVars>
          <dgm:chPref val="3"/>
        </dgm:presLayoutVars>
      </dgm:prSet>
      <dgm:spPr/>
      <dgm:t>
        <a:bodyPr/>
        <a:lstStyle/>
        <a:p>
          <a:pPr rtl="1"/>
          <a:endParaRPr lang="ar-SA"/>
        </a:p>
      </dgm:t>
    </dgm:pt>
    <dgm:pt modelId="{BDE3C980-61F4-4757-93C8-4FE7621367F0}" type="pres">
      <dgm:prSet presAssocID="{A0569F3A-F14C-4CD7-9549-B9DF877F1F8A}" presName="rootConnector" presStyleLbl="node3" presStyleIdx="7" presStyleCnt="9"/>
      <dgm:spPr/>
      <dgm:t>
        <a:bodyPr/>
        <a:lstStyle/>
        <a:p>
          <a:pPr rtl="1"/>
          <a:endParaRPr lang="ar-SA"/>
        </a:p>
      </dgm:t>
    </dgm:pt>
    <dgm:pt modelId="{7B9ABCE1-97CD-4723-A127-C1CB2F1C9410}" type="pres">
      <dgm:prSet presAssocID="{A0569F3A-F14C-4CD7-9549-B9DF877F1F8A}" presName="hierChild4" presStyleCnt="0"/>
      <dgm:spPr/>
    </dgm:pt>
    <dgm:pt modelId="{C4181946-1C27-40CE-9F59-F4B561361D94}" type="pres">
      <dgm:prSet presAssocID="{A0569F3A-F14C-4CD7-9549-B9DF877F1F8A}" presName="hierChild5" presStyleCnt="0"/>
      <dgm:spPr/>
    </dgm:pt>
    <dgm:pt modelId="{A2AD992A-053B-4D84-9424-7B8134D067C0}" type="pres">
      <dgm:prSet presAssocID="{E2F72E81-BDE0-4ECD-AC79-C93BAEA1630A}" presName="Name50" presStyleLbl="parChTrans1D3" presStyleIdx="8" presStyleCnt="9"/>
      <dgm:spPr/>
      <dgm:t>
        <a:bodyPr/>
        <a:lstStyle/>
        <a:p>
          <a:pPr rtl="1"/>
          <a:endParaRPr lang="ar-SA"/>
        </a:p>
      </dgm:t>
    </dgm:pt>
    <dgm:pt modelId="{AA728C75-44BD-4E89-9A7B-EC2CD12B0F2D}" type="pres">
      <dgm:prSet presAssocID="{7F72BF81-C49F-4C04-B344-5870F18108D4}" presName="hierRoot2" presStyleCnt="0">
        <dgm:presLayoutVars>
          <dgm:hierBranch val="r"/>
        </dgm:presLayoutVars>
      </dgm:prSet>
      <dgm:spPr/>
    </dgm:pt>
    <dgm:pt modelId="{38E63B94-09AB-48D4-ACCC-81A73272C7BD}" type="pres">
      <dgm:prSet presAssocID="{7F72BF81-C49F-4C04-B344-5870F18108D4}" presName="rootComposite" presStyleCnt="0"/>
      <dgm:spPr/>
    </dgm:pt>
    <dgm:pt modelId="{0659F63A-FF71-489C-B199-61ACA51E37B6}" type="pres">
      <dgm:prSet presAssocID="{7F72BF81-C49F-4C04-B344-5870F18108D4}" presName="rootText" presStyleLbl="node3" presStyleIdx="8" presStyleCnt="9">
        <dgm:presLayoutVars>
          <dgm:chPref val="3"/>
        </dgm:presLayoutVars>
      </dgm:prSet>
      <dgm:spPr/>
      <dgm:t>
        <a:bodyPr/>
        <a:lstStyle/>
        <a:p>
          <a:pPr rtl="1"/>
          <a:endParaRPr lang="ar-SA"/>
        </a:p>
      </dgm:t>
    </dgm:pt>
    <dgm:pt modelId="{E53520B5-0558-4483-8685-1FDA472CFAD4}" type="pres">
      <dgm:prSet presAssocID="{7F72BF81-C49F-4C04-B344-5870F18108D4}" presName="rootConnector" presStyleLbl="node3" presStyleIdx="8" presStyleCnt="9"/>
      <dgm:spPr/>
      <dgm:t>
        <a:bodyPr/>
        <a:lstStyle/>
        <a:p>
          <a:pPr rtl="1"/>
          <a:endParaRPr lang="ar-SA"/>
        </a:p>
      </dgm:t>
    </dgm:pt>
    <dgm:pt modelId="{137D89DB-0E55-4C66-AB10-9477D988F2D7}" type="pres">
      <dgm:prSet presAssocID="{7F72BF81-C49F-4C04-B344-5870F18108D4}" presName="hierChild4" presStyleCnt="0"/>
      <dgm:spPr/>
    </dgm:pt>
    <dgm:pt modelId="{5A6D11C9-EDDB-43FD-B5B5-1163FBEE9AF3}" type="pres">
      <dgm:prSet presAssocID="{7F72BF81-C49F-4C04-B344-5870F18108D4}" presName="hierChild5" presStyleCnt="0"/>
      <dgm:spPr/>
    </dgm:pt>
    <dgm:pt modelId="{FA08701A-2AF4-43B5-AB65-CCBF88D9F2F9}" type="pres">
      <dgm:prSet presAssocID="{DE979351-7C37-4E73-9764-679890D41E60}" presName="hierChild5" presStyleCnt="0"/>
      <dgm:spPr/>
    </dgm:pt>
    <dgm:pt modelId="{4C7887C9-0881-4FDA-ABAA-E76127A64BA6}" type="pres">
      <dgm:prSet presAssocID="{0CFCD99B-35C2-4C42-805D-F8F8CDC8994B}" presName="hierChild3" presStyleCnt="0"/>
      <dgm:spPr/>
    </dgm:pt>
  </dgm:ptLst>
  <dgm:cxnLst>
    <dgm:cxn modelId="{2B4BB113-19E1-4503-ABA9-1774A2609E0E}" type="presOf" srcId="{4EA555FC-0B13-4774-86C5-A5B04CFFF83B}" destId="{A2168CD6-D8C1-4F8F-A291-A937BD161A7F}" srcOrd="0" destOrd="0" presId="urn:microsoft.com/office/officeart/2005/8/layout/orgChart1"/>
    <dgm:cxn modelId="{6BA4D625-D47A-478D-8F8D-AEB2FEF129A7}" type="presOf" srcId="{60E1762C-14CE-4F56-B73F-AF8B1C90386B}" destId="{81F49FB5-2316-4A72-947D-51945AFCDA25}" srcOrd="0" destOrd="0" presId="urn:microsoft.com/office/officeart/2005/8/layout/orgChart1"/>
    <dgm:cxn modelId="{87DBBC63-5AC3-43ED-9686-33FF17D01091}" type="presOf" srcId="{A0569F3A-F14C-4CD7-9549-B9DF877F1F8A}" destId="{BDE3C980-61F4-4757-93C8-4FE7621367F0}" srcOrd="1" destOrd="0" presId="urn:microsoft.com/office/officeart/2005/8/layout/orgChart1"/>
    <dgm:cxn modelId="{7D0C1B2C-8BFE-4963-86CD-8E56AEEEAEF7}" type="presOf" srcId="{EE255F3C-B8A2-4EAE-8575-D3B26C3BBA00}" destId="{8956779E-6872-4D86-BFEF-4C9CD91B6F12}" srcOrd="0" destOrd="0" presId="urn:microsoft.com/office/officeart/2005/8/layout/orgChart1"/>
    <dgm:cxn modelId="{9082E7E0-FB44-497A-8AD4-DDCD21991C2B}" type="presOf" srcId="{94F734D3-D3F4-456E-AB85-00F3DA9A8BB2}" destId="{044734F3-C715-4A4E-8D99-684554CBE1DF}" srcOrd="1" destOrd="0" presId="urn:microsoft.com/office/officeart/2005/8/layout/orgChart1"/>
    <dgm:cxn modelId="{4EDB667B-5A29-40EE-AFF0-29B4CF50740F}" type="presOf" srcId="{A0569F3A-F14C-4CD7-9549-B9DF877F1F8A}" destId="{68E290DF-2CDE-4151-81E9-4B1D1105D4E3}" srcOrd="0" destOrd="0" presId="urn:microsoft.com/office/officeart/2005/8/layout/orgChart1"/>
    <dgm:cxn modelId="{92DF7739-9B0F-4273-9479-F9DC73A48268}" type="presOf" srcId="{E5027C46-D692-41EA-9CAF-4F881479715D}" destId="{7C16FC8D-44F1-490E-89D8-866CD61151D8}" srcOrd="0" destOrd="0" presId="urn:microsoft.com/office/officeart/2005/8/layout/orgChart1"/>
    <dgm:cxn modelId="{CAA929E5-54E9-42D2-98B8-A070C56237D2}" type="presOf" srcId="{470A6A15-CB3F-4D3E-A4AF-53A23F66A5DE}" destId="{6B97E08B-DE2E-45C3-A427-C949DC878D0E}" srcOrd="0" destOrd="0" presId="urn:microsoft.com/office/officeart/2005/8/layout/orgChart1"/>
    <dgm:cxn modelId="{4DB36C66-73F9-47FE-9F61-557477ECFA0E}" srcId="{E5027C46-D692-41EA-9CAF-4F881479715D}" destId="{4EA555FC-0B13-4774-86C5-A5B04CFFF83B}" srcOrd="1" destOrd="0" parTransId="{CB9CDEED-74AF-43DA-B0BD-136AF2FA0653}" sibTransId="{198F860E-1101-4FDB-97E0-33A6B2159234}"/>
    <dgm:cxn modelId="{D3C808EF-72A6-4660-A536-F4C8F1C4AAF2}" type="presOf" srcId="{7F72BF81-C49F-4C04-B344-5870F18108D4}" destId="{0659F63A-FF71-489C-B199-61ACA51E37B6}" srcOrd="0" destOrd="0" presId="urn:microsoft.com/office/officeart/2005/8/layout/orgChart1"/>
    <dgm:cxn modelId="{7D3934E1-903A-48F7-8652-2FB7E28AC311}" type="presOf" srcId="{0CFCD99B-35C2-4C42-805D-F8F8CDC8994B}" destId="{1DD2F254-29AC-4801-A9DC-496E72527D58}" srcOrd="1" destOrd="0" presId="urn:microsoft.com/office/officeart/2005/8/layout/orgChart1"/>
    <dgm:cxn modelId="{B9A75BE1-D2A2-4E72-91C7-04F8F4B2B710}" srcId="{DE979351-7C37-4E73-9764-679890D41E60}" destId="{F52A414E-13EF-4AF7-9F57-2132A0A4ED2F}" srcOrd="1" destOrd="0" parTransId="{BAB9DAA8-699D-4C83-B622-A5E595F94D41}" sibTransId="{9548F720-8262-47B8-AFCA-DCD3B29271BE}"/>
    <dgm:cxn modelId="{B737E903-BBCA-41BD-B4F1-9AD052A6861E}" srcId="{0CFCD99B-35C2-4C42-805D-F8F8CDC8994B}" destId="{E5027C46-D692-41EA-9CAF-4F881479715D}" srcOrd="0" destOrd="0" parTransId="{470A6A15-CB3F-4D3E-A4AF-53A23F66A5DE}" sibTransId="{4B1B3BC4-42C1-432E-8AF9-EF126F47B428}"/>
    <dgm:cxn modelId="{E66D7C73-C813-43AE-8709-3ECD714EF4E2}" type="presOf" srcId="{F52A414E-13EF-4AF7-9F57-2132A0A4ED2F}" destId="{3D19F40A-A905-483F-893A-3AED269DBBBE}" srcOrd="0" destOrd="0" presId="urn:microsoft.com/office/officeart/2005/8/layout/orgChart1"/>
    <dgm:cxn modelId="{6C874663-7479-4F80-8A93-AB5B2383A606}" srcId="{E5027C46-D692-41EA-9CAF-4F881479715D}" destId="{60E1762C-14CE-4F56-B73F-AF8B1C90386B}" srcOrd="2" destOrd="0" parTransId="{B199A4EE-FE85-43BA-836B-B5081A5AAE19}" sibTransId="{6911903D-E7E7-4E48-B93F-5B36B93E0E1D}"/>
    <dgm:cxn modelId="{67197E21-ADCD-4EC8-BCD2-B963EB58C579}" srcId="{DE979351-7C37-4E73-9764-679890D41E60}" destId="{A0569F3A-F14C-4CD7-9549-B9DF877F1F8A}" srcOrd="3" destOrd="0" parTransId="{644E0846-098E-4998-A590-78521D037361}" sibTransId="{998254FB-88AE-46E7-8F52-56612EDA841E}"/>
    <dgm:cxn modelId="{2272889F-CB3B-4F19-A3FF-F1662F5AD641}" type="presOf" srcId="{F773CF3A-20DF-462B-8171-6FB2525D06D9}" destId="{7A31E62C-6BE8-44F3-AD57-D3E957666964}" srcOrd="0" destOrd="0" presId="urn:microsoft.com/office/officeart/2005/8/layout/orgChart1"/>
    <dgm:cxn modelId="{4C5ADBC6-165E-45FB-93C6-3B017DF07221}" type="presOf" srcId="{EE255F3C-B8A2-4EAE-8575-D3B26C3BBA00}" destId="{CAA51B3E-F6A9-4534-B5FA-E3FA312C05C3}" srcOrd="1" destOrd="0" presId="urn:microsoft.com/office/officeart/2005/8/layout/orgChart1"/>
    <dgm:cxn modelId="{9C062E47-9616-4940-AFF9-0B83B87B7CF2}" type="presOf" srcId="{94F734D3-D3F4-456E-AB85-00F3DA9A8BB2}" destId="{144CC70D-1848-4CD5-B0C7-2C2BE096DD22}" srcOrd="0" destOrd="0" presId="urn:microsoft.com/office/officeart/2005/8/layout/orgChart1"/>
    <dgm:cxn modelId="{83CE0F1F-A751-4D19-AA53-12B8474844C2}" type="presOf" srcId="{BAB9DAA8-699D-4C83-B622-A5E595F94D41}" destId="{79A192FD-7233-4CE8-8472-A53D82131DBC}" srcOrd="0" destOrd="0" presId="urn:microsoft.com/office/officeart/2005/8/layout/orgChart1"/>
    <dgm:cxn modelId="{0EEA9EA9-19FC-4A10-8225-D4688CD4B10F}" srcId="{C7A874D2-7571-4A6B-96A4-36529F2AB1BB}" destId="{0CFCD99B-35C2-4C42-805D-F8F8CDC8994B}" srcOrd="0" destOrd="0" parTransId="{46D55726-8338-4B29-8DB9-293090598B83}" sibTransId="{367E3595-E595-4975-8AC6-3F9E8941FE5C}"/>
    <dgm:cxn modelId="{043E52AF-3AE5-44E0-869B-7AE7626765CC}" type="presOf" srcId="{C7A874D2-7571-4A6B-96A4-36529F2AB1BB}" destId="{9C79085A-BCB4-423F-95AF-AF07BB133558}" srcOrd="0" destOrd="0" presId="urn:microsoft.com/office/officeart/2005/8/layout/orgChart1"/>
    <dgm:cxn modelId="{4CDE5F84-EAF5-4B1C-8451-4DD6DB03A7D4}" type="presOf" srcId="{7F72BF81-C49F-4C04-B344-5870F18108D4}" destId="{E53520B5-0558-4483-8685-1FDA472CFAD4}" srcOrd="1" destOrd="0" presId="urn:microsoft.com/office/officeart/2005/8/layout/orgChart1"/>
    <dgm:cxn modelId="{37E3B070-A8C8-455F-8BDF-1BB522CBE30F}" type="presOf" srcId="{16F05B01-0894-44E0-A842-03E86DDF9831}" destId="{7762DBC2-EB7C-4442-A231-6EC39BEC8D36}" srcOrd="1" destOrd="0" presId="urn:microsoft.com/office/officeart/2005/8/layout/orgChart1"/>
    <dgm:cxn modelId="{C3FECF14-6869-46B5-BB33-BE4B50161957}" type="presOf" srcId="{E5027C46-D692-41EA-9CAF-4F881479715D}" destId="{23AA06D8-59A2-4FED-81CB-29B5760456CF}" srcOrd="1" destOrd="0" presId="urn:microsoft.com/office/officeart/2005/8/layout/orgChart1"/>
    <dgm:cxn modelId="{15FB1EBD-0C7D-49FE-A99B-867DDF2AB18B}" srcId="{E5027C46-D692-41EA-9CAF-4F881479715D}" destId="{EE255F3C-B8A2-4EAE-8575-D3B26C3BBA00}" srcOrd="3" destOrd="0" parTransId="{07188413-F011-43A1-83A5-CAFBBE6907E9}" sibTransId="{87380659-3830-424E-AD5D-C33ECB7CD66A}"/>
    <dgm:cxn modelId="{EA35E787-AE49-42AD-A696-D614B952D54B}" type="presOf" srcId="{C19A14AB-C9BE-4665-A726-82D94BBC7931}" destId="{EDC917E3-9C83-4776-9500-667DC2AE2646}" srcOrd="1" destOrd="0" presId="urn:microsoft.com/office/officeart/2005/8/layout/orgChart1"/>
    <dgm:cxn modelId="{6563B2AA-576F-4D42-BE90-E3D2C11D2D0B}" type="presOf" srcId="{F52A414E-13EF-4AF7-9F57-2132A0A4ED2F}" destId="{796D69F7-8843-46E6-8B4C-B0B83A8CB5FB}" srcOrd="1" destOrd="0" presId="urn:microsoft.com/office/officeart/2005/8/layout/orgChart1"/>
    <dgm:cxn modelId="{1ED69971-387E-4B74-AAD5-3244340A60F0}" type="presOf" srcId="{0CFCD99B-35C2-4C42-805D-F8F8CDC8994B}" destId="{7A898CDA-2847-4DDB-BD57-59BAB6249C87}" srcOrd="0" destOrd="0" presId="urn:microsoft.com/office/officeart/2005/8/layout/orgChart1"/>
    <dgm:cxn modelId="{2BA5707F-FAF8-484C-A6C9-2912B0114E9E}" type="presOf" srcId="{4EA555FC-0B13-4774-86C5-A5B04CFFF83B}" destId="{27A33707-A6B3-4997-8EAD-0A15F5A3ED9C}" srcOrd="1" destOrd="0" presId="urn:microsoft.com/office/officeart/2005/8/layout/orgChart1"/>
    <dgm:cxn modelId="{D721C8B5-16FC-4AAA-B77B-840B11AEBF1D}" srcId="{E5027C46-D692-41EA-9CAF-4F881479715D}" destId="{C19A14AB-C9BE-4665-A726-82D94BBC7931}" srcOrd="0" destOrd="0" parTransId="{F773CF3A-20DF-462B-8171-6FB2525D06D9}" sibTransId="{6D2AEEDE-2591-4EE7-89A8-A1998A2C6F77}"/>
    <dgm:cxn modelId="{B74184EC-3B8A-4272-9169-F5F56810A3AA}" type="presOf" srcId="{60E1762C-14CE-4F56-B73F-AF8B1C90386B}" destId="{9168CAB3-D5C4-4F6A-96FB-D8BD00EFC278}" srcOrd="1" destOrd="0" presId="urn:microsoft.com/office/officeart/2005/8/layout/orgChart1"/>
    <dgm:cxn modelId="{9D9EFC9E-026C-4EA3-B389-5C57808684FA}" type="presOf" srcId="{CB9CDEED-74AF-43DA-B0BD-136AF2FA0653}" destId="{67536BB0-3EFC-4F62-949D-6674D777C2BE}" srcOrd="0" destOrd="0" presId="urn:microsoft.com/office/officeart/2005/8/layout/orgChart1"/>
    <dgm:cxn modelId="{FC4B494C-AAB1-41AE-8508-4B4CEDDAAFFA}" type="presOf" srcId="{411D9359-2BB3-4C0F-8991-F6E2E3249186}" destId="{157DC663-680F-421D-A13C-C72B1420195E}" srcOrd="0" destOrd="0" presId="urn:microsoft.com/office/officeart/2005/8/layout/orgChart1"/>
    <dgm:cxn modelId="{730C72CD-1466-444A-8103-28823077862B}" type="presOf" srcId="{C19A14AB-C9BE-4665-A726-82D94BBC7931}" destId="{BA0D710E-2B71-4865-8975-BDD8954104A4}" srcOrd="0" destOrd="0" presId="urn:microsoft.com/office/officeart/2005/8/layout/orgChart1"/>
    <dgm:cxn modelId="{4D250567-9A0C-4EA3-9C45-686DD79F1859}" type="presOf" srcId="{DE979351-7C37-4E73-9764-679890D41E60}" destId="{FC771218-FE21-4EE6-B521-745738DA0B8E}" srcOrd="0" destOrd="0" presId="urn:microsoft.com/office/officeart/2005/8/layout/orgChart1"/>
    <dgm:cxn modelId="{F82D2A09-3125-473A-847F-4A249A3AA343}" type="presOf" srcId="{D873D587-2F45-49AA-B117-FE19662676F9}" destId="{B839423C-BA5F-4F1F-84B6-9796CEE8A02A}" srcOrd="0" destOrd="0" presId="urn:microsoft.com/office/officeart/2005/8/layout/orgChart1"/>
    <dgm:cxn modelId="{2E6555CC-5483-49DF-9A9F-0EFEF324FB13}" type="presOf" srcId="{644E0846-098E-4998-A590-78521D037361}" destId="{808A2161-CFDD-4C38-BC1F-230519548170}" srcOrd="0" destOrd="0" presId="urn:microsoft.com/office/officeart/2005/8/layout/orgChart1"/>
    <dgm:cxn modelId="{471E99BD-9916-4FBB-9455-29A60FDB6E27}" type="presOf" srcId="{DE979351-7C37-4E73-9764-679890D41E60}" destId="{A35DBFD3-655F-40D1-9235-E6F30162DCD3}" srcOrd="1" destOrd="0" presId="urn:microsoft.com/office/officeart/2005/8/layout/orgChart1"/>
    <dgm:cxn modelId="{2395C05F-E9F0-4521-B88E-7DF54021D2BD}" type="presOf" srcId="{B199A4EE-FE85-43BA-836B-B5081A5AAE19}" destId="{64B4309E-4C23-4F5E-A4E3-211036E55AE6}" srcOrd="0" destOrd="0" presId="urn:microsoft.com/office/officeart/2005/8/layout/orgChart1"/>
    <dgm:cxn modelId="{9D50EE86-20AA-467D-940C-9E2CAB8EF6C6}" srcId="{0CFCD99B-35C2-4C42-805D-F8F8CDC8994B}" destId="{DE979351-7C37-4E73-9764-679890D41E60}" srcOrd="1" destOrd="0" parTransId="{D873D587-2F45-49AA-B117-FE19662676F9}" sibTransId="{5B6F6159-E0B2-40AF-911C-DF4BBD487D55}"/>
    <dgm:cxn modelId="{640E5679-0F3D-4237-BCA0-72FFD493F103}" srcId="{DE979351-7C37-4E73-9764-679890D41E60}" destId="{16F05B01-0894-44E0-A842-03E86DDF9831}" srcOrd="2" destOrd="0" parTransId="{411D9359-2BB3-4C0F-8991-F6E2E3249186}" sibTransId="{C56CF876-4222-4718-A750-D7F3B8787182}"/>
    <dgm:cxn modelId="{397A6D1C-70A0-42B6-8CA3-5511D049AD05}" type="presOf" srcId="{E2F72E81-BDE0-4ECD-AC79-C93BAEA1630A}" destId="{A2AD992A-053B-4D84-9424-7B8134D067C0}" srcOrd="0" destOrd="0" presId="urn:microsoft.com/office/officeart/2005/8/layout/orgChart1"/>
    <dgm:cxn modelId="{AC52B56E-183C-45AF-B6B9-DF698890EDA1}" type="presOf" srcId="{B949B8F2-91BD-4850-8882-9E9C8495DDD5}" destId="{65F96756-1E18-4A22-89BD-30001B687673}" srcOrd="0" destOrd="0" presId="urn:microsoft.com/office/officeart/2005/8/layout/orgChart1"/>
    <dgm:cxn modelId="{75990565-2110-4D0D-8733-3CA1248173C3}" type="presOf" srcId="{07188413-F011-43A1-83A5-CAFBBE6907E9}" destId="{466EB3E4-3D92-40B2-80C8-B304F8DEC829}" srcOrd="0" destOrd="0" presId="urn:microsoft.com/office/officeart/2005/8/layout/orgChart1"/>
    <dgm:cxn modelId="{05CD4E99-AEA1-4929-970F-6838E8AD4A81}" srcId="{DE979351-7C37-4E73-9764-679890D41E60}" destId="{94F734D3-D3F4-456E-AB85-00F3DA9A8BB2}" srcOrd="0" destOrd="0" parTransId="{B949B8F2-91BD-4850-8882-9E9C8495DDD5}" sibTransId="{898F79AB-9053-4F71-A060-F3E5019DFD27}"/>
    <dgm:cxn modelId="{5B4BA39F-0E03-4574-AB21-B2C53280C091}" srcId="{DE979351-7C37-4E73-9764-679890D41E60}" destId="{7F72BF81-C49F-4C04-B344-5870F18108D4}" srcOrd="4" destOrd="0" parTransId="{E2F72E81-BDE0-4ECD-AC79-C93BAEA1630A}" sibTransId="{0C1CBE15-8945-4F28-B686-E509D8825625}"/>
    <dgm:cxn modelId="{42056587-BE12-4194-9C7C-4AACD33BBFBA}" type="presOf" srcId="{16F05B01-0894-44E0-A842-03E86DDF9831}" destId="{87D63F17-5BA2-4F6D-ADFB-C7B4EDB1FD77}" srcOrd="0" destOrd="0" presId="urn:microsoft.com/office/officeart/2005/8/layout/orgChart1"/>
    <dgm:cxn modelId="{9134BCA9-461C-4F0A-9816-158934A6E209}" type="presParOf" srcId="{9C79085A-BCB4-423F-95AF-AF07BB133558}" destId="{BC67E93D-3B25-4C15-A8FC-F4C4EECB9655}" srcOrd="0" destOrd="0" presId="urn:microsoft.com/office/officeart/2005/8/layout/orgChart1"/>
    <dgm:cxn modelId="{3ED626B2-7A95-4223-BB2B-38D030191741}" type="presParOf" srcId="{BC67E93D-3B25-4C15-A8FC-F4C4EECB9655}" destId="{03E50A51-B040-4CA7-BF49-8F207594D81D}" srcOrd="0" destOrd="0" presId="urn:microsoft.com/office/officeart/2005/8/layout/orgChart1"/>
    <dgm:cxn modelId="{04696B77-D309-487B-99F6-9C930AF36AF3}" type="presParOf" srcId="{03E50A51-B040-4CA7-BF49-8F207594D81D}" destId="{7A898CDA-2847-4DDB-BD57-59BAB6249C87}" srcOrd="0" destOrd="0" presId="urn:microsoft.com/office/officeart/2005/8/layout/orgChart1"/>
    <dgm:cxn modelId="{228849A0-1D09-4711-AFA1-08161E4D5660}" type="presParOf" srcId="{03E50A51-B040-4CA7-BF49-8F207594D81D}" destId="{1DD2F254-29AC-4801-A9DC-496E72527D58}" srcOrd="1" destOrd="0" presId="urn:microsoft.com/office/officeart/2005/8/layout/orgChart1"/>
    <dgm:cxn modelId="{EBB6D3BE-C2F1-4076-8592-4544A07D31ED}" type="presParOf" srcId="{BC67E93D-3B25-4C15-A8FC-F4C4EECB9655}" destId="{347A3D22-311C-486D-88F9-A304D366A022}" srcOrd="1" destOrd="0" presId="urn:microsoft.com/office/officeart/2005/8/layout/orgChart1"/>
    <dgm:cxn modelId="{3498A9D5-8FA6-40A9-BFFB-68E588D77668}" type="presParOf" srcId="{347A3D22-311C-486D-88F9-A304D366A022}" destId="{6B97E08B-DE2E-45C3-A427-C949DC878D0E}" srcOrd="0" destOrd="0" presId="urn:microsoft.com/office/officeart/2005/8/layout/orgChart1"/>
    <dgm:cxn modelId="{4B3B582F-8B9D-474B-8669-68F90ADFC022}" type="presParOf" srcId="{347A3D22-311C-486D-88F9-A304D366A022}" destId="{31403C02-05DB-48AA-A9DF-38CE24762873}" srcOrd="1" destOrd="0" presId="urn:microsoft.com/office/officeart/2005/8/layout/orgChart1"/>
    <dgm:cxn modelId="{76B84EC4-DE71-4624-A333-0E0AE51C59B0}" type="presParOf" srcId="{31403C02-05DB-48AA-A9DF-38CE24762873}" destId="{A44AD0DE-BA83-4E4E-B4DE-28BCF17550D2}" srcOrd="0" destOrd="0" presId="urn:microsoft.com/office/officeart/2005/8/layout/orgChart1"/>
    <dgm:cxn modelId="{A05D98B4-077C-4D9F-BD2F-851FF399CBA5}" type="presParOf" srcId="{A44AD0DE-BA83-4E4E-B4DE-28BCF17550D2}" destId="{7C16FC8D-44F1-490E-89D8-866CD61151D8}" srcOrd="0" destOrd="0" presId="urn:microsoft.com/office/officeart/2005/8/layout/orgChart1"/>
    <dgm:cxn modelId="{694B5F01-26FD-46A4-839D-E0BDFCD27B45}" type="presParOf" srcId="{A44AD0DE-BA83-4E4E-B4DE-28BCF17550D2}" destId="{23AA06D8-59A2-4FED-81CB-29B5760456CF}" srcOrd="1" destOrd="0" presId="urn:microsoft.com/office/officeart/2005/8/layout/orgChart1"/>
    <dgm:cxn modelId="{8B8A4396-23AD-4F00-9699-B3697D9CFDCD}" type="presParOf" srcId="{31403C02-05DB-48AA-A9DF-38CE24762873}" destId="{100447F0-701F-46C7-975B-C32958A1ABF7}" srcOrd="1" destOrd="0" presId="urn:microsoft.com/office/officeart/2005/8/layout/orgChart1"/>
    <dgm:cxn modelId="{A0F2E7CA-C9A2-4999-9083-00A29C1B6993}" type="presParOf" srcId="{100447F0-701F-46C7-975B-C32958A1ABF7}" destId="{7A31E62C-6BE8-44F3-AD57-D3E957666964}" srcOrd="0" destOrd="0" presId="urn:microsoft.com/office/officeart/2005/8/layout/orgChart1"/>
    <dgm:cxn modelId="{B6245F6A-CC6A-4FC9-96CD-E7E01241F30D}" type="presParOf" srcId="{100447F0-701F-46C7-975B-C32958A1ABF7}" destId="{4877733B-2CBE-4895-90D2-81E2478577A0}" srcOrd="1" destOrd="0" presId="urn:microsoft.com/office/officeart/2005/8/layout/orgChart1"/>
    <dgm:cxn modelId="{14D3D83D-8E8F-4AD2-BEB9-6A3913BAA810}" type="presParOf" srcId="{4877733B-2CBE-4895-90D2-81E2478577A0}" destId="{03AC9239-3580-4A65-8F39-D85BC90B3A6E}" srcOrd="0" destOrd="0" presId="urn:microsoft.com/office/officeart/2005/8/layout/orgChart1"/>
    <dgm:cxn modelId="{36DE3AB9-BDB9-4062-8192-4AF6E6DA2F10}" type="presParOf" srcId="{03AC9239-3580-4A65-8F39-D85BC90B3A6E}" destId="{BA0D710E-2B71-4865-8975-BDD8954104A4}" srcOrd="0" destOrd="0" presId="urn:microsoft.com/office/officeart/2005/8/layout/orgChart1"/>
    <dgm:cxn modelId="{EBE5A058-222E-418D-8610-52DACFF4C94F}" type="presParOf" srcId="{03AC9239-3580-4A65-8F39-D85BC90B3A6E}" destId="{EDC917E3-9C83-4776-9500-667DC2AE2646}" srcOrd="1" destOrd="0" presId="urn:microsoft.com/office/officeart/2005/8/layout/orgChart1"/>
    <dgm:cxn modelId="{32B36B42-E709-463F-81DD-F1B10632DCCB}" type="presParOf" srcId="{4877733B-2CBE-4895-90D2-81E2478577A0}" destId="{888658AB-45EE-420D-A58F-E909DA7B93EC}" srcOrd="1" destOrd="0" presId="urn:microsoft.com/office/officeart/2005/8/layout/orgChart1"/>
    <dgm:cxn modelId="{647AF8C7-BD1F-4B57-9131-52E81375E53B}" type="presParOf" srcId="{4877733B-2CBE-4895-90D2-81E2478577A0}" destId="{0DA110CB-7722-4E58-A466-C6A7D7AEFCB4}" srcOrd="2" destOrd="0" presId="urn:microsoft.com/office/officeart/2005/8/layout/orgChart1"/>
    <dgm:cxn modelId="{1E55FE9D-BCA8-451E-880B-9733C92E4204}" type="presParOf" srcId="{100447F0-701F-46C7-975B-C32958A1ABF7}" destId="{67536BB0-3EFC-4F62-949D-6674D777C2BE}" srcOrd="2" destOrd="0" presId="urn:microsoft.com/office/officeart/2005/8/layout/orgChart1"/>
    <dgm:cxn modelId="{F97375A4-C4A9-4651-B462-4215A1B52895}" type="presParOf" srcId="{100447F0-701F-46C7-975B-C32958A1ABF7}" destId="{354CDC97-ADE1-4E34-837E-510AF9F896F0}" srcOrd="3" destOrd="0" presId="urn:microsoft.com/office/officeart/2005/8/layout/orgChart1"/>
    <dgm:cxn modelId="{E3AEF0DB-063F-4DB6-8F59-E206E652F0F3}" type="presParOf" srcId="{354CDC97-ADE1-4E34-837E-510AF9F896F0}" destId="{D0557BB7-E695-43B6-AB2F-2E6B53DC7C0F}" srcOrd="0" destOrd="0" presId="urn:microsoft.com/office/officeart/2005/8/layout/orgChart1"/>
    <dgm:cxn modelId="{178DEC17-7EE0-4ABD-B656-AEC7B1F200EB}" type="presParOf" srcId="{D0557BB7-E695-43B6-AB2F-2E6B53DC7C0F}" destId="{A2168CD6-D8C1-4F8F-A291-A937BD161A7F}" srcOrd="0" destOrd="0" presId="urn:microsoft.com/office/officeart/2005/8/layout/orgChart1"/>
    <dgm:cxn modelId="{CE4E45BC-BE1E-4058-850F-43288BF83247}" type="presParOf" srcId="{D0557BB7-E695-43B6-AB2F-2E6B53DC7C0F}" destId="{27A33707-A6B3-4997-8EAD-0A15F5A3ED9C}" srcOrd="1" destOrd="0" presId="urn:microsoft.com/office/officeart/2005/8/layout/orgChart1"/>
    <dgm:cxn modelId="{7F9AAAD2-494D-418A-8CEC-C17B5B357610}" type="presParOf" srcId="{354CDC97-ADE1-4E34-837E-510AF9F896F0}" destId="{0F2AB234-36EA-4E05-8737-6D3B2F683BDD}" srcOrd="1" destOrd="0" presId="urn:microsoft.com/office/officeart/2005/8/layout/orgChart1"/>
    <dgm:cxn modelId="{CC23E44B-59C4-41D3-9C6C-9226F06102F2}" type="presParOf" srcId="{354CDC97-ADE1-4E34-837E-510AF9F896F0}" destId="{FF833ED0-61BF-4E45-835D-7361E6836CEF}" srcOrd="2" destOrd="0" presId="urn:microsoft.com/office/officeart/2005/8/layout/orgChart1"/>
    <dgm:cxn modelId="{B2658831-162E-4C97-8F37-21285BD934D6}" type="presParOf" srcId="{100447F0-701F-46C7-975B-C32958A1ABF7}" destId="{64B4309E-4C23-4F5E-A4E3-211036E55AE6}" srcOrd="4" destOrd="0" presId="urn:microsoft.com/office/officeart/2005/8/layout/orgChart1"/>
    <dgm:cxn modelId="{EEA0B337-A735-4013-A752-57579D6A81FB}" type="presParOf" srcId="{100447F0-701F-46C7-975B-C32958A1ABF7}" destId="{41BEED31-84DC-4C2E-BE57-DEA4781D9157}" srcOrd="5" destOrd="0" presId="urn:microsoft.com/office/officeart/2005/8/layout/orgChart1"/>
    <dgm:cxn modelId="{5BA68D3D-20F6-4295-B342-D6C9227790F5}" type="presParOf" srcId="{41BEED31-84DC-4C2E-BE57-DEA4781D9157}" destId="{034B7E2D-BA7C-42CD-86DD-2A761E9E9F33}" srcOrd="0" destOrd="0" presId="urn:microsoft.com/office/officeart/2005/8/layout/orgChart1"/>
    <dgm:cxn modelId="{A0B81028-DDF5-49EC-B614-2528426794AD}" type="presParOf" srcId="{034B7E2D-BA7C-42CD-86DD-2A761E9E9F33}" destId="{81F49FB5-2316-4A72-947D-51945AFCDA25}" srcOrd="0" destOrd="0" presId="urn:microsoft.com/office/officeart/2005/8/layout/orgChart1"/>
    <dgm:cxn modelId="{07718265-8116-49F1-9250-F1B55F7E9D7C}" type="presParOf" srcId="{034B7E2D-BA7C-42CD-86DD-2A761E9E9F33}" destId="{9168CAB3-D5C4-4F6A-96FB-D8BD00EFC278}" srcOrd="1" destOrd="0" presId="urn:microsoft.com/office/officeart/2005/8/layout/orgChart1"/>
    <dgm:cxn modelId="{F64E2EFD-F7D8-4400-AA60-52B9862C8518}" type="presParOf" srcId="{41BEED31-84DC-4C2E-BE57-DEA4781D9157}" destId="{8481B809-C954-4FED-8AE4-35D27210B165}" srcOrd="1" destOrd="0" presId="urn:microsoft.com/office/officeart/2005/8/layout/orgChart1"/>
    <dgm:cxn modelId="{7A133E95-9ECD-463E-9B79-8E505A90F0A9}" type="presParOf" srcId="{41BEED31-84DC-4C2E-BE57-DEA4781D9157}" destId="{D0802098-0F70-435B-AF34-B039544E56D7}" srcOrd="2" destOrd="0" presId="urn:microsoft.com/office/officeart/2005/8/layout/orgChart1"/>
    <dgm:cxn modelId="{4B94F553-1677-4504-8CCD-65FAEC2EE823}" type="presParOf" srcId="{100447F0-701F-46C7-975B-C32958A1ABF7}" destId="{466EB3E4-3D92-40B2-80C8-B304F8DEC829}" srcOrd="6" destOrd="0" presId="urn:microsoft.com/office/officeart/2005/8/layout/orgChart1"/>
    <dgm:cxn modelId="{D5D71346-A30F-4977-BC2B-BC6BC0E2B634}" type="presParOf" srcId="{100447F0-701F-46C7-975B-C32958A1ABF7}" destId="{3517BA52-DC06-4143-AD5D-0189157308E0}" srcOrd="7" destOrd="0" presId="urn:microsoft.com/office/officeart/2005/8/layout/orgChart1"/>
    <dgm:cxn modelId="{22DFD8A7-10D7-4ED3-A175-5E7ACC03A6BE}" type="presParOf" srcId="{3517BA52-DC06-4143-AD5D-0189157308E0}" destId="{00CCD547-B8EC-43AB-A3D5-97BAB79C7F7D}" srcOrd="0" destOrd="0" presId="urn:microsoft.com/office/officeart/2005/8/layout/orgChart1"/>
    <dgm:cxn modelId="{E2C6F921-C3DA-4863-B745-76458AF7EBC4}" type="presParOf" srcId="{00CCD547-B8EC-43AB-A3D5-97BAB79C7F7D}" destId="{8956779E-6872-4D86-BFEF-4C9CD91B6F12}" srcOrd="0" destOrd="0" presId="urn:microsoft.com/office/officeart/2005/8/layout/orgChart1"/>
    <dgm:cxn modelId="{07B81F73-861C-4D29-86A3-0E4A44773357}" type="presParOf" srcId="{00CCD547-B8EC-43AB-A3D5-97BAB79C7F7D}" destId="{CAA51B3E-F6A9-4534-B5FA-E3FA312C05C3}" srcOrd="1" destOrd="0" presId="urn:microsoft.com/office/officeart/2005/8/layout/orgChart1"/>
    <dgm:cxn modelId="{BCB1BBB5-B99F-49E2-87C9-A86E417B3F7E}" type="presParOf" srcId="{3517BA52-DC06-4143-AD5D-0189157308E0}" destId="{CE8DC85E-5ACC-4432-A522-272E0E1D23E3}" srcOrd="1" destOrd="0" presId="urn:microsoft.com/office/officeart/2005/8/layout/orgChart1"/>
    <dgm:cxn modelId="{C173AF8B-B71B-4D51-A7BD-A21417514C75}" type="presParOf" srcId="{3517BA52-DC06-4143-AD5D-0189157308E0}" destId="{4187CF79-D83C-4DE8-B640-58BC42491B58}" srcOrd="2" destOrd="0" presId="urn:microsoft.com/office/officeart/2005/8/layout/orgChart1"/>
    <dgm:cxn modelId="{16A55BC0-00B5-4B22-A404-35E601354874}" type="presParOf" srcId="{31403C02-05DB-48AA-A9DF-38CE24762873}" destId="{D5267FFC-D2EE-4036-A7E7-B3AC7057F4FF}" srcOrd="2" destOrd="0" presId="urn:microsoft.com/office/officeart/2005/8/layout/orgChart1"/>
    <dgm:cxn modelId="{B3179E1C-490D-41FB-BFEE-0A265C8BDC48}" type="presParOf" srcId="{347A3D22-311C-486D-88F9-A304D366A022}" destId="{B839423C-BA5F-4F1F-84B6-9796CEE8A02A}" srcOrd="2" destOrd="0" presId="urn:microsoft.com/office/officeart/2005/8/layout/orgChart1"/>
    <dgm:cxn modelId="{AD4B9017-8252-45DA-AB59-999480C72824}" type="presParOf" srcId="{347A3D22-311C-486D-88F9-A304D366A022}" destId="{43611E6F-7089-4CAD-B024-BF6B636AD382}" srcOrd="3" destOrd="0" presId="urn:microsoft.com/office/officeart/2005/8/layout/orgChart1"/>
    <dgm:cxn modelId="{1FC598E5-A28E-43E8-95D3-6A09D9474F17}" type="presParOf" srcId="{43611E6F-7089-4CAD-B024-BF6B636AD382}" destId="{E95B5F4F-3D7F-46F0-85D8-D23B73871F45}" srcOrd="0" destOrd="0" presId="urn:microsoft.com/office/officeart/2005/8/layout/orgChart1"/>
    <dgm:cxn modelId="{88C42055-39F7-4FF7-AA60-7247166FCD5B}" type="presParOf" srcId="{E95B5F4F-3D7F-46F0-85D8-D23B73871F45}" destId="{FC771218-FE21-4EE6-B521-745738DA0B8E}" srcOrd="0" destOrd="0" presId="urn:microsoft.com/office/officeart/2005/8/layout/orgChart1"/>
    <dgm:cxn modelId="{34384DF0-6520-4429-88C9-914D8C6BCF0A}" type="presParOf" srcId="{E95B5F4F-3D7F-46F0-85D8-D23B73871F45}" destId="{A35DBFD3-655F-40D1-9235-E6F30162DCD3}" srcOrd="1" destOrd="0" presId="urn:microsoft.com/office/officeart/2005/8/layout/orgChart1"/>
    <dgm:cxn modelId="{B1EC9D6E-F150-46E3-9DC5-A48497C9D184}" type="presParOf" srcId="{43611E6F-7089-4CAD-B024-BF6B636AD382}" destId="{46481469-00E9-4E03-BDE0-4B71A24D8A12}" srcOrd="1" destOrd="0" presId="urn:microsoft.com/office/officeart/2005/8/layout/orgChart1"/>
    <dgm:cxn modelId="{F3F64860-810D-4A95-B2D4-67E0947ED149}" type="presParOf" srcId="{46481469-00E9-4E03-BDE0-4B71A24D8A12}" destId="{65F96756-1E18-4A22-89BD-30001B687673}" srcOrd="0" destOrd="0" presId="urn:microsoft.com/office/officeart/2005/8/layout/orgChart1"/>
    <dgm:cxn modelId="{50FBBDA8-92C0-4FD5-9ECF-96810DD67E4A}" type="presParOf" srcId="{46481469-00E9-4E03-BDE0-4B71A24D8A12}" destId="{25BCBCDC-C66E-4EB7-9E89-0CD80DEC2F2D}" srcOrd="1" destOrd="0" presId="urn:microsoft.com/office/officeart/2005/8/layout/orgChart1"/>
    <dgm:cxn modelId="{75EC2E47-3B22-43C7-92BD-57174594A4DC}" type="presParOf" srcId="{25BCBCDC-C66E-4EB7-9E89-0CD80DEC2F2D}" destId="{6814392B-D2BC-47B8-8ACB-2245AE7B6A10}" srcOrd="0" destOrd="0" presId="urn:microsoft.com/office/officeart/2005/8/layout/orgChart1"/>
    <dgm:cxn modelId="{264274D2-9BB8-4A43-9902-2FB046D4177A}" type="presParOf" srcId="{6814392B-D2BC-47B8-8ACB-2245AE7B6A10}" destId="{144CC70D-1848-4CD5-B0C7-2C2BE096DD22}" srcOrd="0" destOrd="0" presId="urn:microsoft.com/office/officeart/2005/8/layout/orgChart1"/>
    <dgm:cxn modelId="{4DE1403E-220B-4B4E-9994-21A1E7AB42E7}" type="presParOf" srcId="{6814392B-D2BC-47B8-8ACB-2245AE7B6A10}" destId="{044734F3-C715-4A4E-8D99-684554CBE1DF}" srcOrd="1" destOrd="0" presId="urn:microsoft.com/office/officeart/2005/8/layout/orgChart1"/>
    <dgm:cxn modelId="{CB77278A-3C96-4B35-8853-9523EC5C60C3}" type="presParOf" srcId="{25BCBCDC-C66E-4EB7-9E89-0CD80DEC2F2D}" destId="{245B53A1-CE8F-4373-82E2-DDEAF83436E1}" srcOrd="1" destOrd="0" presId="urn:microsoft.com/office/officeart/2005/8/layout/orgChart1"/>
    <dgm:cxn modelId="{061C4460-F870-4BC6-8CBB-A17BB8DF475D}" type="presParOf" srcId="{25BCBCDC-C66E-4EB7-9E89-0CD80DEC2F2D}" destId="{A1AEFB8E-D3E1-4FAB-81FE-B97781C1343E}" srcOrd="2" destOrd="0" presId="urn:microsoft.com/office/officeart/2005/8/layout/orgChart1"/>
    <dgm:cxn modelId="{9E366792-675A-4D8B-8881-DA3238F68BA0}" type="presParOf" srcId="{46481469-00E9-4E03-BDE0-4B71A24D8A12}" destId="{79A192FD-7233-4CE8-8472-A53D82131DBC}" srcOrd="2" destOrd="0" presId="urn:microsoft.com/office/officeart/2005/8/layout/orgChart1"/>
    <dgm:cxn modelId="{166155C5-8877-4615-A2D5-8DBDD7DED7A4}" type="presParOf" srcId="{46481469-00E9-4E03-BDE0-4B71A24D8A12}" destId="{651DBA12-0B79-4DB6-B165-C5310C30C61D}" srcOrd="3" destOrd="0" presId="urn:microsoft.com/office/officeart/2005/8/layout/orgChart1"/>
    <dgm:cxn modelId="{8468AC42-E7C1-4B41-B817-367DE3810182}" type="presParOf" srcId="{651DBA12-0B79-4DB6-B165-C5310C30C61D}" destId="{9D90226C-A9D5-48D5-8995-C1C63DB23E86}" srcOrd="0" destOrd="0" presId="urn:microsoft.com/office/officeart/2005/8/layout/orgChart1"/>
    <dgm:cxn modelId="{E8C6E742-9491-485A-A0D6-7C85D2057CC8}" type="presParOf" srcId="{9D90226C-A9D5-48D5-8995-C1C63DB23E86}" destId="{3D19F40A-A905-483F-893A-3AED269DBBBE}" srcOrd="0" destOrd="0" presId="urn:microsoft.com/office/officeart/2005/8/layout/orgChart1"/>
    <dgm:cxn modelId="{784D07CA-CA2D-4315-9189-156C26396B31}" type="presParOf" srcId="{9D90226C-A9D5-48D5-8995-C1C63DB23E86}" destId="{796D69F7-8843-46E6-8B4C-B0B83A8CB5FB}" srcOrd="1" destOrd="0" presId="urn:microsoft.com/office/officeart/2005/8/layout/orgChart1"/>
    <dgm:cxn modelId="{EC5C440C-16D7-42ED-BCB5-96CD661A92B1}" type="presParOf" srcId="{651DBA12-0B79-4DB6-B165-C5310C30C61D}" destId="{0229BCBA-4071-41B4-90F8-7D8D48292ACC}" srcOrd="1" destOrd="0" presId="urn:microsoft.com/office/officeart/2005/8/layout/orgChart1"/>
    <dgm:cxn modelId="{6BB9E354-1DE7-4E46-B48B-9728A8C4C85E}" type="presParOf" srcId="{651DBA12-0B79-4DB6-B165-C5310C30C61D}" destId="{62BA626F-D182-43C7-BF95-041022369979}" srcOrd="2" destOrd="0" presId="urn:microsoft.com/office/officeart/2005/8/layout/orgChart1"/>
    <dgm:cxn modelId="{2E1D857A-49AF-4F65-BDED-77BEAB9CF833}" type="presParOf" srcId="{46481469-00E9-4E03-BDE0-4B71A24D8A12}" destId="{157DC663-680F-421D-A13C-C72B1420195E}" srcOrd="4" destOrd="0" presId="urn:microsoft.com/office/officeart/2005/8/layout/orgChart1"/>
    <dgm:cxn modelId="{6F2993D9-EB25-4613-A488-AB1684D3A44D}" type="presParOf" srcId="{46481469-00E9-4E03-BDE0-4B71A24D8A12}" destId="{FF074755-FF09-4CAD-A864-7E5A4D3DEEBF}" srcOrd="5" destOrd="0" presId="urn:microsoft.com/office/officeart/2005/8/layout/orgChart1"/>
    <dgm:cxn modelId="{C77D427A-48C6-452D-AFC7-1551184EEA8A}" type="presParOf" srcId="{FF074755-FF09-4CAD-A864-7E5A4D3DEEBF}" destId="{6886C820-B4AD-4337-95A2-2A9F00E5757B}" srcOrd="0" destOrd="0" presId="urn:microsoft.com/office/officeart/2005/8/layout/orgChart1"/>
    <dgm:cxn modelId="{E79F256D-169C-416A-8C5F-044F06CE9E28}" type="presParOf" srcId="{6886C820-B4AD-4337-95A2-2A9F00E5757B}" destId="{87D63F17-5BA2-4F6D-ADFB-C7B4EDB1FD77}" srcOrd="0" destOrd="0" presId="urn:microsoft.com/office/officeart/2005/8/layout/orgChart1"/>
    <dgm:cxn modelId="{11C941C4-4721-455E-8BCB-5E58C600735F}" type="presParOf" srcId="{6886C820-B4AD-4337-95A2-2A9F00E5757B}" destId="{7762DBC2-EB7C-4442-A231-6EC39BEC8D36}" srcOrd="1" destOrd="0" presId="urn:microsoft.com/office/officeart/2005/8/layout/orgChart1"/>
    <dgm:cxn modelId="{8B8BAEF7-12F0-4F14-9533-1FE6299743AC}" type="presParOf" srcId="{FF074755-FF09-4CAD-A864-7E5A4D3DEEBF}" destId="{96A1421A-8F0E-4200-9926-C6BD1273473D}" srcOrd="1" destOrd="0" presId="urn:microsoft.com/office/officeart/2005/8/layout/orgChart1"/>
    <dgm:cxn modelId="{73FE26E6-7E95-46F1-A7E5-6707B1C51EDA}" type="presParOf" srcId="{FF074755-FF09-4CAD-A864-7E5A4D3DEEBF}" destId="{23FF493B-81E0-4FC7-AFC3-9F952ABA1897}" srcOrd="2" destOrd="0" presId="urn:microsoft.com/office/officeart/2005/8/layout/orgChart1"/>
    <dgm:cxn modelId="{EA4F0A1C-08F4-4EEF-8095-0EE06164C734}" type="presParOf" srcId="{46481469-00E9-4E03-BDE0-4B71A24D8A12}" destId="{808A2161-CFDD-4C38-BC1F-230519548170}" srcOrd="6" destOrd="0" presId="urn:microsoft.com/office/officeart/2005/8/layout/orgChart1"/>
    <dgm:cxn modelId="{BFD8FC5C-D3EC-47A1-ABB5-63126569EF4B}" type="presParOf" srcId="{46481469-00E9-4E03-BDE0-4B71A24D8A12}" destId="{963E1963-A329-4C6B-B8D0-DA9BF33AB39B}" srcOrd="7" destOrd="0" presId="urn:microsoft.com/office/officeart/2005/8/layout/orgChart1"/>
    <dgm:cxn modelId="{4A6D8DFE-2A22-4D82-8643-D4948DB27969}" type="presParOf" srcId="{963E1963-A329-4C6B-B8D0-DA9BF33AB39B}" destId="{797FE264-2A98-498B-907E-8E099A88FCEA}" srcOrd="0" destOrd="0" presId="urn:microsoft.com/office/officeart/2005/8/layout/orgChart1"/>
    <dgm:cxn modelId="{A8F0BB9A-9B8B-49BC-BD79-26BAE9CB2B0E}" type="presParOf" srcId="{797FE264-2A98-498B-907E-8E099A88FCEA}" destId="{68E290DF-2CDE-4151-81E9-4B1D1105D4E3}" srcOrd="0" destOrd="0" presId="urn:microsoft.com/office/officeart/2005/8/layout/orgChart1"/>
    <dgm:cxn modelId="{FCEC18EA-1F30-41E6-82A5-B4A883302F31}" type="presParOf" srcId="{797FE264-2A98-498B-907E-8E099A88FCEA}" destId="{BDE3C980-61F4-4757-93C8-4FE7621367F0}" srcOrd="1" destOrd="0" presId="urn:microsoft.com/office/officeart/2005/8/layout/orgChart1"/>
    <dgm:cxn modelId="{0F51DF2B-E279-42BB-A3E3-302C4B17E3C1}" type="presParOf" srcId="{963E1963-A329-4C6B-B8D0-DA9BF33AB39B}" destId="{7B9ABCE1-97CD-4723-A127-C1CB2F1C9410}" srcOrd="1" destOrd="0" presId="urn:microsoft.com/office/officeart/2005/8/layout/orgChart1"/>
    <dgm:cxn modelId="{F2375F2E-5D38-42F5-A792-5B56B852E2BF}" type="presParOf" srcId="{963E1963-A329-4C6B-B8D0-DA9BF33AB39B}" destId="{C4181946-1C27-40CE-9F59-F4B561361D94}" srcOrd="2" destOrd="0" presId="urn:microsoft.com/office/officeart/2005/8/layout/orgChart1"/>
    <dgm:cxn modelId="{C3B43EC9-8949-49CD-8387-BA457C01B550}" type="presParOf" srcId="{46481469-00E9-4E03-BDE0-4B71A24D8A12}" destId="{A2AD992A-053B-4D84-9424-7B8134D067C0}" srcOrd="8" destOrd="0" presId="urn:microsoft.com/office/officeart/2005/8/layout/orgChart1"/>
    <dgm:cxn modelId="{AB4E9549-E5CC-4028-8D59-4F3EA47072CB}" type="presParOf" srcId="{46481469-00E9-4E03-BDE0-4B71A24D8A12}" destId="{AA728C75-44BD-4E89-9A7B-EC2CD12B0F2D}" srcOrd="9" destOrd="0" presId="urn:microsoft.com/office/officeart/2005/8/layout/orgChart1"/>
    <dgm:cxn modelId="{8B145A0E-0001-4FAF-A20A-751CF4E32B88}" type="presParOf" srcId="{AA728C75-44BD-4E89-9A7B-EC2CD12B0F2D}" destId="{38E63B94-09AB-48D4-ACCC-81A73272C7BD}" srcOrd="0" destOrd="0" presId="urn:microsoft.com/office/officeart/2005/8/layout/orgChart1"/>
    <dgm:cxn modelId="{FB65E1AD-11D9-4AAE-B679-EE72E1E13542}" type="presParOf" srcId="{38E63B94-09AB-48D4-ACCC-81A73272C7BD}" destId="{0659F63A-FF71-489C-B199-61ACA51E37B6}" srcOrd="0" destOrd="0" presId="urn:microsoft.com/office/officeart/2005/8/layout/orgChart1"/>
    <dgm:cxn modelId="{39812670-E283-40B6-96C5-0D584EE4989B}" type="presParOf" srcId="{38E63B94-09AB-48D4-ACCC-81A73272C7BD}" destId="{E53520B5-0558-4483-8685-1FDA472CFAD4}" srcOrd="1" destOrd="0" presId="urn:microsoft.com/office/officeart/2005/8/layout/orgChart1"/>
    <dgm:cxn modelId="{DAADD979-2ED9-411E-B589-6CA778984D75}" type="presParOf" srcId="{AA728C75-44BD-4E89-9A7B-EC2CD12B0F2D}" destId="{137D89DB-0E55-4C66-AB10-9477D988F2D7}" srcOrd="1" destOrd="0" presId="urn:microsoft.com/office/officeart/2005/8/layout/orgChart1"/>
    <dgm:cxn modelId="{6875A292-405A-4CC9-9C21-50E74E089A71}" type="presParOf" srcId="{AA728C75-44BD-4E89-9A7B-EC2CD12B0F2D}" destId="{5A6D11C9-EDDB-43FD-B5B5-1163FBEE9AF3}" srcOrd="2" destOrd="0" presId="urn:microsoft.com/office/officeart/2005/8/layout/orgChart1"/>
    <dgm:cxn modelId="{4DD08A5C-4F83-431A-ACFD-4D86D8D4717F}" type="presParOf" srcId="{43611E6F-7089-4CAD-B024-BF6B636AD382}" destId="{FA08701A-2AF4-43B5-AB65-CCBF88D9F2F9}" srcOrd="2" destOrd="0" presId="urn:microsoft.com/office/officeart/2005/8/layout/orgChart1"/>
    <dgm:cxn modelId="{77FB272E-5B95-4087-B620-646F8B46DE7D}" type="presParOf" srcId="{BC67E93D-3B25-4C15-A8FC-F4C4EECB9655}" destId="{4C7887C9-0881-4FDA-ABAA-E76127A64B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D85C8-FF27-4631-8C5B-C53C339CF2B7}" type="doc">
      <dgm:prSet loTypeId="urn:microsoft.com/office/officeart/2005/8/layout/orgChart1" loCatId="hierarchy" qsTypeId="urn:microsoft.com/office/officeart/2005/8/quickstyle/simple3" qsCatId="simple" csTypeId="urn:microsoft.com/office/officeart/2005/8/colors/accent2_2" csCatId="accent2" phldr="1"/>
      <dgm:spPr/>
    </dgm:pt>
    <dgm:pt modelId="{51C0164B-DB2E-4278-A6AA-B37A1263FE8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وحدة المعالجة</a:t>
          </a:r>
          <a:endParaRPr kumimoji="0" lang="en-US" sz="2000" b="1" kern="1200" dirty="0" smtClean="0">
            <a:solidFill>
              <a:schemeClr val="tx1">
                <a:lumMod val="95000"/>
                <a:lumOff val="5000"/>
              </a:schemeClr>
            </a:solidFill>
            <a:latin typeface="Lucida Sans Unicode" pitchFamily="34" charset="0"/>
            <a:ea typeface="+mn-ea"/>
            <a:cs typeface="Traditional Arabic" pitchFamily="2" charset="-78"/>
          </a:endParaRPr>
        </a:p>
      </dgm:t>
    </dgm:pt>
    <dgm:pt modelId="{4D81E040-1C02-418F-B741-5F551D7F1740}" type="parTrans" cxnId="{9E766966-8DEB-4428-81E0-90BBCC9E9F69}">
      <dgm:prSet/>
      <dgm:spPr/>
      <dgm:t>
        <a:bodyPr/>
        <a:lstStyle/>
        <a:p>
          <a:pPr rtl="1"/>
          <a:endParaRPr lang="ar-SA"/>
        </a:p>
      </dgm:t>
    </dgm:pt>
    <dgm:pt modelId="{3A2563A7-2D3B-4FF6-BD2A-440AF22B39A4}" type="sibTrans" cxnId="{9E766966-8DEB-4428-81E0-90BBCC9E9F69}">
      <dgm:prSet/>
      <dgm:spPr/>
      <dgm:t>
        <a:bodyPr/>
        <a:lstStyle/>
        <a:p>
          <a:pPr rtl="1"/>
          <a:endParaRPr lang="ar-SA"/>
        </a:p>
      </dgm:t>
    </dgm:pt>
    <dgm:pt modelId="{6C1B5AFF-7183-4B92-A542-BC37EC10FDBE}">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وحدة</a:t>
          </a:r>
          <a:r>
            <a:rPr kumimoji="0" lang="ar-LB" sz="2100" b="0" i="0" u="none" strike="noStrike" kern="1200" cap="none" normalizeH="0" baseline="0" dirty="0" smtClean="0">
              <a:ln/>
              <a:effectLst/>
              <a:latin typeface="Times New Roman" pitchFamily="18" charset="0"/>
              <a:cs typeface="Arial" charset="0"/>
            </a:rPr>
            <a:t> </a:t>
          </a: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الحساب</a:t>
          </a:r>
          <a:r>
            <a:rPr kumimoji="0" lang="ar-LB" sz="2100" b="0" i="0" u="none" strike="noStrike" kern="1200" cap="none" normalizeH="0" baseline="0" dirty="0" smtClean="0">
              <a:ln/>
              <a:effectLst/>
              <a:latin typeface="Times New Roman" pitchFamily="18" charset="0"/>
              <a:cs typeface="Arial" charset="0"/>
            </a:rPr>
            <a:t> </a:t>
          </a: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والمنطق</a:t>
          </a:r>
          <a:endParaRPr kumimoji="0" lang="en-US" sz="2000" b="1" kern="1200" dirty="0" smtClean="0">
            <a:solidFill>
              <a:schemeClr val="tx1">
                <a:lumMod val="95000"/>
                <a:lumOff val="5000"/>
              </a:schemeClr>
            </a:solidFill>
            <a:latin typeface="Lucida Sans Unicode" pitchFamily="34" charset="0"/>
            <a:ea typeface="+mn-ea"/>
            <a:cs typeface="Traditional Arabic" pitchFamily="2" charset="-78"/>
          </a:endParaRPr>
        </a:p>
      </dgm:t>
    </dgm:pt>
    <dgm:pt modelId="{E2EDDA18-9E26-4579-BB4D-23C7E4DA6063}" type="parTrans" cxnId="{A6BC0E0C-E8D3-4289-8DDB-C5411B23B7DF}">
      <dgm:prSet/>
      <dgm:spPr/>
      <dgm:t>
        <a:bodyPr/>
        <a:lstStyle/>
        <a:p>
          <a:pPr rtl="1"/>
          <a:endParaRPr lang="ar-SA"/>
        </a:p>
      </dgm:t>
    </dgm:pt>
    <dgm:pt modelId="{D85E4EC5-AC80-4D57-9D0D-AC36CFD3FA52}" type="sibTrans" cxnId="{A6BC0E0C-E8D3-4289-8DDB-C5411B23B7DF}">
      <dgm:prSet/>
      <dgm:spPr/>
      <dgm:t>
        <a:bodyPr/>
        <a:lstStyle/>
        <a:p>
          <a:pPr rtl="1"/>
          <a:endParaRPr lang="ar-SA"/>
        </a:p>
      </dgm:t>
    </dgm:pt>
    <dgm:pt modelId="{A129D4F7-4C21-401E-BFFF-962FE6EFB245}">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وحدة</a:t>
          </a:r>
          <a:r>
            <a:rPr kumimoji="0" lang="ar-LB" sz="2100" b="0" i="0" u="none" strike="noStrike" kern="1200" cap="none" normalizeH="0" baseline="0" dirty="0" smtClean="0">
              <a:ln/>
              <a:effectLst/>
              <a:latin typeface="Times New Roman" pitchFamily="18" charset="0"/>
              <a:cs typeface="Arial" charset="0"/>
            </a:rPr>
            <a:t> </a:t>
          </a: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التحكم</a:t>
          </a:r>
          <a:endParaRPr kumimoji="0" lang="en-US" sz="2000" b="1" kern="1200" dirty="0" smtClean="0">
            <a:solidFill>
              <a:schemeClr val="tx1">
                <a:lumMod val="95000"/>
                <a:lumOff val="5000"/>
              </a:schemeClr>
            </a:solidFill>
            <a:latin typeface="Lucida Sans Unicode" pitchFamily="34" charset="0"/>
            <a:ea typeface="+mn-ea"/>
            <a:cs typeface="Traditional Arabic" pitchFamily="2" charset="-78"/>
          </a:endParaRPr>
        </a:p>
      </dgm:t>
    </dgm:pt>
    <dgm:pt modelId="{8D5B9CED-7165-4067-AC7E-0F7C10CB535D}" type="parTrans" cxnId="{C4B5AF2D-3E02-4160-8D89-9837C3A843D6}">
      <dgm:prSet/>
      <dgm:spPr/>
      <dgm:t>
        <a:bodyPr/>
        <a:lstStyle/>
        <a:p>
          <a:pPr rtl="1"/>
          <a:endParaRPr lang="ar-SA"/>
        </a:p>
      </dgm:t>
    </dgm:pt>
    <dgm:pt modelId="{7ACA96A2-AA58-457A-9181-4911C5E7A862}" type="sibTrans" cxnId="{C4B5AF2D-3E02-4160-8D89-9837C3A843D6}">
      <dgm:prSet/>
      <dgm:spPr/>
      <dgm:t>
        <a:bodyPr/>
        <a:lstStyle/>
        <a:p>
          <a:pPr rtl="1"/>
          <a:endParaRPr lang="ar-SA"/>
        </a:p>
      </dgm:t>
    </dgm:pt>
    <dgm:pt modelId="{3329165E-90D6-42CA-89FC-4E6A0CC1CFB5}" type="pres">
      <dgm:prSet presAssocID="{F62D85C8-FF27-4631-8C5B-C53C339CF2B7}" presName="hierChild1" presStyleCnt="0">
        <dgm:presLayoutVars>
          <dgm:orgChart val="1"/>
          <dgm:chPref val="1"/>
          <dgm:dir/>
          <dgm:animOne val="branch"/>
          <dgm:animLvl val="lvl"/>
          <dgm:resizeHandles/>
        </dgm:presLayoutVars>
      </dgm:prSet>
      <dgm:spPr/>
    </dgm:pt>
    <dgm:pt modelId="{C95E5F5B-232D-401C-9D32-5C01F964EE71}" type="pres">
      <dgm:prSet presAssocID="{51C0164B-DB2E-4278-A6AA-B37A1263FE81}" presName="hierRoot1" presStyleCnt="0">
        <dgm:presLayoutVars>
          <dgm:hierBranch/>
        </dgm:presLayoutVars>
      </dgm:prSet>
      <dgm:spPr/>
    </dgm:pt>
    <dgm:pt modelId="{5225A933-B8E0-4369-A066-7E760895947E}" type="pres">
      <dgm:prSet presAssocID="{51C0164B-DB2E-4278-A6AA-B37A1263FE81}" presName="rootComposite1" presStyleCnt="0"/>
      <dgm:spPr/>
    </dgm:pt>
    <dgm:pt modelId="{91F787B1-E3BB-48D1-89F7-E8B59C57097E}" type="pres">
      <dgm:prSet presAssocID="{51C0164B-DB2E-4278-A6AA-B37A1263FE81}" presName="rootText1" presStyleLbl="node0" presStyleIdx="0" presStyleCnt="1">
        <dgm:presLayoutVars>
          <dgm:chPref val="3"/>
        </dgm:presLayoutVars>
      </dgm:prSet>
      <dgm:spPr/>
      <dgm:t>
        <a:bodyPr/>
        <a:lstStyle/>
        <a:p>
          <a:pPr rtl="1"/>
          <a:endParaRPr lang="ar-SA"/>
        </a:p>
      </dgm:t>
    </dgm:pt>
    <dgm:pt modelId="{DFF53420-0A22-41E2-9D5F-3480EB3A0949}" type="pres">
      <dgm:prSet presAssocID="{51C0164B-DB2E-4278-A6AA-B37A1263FE81}" presName="rootConnector1" presStyleLbl="node1" presStyleIdx="0" presStyleCnt="0"/>
      <dgm:spPr/>
      <dgm:t>
        <a:bodyPr/>
        <a:lstStyle/>
        <a:p>
          <a:pPr rtl="1"/>
          <a:endParaRPr lang="ar-SA"/>
        </a:p>
      </dgm:t>
    </dgm:pt>
    <dgm:pt modelId="{4751AEA6-95C6-4434-9024-9142BF858B2D}" type="pres">
      <dgm:prSet presAssocID="{51C0164B-DB2E-4278-A6AA-B37A1263FE81}" presName="hierChild2" presStyleCnt="0"/>
      <dgm:spPr/>
    </dgm:pt>
    <dgm:pt modelId="{AC4DBEBD-7563-40C1-9B8B-4181E76BC867}" type="pres">
      <dgm:prSet presAssocID="{E2EDDA18-9E26-4579-BB4D-23C7E4DA6063}" presName="Name35" presStyleLbl="parChTrans1D2" presStyleIdx="0" presStyleCnt="2"/>
      <dgm:spPr/>
      <dgm:t>
        <a:bodyPr/>
        <a:lstStyle/>
        <a:p>
          <a:pPr rtl="1"/>
          <a:endParaRPr lang="ar-SA"/>
        </a:p>
      </dgm:t>
    </dgm:pt>
    <dgm:pt modelId="{FA4E4B55-7887-4D54-8545-42ADA2B27A4B}" type="pres">
      <dgm:prSet presAssocID="{6C1B5AFF-7183-4B92-A542-BC37EC10FDBE}" presName="hierRoot2" presStyleCnt="0">
        <dgm:presLayoutVars>
          <dgm:hierBranch/>
        </dgm:presLayoutVars>
      </dgm:prSet>
      <dgm:spPr/>
    </dgm:pt>
    <dgm:pt modelId="{DEDD2F78-50BB-4E50-BB5A-90E6292C3F0F}" type="pres">
      <dgm:prSet presAssocID="{6C1B5AFF-7183-4B92-A542-BC37EC10FDBE}" presName="rootComposite" presStyleCnt="0"/>
      <dgm:spPr/>
    </dgm:pt>
    <dgm:pt modelId="{06F6A387-1BC8-4724-B4A8-8351B848D22E}" type="pres">
      <dgm:prSet presAssocID="{6C1B5AFF-7183-4B92-A542-BC37EC10FDBE}" presName="rootText" presStyleLbl="node2" presStyleIdx="0" presStyleCnt="2" custScaleY="128277">
        <dgm:presLayoutVars>
          <dgm:chPref val="3"/>
        </dgm:presLayoutVars>
      </dgm:prSet>
      <dgm:spPr/>
      <dgm:t>
        <a:bodyPr/>
        <a:lstStyle/>
        <a:p>
          <a:pPr rtl="1"/>
          <a:endParaRPr lang="ar-SA"/>
        </a:p>
      </dgm:t>
    </dgm:pt>
    <dgm:pt modelId="{A9730E1C-DBF0-4554-9C77-878DCC755B08}" type="pres">
      <dgm:prSet presAssocID="{6C1B5AFF-7183-4B92-A542-BC37EC10FDBE}" presName="rootConnector" presStyleLbl="node2" presStyleIdx="0" presStyleCnt="2"/>
      <dgm:spPr/>
      <dgm:t>
        <a:bodyPr/>
        <a:lstStyle/>
        <a:p>
          <a:pPr rtl="1"/>
          <a:endParaRPr lang="ar-SA"/>
        </a:p>
      </dgm:t>
    </dgm:pt>
    <dgm:pt modelId="{94566E2C-A3A8-4ECE-B4B4-63F54D83FE01}" type="pres">
      <dgm:prSet presAssocID="{6C1B5AFF-7183-4B92-A542-BC37EC10FDBE}" presName="hierChild4" presStyleCnt="0"/>
      <dgm:spPr/>
    </dgm:pt>
    <dgm:pt modelId="{0A7313CF-DA14-49E9-8652-7186B0CF22FB}" type="pres">
      <dgm:prSet presAssocID="{6C1B5AFF-7183-4B92-A542-BC37EC10FDBE}" presName="hierChild5" presStyleCnt="0"/>
      <dgm:spPr/>
    </dgm:pt>
    <dgm:pt modelId="{98DDE4CD-941E-4428-A6F6-DA03CCCA9FF3}" type="pres">
      <dgm:prSet presAssocID="{8D5B9CED-7165-4067-AC7E-0F7C10CB535D}" presName="Name35" presStyleLbl="parChTrans1D2" presStyleIdx="1" presStyleCnt="2"/>
      <dgm:spPr/>
      <dgm:t>
        <a:bodyPr/>
        <a:lstStyle/>
        <a:p>
          <a:pPr rtl="1"/>
          <a:endParaRPr lang="ar-SA"/>
        </a:p>
      </dgm:t>
    </dgm:pt>
    <dgm:pt modelId="{F65885D3-8C4E-4390-B396-831263734C36}" type="pres">
      <dgm:prSet presAssocID="{A129D4F7-4C21-401E-BFFF-962FE6EFB245}" presName="hierRoot2" presStyleCnt="0">
        <dgm:presLayoutVars>
          <dgm:hierBranch/>
        </dgm:presLayoutVars>
      </dgm:prSet>
      <dgm:spPr/>
    </dgm:pt>
    <dgm:pt modelId="{F08B60D2-6492-4D2A-8E98-EEDE24354148}" type="pres">
      <dgm:prSet presAssocID="{A129D4F7-4C21-401E-BFFF-962FE6EFB245}" presName="rootComposite" presStyleCnt="0"/>
      <dgm:spPr/>
    </dgm:pt>
    <dgm:pt modelId="{C4B1CE4A-0DCF-4DDF-8E56-5159CB7E4C67}" type="pres">
      <dgm:prSet presAssocID="{A129D4F7-4C21-401E-BFFF-962FE6EFB245}" presName="rootText" presStyleLbl="node2" presStyleIdx="1" presStyleCnt="2">
        <dgm:presLayoutVars>
          <dgm:chPref val="3"/>
        </dgm:presLayoutVars>
      </dgm:prSet>
      <dgm:spPr/>
      <dgm:t>
        <a:bodyPr/>
        <a:lstStyle/>
        <a:p>
          <a:pPr rtl="1"/>
          <a:endParaRPr lang="ar-SA"/>
        </a:p>
      </dgm:t>
    </dgm:pt>
    <dgm:pt modelId="{23914856-43A7-4658-B98D-81869BF2AC48}" type="pres">
      <dgm:prSet presAssocID="{A129D4F7-4C21-401E-BFFF-962FE6EFB245}" presName="rootConnector" presStyleLbl="node2" presStyleIdx="1" presStyleCnt="2"/>
      <dgm:spPr/>
      <dgm:t>
        <a:bodyPr/>
        <a:lstStyle/>
        <a:p>
          <a:pPr rtl="1"/>
          <a:endParaRPr lang="ar-SA"/>
        </a:p>
      </dgm:t>
    </dgm:pt>
    <dgm:pt modelId="{87A9AA4B-A207-4A4C-96CD-F26E91E3201C}" type="pres">
      <dgm:prSet presAssocID="{A129D4F7-4C21-401E-BFFF-962FE6EFB245}" presName="hierChild4" presStyleCnt="0"/>
      <dgm:spPr/>
    </dgm:pt>
    <dgm:pt modelId="{F8AA479B-789D-4100-BC16-7B9A0D9B6121}" type="pres">
      <dgm:prSet presAssocID="{A129D4F7-4C21-401E-BFFF-962FE6EFB245}" presName="hierChild5" presStyleCnt="0"/>
      <dgm:spPr/>
    </dgm:pt>
    <dgm:pt modelId="{D00E8BA8-C61A-4B16-892B-C2B9439DCBCF}" type="pres">
      <dgm:prSet presAssocID="{51C0164B-DB2E-4278-A6AA-B37A1263FE81}" presName="hierChild3" presStyleCnt="0"/>
      <dgm:spPr/>
    </dgm:pt>
  </dgm:ptLst>
  <dgm:cxnLst>
    <dgm:cxn modelId="{6AD118C7-6694-4A4A-82D1-0018D94CD86C}" type="presOf" srcId="{6C1B5AFF-7183-4B92-A542-BC37EC10FDBE}" destId="{06F6A387-1BC8-4724-B4A8-8351B848D22E}" srcOrd="0" destOrd="0" presId="urn:microsoft.com/office/officeart/2005/8/layout/orgChart1"/>
    <dgm:cxn modelId="{9E766966-8DEB-4428-81E0-90BBCC9E9F69}" srcId="{F62D85C8-FF27-4631-8C5B-C53C339CF2B7}" destId="{51C0164B-DB2E-4278-A6AA-B37A1263FE81}" srcOrd="0" destOrd="0" parTransId="{4D81E040-1C02-418F-B741-5F551D7F1740}" sibTransId="{3A2563A7-2D3B-4FF6-BD2A-440AF22B39A4}"/>
    <dgm:cxn modelId="{4747456C-00BF-4FA9-AF98-210152B47355}" type="presOf" srcId="{8D5B9CED-7165-4067-AC7E-0F7C10CB535D}" destId="{98DDE4CD-941E-4428-A6F6-DA03CCCA9FF3}" srcOrd="0" destOrd="0" presId="urn:microsoft.com/office/officeart/2005/8/layout/orgChart1"/>
    <dgm:cxn modelId="{19EC3DFF-0E09-430D-BF50-F25E80B22AF8}" type="presOf" srcId="{6C1B5AFF-7183-4B92-A542-BC37EC10FDBE}" destId="{A9730E1C-DBF0-4554-9C77-878DCC755B08}" srcOrd="1" destOrd="0" presId="urn:microsoft.com/office/officeart/2005/8/layout/orgChart1"/>
    <dgm:cxn modelId="{3E1CED56-2D1C-4F3A-8547-8B5CA951D702}" type="presOf" srcId="{A129D4F7-4C21-401E-BFFF-962FE6EFB245}" destId="{23914856-43A7-4658-B98D-81869BF2AC48}" srcOrd="1" destOrd="0" presId="urn:microsoft.com/office/officeart/2005/8/layout/orgChart1"/>
    <dgm:cxn modelId="{7B6E8639-E5E6-4C9A-AF0B-C31AC45B6958}" type="presOf" srcId="{51C0164B-DB2E-4278-A6AA-B37A1263FE81}" destId="{91F787B1-E3BB-48D1-89F7-E8B59C57097E}" srcOrd="0" destOrd="0" presId="urn:microsoft.com/office/officeart/2005/8/layout/orgChart1"/>
    <dgm:cxn modelId="{3A79174D-19E8-4DAB-AD90-95D7ECE82B93}" type="presOf" srcId="{F62D85C8-FF27-4631-8C5B-C53C339CF2B7}" destId="{3329165E-90D6-42CA-89FC-4E6A0CC1CFB5}" srcOrd="0" destOrd="0" presId="urn:microsoft.com/office/officeart/2005/8/layout/orgChart1"/>
    <dgm:cxn modelId="{EB9D9C55-193E-4582-B9E4-EA6071FCFFAB}" type="presOf" srcId="{A129D4F7-4C21-401E-BFFF-962FE6EFB245}" destId="{C4B1CE4A-0DCF-4DDF-8E56-5159CB7E4C67}" srcOrd="0" destOrd="0" presId="urn:microsoft.com/office/officeart/2005/8/layout/orgChart1"/>
    <dgm:cxn modelId="{426D59A5-2BB0-4D75-A719-F42D6580D238}" type="presOf" srcId="{E2EDDA18-9E26-4579-BB4D-23C7E4DA6063}" destId="{AC4DBEBD-7563-40C1-9B8B-4181E76BC867}" srcOrd="0" destOrd="0" presId="urn:microsoft.com/office/officeart/2005/8/layout/orgChart1"/>
    <dgm:cxn modelId="{C4B5AF2D-3E02-4160-8D89-9837C3A843D6}" srcId="{51C0164B-DB2E-4278-A6AA-B37A1263FE81}" destId="{A129D4F7-4C21-401E-BFFF-962FE6EFB245}" srcOrd="1" destOrd="0" parTransId="{8D5B9CED-7165-4067-AC7E-0F7C10CB535D}" sibTransId="{7ACA96A2-AA58-457A-9181-4911C5E7A862}"/>
    <dgm:cxn modelId="{A6BC0E0C-E8D3-4289-8DDB-C5411B23B7DF}" srcId="{51C0164B-DB2E-4278-A6AA-B37A1263FE81}" destId="{6C1B5AFF-7183-4B92-A542-BC37EC10FDBE}" srcOrd="0" destOrd="0" parTransId="{E2EDDA18-9E26-4579-BB4D-23C7E4DA6063}" sibTransId="{D85E4EC5-AC80-4D57-9D0D-AC36CFD3FA52}"/>
    <dgm:cxn modelId="{FFD7BAE8-2108-4259-843B-577C65A8E3A9}" type="presOf" srcId="{51C0164B-DB2E-4278-A6AA-B37A1263FE81}" destId="{DFF53420-0A22-41E2-9D5F-3480EB3A0949}" srcOrd="1" destOrd="0" presId="urn:microsoft.com/office/officeart/2005/8/layout/orgChart1"/>
    <dgm:cxn modelId="{D08B9EE8-D4CF-4FB5-B59F-B8F80B2ED125}" type="presParOf" srcId="{3329165E-90D6-42CA-89FC-4E6A0CC1CFB5}" destId="{C95E5F5B-232D-401C-9D32-5C01F964EE71}" srcOrd="0" destOrd="0" presId="urn:microsoft.com/office/officeart/2005/8/layout/orgChart1"/>
    <dgm:cxn modelId="{2259E11E-D54E-42DA-B5D0-FD851A9538EC}" type="presParOf" srcId="{C95E5F5B-232D-401C-9D32-5C01F964EE71}" destId="{5225A933-B8E0-4369-A066-7E760895947E}" srcOrd="0" destOrd="0" presId="urn:microsoft.com/office/officeart/2005/8/layout/orgChart1"/>
    <dgm:cxn modelId="{41A3F6EE-5A06-436E-B5B5-9A381818EF99}" type="presParOf" srcId="{5225A933-B8E0-4369-A066-7E760895947E}" destId="{91F787B1-E3BB-48D1-89F7-E8B59C57097E}" srcOrd="0" destOrd="0" presId="urn:microsoft.com/office/officeart/2005/8/layout/orgChart1"/>
    <dgm:cxn modelId="{BFE3CE0A-AF52-4A07-8984-6FB4985CBE12}" type="presParOf" srcId="{5225A933-B8E0-4369-A066-7E760895947E}" destId="{DFF53420-0A22-41E2-9D5F-3480EB3A0949}" srcOrd="1" destOrd="0" presId="urn:microsoft.com/office/officeart/2005/8/layout/orgChart1"/>
    <dgm:cxn modelId="{B0885819-B7B7-4C98-A417-A720574567A9}" type="presParOf" srcId="{C95E5F5B-232D-401C-9D32-5C01F964EE71}" destId="{4751AEA6-95C6-4434-9024-9142BF858B2D}" srcOrd="1" destOrd="0" presId="urn:microsoft.com/office/officeart/2005/8/layout/orgChart1"/>
    <dgm:cxn modelId="{7A368B3B-B6E6-4494-8DF5-A42FC6972C08}" type="presParOf" srcId="{4751AEA6-95C6-4434-9024-9142BF858B2D}" destId="{AC4DBEBD-7563-40C1-9B8B-4181E76BC867}" srcOrd="0" destOrd="0" presId="urn:microsoft.com/office/officeart/2005/8/layout/orgChart1"/>
    <dgm:cxn modelId="{C30972B6-5B86-4147-8F25-27F9876D5F55}" type="presParOf" srcId="{4751AEA6-95C6-4434-9024-9142BF858B2D}" destId="{FA4E4B55-7887-4D54-8545-42ADA2B27A4B}" srcOrd="1" destOrd="0" presId="urn:microsoft.com/office/officeart/2005/8/layout/orgChart1"/>
    <dgm:cxn modelId="{94755562-E0D6-4BB8-8ADD-898BB9D72F7E}" type="presParOf" srcId="{FA4E4B55-7887-4D54-8545-42ADA2B27A4B}" destId="{DEDD2F78-50BB-4E50-BB5A-90E6292C3F0F}" srcOrd="0" destOrd="0" presId="urn:microsoft.com/office/officeart/2005/8/layout/orgChart1"/>
    <dgm:cxn modelId="{DA0B7E8B-CF64-4142-9FBF-CFC80023681C}" type="presParOf" srcId="{DEDD2F78-50BB-4E50-BB5A-90E6292C3F0F}" destId="{06F6A387-1BC8-4724-B4A8-8351B848D22E}" srcOrd="0" destOrd="0" presId="urn:microsoft.com/office/officeart/2005/8/layout/orgChart1"/>
    <dgm:cxn modelId="{047B7C22-6F98-42FB-8D61-29318F544677}" type="presParOf" srcId="{DEDD2F78-50BB-4E50-BB5A-90E6292C3F0F}" destId="{A9730E1C-DBF0-4554-9C77-878DCC755B08}" srcOrd="1" destOrd="0" presId="urn:microsoft.com/office/officeart/2005/8/layout/orgChart1"/>
    <dgm:cxn modelId="{502E4BD7-3380-4A80-921C-F2ADCA403223}" type="presParOf" srcId="{FA4E4B55-7887-4D54-8545-42ADA2B27A4B}" destId="{94566E2C-A3A8-4ECE-B4B4-63F54D83FE01}" srcOrd="1" destOrd="0" presId="urn:microsoft.com/office/officeart/2005/8/layout/orgChart1"/>
    <dgm:cxn modelId="{FC3255B1-C6B3-4BC8-B28A-CF8831E9A418}" type="presParOf" srcId="{FA4E4B55-7887-4D54-8545-42ADA2B27A4B}" destId="{0A7313CF-DA14-49E9-8652-7186B0CF22FB}" srcOrd="2" destOrd="0" presId="urn:microsoft.com/office/officeart/2005/8/layout/orgChart1"/>
    <dgm:cxn modelId="{0ACF3240-351C-480C-BD98-E1129495E676}" type="presParOf" srcId="{4751AEA6-95C6-4434-9024-9142BF858B2D}" destId="{98DDE4CD-941E-4428-A6F6-DA03CCCA9FF3}" srcOrd="2" destOrd="0" presId="urn:microsoft.com/office/officeart/2005/8/layout/orgChart1"/>
    <dgm:cxn modelId="{6240A3F4-5FD5-4C44-B2BF-81AA0505B623}" type="presParOf" srcId="{4751AEA6-95C6-4434-9024-9142BF858B2D}" destId="{F65885D3-8C4E-4390-B396-831263734C36}" srcOrd="3" destOrd="0" presId="urn:microsoft.com/office/officeart/2005/8/layout/orgChart1"/>
    <dgm:cxn modelId="{08B301D4-46BD-4FE5-9426-77C16622FB37}" type="presParOf" srcId="{F65885D3-8C4E-4390-B396-831263734C36}" destId="{F08B60D2-6492-4D2A-8E98-EEDE24354148}" srcOrd="0" destOrd="0" presId="urn:microsoft.com/office/officeart/2005/8/layout/orgChart1"/>
    <dgm:cxn modelId="{386D923B-00FB-417D-86B9-22316AFF7A71}" type="presParOf" srcId="{F08B60D2-6492-4D2A-8E98-EEDE24354148}" destId="{C4B1CE4A-0DCF-4DDF-8E56-5159CB7E4C67}" srcOrd="0" destOrd="0" presId="urn:microsoft.com/office/officeart/2005/8/layout/orgChart1"/>
    <dgm:cxn modelId="{0CE9076C-CA5A-4885-B380-82D05242CE59}" type="presParOf" srcId="{F08B60D2-6492-4D2A-8E98-EEDE24354148}" destId="{23914856-43A7-4658-B98D-81869BF2AC48}" srcOrd="1" destOrd="0" presId="urn:microsoft.com/office/officeart/2005/8/layout/orgChart1"/>
    <dgm:cxn modelId="{885529AD-16DC-4FED-9A7D-01F995F58A37}" type="presParOf" srcId="{F65885D3-8C4E-4390-B396-831263734C36}" destId="{87A9AA4B-A207-4A4C-96CD-F26E91E3201C}" srcOrd="1" destOrd="0" presId="urn:microsoft.com/office/officeart/2005/8/layout/orgChart1"/>
    <dgm:cxn modelId="{EAA0F053-6E5D-4683-AF6A-235568B74239}" type="presParOf" srcId="{F65885D3-8C4E-4390-B396-831263734C36}" destId="{F8AA479B-789D-4100-BC16-7B9A0D9B6121}" srcOrd="2" destOrd="0" presId="urn:microsoft.com/office/officeart/2005/8/layout/orgChart1"/>
    <dgm:cxn modelId="{08057155-AB97-48D6-93DB-239D64E8344A}" type="presParOf" srcId="{C95E5F5B-232D-401C-9D32-5C01F964EE71}" destId="{D00E8BA8-C61A-4B16-892B-C2B9439DCBC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749D7-AEBD-48C1-80DE-D4FA378F643E}" type="doc">
      <dgm:prSet loTypeId="urn:microsoft.com/office/officeart/2005/8/layout/orgChart1" loCatId="hierarchy" qsTypeId="urn:microsoft.com/office/officeart/2005/8/quickstyle/simple3" qsCatId="simple" csTypeId="urn:microsoft.com/office/officeart/2005/8/colors/accent2_5" csCatId="accent2" phldr="1"/>
      <dgm:spPr/>
    </dgm:pt>
    <dgm:pt modelId="{901EF046-6B0B-4F65-9F20-CE4210C116AC}">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2400" kern="1200" dirty="0" smtClean="0">
              <a:solidFill>
                <a:schemeClr val="tx1">
                  <a:lumMod val="95000"/>
                  <a:lumOff val="5000"/>
                </a:schemeClr>
              </a:solidFill>
              <a:latin typeface="+mn-lt"/>
              <a:ea typeface="+mn-ea"/>
              <a:cs typeface="Traditional Arabic" pitchFamily="2" charset="-78"/>
            </a:rPr>
            <a:t>الذاكرة الرئيسية</a:t>
          </a:r>
          <a:endParaRPr lang="en-US" sz="2400" kern="1200" dirty="0" smtClean="0">
            <a:solidFill>
              <a:schemeClr val="tx1">
                <a:lumMod val="95000"/>
                <a:lumOff val="5000"/>
              </a:schemeClr>
            </a:solidFill>
            <a:latin typeface="+mn-lt"/>
            <a:ea typeface="+mn-ea"/>
            <a:cs typeface="Traditional Arabic" pitchFamily="2" charset="-78"/>
          </a:endParaRPr>
        </a:p>
      </dgm:t>
    </dgm:pt>
    <dgm:pt modelId="{9FECFCDB-CB27-4203-AD41-9412B72B8E39}" type="parTrans" cxnId="{D132AA82-1C8E-460F-B688-0E1EFCAA9E07}">
      <dgm:prSet/>
      <dgm:spPr/>
      <dgm:t>
        <a:bodyPr/>
        <a:lstStyle/>
        <a:p>
          <a:pPr rtl="1"/>
          <a:endParaRPr lang="ar-LB"/>
        </a:p>
      </dgm:t>
    </dgm:pt>
    <dgm:pt modelId="{9596C007-F050-4700-BD0B-B7FBCA8C5A7F}" type="sibTrans" cxnId="{D132AA82-1C8E-460F-B688-0E1EFCAA9E07}">
      <dgm:prSet/>
      <dgm:spPr/>
      <dgm:t>
        <a:bodyPr/>
        <a:lstStyle/>
        <a:p>
          <a:pPr rtl="1"/>
          <a:endParaRPr lang="ar-LB"/>
        </a:p>
      </dgm:t>
    </dgm:pt>
    <dgm:pt modelId="{A2B8FE8B-790E-4A82-BAD4-257699D05FD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LB" sz="2400" kern="1200" dirty="0" smtClean="0">
              <a:solidFill>
                <a:schemeClr val="tx1">
                  <a:lumMod val="95000"/>
                  <a:lumOff val="5000"/>
                </a:schemeClr>
              </a:solidFill>
              <a:latin typeface="+mn-lt"/>
              <a:ea typeface="+mn-ea"/>
              <a:cs typeface="Traditional Arabic" pitchFamily="2" charset="-78"/>
            </a:rPr>
            <a:t>الذاكرة العشوائية </a:t>
          </a:r>
          <a:r>
            <a:rPr lang="en-US" sz="2400" kern="1200" dirty="0" smtClean="0">
              <a:solidFill>
                <a:schemeClr val="tx1">
                  <a:lumMod val="95000"/>
                  <a:lumOff val="5000"/>
                </a:schemeClr>
              </a:solidFill>
              <a:latin typeface="+mn-lt"/>
              <a:ea typeface="+mn-ea"/>
              <a:cs typeface="Traditional Arabic" pitchFamily="2" charset="-78"/>
            </a:rPr>
            <a:t>(RAM)</a:t>
          </a:r>
        </a:p>
      </dgm:t>
    </dgm:pt>
    <dgm:pt modelId="{EA5700C7-F71E-4EE6-AD94-6806C0D3B759}" type="parTrans" cxnId="{3FDA9C0C-CFDF-4737-B8A6-3FBBF4CEB2C4}">
      <dgm:prSet/>
      <dgm:spPr/>
      <dgm:t>
        <a:bodyPr/>
        <a:lstStyle/>
        <a:p>
          <a:pPr rtl="1"/>
          <a:endParaRPr lang="ar-LB"/>
        </a:p>
      </dgm:t>
    </dgm:pt>
    <dgm:pt modelId="{194092CC-B388-4238-B800-857359473254}" type="sibTrans" cxnId="{3FDA9C0C-CFDF-4737-B8A6-3FBBF4CEB2C4}">
      <dgm:prSet/>
      <dgm:spPr/>
      <dgm:t>
        <a:bodyPr/>
        <a:lstStyle/>
        <a:p>
          <a:pPr rtl="1"/>
          <a:endParaRPr lang="ar-LB"/>
        </a:p>
      </dgm:t>
    </dgm:pt>
    <dgm:pt modelId="{94547D65-63DA-446A-81D6-0496262BCD44}">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LB" sz="2400" kern="1200" dirty="0" smtClean="0">
              <a:solidFill>
                <a:schemeClr val="tx1">
                  <a:lumMod val="95000"/>
                  <a:lumOff val="5000"/>
                </a:schemeClr>
              </a:solidFill>
              <a:latin typeface="+mn-lt"/>
              <a:ea typeface="+mn-ea"/>
              <a:cs typeface="Traditional Arabic" pitchFamily="2" charset="-78"/>
            </a:rPr>
            <a:t>ذاكرة القراءة فقط </a:t>
          </a:r>
          <a:r>
            <a:rPr lang="en-US" sz="2400" kern="1200" dirty="0" smtClean="0">
              <a:solidFill>
                <a:schemeClr val="tx1">
                  <a:lumMod val="95000"/>
                  <a:lumOff val="5000"/>
                </a:schemeClr>
              </a:solidFill>
              <a:latin typeface="+mn-lt"/>
              <a:ea typeface="+mn-ea"/>
              <a:cs typeface="Traditional Arabic" pitchFamily="2" charset="-78"/>
            </a:rPr>
            <a:t>(ROM)</a:t>
          </a:r>
        </a:p>
      </dgm:t>
    </dgm:pt>
    <dgm:pt modelId="{737BE576-0F60-499D-8E9C-6D0E14CF872D}" type="parTrans" cxnId="{45B79839-A07D-4B57-9FEA-9085FB6059F3}">
      <dgm:prSet/>
      <dgm:spPr/>
      <dgm:t>
        <a:bodyPr/>
        <a:lstStyle/>
        <a:p>
          <a:pPr rtl="1"/>
          <a:endParaRPr lang="ar-LB"/>
        </a:p>
      </dgm:t>
    </dgm:pt>
    <dgm:pt modelId="{0E2A31F5-0CF7-49EC-9A95-2C802F9B1C83}" type="sibTrans" cxnId="{45B79839-A07D-4B57-9FEA-9085FB6059F3}">
      <dgm:prSet/>
      <dgm:spPr/>
      <dgm:t>
        <a:bodyPr/>
        <a:lstStyle/>
        <a:p>
          <a:pPr rtl="1"/>
          <a:endParaRPr lang="ar-LB"/>
        </a:p>
      </dgm:t>
    </dgm:pt>
    <dgm:pt modelId="{47C3B1AA-1F79-4D9A-B34C-DD109BFF25D7}" type="pres">
      <dgm:prSet presAssocID="{B73749D7-AEBD-48C1-80DE-D4FA378F643E}" presName="hierChild1" presStyleCnt="0">
        <dgm:presLayoutVars>
          <dgm:orgChart val="1"/>
          <dgm:chPref val="1"/>
          <dgm:dir/>
          <dgm:animOne val="branch"/>
          <dgm:animLvl val="lvl"/>
          <dgm:resizeHandles/>
        </dgm:presLayoutVars>
      </dgm:prSet>
      <dgm:spPr/>
    </dgm:pt>
    <dgm:pt modelId="{789985C9-7A88-4833-BE3B-C6A67955EE84}" type="pres">
      <dgm:prSet presAssocID="{901EF046-6B0B-4F65-9F20-CE4210C116AC}" presName="hierRoot1" presStyleCnt="0">
        <dgm:presLayoutVars>
          <dgm:hierBranch/>
        </dgm:presLayoutVars>
      </dgm:prSet>
      <dgm:spPr/>
    </dgm:pt>
    <dgm:pt modelId="{ADD18A47-2F1D-4011-9B1F-66E8EAFC6ADA}" type="pres">
      <dgm:prSet presAssocID="{901EF046-6B0B-4F65-9F20-CE4210C116AC}" presName="rootComposite1" presStyleCnt="0"/>
      <dgm:spPr/>
    </dgm:pt>
    <dgm:pt modelId="{468019DD-0DEE-4EDB-AA3F-5B956B8B9855}" type="pres">
      <dgm:prSet presAssocID="{901EF046-6B0B-4F65-9F20-CE4210C116AC}" presName="rootText1" presStyleLbl="node0" presStyleIdx="0" presStyleCnt="1" custLinFactNeighborX="-3229" custLinFactNeighborY="-5931">
        <dgm:presLayoutVars>
          <dgm:chPref val="3"/>
        </dgm:presLayoutVars>
      </dgm:prSet>
      <dgm:spPr/>
      <dgm:t>
        <a:bodyPr/>
        <a:lstStyle/>
        <a:p>
          <a:pPr rtl="1"/>
          <a:endParaRPr lang="ar-SA"/>
        </a:p>
      </dgm:t>
    </dgm:pt>
    <dgm:pt modelId="{BFEC1A60-5BDC-4858-9368-AA117F3A4068}" type="pres">
      <dgm:prSet presAssocID="{901EF046-6B0B-4F65-9F20-CE4210C116AC}" presName="rootConnector1" presStyleLbl="node1" presStyleIdx="0" presStyleCnt="0"/>
      <dgm:spPr/>
      <dgm:t>
        <a:bodyPr/>
        <a:lstStyle/>
        <a:p>
          <a:pPr rtl="1"/>
          <a:endParaRPr lang="ar-SA"/>
        </a:p>
      </dgm:t>
    </dgm:pt>
    <dgm:pt modelId="{32B67D52-E2AD-4854-82EB-F8CDF8AF6305}" type="pres">
      <dgm:prSet presAssocID="{901EF046-6B0B-4F65-9F20-CE4210C116AC}" presName="hierChild2" presStyleCnt="0"/>
      <dgm:spPr/>
    </dgm:pt>
    <dgm:pt modelId="{A083467F-44FF-4887-8043-5454F227DC88}" type="pres">
      <dgm:prSet presAssocID="{EA5700C7-F71E-4EE6-AD94-6806C0D3B759}" presName="Name35" presStyleLbl="parChTrans1D2" presStyleIdx="0" presStyleCnt="2"/>
      <dgm:spPr/>
      <dgm:t>
        <a:bodyPr/>
        <a:lstStyle/>
        <a:p>
          <a:pPr rtl="1"/>
          <a:endParaRPr lang="ar-SA"/>
        </a:p>
      </dgm:t>
    </dgm:pt>
    <dgm:pt modelId="{1193B346-E8AF-431C-BF06-324B15B8002B}" type="pres">
      <dgm:prSet presAssocID="{A2B8FE8B-790E-4A82-BAD4-257699D05FD1}" presName="hierRoot2" presStyleCnt="0">
        <dgm:presLayoutVars>
          <dgm:hierBranch/>
        </dgm:presLayoutVars>
      </dgm:prSet>
      <dgm:spPr/>
    </dgm:pt>
    <dgm:pt modelId="{C7876AB3-1E0F-49B5-AD4D-0E8CF6D2217F}" type="pres">
      <dgm:prSet presAssocID="{A2B8FE8B-790E-4A82-BAD4-257699D05FD1}" presName="rootComposite" presStyleCnt="0"/>
      <dgm:spPr/>
    </dgm:pt>
    <dgm:pt modelId="{447E97F5-8FA5-4C5F-A6DD-011A39CAFFB1}" type="pres">
      <dgm:prSet presAssocID="{A2B8FE8B-790E-4A82-BAD4-257699D05FD1}" presName="rootText" presStyleLbl="node2" presStyleIdx="0" presStyleCnt="2">
        <dgm:presLayoutVars>
          <dgm:chPref val="3"/>
        </dgm:presLayoutVars>
      </dgm:prSet>
      <dgm:spPr/>
      <dgm:t>
        <a:bodyPr/>
        <a:lstStyle/>
        <a:p>
          <a:pPr rtl="1"/>
          <a:endParaRPr lang="ar-SA"/>
        </a:p>
      </dgm:t>
    </dgm:pt>
    <dgm:pt modelId="{E236782A-DDB0-4A51-9A65-8D4BC981EFF1}" type="pres">
      <dgm:prSet presAssocID="{A2B8FE8B-790E-4A82-BAD4-257699D05FD1}" presName="rootConnector" presStyleLbl="node2" presStyleIdx="0" presStyleCnt="2"/>
      <dgm:spPr/>
      <dgm:t>
        <a:bodyPr/>
        <a:lstStyle/>
        <a:p>
          <a:pPr rtl="1"/>
          <a:endParaRPr lang="ar-SA"/>
        </a:p>
      </dgm:t>
    </dgm:pt>
    <dgm:pt modelId="{35E37EE3-8074-4B30-B647-70E591947A5B}" type="pres">
      <dgm:prSet presAssocID="{A2B8FE8B-790E-4A82-BAD4-257699D05FD1}" presName="hierChild4" presStyleCnt="0"/>
      <dgm:spPr/>
    </dgm:pt>
    <dgm:pt modelId="{404C95CB-4123-43D2-930F-EB7F8020F546}" type="pres">
      <dgm:prSet presAssocID="{A2B8FE8B-790E-4A82-BAD4-257699D05FD1}" presName="hierChild5" presStyleCnt="0"/>
      <dgm:spPr/>
    </dgm:pt>
    <dgm:pt modelId="{46C81162-4751-4EF5-8F6B-E0FD160B61FC}" type="pres">
      <dgm:prSet presAssocID="{737BE576-0F60-499D-8E9C-6D0E14CF872D}" presName="Name35" presStyleLbl="parChTrans1D2" presStyleIdx="1" presStyleCnt="2"/>
      <dgm:spPr/>
      <dgm:t>
        <a:bodyPr/>
        <a:lstStyle/>
        <a:p>
          <a:pPr rtl="1"/>
          <a:endParaRPr lang="ar-SA"/>
        </a:p>
      </dgm:t>
    </dgm:pt>
    <dgm:pt modelId="{37ECBF02-6EB0-4A42-BCF5-3B8A11BB0993}" type="pres">
      <dgm:prSet presAssocID="{94547D65-63DA-446A-81D6-0496262BCD44}" presName="hierRoot2" presStyleCnt="0">
        <dgm:presLayoutVars>
          <dgm:hierBranch/>
        </dgm:presLayoutVars>
      </dgm:prSet>
      <dgm:spPr/>
    </dgm:pt>
    <dgm:pt modelId="{10A68641-D1D1-439F-8B7B-DFE799F55F24}" type="pres">
      <dgm:prSet presAssocID="{94547D65-63DA-446A-81D6-0496262BCD44}" presName="rootComposite" presStyleCnt="0"/>
      <dgm:spPr/>
    </dgm:pt>
    <dgm:pt modelId="{DA9DE1B6-68F2-446C-9194-377ACFE03AD6}" type="pres">
      <dgm:prSet presAssocID="{94547D65-63DA-446A-81D6-0496262BCD44}" presName="rootText" presStyleLbl="node2" presStyleIdx="1" presStyleCnt="2">
        <dgm:presLayoutVars>
          <dgm:chPref val="3"/>
        </dgm:presLayoutVars>
      </dgm:prSet>
      <dgm:spPr/>
      <dgm:t>
        <a:bodyPr/>
        <a:lstStyle/>
        <a:p>
          <a:pPr rtl="1"/>
          <a:endParaRPr lang="ar-SA"/>
        </a:p>
      </dgm:t>
    </dgm:pt>
    <dgm:pt modelId="{9CDC9CAC-8D80-4BD3-BB21-F4023E58B4EE}" type="pres">
      <dgm:prSet presAssocID="{94547D65-63DA-446A-81D6-0496262BCD44}" presName="rootConnector" presStyleLbl="node2" presStyleIdx="1" presStyleCnt="2"/>
      <dgm:spPr/>
      <dgm:t>
        <a:bodyPr/>
        <a:lstStyle/>
        <a:p>
          <a:pPr rtl="1"/>
          <a:endParaRPr lang="ar-SA"/>
        </a:p>
      </dgm:t>
    </dgm:pt>
    <dgm:pt modelId="{21797438-872B-41D5-95F9-95365C694FB9}" type="pres">
      <dgm:prSet presAssocID="{94547D65-63DA-446A-81D6-0496262BCD44}" presName="hierChild4" presStyleCnt="0"/>
      <dgm:spPr/>
    </dgm:pt>
    <dgm:pt modelId="{27EB16CE-DFED-4F10-8426-68001311BA8C}" type="pres">
      <dgm:prSet presAssocID="{94547D65-63DA-446A-81D6-0496262BCD44}" presName="hierChild5" presStyleCnt="0"/>
      <dgm:spPr/>
    </dgm:pt>
    <dgm:pt modelId="{2754F856-5112-422D-9EDF-8BE02CCB8636}" type="pres">
      <dgm:prSet presAssocID="{901EF046-6B0B-4F65-9F20-CE4210C116AC}" presName="hierChild3" presStyleCnt="0"/>
      <dgm:spPr/>
    </dgm:pt>
  </dgm:ptLst>
  <dgm:cxnLst>
    <dgm:cxn modelId="{27A33A51-7119-4B9D-BD80-A4C65333E7A4}" type="presOf" srcId="{A2B8FE8B-790E-4A82-BAD4-257699D05FD1}" destId="{447E97F5-8FA5-4C5F-A6DD-011A39CAFFB1}" srcOrd="0" destOrd="0" presId="urn:microsoft.com/office/officeart/2005/8/layout/orgChart1"/>
    <dgm:cxn modelId="{49B8923E-F667-4A30-9CED-8FA9F1D3DF33}" type="presOf" srcId="{94547D65-63DA-446A-81D6-0496262BCD44}" destId="{DA9DE1B6-68F2-446C-9194-377ACFE03AD6}" srcOrd="0" destOrd="0" presId="urn:microsoft.com/office/officeart/2005/8/layout/orgChart1"/>
    <dgm:cxn modelId="{831F01F7-0D94-43CC-8AA5-02C77D8CC586}" type="presOf" srcId="{901EF046-6B0B-4F65-9F20-CE4210C116AC}" destId="{468019DD-0DEE-4EDB-AA3F-5B956B8B9855}" srcOrd="0" destOrd="0" presId="urn:microsoft.com/office/officeart/2005/8/layout/orgChart1"/>
    <dgm:cxn modelId="{7B1F12B1-5751-454E-9DD4-30DB2F3065F5}" type="presOf" srcId="{EA5700C7-F71E-4EE6-AD94-6806C0D3B759}" destId="{A083467F-44FF-4887-8043-5454F227DC88}" srcOrd="0" destOrd="0" presId="urn:microsoft.com/office/officeart/2005/8/layout/orgChart1"/>
    <dgm:cxn modelId="{3C109D3C-AE83-4332-BA4A-970CE8E42FE9}" type="presOf" srcId="{737BE576-0F60-499D-8E9C-6D0E14CF872D}" destId="{46C81162-4751-4EF5-8F6B-E0FD160B61FC}" srcOrd="0" destOrd="0" presId="urn:microsoft.com/office/officeart/2005/8/layout/orgChart1"/>
    <dgm:cxn modelId="{4C99BA80-41E9-4126-BF48-A2DD21953EA8}" type="presOf" srcId="{94547D65-63DA-446A-81D6-0496262BCD44}" destId="{9CDC9CAC-8D80-4BD3-BB21-F4023E58B4EE}" srcOrd="1" destOrd="0" presId="urn:microsoft.com/office/officeart/2005/8/layout/orgChart1"/>
    <dgm:cxn modelId="{45B79839-A07D-4B57-9FEA-9085FB6059F3}" srcId="{901EF046-6B0B-4F65-9F20-CE4210C116AC}" destId="{94547D65-63DA-446A-81D6-0496262BCD44}" srcOrd="1" destOrd="0" parTransId="{737BE576-0F60-499D-8E9C-6D0E14CF872D}" sibTransId="{0E2A31F5-0CF7-49EC-9A95-2C802F9B1C83}"/>
    <dgm:cxn modelId="{3FDA9C0C-CFDF-4737-B8A6-3FBBF4CEB2C4}" srcId="{901EF046-6B0B-4F65-9F20-CE4210C116AC}" destId="{A2B8FE8B-790E-4A82-BAD4-257699D05FD1}" srcOrd="0" destOrd="0" parTransId="{EA5700C7-F71E-4EE6-AD94-6806C0D3B759}" sibTransId="{194092CC-B388-4238-B800-857359473254}"/>
    <dgm:cxn modelId="{8B6C367F-1068-4E90-988B-99C63AEC354D}" type="presOf" srcId="{A2B8FE8B-790E-4A82-BAD4-257699D05FD1}" destId="{E236782A-DDB0-4A51-9A65-8D4BC981EFF1}" srcOrd="1" destOrd="0" presId="urn:microsoft.com/office/officeart/2005/8/layout/orgChart1"/>
    <dgm:cxn modelId="{2F92ECA6-E732-49E1-BBBC-4B43F85EFF58}" type="presOf" srcId="{901EF046-6B0B-4F65-9F20-CE4210C116AC}" destId="{BFEC1A60-5BDC-4858-9368-AA117F3A4068}" srcOrd="1" destOrd="0" presId="urn:microsoft.com/office/officeart/2005/8/layout/orgChart1"/>
    <dgm:cxn modelId="{7683166F-DBA6-4E45-8B89-E20D18F64755}" type="presOf" srcId="{B73749D7-AEBD-48C1-80DE-D4FA378F643E}" destId="{47C3B1AA-1F79-4D9A-B34C-DD109BFF25D7}" srcOrd="0" destOrd="0" presId="urn:microsoft.com/office/officeart/2005/8/layout/orgChart1"/>
    <dgm:cxn modelId="{D132AA82-1C8E-460F-B688-0E1EFCAA9E07}" srcId="{B73749D7-AEBD-48C1-80DE-D4FA378F643E}" destId="{901EF046-6B0B-4F65-9F20-CE4210C116AC}" srcOrd="0" destOrd="0" parTransId="{9FECFCDB-CB27-4203-AD41-9412B72B8E39}" sibTransId="{9596C007-F050-4700-BD0B-B7FBCA8C5A7F}"/>
    <dgm:cxn modelId="{56A0BB98-67A5-4F85-9D33-EC55702E69C5}" type="presParOf" srcId="{47C3B1AA-1F79-4D9A-B34C-DD109BFF25D7}" destId="{789985C9-7A88-4833-BE3B-C6A67955EE84}" srcOrd="0" destOrd="0" presId="urn:microsoft.com/office/officeart/2005/8/layout/orgChart1"/>
    <dgm:cxn modelId="{C27B0117-094A-46D8-A795-FAC4208AB76E}" type="presParOf" srcId="{789985C9-7A88-4833-BE3B-C6A67955EE84}" destId="{ADD18A47-2F1D-4011-9B1F-66E8EAFC6ADA}" srcOrd="0" destOrd="0" presId="urn:microsoft.com/office/officeart/2005/8/layout/orgChart1"/>
    <dgm:cxn modelId="{7C44997C-0AC6-4B33-B05F-D079E1FBC21D}" type="presParOf" srcId="{ADD18A47-2F1D-4011-9B1F-66E8EAFC6ADA}" destId="{468019DD-0DEE-4EDB-AA3F-5B956B8B9855}" srcOrd="0" destOrd="0" presId="urn:microsoft.com/office/officeart/2005/8/layout/orgChart1"/>
    <dgm:cxn modelId="{5F76F1F6-C2D7-4B1B-873C-90DF26519A36}" type="presParOf" srcId="{ADD18A47-2F1D-4011-9B1F-66E8EAFC6ADA}" destId="{BFEC1A60-5BDC-4858-9368-AA117F3A4068}" srcOrd="1" destOrd="0" presId="urn:microsoft.com/office/officeart/2005/8/layout/orgChart1"/>
    <dgm:cxn modelId="{9234210B-F39E-4614-B3F6-01EE028B6170}" type="presParOf" srcId="{789985C9-7A88-4833-BE3B-C6A67955EE84}" destId="{32B67D52-E2AD-4854-82EB-F8CDF8AF6305}" srcOrd="1" destOrd="0" presId="urn:microsoft.com/office/officeart/2005/8/layout/orgChart1"/>
    <dgm:cxn modelId="{0E5F8484-7462-485F-9AE5-D5D9CFDA6704}" type="presParOf" srcId="{32B67D52-E2AD-4854-82EB-F8CDF8AF6305}" destId="{A083467F-44FF-4887-8043-5454F227DC88}" srcOrd="0" destOrd="0" presId="urn:microsoft.com/office/officeart/2005/8/layout/orgChart1"/>
    <dgm:cxn modelId="{D3B267D9-54C0-475E-AC7A-4C2766F50612}" type="presParOf" srcId="{32B67D52-E2AD-4854-82EB-F8CDF8AF6305}" destId="{1193B346-E8AF-431C-BF06-324B15B8002B}" srcOrd="1" destOrd="0" presId="urn:microsoft.com/office/officeart/2005/8/layout/orgChart1"/>
    <dgm:cxn modelId="{C333CEC1-56C4-47E6-A03C-B374855E022D}" type="presParOf" srcId="{1193B346-E8AF-431C-BF06-324B15B8002B}" destId="{C7876AB3-1E0F-49B5-AD4D-0E8CF6D2217F}" srcOrd="0" destOrd="0" presId="urn:microsoft.com/office/officeart/2005/8/layout/orgChart1"/>
    <dgm:cxn modelId="{BD947445-3454-4C89-BA61-CDC6F7806A21}" type="presParOf" srcId="{C7876AB3-1E0F-49B5-AD4D-0E8CF6D2217F}" destId="{447E97F5-8FA5-4C5F-A6DD-011A39CAFFB1}" srcOrd="0" destOrd="0" presId="urn:microsoft.com/office/officeart/2005/8/layout/orgChart1"/>
    <dgm:cxn modelId="{94C81CCE-9830-4E3B-8A57-B7DD001AD23F}" type="presParOf" srcId="{C7876AB3-1E0F-49B5-AD4D-0E8CF6D2217F}" destId="{E236782A-DDB0-4A51-9A65-8D4BC981EFF1}" srcOrd="1" destOrd="0" presId="urn:microsoft.com/office/officeart/2005/8/layout/orgChart1"/>
    <dgm:cxn modelId="{4A2CA869-562F-4D02-8639-06AB79E9F2DE}" type="presParOf" srcId="{1193B346-E8AF-431C-BF06-324B15B8002B}" destId="{35E37EE3-8074-4B30-B647-70E591947A5B}" srcOrd="1" destOrd="0" presId="urn:microsoft.com/office/officeart/2005/8/layout/orgChart1"/>
    <dgm:cxn modelId="{0875762A-489B-40E1-861A-780A764B2A23}" type="presParOf" srcId="{1193B346-E8AF-431C-BF06-324B15B8002B}" destId="{404C95CB-4123-43D2-930F-EB7F8020F546}" srcOrd="2" destOrd="0" presId="urn:microsoft.com/office/officeart/2005/8/layout/orgChart1"/>
    <dgm:cxn modelId="{3C37E5E5-74CE-499E-AD85-0E5369B24B71}" type="presParOf" srcId="{32B67D52-E2AD-4854-82EB-F8CDF8AF6305}" destId="{46C81162-4751-4EF5-8F6B-E0FD160B61FC}" srcOrd="2" destOrd="0" presId="urn:microsoft.com/office/officeart/2005/8/layout/orgChart1"/>
    <dgm:cxn modelId="{0A3A0083-85B6-46EA-9A49-2225B1481507}" type="presParOf" srcId="{32B67D52-E2AD-4854-82EB-F8CDF8AF6305}" destId="{37ECBF02-6EB0-4A42-BCF5-3B8A11BB0993}" srcOrd="3" destOrd="0" presId="urn:microsoft.com/office/officeart/2005/8/layout/orgChart1"/>
    <dgm:cxn modelId="{D290F3BE-C8D1-4872-AEC4-1BE1A4DE5CC8}" type="presParOf" srcId="{37ECBF02-6EB0-4A42-BCF5-3B8A11BB0993}" destId="{10A68641-D1D1-439F-8B7B-DFE799F55F24}" srcOrd="0" destOrd="0" presId="urn:microsoft.com/office/officeart/2005/8/layout/orgChart1"/>
    <dgm:cxn modelId="{89702BF7-D926-456C-BC7B-5B6B0DD5A3B3}" type="presParOf" srcId="{10A68641-D1D1-439F-8B7B-DFE799F55F24}" destId="{DA9DE1B6-68F2-446C-9194-377ACFE03AD6}" srcOrd="0" destOrd="0" presId="urn:microsoft.com/office/officeart/2005/8/layout/orgChart1"/>
    <dgm:cxn modelId="{FB89953B-5903-4A9E-B24A-519AB152E500}" type="presParOf" srcId="{10A68641-D1D1-439F-8B7B-DFE799F55F24}" destId="{9CDC9CAC-8D80-4BD3-BB21-F4023E58B4EE}" srcOrd="1" destOrd="0" presId="urn:microsoft.com/office/officeart/2005/8/layout/orgChart1"/>
    <dgm:cxn modelId="{8FECDFE5-DBD9-479C-834E-B57F28196002}" type="presParOf" srcId="{37ECBF02-6EB0-4A42-BCF5-3B8A11BB0993}" destId="{21797438-872B-41D5-95F9-95365C694FB9}" srcOrd="1" destOrd="0" presId="urn:microsoft.com/office/officeart/2005/8/layout/orgChart1"/>
    <dgm:cxn modelId="{D1BC5A3F-1F7C-44F5-B53B-C59BC677E9AF}" type="presParOf" srcId="{37ECBF02-6EB0-4A42-BCF5-3B8A11BB0993}" destId="{27EB16CE-DFED-4F10-8426-68001311BA8C}" srcOrd="2" destOrd="0" presId="urn:microsoft.com/office/officeart/2005/8/layout/orgChart1"/>
    <dgm:cxn modelId="{2F2C7082-763E-41E6-BA18-47CB4522C36D}" type="presParOf" srcId="{789985C9-7A88-4833-BE3B-C6A67955EE84}" destId="{2754F856-5112-422D-9EDF-8BE02CCB863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D992A-053B-4D84-9424-7B8134D067C0}">
      <dsp:nvSpPr>
        <dsp:cNvPr id="0" name=""/>
        <dsp:cNvSpPr/>
      </dsp:nvSpPr>
      <dsp:spPr>
        <a:xfrm>
          <a:off x="4194766" y="1489888"/>
          <a:ext cx="508606" cy="3998051"/>
        </a:xfrm>
        <a:custGeom>
          <a:avLst/>
          <a:gdLst/>
          <a:ahLst/>
          <a:cxnLst/>
          <a:rect l="0" t="0" r="0" b="0"/>
          <a:pathLst>
            <a:path>
              <a:moveTo>
                <a:pt x="0" y="0"/>
              </a:moveTo>
              <a:lnTo>
                <a:pt x="0" y="3998051"/>
              </a:lnTo>
              <a:lnTo>
                <a:pt x="508606" y="3998051"/>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A2161-CFDD-4C38-BC1F-230519548170}">
      <dsp:nvSpPr>
        <dsp:cNvPr id="0" name=""/>
        <dsp:cNvSpPr/>
      </dsp:nvSpPr>
      <dsp:spPr>
        <a:xfrm>
          <a:off x="4194766" y="1489888"/>
          <a:ext cx="508606" cy="3137864"/>
        </a:xfrm>
        <a:custGeom>
          <a:avLst/>
          <a:gdLst/>
          <a:ahLst/>
          <a:cxnLst/>
          <a:rect l="0" t="0" r="0" b="0"/>
          <a:pathLst>
            <a:path>
              <a:moveTo>
                <a:pt x="0" y="0"/>
              </a:moveTo>
              <a:lnTo>
                <a:pt x="0" y="3137864"/>
              </a:lnTo>
              <a:lnTo>
                <a:pt x="508606" y="3137864"/>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DC663-680F-421D-A13C-C72B1420195E}">
      <dsp:nvSpPr>
        <dsp:cNvPr id="0" name=""/>
        <dsp:cNvSpPr/>
      </dsp:nvSpPr>
      <dsp:spPr>
        <a:xfrm>
          <a:off x="4194766" y="1489888"/>
          <a:ext cx="508606" cy="2277677"/>
        </a:xfrm>
        <a:custGeom>
          <a:avLst/>
          <a:gdLst/>
          <a:ahLst/>
          <a:cxnLst/>
          <a:rect l="0" t="0" r="0" b="0"/>
          <a:pathLst>
            <a:path>
              <a:moveTo>
                <a:pt x="0" y="0"/>
              </a:moveTo>
              <a:lnTo>
                <a:pt x="0" y="2277677"/>
              </a:lnTo>
              <a:lnTo>
                <a:pt x="508606" y="2277677"/>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192FD-7233-4CE8-8472-A53D82131DBC}">
      <dsp:nvSpPr>
        <dsp:cNvPr id="0" name=""/>
        <dsp:cNvSpPr/>
      </dsp:nvSpPr>
      <dsp:spPr>
        <a:xfrm>
          <a:off x="4194766" y="1489888"/>
          <a:ext cx="508606" cy="1417490"/>
        </a:xfrm>
        <a:custGeom>
          <a:avLst/>
          <a:gdLst/>
          <a:ahLst/>
          <a:cxnLst/>
          <a:rect l="0" t="0" r="0" b="0"/>
          <a:pathLst>
            <a:path>
              <a:moveTo>
                <a:pt x="0" y="0"/>
              </a:moveTo>
              <a:lnTo>
                <a:pt x="0" y="1417490"/>
              </a:lnTo>
              <a:lnTo>
                <a:pt x="508606" y="1417490"/>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F96756-1E18-4A22-89BD-30001B687673}">
      <dsp:nvSpPr>
        <dsp:cNvPr id="0" name=""/>
        <dsp:cNvSpPr/>
      </dsp:nvSpPr>
      <dsp:spPr>
        <a:xfrm>
          <a:off x="4194766" y="1489888"/>
          <a:ext cx="508606" cy="557304"/>
        </a:xfrm>
        <a:custGeom>
          <a:avLst/>
          <a:gdLst/>
          <a:ahLst/>
          <a:cxnLst/>
          <a:rect l="0" t="0" r="0" b="0"/>
          <a:pathLst>
            <a:path>
              <a:moveTo>
                <a:pt x="0" y="0"/>
              </a:moveTo>
              <a:lnTo>
                <a:pt x="0" y="557304"/>
              </a:lnTo>
              <a:lnTo>
                <a:pt x="508606" y="557304"/>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9423C-BA5F-4F1F-84B6-9796CEE8A02A}">
      <dsp:nvSpPr>
        <dsp:cNvPr id="0" name=""/>
        <dsp:cNvSpPr/>
      </dsp:nvSpPr>
      <dsp:spPr>
        <a:xfrm>
          <a:off x="4021408" y="462417"/>
          <a:ext cx="1529642" cy="255998"/>
        </a:xfrm>
        <a:custGeom>
          <a:avLst/>
          <a:gdLst/>
          <a:ahLst/>
          <a:cxnLst/>
          <a:rect l="0" t="0" r="0" b="0"/>
          <a:pathLst>
            <a:path>
              <a:moveTo>
                <a:pt x="0" y="0"/>
              </a:moveTo>
              <a:lnTo>
                <a:pt x="0" y="128788"/>
              </a:lnTo>
              <a:lnTo>
                <a:pt x="1529642" y="128788"/>
              </a:lnTo>
              <a:lnTo>
                <a:pt x="1529642" y="255998"/>
              </a:lnTo>
            </a:path>
          </a:pathLst>
        </a:custGeom>
        <a:noFill/>
        <a:ln w="1905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EB3E4-3D92-40B2-80C8-B304F8DEC829}">
      <dsp:nvSpPr>
        <dsp:cNvPr id="0" name=""/>
        <dsp:cNvSpPr/>
      </dsp:nvSpPr>
      <dsp:spPr>
        <a:xfrm>
          <a:off x="2908653" y="1571418"/>
          <a:ext cx="415571" cy="3137864"/>
        </a:xfrm>
        <a:custGeom>
          <a:avLst/>
          <a:gdLst/>
          <a:ahLst/>
          <a:cxnLst/>
          <a:rect l="0" t="0" r="0" b="0"/>
          <a:pathLst>
            <a:path>
              <a:moveTo>
                <a:pt x="415571" y="0"/>
              </a:moveTo>
              <a:lnTo>
                <a:pt x="415571" y="3137864"/>
              </a:lnTo>
              <a:lnTo>
                <a:pt x="0" y="3137864"/>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4309E-4C23-4F5E-A4E3-211036E55AE6}">
      <dsp:nvSpPr>
        <dsp:cNvPr id="0" name=""/>
        <dsp:cNvSpPr/>
      </dsp:nvSpPr>
      <dsp:spPr>
        <a:xfrm>
          <a:off x="2908653" y="1571418"/>
          <a:ext cx="415571" cy="2277677"/>
        </a:xfrm>
        <a:custGeom>
          <a:avLst/>
          <a:gdLst/>
          <a:ahLst/>
          <a:cxnLst/>
          <a:rect l="0" t="0" r="0" b="0"/>
          <a:pathLst>
            <a:path>
              <a:moveTo>
                <a:pt x="415571" y="0"/>
              </a:moveTo>
              <a:lnTo>
                <a:pt x="415571" y="2277677"/>
              </a:lnTo>
              <a:lnTo>
                <a:pt x="0" y="2277677"/>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36BB0-3EFC-4F62-949D-6674D777C2BE}">
      <dsp:nvSpPr>
        <dsp:cNvPr id="0" name=""/>
        <dsp:cNvSpPr/>
      </dsp:nvSpPr>
      <dsp:spPr>
        <a:xfrm>
          <a:off x="2908653" y="1571418"/>
          <a:ext cx="415571" cy="1417490"/>
        </a:xfrm>
        <a:custGeom>
          <a:avLst/>
          <a:gdLst/>
          <a:ahLst/>
          <a:cxnLst/>
          <a:rect l="0" t="0" r="0" b="0"/>
          <a:pathLst>
            <a:path>
              <a:moveTo>
                <a:pt x="415571" y="0"/>
              </a:moveTo>
              <a:lnTo>
                <a:pt x="415571" y="1417490"/>
              </a:lnTo>
              <a:lnTo>
                <a:pt x="0" y="1417490"/>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1E62C-6BE8-44F3-AD57-D3E957666964}">
      <dsp:nvSpPr>
        <dsp:cNvPr id="0" name=""/>
        <dsp:cNvSpPr/>
      </dsp:nvSpPr>
      <dsp:spPr>
        <a:xfrm>
          <a:off x="2908653" y="1571418"/>
          <a:ext cx="415571" cy="557304"/>
        </a:xfrm>
        <a:custGeom>
          <a:avLst/>
          <a:gdLst/>
          <a:ahLst/>
          <a:cxnLst/>
          <a:rect l="0" t="0" r="0" b="0"/>
          <a:pathLst>
            <a:path>
              <a:moveTo>
                <a:pt x="415571" y="0"/>
              </a:moveTo>
              <a:lnTo>
                <a:pt x="415571" y="557304"/>
              </a:lnTo>
              <a:lnTo>
                <a:pt x="0" y="557304"/>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7E08B-DE2E-45C3-A427-C949DC878D0E}">
      <dsp:nvSpPr>
        <dsp:cNvPr id="0" name=""/>
        <dsp:cNvSpPr/>
      </dsp:nvSpPr>
      <dsp:spPr>
        <a:xfrm>
          <a:off x="2216033" y="462417"/>
          <a:ext cx="1805374" cy="255998"/>
        </a:xfrm>
        <a:custGeom>
          <a:avLst/>
          <a:gdLst/>
          <a:ahLst/>
          <a:cxnLst/>
          <a:rect l="0" t="0" r="0" b="0"/>
          <a:pathLst>
            <a:path>
              <a:moveTo>
                <a:pt x="1805374" y="0"/>
              </a:moveTo>
              <a:lnTo>
                <a:pt x="1805374" y="128788"/>
              </a:lnTo>
              <a:lnTo>
                <a:pt x="0" y="128788"/>
              </a:lnTo>
              <a:lnTo>
                <a:pt x="0" y="255998"/>
              </a:lnTo>
            </a:path>
          </a:pathLst>
        </a:custGeom>
        <a:noFill/>
        <a:ln w="1905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98CDA-2847-4DDB-BD57-59BAB6249C87}">
      <dsp:nvSpPr>
        <dsp:cNvPr id="0" name=""/>
        <dsp:cNvSpPr/>
      </dsp:nvSpPr>
      <dsp:spPr>
        <a:xfrm>
          <a:off x="1298693" y="0"/>
          <a:ext cx="5445430" cy="462417"/>
        </a:xfrm>
        <a:prstGeom prst="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800" b="1" i="0" u="none" strike="noStrike" kern="1200" cap="none" normalizeH="0" baseline="0" smtClean="0">
              <a:ln/>
              <a:effectLst/>
              <a:cs typeface="Traditional Arabic" pitchFamily="2" charset="-78"/>
            </a:rPr>
            <a:t>مكونات الحاسب</a:t>
          </a:r>
          <a:r>
            <a:rPr kumimoji="0" lang="ar-SA" sz="2800" b="1" i="0" u="none" strike="noStrike" kern="1200" cap="none" normalizeH="0" baseline="0" smtClean="0">
              <a:ln/>
              <a:effectLst/>
              <a:cs typeface="Traditional Arabic" pitchFamily="2" charset="-78"/>
            </a:rPr>
            <a:t> الآلي</a:t>
          </a:r>
          <a:endParaRPr kumimoji="0" lang="en-US" sz="2800" b="1" i="0" u="none" strike="noStrike" kern="1200" cap="none" normalizeH="0" baseline="0" dirty="0" smtClean="0">
            <a:ln/>
            <a:effectLst/>
            <a:cs typeface="Traditional Arabic" pitchFamily="2" charset="-78"/>
          </a:endParaRPr>
        </a:p>
      </dsp:txBody>
      <dsp:txXfrm>
        <a:off x="1298693" y="0"/>
        <a:ext cx="5445430" cy="462417"/>
      </dsp:txXfrm>
    </dsp:sp>
    <dsp:sp modelId="{7C16FC8D-44F1-490E-89D8-866CD61151D8}">
      <dsp:nvSpPr>
        <dsp:cNvPr id="0" name=""/>
        <dsp:cNvSpPr/>
      </dsp:nvSpPr>
      <dsp:spPr>
        <a:xfrm>
          <a:off x="830793" y="718416"/>
          <a:ext cx="2770479" cy="853002"/>
        </a:xfrm>
        <a:prstGeom prst="rect">
          <a:avLst/>
        </a:prstGeom>
        <a:solidFill>
          <a:schemeClr val="accent2">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cs typeface="Traditional Arabic" pitchFamily="2" charset="-78"/>
            </a:rPr>
            <a:t>المكونات البرمجية (البرامج)</a:t>
          </a:r>
          <a:br>
            <a:rPr kumimoji="0" lang="ar-SA" sz="2000" b="1" i="0" u="none" strike="noStrike" kern="1200" cap="none" normalizeH="0" baseline="0" dirty="0" smtClean="0">
              <a:ln/>
              <a:effectLst/>
              <a:cs typeface="Traditional Arabic" pitchFamily="2" charset="-78"/>
            </a:rPr>
          </a:br>
          <a:r>
            <a:rPr kumimoji="0" lang="en-US" sz="2000" b="0" i="0" u="none" strike="noStrike" kern="1200" cap="none" normalizeH="0" baseline="0" dirty="0" smtClean="0">
              <a:ln/>
              <a:effectLst/>
              <a:cs typeface="Traditional Arabic" pitchFamily="2" charset="-78"/>
            </a:rPr>
            <a:t>Software</a:t>
          </a:r>
        </a:p>
      </dsp:txBody>
      <dsp:txXfrm>
        <a:off x="830793" y="718416"/>
        <a:ext cx="2770479" cy="853002"/>
      </dsp:txXfrm>
    </dsp:sp>
    <dsp:sp modelId="{BA0D710E-2B71-4865-8975-BDD8954104A4}">
      <dsp:nvSpPr>
        <dsp:cNvPr id="0" name=""/>
        <dsp:cNvSpPr/>
      </dsp:nvSpPr>
      <dsp:spPr>
        <a:xfrm>
          <a:off x="1697123" y="1825839"/>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أنظمة التشغيل</a:t>
          </a:r>
          <a:endParaRPr kumimoji="0" lang="en-US" sz="2000" b="1" i="0" u="none" strike="noStrike" kern="1200" cap="none" normalizeH="0" baseline="0" smtClean="0">
            <a:ln/>
            <a:effectLst/>
            <a:cs typeface="Traditional Arabic" pitchFamily="2" charset="-78"/>
          </a:endParaRPr>
        </a:p>
      </dsp:txBody>
      <dsp:txXfrm>
        <a:off x="1697123" y="1825839"/>
        <a:ext cx="1211530" cy="605765"/>
      </dsp:txXfrm>
    </dsp:sp>
    <dsp:sp modelId="{A2168CD6-D8C1-4F8F-A291-A937BD161A7F}">
      <dsp:nvSpPr>
        <dsp:cNvPr id="0" name=""/>
        <dsp:cNvSpPr/>
      </dsp:nvSpPr>
      <dsp:spPr>
        <a:xfrm>
          <a:off x="1697123" y="2686026"/>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البرامج التطبيقية</a:t>
          </a:r>
          <a:endParaRPr kumimoji="0" lang="en-US" sz="2000" b="1" i="0" u="none" strike="noStrike" kern="1200" cap="none" normalizeH="0" baseline="0" smtClean="0">
            <a:ln/>
            <a:effectLst/>
            <a:cs typeface="Traditional Arabic" pitchFamily="2" charset="-78"/>
          </a:endParaRPr>
        </a:p>
      </dsp:txBody>
      <dsp:txXfrm>
        <a:off x="1697123" y="2686026"/>
        <a:ext cx="1211530" cy="605765"/>
      </dsp:txXfrm>
    </dsp:sp>
    <dsp:sp modelId="{81F49FB5-2316-4A72-947D-51945AFCDA25}">
      <dsp:nvSpPr>
        <dsp:cNvPr id="0" name=""/>
        <dsp:cNvSpPr/>
      </dsp:nvSpPr>
      <dsp:spPr>
        <a:xfrm>
          <a:off x="1697123" y="3546213"/>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لغات البرمجة</a:t>
          </a:r>
          <a:endParaRPr kumimoji="0" lang="en-US" sz="2000" b="1" i="0" u="none" strike="noStrike" kern="1200" cap="none" normalizeH="0" baseline="0" smtClean="0">
            <a:ln/>
            <a:effectLst/>
            <a:cs typeface="Traditional Arabic" pitchFamily="2" charset="-78"/>
          </a:endParaRPr>
        </a:p>
      </dsp:txBody>
      <dsp:txXfrm>
        <a:off x="1697123" y="3546213"/>
        <a:ext cx="1211530" cy="605765"/>
      </dsp:txXfrm>
    </dsp:sp>
    <dsp:sp modelId="{8956779E-6872-4D86-BFEF-4C9CD91B6F12}">
      <dsp:nvSpPr>
        <dsp:cNvPr id="0" name=""/>
        <dsp:cNvSpPr/>
      </dsp:nvSpPr>
      <dsp:spPr>
        <a:xfrm>
          <a:off x="1697123" y="4406400"/>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البرامج المساعدة</a:t>
          </a:r>
          <a:endParaRPr kumimoji="0" lang="en-US" sz="2000" b="1" i="0" u="none" strike="noStrike" kern="1200" cap="none" normalizeH="0" baseline="0" smtClean="0">
            <a:ln/>
            <a:effectLst/>
            <a:cs typeface="Traditional Arabic" pitchFamily="2" charset="-78"/>
          </a:endParaRPr>
        </a:p>
      </dsp:txBody>
      <dsp:txXfrm>
        <a:off x="1697123" y="4406400"/>
        <a:ext cx="1211530" cy="605765"/>
      </dsp:txXfrm>
    </dsp:sp>
    <dsp:sp modelId="{FC771218-FE21-4EE6-B521-745738DA0B8E}">
      <dsp:nvSpPr>
        <dsp:cNvPr id="0" name=""/>
        <dsp:cNvSpPr/>
      </dsp:nvSpPr>
      <dsp:spPr>
        <a:xfrm>
          <a:off x="3855695" y="718416"/>
          <a:ext cx="3390710" cy="771472"/>
        </a:xfrm>
        <a:prstGeom prst="rect">
          <a:avLst/>
        </a:prstGeom>
        <a:solidFill>
          <a:schemeClr val="accent2">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cs typeface="Traditional Arabic" pitchFamily="2" charset="-78"/>
            </a:rPr>
            <a:t>المكونات الماديّة (الأجهزة)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effectLst/>
              <a:cs typeface="Traditional Arabic" pitchFamily="2" charset="-78"/>
            </a:rPr>
            <a:t>Hardware</a:t>
          </a:r>
        </a:p>
      </dsp:txBody>
      <dsp:txXfrm>
        <a:off x="3855695" y="718416"/>
        <a:ext cx="3390710" cy="771472"/>
      </dsp:txXfrm>
    </dsp:sp>
    <dsp:sp modelId="{144CC70D-1848-4CD5-B0C7-2C2BE096DD22}">
      <dsp:nvSpPr>
        <dsp:cNvPr id="0" name=""/>
        <dsp:cNvSpPr/>
      </dsp:nvSpPr>
      <dsp:spPr>
        <a:xfrm>
          <a:off x="4703372" y="1744309"/>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وحدة المعالجة</a:t>
          </a:r>
          <a:endParaRPr kumimoji="0" lang="en-US" sz="2000" b="1" i="0" u="none" strike="noStrike" kern="1200" cap="none" normalizeH="0" baseline="0" dirty="0" smtClean="0">
            <a:ln/>
            <a:effectLst/>
            <a:cs typeface="Traditional Arabic" pitchFamily="2" charset="-78"/>
          </a:endParaRPr>
        </a:p>
      </dsp:txBody>
      <dsp:txXfrm>
        <a:off x="4703372" y="1744309"/>
        <a:ext cx="1211530" cy="605765"/>
      </dsp:txXfrm>
    </dsp:sp>
    <dsp:sp modelId="{3D19F40A-A905-483F-893A-3AED269DBBBE}">
      <dsp:nvSpPr>
        <dsp:cNvPr id="0" name=""/>
        <dsp:cNvSpPr/>
      </dsp:nvSpPr>
      <dsp:spPr>
        <a:xfrm>
          <a:off x="4703372" y="2604496"/>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وحدة الذاكرة</a:t>
          </a:r>
          <a:endParaRPr kumimoji="0" lang="en-US" sz="2000" b="1" i="0" u="none" strike="noStrike" kern="1200" cap="none" normalizeH="0" baseline="0" smtClean="0">
            <a:ln/>
            <a:effectLst/>
            <a:cs typeface="Traditional Arabic" pitchFamily="2" charset="-78"/>
          </a:endParaRPr>
        </a:p>
      </dsp:txBody>
      <dsp:txXfrm>
        <a:off x="4703372" y="2604496"/>
        <a:ext cx="1211530" cy="605765"/>
      </dsp:txXfrm>
    </dsp:sp>
    <dsp:sp modelId="{87D63F17-5BA2-4F6D-ADFB-C7B4EDB1FD77}">
      <dsp:nvSpPr>
        <dsp:cNvPr id="0" name=""/>
        <dsp:cNvSpPr/>
      </dsp:nvSpPr>
      <dsp:spPr>
        <a:xfrm>
          <a:off x="4703372" y="3464683"/>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وسائط التخزين</a:t>
          </a:r>
          <a:endParaRPr kumimoji="0" lang="en-US" sz="2000" b="1" i="0" u="none" strike="noStrike" kern="1200" cap="none" normalizeH="0" baseline="0" smtClean="0">
            <a:ln/>
            <a:effectLst/>
            <a:cs typeface="Traditional Arabic" pitchFamily="2" charset="-78"/>
          </a:endParaRPr>
        </a:p>
      </dsp:txBody>
      <dsp:txXfrm>
        <a:off x="4703372" y="3464683"/>
        <a:ext cx="1211530" cy="605765"/>
      </dsp:txXfrm>
    </dsp:sp>
    <dsp:sp modelId="{68E290DF-2CDE-4151-81E9-4B1D1105D4E3}">
      <dsp:nvSpPr>
        <dsp:cNvPr id="0" name=""/>
        <dsp:cNvSpPr/>
      </dsp:nvSpPr>
      <dsp:spPr>
        <a:xfrm>
          <a:off x="4703372" y="4324870"/>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وحدات الإدخال</a:t>
          </a:r>
          <a:endParaRPr kumimoji="0" lang="en-US" sz="2000" b="1" i="0" u="none" strike="noStrike" kern="1200" cap="none" normalizeH="0" baseline="0" dirty="0" smtClean="0">
            <a:ln/>
            <a:effectLst/>
            <a:cs typeface="Traditional Arabic" pitchFamily="2" charset="-78"/>
          </a:endParaRPr>
        </a:p>
      </dsp:txBody>
      <dsp:txXfrm>
        <a:off x="4703372" y="4324870"/>
        <a:ext cx="1211530" cy="605765"/>
      </dsp:txXfrm>
    </dsp:sp>
    <dsp:sp modelId="{0659F63A-FF71-489C-B199-61ACA51E37B6}">
      <dsp:nvSpPr>
        <dsp:cNvPr id="0" name=""/>
        <dsp:cNvSpPr/>
      </dsp:nvSpPr>
      <dsp:spPr>
        <a:xfrm>
          <a:off x="4703372" y="5185057"/>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smtClean="0">
              <a:ln/>
              <a:effectLst/>
              <a:cs typeface="Traditional Arabic" pitchFamily="2" charset="-78"/>
            </a:rPr>
            <a:t>وحدات الإخراج</a:t>
          </a:r>
          <a:endParaRPr kumimoji="0" lang="en-US" sz="2000" b="1" i="0" u="none" strike="noStrike" kern="1200" cap="none" normalizeH="0" baseline="0" smtClean="0">
            <a:ln/>
            <a:effectLst/>
            <a:cs typeface="Traditional Arabic" pitchFamily="2" charset="-78"/>
          </a:endParaRPr>
        </a:p>
      </dsp:txBody>
      <dsp:txXfrm>
        <a:off x="4703372" y="5185057"/>
        <a:ext cx="1211530" cy="605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DE4CD-941E-4428-A6F6-DA03CCCA9FF3}">
      <dsp:nvSpPr>
        <dsp:cNvPr id="0" name=""/>
        <dsp:cNvSpPr/>
      </dsp:nvSpPr>
      <dsp:spPr>
        <a:xfrm>
          <a:off x="1709936" y="586354"/>
          <a:ext cx="708448" cy="245907"/>
        </a:xfrm>
        <a:custGeom>
          <a:avLst/>
          <a:gdLst/>
          <a:ahLst/>
          <a:cxnLst/>
          <a:rect l="0" t="0" r="0" b="0"/>
          <a:pathLst>
            <a:path>
              <a:moveTo>
                <a:pt x="0" y="0"/>
              </a:moveTo>
              <a:lnTo>
                <a:pt x="0" y="122953"/>
              </a:lnTo>
              <a:lnTo>
                <a:pt x="708448" y="122953"/>
              </a:lnTo>
              <a:lnTo>
                <a:pt x="708448" y="24590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DBEBD-7563-40C1-9B8B-4181E76BC867}">
      <dsp:nvSpPr>
        <dsp:cNvPr id="0" name=""/>
        <dsp:cNvSpPr/>
      </dsp:nvSpPr>
      <dsp:spPr>
        <a:xfrm>
          <a:off x="1001487" y="586354"/>
          <a:ext cx="708448" cy="245907"/>
        </a:xfrm>
        <a:custGeom>
          <a:avLst/>
          <a:gdLst/>
          <a:ahLst/>
          <a:cxnLst/>
          <a:rect l="0" t="0" r="0" b="0"/>
          <a:pathLst>
            <a:path>
              <a:moveTo>
                <a:pt x="708448" y="0"/>
              </a:moveTo>
              <a:lnTo>
                <a:pt x="708448" y="122953"/>
              </a:lnTo>
              <a:lnTo>
                <a:pt x="0" y="122953"/>
              </a:lnTo>
              <a:lnTo>
                <a:pt x="0" y="245907"/>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787B1-E3BB-48D1-89F7-E8B59C57097E}">
      <dsp:nvSpPr>
        <dsp:cNvPr id="0" name=""/>
        <dsp:cNvSpPr/>
      </dsp:nvSpPr>
      <dsp:spPr>
        <a:xfrm>
          <a:off x="1124441" y="859"/>
          <a:ext cx="1170988" cy="585494"/>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وحدة المعالجة</a:t>
          </a:r>
          <a:endParaRPr kumimoji="0" lang="en-US" sz="2000" b="1" kern="1200" dirty="0" smtClean="0">
            <a:solidFill>
              <a:schemeClr val="tx1">
                <a:lumMod val="95000"/>
                <a:lumOff val="5000"/>
              </a:schemeClr>
            </a:solidFill>
            <a:latin typeface="Lucida Sans Unicode" pitchFamily="34" charset="0"/>
            <a:ea typeface="+mn-ea"/>
            <a:cs typeface="Traditional Arabic" pitchFamily="2" charset="-78"/>
          </a:endParaRPr>
        </a:p>
      </dsp:txBody>
      <dsp:txXfrm>
        <a:off x="1124441" y="859"/>
        <a:ext cx="1170988" cy="585494"/>
      </dsp:txXfrm>
    </dsp:sp>
    <dsp:sp modelId="{06F6A387-1BC8-4724-B4A8-8351B848D22E}">
      <dsp:nvSpPr>
        <dsp:cNvPr id="0" name=""/>
        <dsp:cNvSpPr/>
      </dsp:nvSpPr>
      <dsp:spPr>
        <a:xfrm>
          <a:off x="415993" y="832261"/>
          <a:ext cx="1170988" cy="751054"/>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وحدة</a:t>
          </a:r>
          <a:r>
            <a:rPr kumimoji="0" lang="ar-LB" sz="2100" b="0" i="0" u="none" strike="noStrike" kern="1200" cap="none" normalizeH="0" baseline="0" dirty="0" smtClean="0">
              <a:ln/>
              <a:effectLst/>
              <a:latin typeface="Times New Roman" pitchFamily="18" charset="0"/>
              <a:cs typeface="Arial" charset="0"/>
            </a:rPr>
            <a:t> </a:t>
          </a: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الحساب</a:t>
          </a:r>
          <a:r>
            <a:rPr kumimoji="0" lang="ar-LB" sz="2100" b="0" i="0" u="none" strike="noStrike" kern="1200" cap="none" normalizeH="0" baseline="0" dirty="0" smtClean="0">
              <a:ln/>
              <a:effectLst/>
              <a:latin typeface="Times New Roman" pitchFamily="18" charset="0"/>
              <a:cs typeface="Arial" charset="0"/>
            </a:rPr>
            <a:t> </a:t>
          </a: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والمنطق</a:t>
          </a:r>
          <a:endParaRPr kumimoji="0" lang="en-US" sz="2000" b="1" kern="1200" dirty="0" smtClean="0">
            <a:solidFill>
              <a:schemeClr val="tx1">
                <a:lumMod val="95000"/>
                <a:lumOff val="5000"/>
              </a:schemeClr>
            </a:solidFill>
            <a:latin typeface="Lucida Sans Unicode" pitchFamily="34" charset="0"/>
            <a:ea typeface="+mn-ea"/>
            <a:cs typeface="Traditional Arabic" pitchFamily="2" charset="-78"/>
          </a:endParaRPr>
        </a:p>
      </dsp:txBody>
      <dsp:txXfrm>
        <a:off x="415993" y="832261"/>
        <a:ext cx="1170988" cy="751054"/>
      </dsp:txXfrm>
    </dsp:sp>
    <dsp:sp modelId="{C4B1CE4A-0DCF-4DDF-8E56-5159CB7E4C67}">
      <dsp:nvSpPr>
        <dsp:cNvPr id="0" name=""/>
        <dsp:cNvSpPr/>
      </dsp:nvSpPr>
      <dsp:spPr>
        <a:xfrm>
          <a:off x="1832889" y="832261"/>
          <a:ext cx="1170988" cy="585494"/>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وحدة</a:t>
          </a:r>
          <a:r>
            <a:rPr kumimoji="0" lang="ar-LB" sz="2100" b="0" i="0" u="none" strike="noStrike" kern="1200" cap="none" normalizeH="0" baseline="0" dirty="0" smtClean="0">
              <a:ln/>
              <a:effectLst/>
              <a:latin typeface="Times New Roman" pitchFamily="18" charset="0"/>
              <a:cs typeface="Arial" charset="0"/>
            </a:rPr>
            <a:t> </a:t>
          </a:r>
          <a:r>
            <a:rPr kumimoji="0" lang="ar-LB" sz="2000" b="1" kern="1200" dirty="0" smtClean="0">
              <a:solidFill>
                <a:schemeClr val="tx1">
                  <a:lumMod val="95000"/>
                  <a:lumOff val="5000"/>
                </a:schemeClr>
              </a:solidFill>
              <a:latin typeface="Lucida Sans Unicode" pitchFamily="34" charset="0"/>
              <a:ea typeface="+mn-ea"/>
              <a:cs typeface="Traditional Arabic" pitchFamily="2" charset="-78"/>
            </a:rPr>
            <a:t>التحكم</a:t>
          </a:r>
          <a:endParaRPr kumimoji="0" lang="en-US" sz="2000" b="1" kern="1200" dirty="0" smtClean="0">
            <a:solidFill>
              <a:schemeClr val="tx1">
                <a:lumMod val="95000"/>
                <a:lumOff val="5000"/>
              </a:schemeClr>
            </a:solidFill>
            <a:latin typeface="Lucida Sans Unicode" pitchFamily="34" charset="0"/>
            <a:ea typeface="+mn-ea"/>
            <a:cs typeface="Traditional Arabic" pitchFamily="2" charset="-78"/>
          </a:endParaRPr>
        </a:p>
      </dsp:txBody>
      <dsp:txXfrm>
        <a:off x="1832889" y="832261"/>
        <a:ext cx="1170988" cy="585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81162-4751-4EF5-8F6B-E0FD160B61FC}">
      <dsp:nvSpPr>
        <dsp:cNvPr id="0" name=""/>
        <dsp:cNvSpPr/>
      </dsp:nvSpPr>
      <dsp:spPr>
        <a:xfrm>
          <a:off x="1997308" y="1082906"/>
          <a:ext cx="1185998" cy="445998"/>
        </a:xfrm>
        <a:custGeom>
          <a:avLst/>
          <a:gdLst/>
          <a:ahLst/>
          <a:cxnLst/>
          <a:rect l="0" t="0" r="0" b="0"/>
          <a:pathLst>
            <a:path>
              <a:moveTo>
                <a:pt x="0" y="0"/>
              </a:moveTo>
              <a:lnTo>
                <a:pt x="0" y="250593"/>
              </a:lnTo>
              <a:lnTo>
                <a:pt x="1185998" y="250593"/>
              </a:lnTo>
              <a:lnTo>
                <a:pt x="1185998" y="445998"/>
              </a:lnTo>
            </a:path>
          </a:pathLst>
        </a:custGeom>
        <a:noFill/>
        <a:ln w="1905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3467F-44FF-4887-8043-5454F227DC88}">
      <dsp:nvSpPr>
        <dsp:cNvPr id="0" name=""/>
        <dsp:cNvSpPr/>
      </dsp:nvSpPr>
      <dsp:spPr>
        <a:xfrm>
          <a:off x="931493" y="1082906"/>
          <a:ext cx="1065814" cy="445998"/>
        </a:xfrm>
        <a:custGeom>
          <a:avLst/>
          <a:gdLst/>
          <a:ahLst/>
          <a:cxnLst/>
          <a:rect l="0" t="0" r="0" b="0"/>
          <a:pathLst>
            <a:path>
              <a:moveTo>
                <a:pt x="1065814" y="0"/>
              </a:moveTo>
              <a:lnTo>
                <a:pt x="1065814" y="250593"/>
              </a:lnTo>
              <a:lnTo>
                <a:pt x="0" y="250593"/>
              </a:lnTo>
              <a:lnTo>
                <a:pt x="0" y="445998"/>
              </a:lnTo>
            </a:path>
          </a:pathLst>
        </a:custGeom>
        <a:noFill/>
        <a:ln w="1905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8019DD-0DEE-4EDB-AA3F-5B956B8B9855}">
      <dsp:nvSpPr>
        <dsp:cNvPr id="0" name=""/>
        <dsp:cNvSpPr/>
      </dsp:nvSpPr>
      <dsp:spPr>
        <a:xfrm>
          <a:off x="1066806" y="152404"/>
          <a:ext cx="1861002" cy="930501"/>
        </a:xfrm>
        <a:prstGeom prst="rect">
          <a:avLst/>
        </a:prstGeom>
        <a:gradFill rotWithShape="0">
          <a:gsLst>
            <a:gs pos="0">
              <a:schemeClr val="accent2">
                <a:alpha val="80000"/>
                <a:hueOff val="0"/>
                <a:satOff val="0"/>
                <a:lumOff val="0"/>
                <a:alphaOff val="0"/>
                <a:tint val="1000"/>
                <a:satMod val="255000"/>
              </a:schemeClr>
            </a:gs>
            <a:gs pos="55000">
              <a:schemeClr val="accent2">
                <a:alpha val="80000"/>
                <a:hueOff val="0"/>
                <a:satOff val="0"/>
                <a:lumOff val="0"/>
                <a:alphaOff val="0"/>
                <a:tint val="12000"/>
                <a:satMod val="255000"/>
              </a:schemeClr>
            </a:gs>
            <a:gs pos="100000">
              <a:schemeClr val="accent2">
                <a:alpha val="8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2400" kern="1200" dirty="0" smtClean="0">
              <a:solidFill>
                <a:schemeClr val="tx1">
                  <a:lumMod val="95000"/>
                  <a:lumOff val="5000"/>
                </a:schemeClr>
              </a:solidFill>
              <a:latin typeface="+mn-lt"/>
              <a:ea typeface="+mn-ea"/>
              <a:cs typeface="Traditional Arabic" pitchFamily="2" charset="-78"/>
            </a:rPr>
            <a:t>الذاكرة الرئيسية</a:t>
          </a:r>
          <a:endParaRPr lang="en-US" sz="2400" kern="1200" dirty="0" smtClean="0">
            <a:solidFill>
              <a:schemeClr val="tx1">
                <a:lumMod val="95000"/>
                <a:lumOff val="5000"/>
              </a:schemeClr>
            </a:solidFill>
            <a:latin typeface="+mn-lt"/>
            <a:ea typeface="+mn-ea"/>
            <a:cs typeface="Traditional Arabic" pitchFamily="2" charset="-78"/>
          </a:endParaRPr>
        </a:p>
      </dsp:txBody>
      <dsp:txXfrm>
        <a:off x="1066806" y="152404"/>
        <a:ext cx="1861002" cy="930501"/>
      </dsp:txXfrm>
    </dsp:sp>
    <dsp:sp modelId="{447E97F5-8FA5-4C5F-A6DD-011A39CAFFB1}">
      <dsp:nvSpPr>
        <dsp:cNvPr id="0" name=""/>
        <dsp:cNvSpPr/>
      </dsp:nvSpPr>
      <dsp:spPr>
        <a:xfrm>
          <a:off x="992" y="1528904"/>
          <a:ext cx="1861002" cy="930501"/>
        </a:xfrm>
        <a:prstGeom prst="rect">
          <a:avLst/>
        </a:prstGeom>
        <a:gradFill rotWithShape="0">
          <a:gsLst>
            <a:gs pos="0">
              <a:schemeClr val="accent2">
                <a:alpha val="70000"/>
                <a:hueOff val="0"/>
                <a:satOff val="0"/>
                <a:lumOff val="0"/>
                <a:alphaOff val="0"/>
                <a:tint val="1000"/>
                <a:satMod val="255000"/>
              </a:schemeClr>
            </a:gs>
            <a:gs pos="55000">
              <a:schemeClr val="accent2">
                <a:alpha val="70000"/>
                <a:hueOff val="0"/>
                <a:satOff val="0"/>
                <a:lumOff val="0"/>
                <a:alphaOff val="0"/>
                <a:tint val="12000"/>
                <a:satMod val="255000"/>
              </a:schemeClr>
            </a:gs>
            <a:gs pos="100000">
              <a:schemeClr val="accent2">
                <a:alpha val="7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LB" sz="2400" kern="1200" dirty="0" smtClean="0">
              <a:solidFill>
                <a:schemeClr val="tx1">
                  <a:lumMod val="95000"/>
                  <a:lumOff val="5000"/>
                </a:schemeClr>
              </a:solidFill>
              <a:latin typeface="+mn-lt"/>
              <a:ea typeface="+mn-ea"/>
              <a:cs typeface="Traditional Arabic" pitchFamily="2" charset="-78"/>
            </a:rPr>
            <a:t>الذاكرة العشوائية </a:t>
          </a:r>
          <a:r>
            <a:rPr lang="en-US" sz="2400" kern="1200" dirty="0" smtClean="0">
              <a:solidFill>
                <a:schemeClr val="tx1">
                  <a:lumMod val="95000"/>
                  <a:lumOff val="5000"/>
                </a:schemeClr>
              </a:solidFill>
              <a:latin typeface="+mn-lt"/>
              <a:ea typeface="+mn-ea"/>
              <a:cs typeface="Traditional Arabic" pitchFamily="2" charset="-78"/>
            </a:rPr>
            <a:t>(RAM)</a:t>
          </a:r>
        </a:p>
      </dsp:txBody>
      <dsp:txXfrm>
        <a:off x="992" y="1528904"/>
        <a:ext cx="1861002" cy="930501"/>
      </dsp:txXfrm>
    </dsp:sp>
    <dsp:sp modelId="{DA9DE1B6-68F2-446C-9194-377ACFE03AD6}">
      <dsp:nvSpPr>
        <dsp:cNvPr id="0" name=""/>
        <dsp:cNvSpPr/>
      </dsp:nvSpPr>
      <dsp:spPr>
        <a:xfrm>
          <a:off x="2252805" y="1528904"/>
          <a:ext cx="1861002" cy="930501"/>
        </a:xfrm>
        <a:prstGeom prst="rect">
          <a:avLst/>
        </a:prstGeom>
        <a:gradFill rotWithShape="0">
          <a:gsLst>
            <a:gs pos="0">
              <a:schemeClr val="accent2">
                <a:alpha val="70000"/>
                <a:hueOff val="0"/>
                <a:satOff val="0"/>
                <a:lumOff val="0"/>
                <a:alphaOff val="0"/>
                <a:tint val="1000"/>
                <a:satMod val="255000"/>
              </a:schemeClr>
            </a:gs>
            <a:gs pos="55000">
              <a:schemeClr val="accent2">
                <a:alpha val="70000"/>
                <a:hueOff val="0"/>
                <a:satOff val="0"/>
                <a:lumOff val="0"/>
                <a:alphaOff val="0"/>
                <a:tint val="12000"/>
                <a:satMod val="255000"/>
              </a:schemeClr>
            </a:gs>
            <a:gs pos="100000">
              <a:schemeClr val="accent2">
                <a:alpha val="7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LB" sz="2400" kern="1200" dirty="0" smtClean="0">
              <a:solidFill>
                <a:schemeClr val="tx1">
                  <a:lumMod val="95000"/>
                  <a:lumOff val="5000"/>
                </a:schemeClr>
              </a:solidFill>
              <a:latin typeface="+mn-lt"/>
              <a:ea typeface="+mn-ea"/>
              <a:cs typeface="Traditional Arabic" pitchFamily="2" charset="-78"/>
            </a:rPr>
            <a:t>ذاكرة القراءة فقط </a:t>
          </a:r>
          <a:r>
            <a:rPr lang="en-US" sz="2400" kern="1200" dirty="0" smtClean="0">
              <a:solidFill>
                <a:schemeClr val="tx1">
                  <a:lumMod val="95000"/>
                  <a:lumOff val="5000"/>
                </a:schemeClr>
              </a:solidFill>
              <a:latin typeface="+mn-lt"/>
              <a:ea typeface="+mn-ea"/>
              <a:cs typeface="Traditional Arabic" pitchFamily="2" charset="-78"/>
            </a:rPr>
            <a:t>(ROM)</a:t>
          </a:r>
        </a:p>
      </dsp:txBody>
      <dsp:txXfrm>
        <a:off x="2252805" y="1528904"/>
        <a:ext cx="1861002" cy="9305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A31FDF-6760-48A2-814F-9487409463B9}" type="datetimeFigureOut">
              <a:rPr lang="ar-SA" smtClean="0"/>
              <a:pPr/>
              <a:t>15/04/1437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13520C1-D08B-4AC8-B700-83DC1003F62F}" type="slidenum">
              <a:rPr lang="ar-SA" smtClean="0"/>
              <a:pPr/>
              <a:t>‹#›</a:t>
            </a:fld>
            <a:endParaRPr lang="ar-SA"/>
          </a:p>
        </p:txBody>
      </p:sp>
    </p:spTree>
    <p:extLst>
      <p:ext uri="{BB962C8B-B14F-4D97-AF65-F5344CB8AC3E}">
        <p14:creationId xmlns:p14="http://schemas.microsoft.com/office/powerpoint/2010/main" val="9351864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صر نائب لصورة الشريحة 1"/>
          <p:cNvSpPr>
            <a:spLocks noGrp="1" noRot="1" noChangeAspect="1" noTextEdit="1"/>
          </p:cNvSpPr>
          <p:nvPr>
            <p:ph type="sldImg"/>
          </p:nvPr>
        </p:nvSpPr>
        <p:spPr>
          <a:ln/>
        </p:spPr>
      </p:sp>
      <p:sp>
        <p:nvSpPr>
          <p:cNvPr id="73731" name="عنصر نائب للملاحظات 2"/>
          <p:cNvSpPr>
            <a:spLocks noGrp="1"/>
          </p:cNvSpPr>
          <p:nvPr>
            <p:ph type="body" idx="1"/>
          </p:nvPr>
        </p:nvSpPr>
        <p:spPr>
          <a:noFill/>
          <a:ln/>
        </p:spPr>
        <p:txBody>
          <a:bodyPr/>
          <a:lstStyle/>
          <a:p>
            <a:endParaRPr lang="ar-SA" smtClean="0">
              <a:cs typeface="Arial" charset="0"/>
            </a:endParaRPr>
          </a:p>
        </p:txBody>
      </p:sp>
      <p:sp>
        <p:nvSpPr>
          <p:cNvPr id="73732" name="عنصر نائب لرقم الشريحة 3"/>
          <p:cNvSpPr>
            <a:spLocks noGrp="1"/>
          </p:cNvSpPr>
          <p:nvPr>
            <p:ph type="sldNum" sz="quarter" idx="5"/>
          </p:nvPr>
        </p:nvSpPr>
        <p:spPr>
          <a:noFill/>
        </p:spPr>
        <p:txBody>
          <a:bodyPr/>
          <a:lstStyle/>
          <a:p>
            <a:fld id="{EB64220C-F6F9-400B-BABD-A54643D93451}" type="slidenum">
              <a:rPr lang="ar-SA" smtClean="0"/>
              <a:pPr/>
              <a:t>19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صر نائب لصورة الشريحة 1"/>
          <p:cNvSpPr>
            <a:spLocks noGrp="1" noRot="1" noChangeAspect="1" noTextEdit="1"/>
          </p:cNvSpPr>
          <p:nvPr>
            <p:ph type="sldImg"/>
          </p:nvPr>
        </p:nvSpPr>
        <p:spPr>
          <a:ln/>
        </p:spPr>
      </p:sp>
      <p:sp>
        <p:nvSpPr>
          <p:cNvPr id="74755" name="عنصر نائب للملاحظات 2"/>
          <p:cNvSpPr>
            <a:spLocks noGrp="1"/>
          </p:cNvSpPr>
          <p:nvPr>
            <p:ph type="body" idx="1"/>
          </p:nvPr>
        </p:nvSpPr>
        <p:spPr>
          <a:noFill/>
          <a:ln/>
        </p:spPr>
        <p:txBody>
          <a:bodyPr/>
          <a:lstStyle/>
          <a:p>
            <a:endParaRPr lang="ar-SA" smtClean="0">
              <a:cs typeface="Arial" charset="0"/>
            </a:endParaRPr>
          </a:p>
        </p:txBody>
      </p:sp>
      <p:sp>
        <p:nvSpPr>
          <p:cNvPr id="74756" name="عنصر نائب لرقم الشريحة 3"/>
          <p:cNvSpPr>
            <a:spLocks noGrp="1"/>
          </p:cNvSpPr>
          <p:nvPr>
            <p:ph type="sldNum" sz="quarter" idx="5"/>
          </p:nvPr>
        </p:nvSpPr>
        <p:spPr>
          <a:noFill/>
        </p:spPr>
        <p:txBody>
          <a:bodyPr/>
          <a:lstStyle/>
          <a:p>
            <a:fld id="{A508AE0A-5BBF-4273-94FF-B844389BA355}" type="slidenum">
              <a:rPr lang="ar-SA" smtClean="0"/>
              <a:pPr/>
              <a:t>20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صورة الشريحة 1"/>
          <p:cNvSpPr>
            <a:spLocks noGrp="1" noRot="1" noChangeAspect="1" noTextEdit="1"/>
          </p:cNvSpPr>
          <p:nvPr>
            <p:ph type="sldImg"/>
          </p:nvPr>
        </p:nvSpPr>
        <p:spPr>
          <a:ln/>
        </p:spPr>
      </p:sp>
      <p:sp>
        <p:nvSpPr>
          <p:cNvPr id="75779" name="عنصر نائب للملاحظات 2"/>
          <p:cNvSpPr>
            <a:spLocks noGrp="1"/>
          </p:cNvSpPr>
          <p:nvPr>
            <p:ph type="body" idx="1"/>
          </p:nvPr>
        </p:nvSpPr>
        <p:spPr>
          <a:noFill/>
          <a:ln/>
        </p:spPr>
        <p:txBody>
          <a:bodyPr/>
          <a:lstStyle/>
          <a:p>
            <a:endParaRPr lang="ar-SA" smtClean="0">
              <a:cs typeface="Arial" charset="0"/>
            </a:endParaRPr>
          </a:p>
        </p:txBody>
      </p:sp>
      <p:sp>
        <p:nvSpPr>
          <p:cNvPr id="75780" name="عنصر نائب لرقم الشريحة 3"/>
          <p:cNvSpPr>
            <a:spLocks noGrp="1"/>
          </p:cNvSpPr>
          <p:nvPr>
            <p:ph type="sldNum" sz="quarter" idx="5"/>
          </p:nvPr>
        </p:nvSpPr>
        <p:spPr>
          <a:noFill/>
        </p:spPr>
        <p:txBody>
          <a:bodyPr/>
          <a:lstStyle/>
          <a:p>
            <a:fld id="{7E4857DB-E6F3-4B20-A06A-EED1A4BCD5A2}" type="slidenum">
              <a:rPr lang="ar-SA" smtClean="0"/>
              <a:pPr/>
              <a:t>21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صر نائب لصورة الشريحة 1"/>
          <p:cNvSpPr>
            <a:spLocks noGrp="1" noRot="1" noChangeAspect="1" noTextEdit="1"/>
          </p:cNvSpPr>
          <p:nvPr>
            <p:ph type="sldImg"/>
          </p:nvPr>
        </p:nvSpPr>
        <p:spPr>
          <a:ln/>
        </p:spPr>
      </p:sp>
      <p:sp>
        <p:nvSpPr>
          <p:cNvPr id="76803" name="عنصر نائب للملاحظات 2"/>
          <p:cNvSpPr>
            <a:spLocks noGrp="1"/>
          </p:cNvSpPr>
          <p:nvPr>
            <p:ph type="body" idx="1"/>
          </p:nvPr>
        </p:nvSpPr>
        <p:spPr>
          <a:noFill/>
          <a:ln/>
        </p:spPr>
        <p:txBody>
          <a:bodyPr/>
          <a:lstStyle/>
          <a:p>
            <a:endParaRPr lang="ar-SA" smtClean="0">
              <a:cs typeface="Arial" charset="0"/>
            </a:endParaRPr>
          </a:p>
        </p:txBody>
      </p:sp>
      <p:sp>
        <p:nvSpPr>
          <p:cNvPr id="76804" name="عنصر نائب لرقم الشريحة 3"/>
          <p:cNvSpPr>
            <a:spLocks noGrp="1"/>
          </p:cNvSpPr>
          <p:nvPr>
            <p:ph type="sldNum" sz="quarter" idx="5"/>
          </p:nvPr>
        </p:nvSpPr>
        <p:spPr>
          <a:noFill/>
        </p:spPr>
        <p:txBody>
          <a:bodyPr/>
          <a:lstStyle/>
          <a:p>
            <a:fld id="{90879994-0E59-4B47-847B-C2CF7F37FD5B}" type="slidenum">
              <a:rPr lang="ar-SA" smtClean="0"/>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عنصر نائب لصورة الشريحة 1"/>
          <p:cNvSpPr>
            <a:spLocks noGrp="1" noRot="1" noChangeAspect="1" noTextEdit="1"/>
          </p:cNvSpPr>
          <p:nvPr>
            <p:ph type="sldImg"/>
          </p:nvPr>
        </p:nvSpPr>
        <p:spPr>
          <a:ln/>
        </p:spPr>
      </p:sp>
      <p:sp>
        <p:nvSpPr>
          <p:cNvPr id="77827" name="عنصر نائب للملاحظات 2"/>
          <p:cNvSpPr>
            <a:spLocks noGrp="1"/>
          </p:cNvSpPr>
          <p:nvPr>
            <p:ph type="body" idx="1"/>
          </p:nvPr>
        </p:nvSpPr>
        <p:spPr>
          <a:noFill/>
          <a:ln/>
        </p:spPr>
        <p:txBody>
          <a:bodyPr/>
          <a:lstStyle/>
          <a:p>
            <a:endParaRPr lang="ar-SA" smtClean="0">
              <a:cs typeface="Arial" charset="0"/>
            </a:endParaRPr>
          </a:p>
        </p:txBody>
      </p:sp>
      <p:sp>
        <p:nvSpPr>
          <p:cNvPr id="77828" name="عنصر نائب لرقم الشريحة 3"/>
          <p:cNvSpPr>
            <a:spLocks noGrp="1"/>
          </p:cNvSpPr>
          <p:nvPr>
            <p:ph type="sldNum" sz="quarter" idx="5"/>
          </p:nvPr>
        </p:nvSpPr>
        <p:spPr>
          <a:noFill/>
        </p:spPr>
        <p:txBody>
          <a:bodyPr/>
          <a:lstStyle/>
          <a:p>
            <a:fld id="{938651FE-A083-40F0-B4A1-B34E08C10139}" type="slidenum">
              <a:rPr lang="ar-SA" smtClean="0"/>
              <a:pPr/>
              <a:t>24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صورة الشريحة 1"/>
          <p:cNvSpPr>
            <a:spLocks noGrp="1" noRot="1" noChangeAspect="1" noTextEdit="1"/>
          </p:cNvSpPr>
          <p:nvPr>
            <p:ph type="sldImg"/>
          </p:nvPr>
        </p:nvSpPr>
        <p:spPr>
          <a:ln/>
        </p:spPr>
      </p:sp>
      <p:sp>
        <p:nvSpPr>
          <p:cNvPr id="78851" name="عنصر نائب للملاحظات 2"/>
          <p:cNvSpPr>
            <a:spLocks noGrp="1"/>
          </p:cNvSpPr>
          <p:nvPr>
            <p:ph type="body" idx="1"/>
          </p:nvPr>
        </p:nvSpPr>
        <p:spPr>
          <a:noFill/>
          <a:ln/>
        </p:spPr>
        <p:txBody>
          <a:bodyPr/>
          <a:lstStyle/>
          <a:p>
            <a:endParaRPr lang="ar-SA" smtClean="0">
              <a:cs typeface="Arial" charset="0"/>
            </a:endParaRPr>
          </a:p>
        </p:txBody>
      </p:sp>
      <p:sp>
        <p:nvSpPr>
          <p:cNvPr id="78852" name="عنصر نائب لرقم الشريحة 3"/>
          <p:cNvSpPr>
            <a:spLocks noGrp="1"/>
          </p:cNvSpPr>
          <p:nvPr>
            <p:ph type="sldNum" sz="quarter" idx="5"/>
          </p:nvPr>
        </p:nvSpPr>
        <p:spPr>
          <a:noFill/>
        </p:spPr>
        <p:txBody>
          <a:bodyPr/>
          <a:lstStyle/>
          <a:p>
            <a:fld id="{11FE70DD-863C-4936-BE5D-E2568F96557B}" type="slidenum">
              <a:rPr lang="ar-SA" smtClean="0"/>
              <a:pPr/>
              <a:t>25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p:cNvSpPr>
            <a:spLocks noGrp="1" noRot="1" noChangeAspect="1" noTextEdit="1"/>
          </p:cNvSpPr>
          <p:nvPr>
            <p:ph type="sldImg"/>
          </p:nvPr>
        </p:nvSpPr>
        <p:spPr>
          <a:ln/>
        </p:spPr>
      </p:sp>
      <p:sp>
        <p:nvSpPr>
          <p:cNvPr id="79875" name="عنصر نائب للملاحظات 2"/>
          <p:cNvSpPr>
            <a:spLocks noGrp="1"/>
          </p:cNvSpPr>
          <p:nvPr>
            <p:ph type="body" idx="1"/>
          </p:nvPr>
        </p:nvSpPr>
        <p:spPr>
          <a:noFill/>
          <a:ln/>
        </p:spPr>
        <p:txBody>
          <a:bodyPr/>
          <a:lstStyle/>
          <a:p>
            <a:endParaRPr lang="ar-SA" smtClean="0">
              <a:cs typeface="Arial" charset="0"/>
            </a:endParaRPr>
          </a:p>
        </p:txBody>
      </p:sp>
      <p:sp>
        <p:nvSpPr>
          <p:cNvPr id="79876" name="عنصر نائب لرقم الشريحة 3"/>
          <p:cNvSpPr>
            <a:spLocks noGrp="1"/>
          </p:cNvSpPr>
          <p:nvPr>
            <p:ph type="sldNum" sz="quarter" idx="5"/>
          </p:nvPr>
        </p:nvSpPr>
        <p:spPr>
          <a:noFill/>
        </p:spPr>
        <p:txBody>
          <a:bodyPr/>
          <a:lstStyle/>
          <a:p>
            <a:fld id="{EFA5BBA5-3406-41EF-B5AD-93F9EAFCE27E}" type="slidenum">
              <a:rPr lang="ar-SA" smtClean="0"/>
              <a:pPr/>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عنصر نائب لصورة الشريحة 1"/>
          <p:cNvSpPr>
            <a:spLocks noGrp="1" noRot="1" noChangeAspect="1" noTextEdit="1"/>
          </p:cNvSpPr>
          <p:nvPr>
            <p:ph type="sldImg"/>
          </p:nvPr>
        </p:nvSpPr>
        <p:spPr>
          <a:ln/>
        </p:spPr>
      </p:sp>
      <p:sp>
        <p:nvSpPr>
          <p:cNvPr id="80899" name="عنصر نائب للملاحظات 2"/>
          <p:cNvSpPr>
            <a:spLocks noGrp="1"/>
          </p:cNvSpPr>
          <p:nvPr>
            <p:ph type="body" idx="1"/>
          </p:nvPr>
        </p:nvSpPr>
        <p:spPr>
          <a:noFill/>
          <a:ln/>
        </p:spPr>
        <p:txBody>
          <a:bodyPr/>
          <a:lstStyle/>
          <a:p>
            <a:endParaRPr lang="ar-SA" smtClean="0">
              <a:cs typeface="Arial" charset="0"/>
            </a:endParaRPr>
          </a:p>
        </p:txBody>
      </p:sp>
      <p:sp>
        <p:nvSpPr>
          <p:cNvPr id="80900" name="عنصر نائب لرقم الشريحة 3"/>
          <p:cNvSpPr>
            <a:spLocks noGrp="1"/>
          </p:cNvSpPr>
          <p:nvPr>
            <p:ph type="sldNum" sz="quarter" idx="5"/>
          </p:nvPr>
        </p:nvSpPr>
        <p:spPr>
          <a:noFill/>
        </p:spPr>
        <p:txBody>
          <a:bodyPr/>
          <a:lstStyle/>
          <a:p>
            <a:fld id="{03F913E5-0B89-440A-AE1D-65EBC0B136F0}" type="slidenum">
              <a:rPr lang="ar-SA" smtClean="0"/>
              <a:pPr/>
              <a:t>27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صر نائب لصورة الشريحة 1"/>
          <p:cNvSpPr>
            <a:spLocks noGrp="1" noRot="1" noChangeAspect="1" noTextEdit="1"/>
          </p:cNvSpPr>
          <p:nvPr>
            <p:ph type="sldImg"/>
          </p:nvPr>
        </p:nvSpPr>
        <p:spPr>
          <a:ln/>
        </p:spPr>
      </p:sp>
      <p:sp>
        <p:nvSpPr>
          <p:cNvPr id="81923" name="عنصر نائب للملاحظات 2"/>
          <p:cNvSpPr>
            <a:spLocks noGrp="1"/>
          </p:cNvSpPr>
          <p:nvPr>
            <p:ph type="body" idx="1"/>
          </p:nvPr>
        </p:nvSpPr>
        <p:spPr>
          <a:noFill/>
          <a:ln/>
        </p:spPr>
        <p:txBody>
          <a:bodyPr/>
          <a:lstStyle/>
          <a:p>
            <a:endParaRPr lang="ar-SA" smtClean="0">
              <a:cs typeface="Arial" charset="0"/>
            </a:endParaRPr>
          </a:p>
        </p:txBody>
      </p:sp>
      <p:sp>
        <p:nvSpPr>
          <p:cNvPr id="81924" name="عنصر نائب لرقم الشريحة 3"/>
          <p:cNvSpPr>
            <a:spLocks noGrp="1"/>
          </p:cNvSpPr>
          <p:nvPr>
            <p:ph type="sldNum" sz="quarter" idx="5"/>
          </p:nvPr>
        </p:nvSpPr>
        <p:spPr>
          <a:noFill/>
        </p:spPr>
        <p:txBody>
          <a:bodyPr/>
          <a:lstStyle/>
          <a:p>
            <a:fld id="{67768F5D-BF0B-44E7-A719-9F1AF839E0EE}" type="slidenum">
              <a:rPr lang="ar-SA" smtClean="0"/>
              <a:pPr/>
              <a:t>29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عنصر نائب لصورة الشريحة 1"/>
          <p:cNvSpPr>
            <a:spLocks noGrp="1" noRot="1" noChangeAspect="1" noTextEdit="1"/>
          </p:cNvSpPr>
          <p:nvPr>
            <p:ph type="sldImg"/>
          </p:nvPr>
        </p:nvSpPr>
        <p:spPr>
          <a:ln/>
        </p:spPr>
      </p:sp>
      <p:sp>
        <p:nvSpPr>
          <p:cNvPr id="82947" name="عنصر نائب للملاحظات 2"/>
          <p:cNvSpPr>
            <a:spLocks noGrp="1"/>
          </p:cNvSpPr>
          <p:nvPr>
            <p:ph type="body" idx="1"/>
          </p:nvPr>
        </p:nvSpPr>
        <p:spPr>
          <a:noFill/>
          <a:ln/>
        </p:spPr>
        <p:txBody>
          <a:bodyPr/>
          <a:lstStyle/>
          <a:p>
            <a:endParaRPr lang="ar-SA" smtClean="0">
              <a:cs typeface="Arial" charset="0"/>
            </a:endParaRPr>
          </a:p>
        </p:txBody>
      </p:sp>
      <p:sp>
        <p:nvSpPr>
          <p:cNvPr id="82948" name="عنصر نائب لرقم الشريحة 3"/>
          <p:cNvSpPr>
            <a:spLocks noGrp="1"/>
          </p:cNvSpPr>
          <p:nvPr>
            <p:ph type="sldNum" sz="quarter" idx="5"/>
          </p:nvPr>
        </p:nvSpPr>
        <p:spPr>
          <a:noFill/>
        </p:spPr>
        <p:txBody>
          <a:bodyPr/>
          <a:lstStyle/>
          <a:p>
            <a:fld id="{4F1A38BC-BF8F-49B9-95A3-B2E76F2BF0DC}" type="slidenum">
              <a:rPr lang="ar-SA" smtClean="0"/>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صر نائب لصورة الشريحة 1"/>
          <p:cNvSpPr>
            <a:spLocks noGrp="1" noRot="1" noChangeAspect="1" noTextEdit="1"/>
          </p:cNvSpPr>
          <p:nvPr>
            <p:ph type="sldImg"/>
          </p:nvPr>
        </p:nvSpPr>
        <p:spPr>
          <a:ln/>
        </p:spPr>
      </p:sp>
      <p:sp>
        <p:nvSpPr>
          <p:cNvPr id="81923" name="عنصر نائب للملاحظات 2"/>
          <p:cNvSpPr>
            <a:spLocks noGrp="1"/>
          </p:cNvSpPr>
          <p:nvPr>
            <p:ph type="body" idx="1"/>
          </p:nvPr>
        </p:nvSpPr>
        <p:spPr>
          <a:noFill/>
          <a:ln/>
        </p:spPr>
        <p:txBody>
          <a:bodyPr/>
          <a:lstStyle/>
          <a:p>
            <a:endParaRPr lang="ar-SA" smtClean="0">
              <a:cs typeface="Arial" charset="0"/>
            </a:endParaRPr>
          </a:p>
        </p:txBody>
      </p:sp>
      <p:sp>
        <p:nvSpPr>
          <p:cNvPr id="81924" name="عنصر نائب لرقم الشريحة 3"/>
          <p:cNvSpPr>
            <a:spLocks noGrp="1"/>
          </p:cNvSpPr>
          <p:nvPr>
            <p:ph type="sldNum" sz="quarter" idx="5"/>
          </p:nvPr>
        </p:nvSpPr>
        <p:spPr>
          <a:noFill/>
        </p:spPr>
        <p:txBody>
          <a:bodyPr/>
          <a:lstStyle/>
          <a:p>
            <a:fld id="{67768F5D-BF0B-44E7-A719-9F1AF839E0EE}" type="slidenum">
              <a:rPr lang="ar-SA" smtClean="0"/>
              <a:pPr/>
              <a:t>31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عنصر نائب لصورة الشريحة 1"/>
          <p:cNvSpPr>
            <a:spLocks noGrp="1" noRot="1" noChangeAspect="1" noTextEdit="1"/>
          </p:cNvSpPr>
          <p:nvPr>
            <p:ph type="sldImg"/>
          </p:nvPr>
        </p:nvSpPr>
        <p:spPr>
          <a:ln/>
        </p:spPr>
      </p:sp>
      <p:sp>
        <p:nvSpPr>
          <p:cNvPr id="87043" name="عنصر نائب للملاحظات 2"/>
          <p:cNvSpPr>
            <a:spLocks noGrp="1"/>
          </p:cNvSpPr>
          <p:nvPr>
            <p:ph type="body" idx="1"/>
          </p:nvPr>
        </p:nvSpPr>
        <p:spPr>
          <a:noFill/>
          <a:ln/>
        </p:spPr>
        <p:txBody>
          <a:bodyPr/>
          <a:lstStyle/>
          <a:p>
            <a:endParaRPr lang="ar-SA" smtClean="0">
              <a:cs typeface="Arial" charset="0"/>
            </a:endParaRPr>
          </a:p>
        </p:txBody>
      </p:sp>
      <p:sp>
        <p:nvSpPr>
          <p:cNvPr id="87044" name="عنصر نائب لرقم الشريحة 3"/>
          <p:cNvSpPr>
            <a:spLocks noGrp="1"/>
          </p:cNvSpPr>
          <p:nvPr>
            <p:ph type="sldNum" sz="quarter" idx="5"/>
          </p:nvPr>
        </p:nvSpPr>
        <p:spPr>
          <a:noFill/>
        </p:spPr>
        <p:txBody>
          <a:bodyPr/>
          <a:lstStyle/>
          <a:p>
            <a:fld id="{76F7F2FA-C7D6-4804-81D3-4F12D828D75F}" type="slidenum">
              <a:rPr lang="ar-SA" smtClean="0"/>
              <a:pPr/>
              <a:t>32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عنصر نائب لصورة الشريحة 1"/>
          <p:cNvSpPr>
            <a:spLocks noGrp="1" noRot="1" noChangeAspect="1" noTextEdit="1"/>
          </p:cNvSpPr>
          <p:nvPr>
            <p:ph type="sldImg"/>
          </p:nvPr>
        </p:nvSpPr>
        <p:spPr>
          <a:ln/>
        </p:spPr>
      </p:sp>
      <p:sp>
        <p:nvSpPr>
          <p:cNvPr id="88067" name="عنصر نائب للملاحظات 2"/>
          <p:cNvSpPr>
            <a:spLocks noGrp="1"/>
          </p:cNvSpPr>
          <p:nvPr>
            <p:ph type="body" idx="1"/>
          </p:nvPr>
        </p:nvSpPr>
        <p:spPr>
          <a:noFill/>
          <a:ln/>
        </p:spPr>
        <p:txBody>
          <a:bodyPr/>
          <a:lstStyle/>
          <a:p>
            <a:endParaRPr lang="ar-SA" smtClean="0">
              <a:cs typeface="Arial" charset="0"/>
            </a:endParaRPr>
          </a:p>
        </p:txBody>
      </p:sp>
      <p:sp>
        <p:nvSpPr>
          <p:cNvPr id="88068" name="عنصر نائب لرقم الشريحة 3"/>
          <p:cNvSpPr>
            <a:spLocks noGrp="1"/>
          </p:cNvSpPr>
          <p:nvPr>
            <p:ph type="sldNum" sz="quarter" idx="5"/>
          </p:nvPr>
        </p:nvSpPr>
        <p:spPr>
          <a:noFill/>
        </p:spPr>
        <p:txBody>
          <a:bodyPr/>
          <a:lstStyle/>
          <a:p>
            <a:fld id="{E779FC1A-4855-4FD4-AFD7-D0166DEEDD52}" type="slidenum">
              <a:rPr lang="ar-SA" smtClean="0"/>
              <a:pPr/>
              <a:t>33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عنصر نائب لصورة الشريحة 1"/>
          <p:cNvSpPr>
            <a:spLocks noGrp="1" noRot="1" noChangeAspect="1" noTextEdit="1"/>
          </p:cNvSpPr>
          <p:nvPr>
            <p:ph type="sldImg"/>
          </p:nvPr>
        </p:nvSpPr>
        <p:spPr>
          <a:ln/>
        </p:spPr>
      </p:sp>
      <p:sp>
        <p:nvSpPr>
          <p:cNvPr id="89091" name="عنصر نائب للملاحظات 2"/>
          <p:cNvSpPr>
            <a:spLocks noGrp="1"/>
          </p:cNvSpPr>
          <p:nvPr>
            <p:ph type="body" idx="1"/>
          </p:nvPr>
        </p:nvSpPr>
        <p:spPr>
          <a:noFill/>
          <a:ln/>
        </p:spPr>
        <p:txBody>
          <a:bodyPr/>
          <a:lstStyle/>
          <a:p>
            <a:endParaRPr lang="ar-SA" smtClean="0">
              <a:cs typeface="Arial" charset="0"/>
            </a:endParaRPr>
          </a:p>
        </p:txBody>
      </p:sp>
      <p:sp>
        <p:nvSpPr>
          <p:cNvPr id="89092" name="عنصر نائب لرقم الشريحة 3"/>
          <p:cNvSpPr>
            <a:spLocks noGrp="1"/>
          </p:cNvSpPr>
          <p:nvPr>
            <p:ph type="sldNum" sz="quarter" idx="5"/>
          </p:nvPr>
        </p:nvSpPr>
        <p:spPr>
          <a:noFill/>
        </p:spPr>
        <p:txBody>
          <a:bodyPr/>
          <a:lstStyle/>
          <a:p>
            <a:fld id="{888AF7CF-A1DC-447B-ABBA-D402A1517A80}" type="slidenum">
              <a:rPr lang="ar-SA" smtClean="0"/>
              <a:pPr/>
              <a:t>34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عنصر نائب لصورة الشريحة 1"/>
          <p:cNvSpPr>
            <a:spLocks noGrp="1" noRot="1" noChangeAspect="1" noTextEdit="1"/>
          </p:cNvSpPr>
          <p:nvPr>
            <p:ph type="sldImg"/>
          </p:nvPr>
        </p:nvSpPr>
        <p:spPr>
          <a:ln/>
        </p:spPr>
      </p:sp>
      <p:sp>
        <p:nvSpPr>
          <p:cNvPr id="90115" name="عنصر نائب للملاحظات 2"/>
          <p:cNvSpPr>
            <a:spLocks noGrp="1"/>
          </p:cNvSpPr>
          <p:nvPr>
            <p:ph type="body" idx="1"/>
          </p:nvPr>
        </p:nvSpPr>
        <p:spPr>
          <a:noFill/>
          <a:ln/>
        </p:spPr>
        <p:txBody>
          <a:bodyPr/>
          <a:lstStyle/>
          <a:p>
            <a:endParaRPr lang="ar-SA" smtClean="0">
              <a:cs typeface="Arial" charset="0"/>
            </a:endParaRPr>
          </a:p>
        </p:txBody>
      </p:sp>
      <p:sp>
        <p:nvSpPr>
          <p:cNvPr id="90116" name="عنصر نائب لرقم الشريحة 3"/>
          <p:cNvSpPr>
            <a:spLocks noGrp="1"/>
          </p:cNvSpPr>
          <p:nvPr>
            <p:ph type="sldNum" sz="quarter" idx="5"/>
          </p:nvPr>
        </p:nvSpPr>
        <p:spPr>
          <a:noFill/>
        </p:spPr>
        <p:txBody>
          <a:bodyPr/>
          <a:lstStyle/>
          <a:p>
            <a:fld id="{389B0D3F-62B0-4594-9B8A-DFAC21877E6D}" type="slidenum">
              <a:rPr lang="ar-SA" smtClean="0"/>
              <a:pPr/>
              <a:t>35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عنصر نائب لصورة الشريحة 1"/>
          <p:cNvSpPr>
            <a:spLocks noGrp="1" noRot="1" noChangeAspect="1" noTextEdit="1"/>
          </p:cNvSpPr>
          <p:nvPr>
            <p:ph type="sldImg"/>
          </p:nvPr>
        </p:nvSpPr>
        <p:spPr>
          <a:ln/>
        </p:spPr>
      </p:sp>
      <p:sp>
        <p:nvSpPr>
          <p:cNvPr id="91139" name="عنصر نائب للملاحظات 2"/>
          <p:cNvSpPr>
            <a:spLocks noGrp="1"/>
          </p:cNvSpPr>
          <p:nvPr>
            <p:ph type="body" idx="1"/>
          </p:nvPr>
        </p:nvSpPr>
        <p:spPr>
          <a:noFill/>
          <a:ln/>
        </p:spPr>
        <p:txBody>
          <a:bodyPr/>
          <a:lstStyle/>
          <a:p>
            <a:endParaRPr lang="ar-LB" smtClean="0">
              <a:cs typeface="Arial" charset="0"/>
            </a:endParaRPr>
          </a:p>
        </p:txBody>
      </p:sp>
      <p:sp>
        <p:nvSpPr>
          <p:cNvPr id="91140" name="عنصر نائب لرقم الشريحة 3"/>
          <p:cNvSpPr>
            <a:spLocks noGrp="1"/>
          </p:cNvSpPr>
          <p:nvPr>
            <p:ph type="sldNum" sz="quarter" idx="5"/>
          </p:nvPr>
        </p:nvSpPr>
        <p:spPr>
          <a:noFill/>
        </p:spPr>
        <p:txBody>
          <a:bodyPr/>
          <a:lstStyle/>
          <a:p>
            <a:fld id="{61A76AAE-19AF-4F5C-B51A-154E4203121F}" type="slidenum">
              <a:rPr lang="ar-SA" smtClean="0"/>
              <a:pPr/>
              <a:t>36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عنصر نائب لصورة الشريحة 1"/>
          <p:cNvSpPr>
            <a:spLocks noGrp="1" noRot="1" noChangeAspect="1" noTextEdit="1"/>
          </p:cNvSpPr>
          <p:nvPr>
            <p:ph type="sldImg"/>
          </p:nvPr>
        </p:nvSpPr>
        <p:spPr>
          <a:ln/>
        </p:spPr>
      </p:sp>
      <p:sp>
        <p:nvSpPr>
          <p:cNvPr id="92163" name="عنصر نائب للملاحظات 2"/>
          <p:cNvSpPr>
            <a:spLocks noGrp="1"/>
          </p:cNvSpPr>
          <p:nvPr>
            <p:ph type="body" idx="1"/>
          </p:nvPr>
        </p:nvSpPr>
        <p:spPr>
          <a:noFill/>
          <a:ln/>
        </p:spPr>
        <p:txBody>
          <a:bodyPr/>
          <a:lstStyle/>
          <a:p>
            <a:endParaRPr lang="ar-SA" smtClean="0">
              <a:cs typeface="Arial" charset="0"/>
            </a:endParaRPr>
          </a:p>
        </p:txBody>
      </p:sp>
      <p:sp>
        <p:nvSpPr>
          <p:cNvPr id="92164" name="عنصر نائب لرقم الشريحة 3"/>
          <p:cNvSpPr>
            <a:spLocks noGrp="1"/>
          </p:cNvSpPr>
          <p:nvPr>
            <p:ph type="sldNum" sz="quarter" idx="5"/>
          </p:nvPr>
        </p:nvSpPr>
        <p:spPr>
          <a:noFill/>
        </p:spPr>
        <p:txBody>
          <a:bodyPr/>
          <a:lstStyle/>
          <a:p>
            <a:fld id="{D2C5C9BB-FED4-4C17-9647-2B390439460E}" type="slidenum">
              <a:rPr lang="ar-SA" smtClean="0"/>
              <a:pPr/>
              <a:t>37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عنصر نائب لصورة الشريحة 1"/>
          <p:cNvSpPr>
            <a:spLocks noGrp="1" noRot="1" noChangeAspect="1" noTextEdit="1"/>
          </p:cNvSpPr>
          <p:nvPr>
            <p:ph type="sldImg"/>
          </p:nvPr>
        </p:nvSpPr>
        <p:spPr>
          <a:ln/>
        </p:spPr>
      </p:sp>
      <p:sp>
        <p:nvSpPr>
          <p:cNvPr id="93187" name="عنصر نائب للملاحظات 2"/>
          <p:cNvSpPr>
            <a:spLocks noGrp="1"/>
          </p:cNvSpPr>
          <p:nvPr>
            <p:ph type="body" idx="1"/>
          </p:nvPr>
        </p:nvSpPr>
        <p:spPr>
          <a:noFill/>
          <a:ln/>
        </p:spPr>
        <p:txBody>
          <a:bodyPr/>
          <a:lstStyle/>
          <a:p>
            <a:endParaRPr lang="ar-SA" smtClean="0">
              <a:cs typeface="Arial" charset="0"/>
            </a:endParaRPr>
          </a:p>
        </p:txBody>
      </p:sp>
      <p:sp>
        <p:nvSpPr>
          <p:cNvPr id="93188" name="عنصر نائب لرقم الشريحة 3"/>
          <p:cNvSpPr>
            <a:spLocks noGrp="1"/>
          </p:cNvSpPr>
          <p:nvPr>
            <p:ph type="sldNum" sz="quarter" idx="5"/>
          </p:nvPr>
        </p:nvSpPr>
        <p:spPr>
          <a:noFill/>
        </p:spPr>
        <p:txBody>
          <a:bodyPr/>
          <a:lstStyle/>
          <a:p>
            <a:fld id="{0C757D13-325E-4BBF-B910-25659C74524C}" type="slidenum">
              <a:rPr lang="ar-SA" smtClean="0"/>
              <a:pPr/>
              <a:t>38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عنصر نائب لصورة الشريحة 1"/>
          <p:cNvSpPr>
            <a:spLocks noGrp="1" noRot="1" noChangeAspect="1" noTextEdit="1"/>
          </p:cNvSpPr>
          <p:nvPr>
            <p:ph type="sldImg"/>
          </p:nvPr>
        </p:nvSpPr>
        <p:spPr>
          <a:ln/>
        </p:spPr>
      </p:sp>
      <p:sp>
        <p:nvSpPr>
          <p:cNvPr id="94211" name="عنصر نائب للملاحظات 2"/>
          <p:cNvSpPr>
            <a:spLocks noGrp="1"/>
          </p:cNvSpPr>
          <p:nvPr>
            <p:ph type="body" idx="1"/>
          </p:nvPr>
        </p:nvSpPr>
        <p:spPr>
          <a:noFill/>
          <a:ln/>
        </p:spPr>
        <p:txBody>
          <a:bodyPr/>
          <a:lstStyle/>
          <a:p>
            <a:endParaRPr lang="ar-SA" smtClean="0">
              <a:cs typeface="Arial" charset="0"/>
            </a:endParaRPr>
          </a:p>
        </p:txBody>
      </p:sp>
      <p:sp>
        <p:nvSpPr>
          <p:cNvPr id="94212" name="عنصر نائب لرقم الشريحة 3"/>
          <p:cNvSpPr>
            <a:spLocks noGrp="1"/>
          </p:cNvSpPr>
          <p:nvPr>
            <p:ph type="sldNum" sz="quarter" idx="5"/>
          </p:nvPr>
        </p:nvSpPr>
        <p:spPr>
          <a:noFill/>
        </p:spPr>
        <p:txBody>
          <a:bodyPr/>
          <a:lstStyle/>
          <a:p>
            <a:fld id="{CECC9A34-4A61-4771-BEA7-8BEA859BBB73}" type="slidenum">
              <a:rPr lang="ar-SA" smtClean="0"/>
              <a:pPr/>
              <a:t>39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عنصر نائب لصورة الشريحة 1"/>
          <p:cNvSpPr>
            <a:spLocks noGrp="1" noRot="1" noChangeAspect="1" noTextEdit="1"/>
          </p:cNvSpPr>
          <p:nvPr>
            <p:ph type="sldImg"/>
          </p:nvPr>
        </p:nvSpPr>
        <p:spPr>
          <a:ln/>
        </p:spPr>
      </p:sp>
      <p:sp>
        <p:nvSpPr>
          <p:cNvPr id="95235" name="عنصر نائب للملاحظات 2"/>
          <p:cNvSpPr>
            <a:spLocks noGrp="1"/>
          </p:cNvSpPr>
          <p:nvPr>
            <p:ph type="body" idx="1"/>
          </p:nvPr>
        </p:nvSpPr>
        <p:spPr>
          <a:noFill/>
          <a:ln/>
        </p:spPr>
        <p:txBody>
          <a:bodyPr/>
          <a:lstStyle/>
          <a:p>
            <a:endParaRPr lang="ar-SA" smtClean="0">
              <a:cs typeface="Arial" charset="0"/>
            </a:endParaRPr>
          </a:p>
        </p:txBody>
      </p:sp>
      <p:sp>
        <p:nvSpPr>
          <p:cNvPr id="95236" name="عنصر نائب لرقم الشريحة 3"/>
          <p:cNvSpPr>
            <a:spLocks noGrp="1"/>
          </p:cNvSpPr>
          <p:nvPr>
            <p:ph type="sldNum" sz="quarter" idx="5"/>
          </p:nvPr>
        </p:nvSpPr>
        <p:spPr>
          <a:noFill/>
        </p:spPr>
        <p:txBody>
          <a:bodyPr/>
          <a:lstStyle/>
          <a:p>
            <a:fld id="{CED18CB5-1F2B-43A0-9939-E198D1A28AF0}" type="slidenum">
              <a:rPr lang="ar-SA" smtClean="0"/>
              <a:pPr/>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صر نائب لصورة الشريحة 1"/>
          <p:cNvSpPr>
            <a:spLocks noGrp="1" noRot="1" noChangeAspect="1" noTextEdit="1"/>
          </p:cNvSpPr>
          <p:nvPr>
            <p:ph type="sldImg"/>
          </p:nvPr>
        </p:nvSpPr>
        <p:spPr>
          <a:ln/>
        </p:spPr>
      </p:sp>
      <p:sp>
        <p:nvSpPr>
          <p:cNvPr id="67587" name="عنصر نائب للملاحظات 2"/>
          <p:cNvSpPr>
            <a:spLocks noGrp="1"/>
          </p:cNvSpPr>
          <p:nvPr>
            <p:ph type="body" idx="1"/>
          </p:nvPr>
        </p:nvSpPr>
        <p:spPr>
          <a:noFill/>
          <a:ln/>
        </p:spPr>
        <p:txBody>
          <a:bodyPr/>
          <a:lstStyle/>
          <a:p>
            <a:endParaRPr lang="ar-LB" smtClean="0">
              <a:cs typeface="Arial" charset="0"/>
            </a:endParaRPr>
          </a:p>
        </p:txBody>
      </p:sp>
      <p:sp>
        <p:nvSpPr>
          <p:cNvPr id="67588" name="عنصر نائب لرقم الشريحة 3"/>
          <p:cNvSpPr>
            <a:spLocks noGrp="1"/>
          </p:cNvSpPr>
          <p:nvPr>
            <p:ph type="sldNum" sz="quarter" idx="5"/>
          </p:nvPr>
        </p:nvSpPr>
        <p:spPr>
          <a:noFill/>
        </p:spPr>
        <p:txBody>
          <a:bodyPr/>
          <a:lstStyle/>
          <a:p>
            <a:fld id="{18817ADE-CB50-4AF6-9FA1-026A109DCEC4}" type="slidenum">
              <a:rPr lang="ar-SA"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صر نائب لصورة الشريحة 1"/>
          <p:cNvSpPr>
            <a:spLocks noGrp="1" noRot="1" noChangeAspect="1" noTextEdit="1"/>
          </p:cNvSpPr>
          <p:nvPr>
            <p:ph type="sldImg"/>
          </p:nvPr>
        </p:nvSpPr>
        <p:spPr>
          <a:ln/>
        </p:spPr>
      </p:sp>
      <p:sp>
        <p:nvSpPr>
          <p:cNvPr id="68611" name="عنصر نائب للملاحظات 2"/>
          <p:cNvSpPr>
            <a:spLocks noGrp="1"/>
          </p:cNvSpPr>
          <p:nvPr>
            <p:ph type="body" idx="1"/>
          </p:nvPr>
        </p:nvSpPr>
        <p:spPr>
          <a:noFill/>
          <a:ln/>
        </p:spPr>
        <p:txBody>
          <a:bodyPr/>
          <a:lstStyle/>
          <a:p>
            <a:endParaRPr lang="ar-SA" smtClean="0">
              <a:cs typeface="Arial" charset="0"/>
            </a:endParaRPr>
          </a:p>
        </p:txBody>
      </p:sp>
      <p:sp>
        <p:nvSpPr>
          <p:cNvPr id="68612" name="عنصر نائب لرقم الشريحة 3"/>
          <p:cNvSpPr>
            <a:spLocks noGrp="1"/>
          </p:cNvSpPr>
          <p:nvPr>
            <p:ph type="sldNum" sz="quarter" idx="5"/>
          </p:nvPr>
        </p:nvSpPr>
        <p:spPr>
          <a:noFill/>
        </p:spPr>
        <p:txBody>
          <a:bodyPr/>
          <a:lstStyle/>
          <a:p>
            <a:fld id="{C5E4397A-931C-4D0A-9D38-21E256EB4766}" type="slidenum">
              <a:rPr lang="ar-SA"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صورة الشريحة 1"/>
          <p:cNvSpPr>
            <a:spLocks noGrp="1" noRot="1" noChangeAspect="1" noTextEdit="1"/>
          </p:cNvSpPr>
          <p:nvPr>
            <p:ph type="sldImg"/>
          </p:nvPr>
        </p:nvSpPr>
        <p:spPr>
          <a:ln/>
        </p:spPr>
      </p:sp>
      <p:sp>
        <p:nvSpPr>
          <p:cNvPr id="69635" name="عنصر نائب للملاحظات 2"/>
          <p:cNvSpPr>
            <a:spLocks noGrp="1"/>
          </p:cNvSpPr>
          <p:nvPr>
            <p:ph type="body" idx="1"/>
          </p:nvPr>
        </p:nvSpPr>
        <p:spPr>
          <a:noFill/>
          <a:ln/>
        </p:spPr>
        <p:txBody>
          <a:bodyPr/>
          <a:lstStyle/>
          <a:p>
            <a:endParaRPr lang="ar-SA" smtClean="0">
              <a:cs typeface="Arial" charset="0"/>
            </a:endParaRPr>
          </a:p>
        </p:txBody>
      </p:sp>
      <p:sp>
        <p:nvSpPr>
          <p:cNvPr id="69636" name="عنصر نائب لرقم الشريحة 3"/>
          <p:cNvSpPr>
            <a:spLocks noGrp="1"/>
          </p:cNvSpPr>
          <p:nvPr>
            <p:ph type="sldNum" sz="quarter" idx="5"/>
          </p:nvPr>
        </p:nvSpPr>
        <p:spPr>
          <a:noFill/>
        </p:spPr>
        <p:txBody>
          <a:bodyPr/>
          <a:lstStyle/>
          <a:p>
            <a:fld id="{BC6A186E-2E44-4079-BD24-2627D34426C7}" type="slidenum">
              <a:rPr lang="ar-SA" smtClean="0"/>
              <a:pPr/>
              <a:t>14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صورة الشريحة 1"/>
          <p:cNvSpPr>
            <a:spLocks noGrp="1" noRot="1" noChangeAspect="1" noTextEdit="1"/>
          </p:cNvSpPr>
          <p:nvPr>
            <p:ph type="sldImg"/>
          </p:nvPr>
        </p:nvSpPr>
        <p:spPr>
          <a:ln/>
        </p:spPr>
      </p:sp>
      <p:sp>
        <p:nvSpPr>
          <p:cNvPr id="70659" name="عنصر نائب للملاحظات 2"/>
          <p:cNvSpPr>
            <a:spLocks noGrp="1"/>
          </p:cNvSpPr>
          <p:nvPr>
            <p:ph type="body" idx="1"/>
          </p:nvPr>
        </p:nvSpPr>
        <p:spPr>
          <a:noFill/>
          <a:ln/>
        </p:spPr>
        <p:txBody>
          <a:bodyPr/>
          <a:lstStyle/>
          <a:p>
            <a:endParaRPr lang="ar-SA" smtClean="0">
              <a:cs typeface="Arial" charset="0"/>
            </a:endParaRPr>
          </a:p>
        </p:txBody>
      </p:sp>
      <p:sp>
        <p:nvSpPr>
          <p:cNvPr id="70660" name="عنصر نائب لرقم الشريحة 3"/>
          <p:cNvSpPr>
            <a:spLocks noGrp="1"/>
          </p:cNvSpPr>
          <p:nvPr>
            <p:ph type="sldNum" sz="quarter" idx="5"/>
          </p:nvPr>
        </p:nvSpPr>
        <p:spPr>
          <a:noFill/>
        </p:spPr>
        <p:txBody>
          <a:bodyPr/>
          <a:lstStyle/>
          <a:p>
            <a:fld id="{89234BE6-DDFA-4D4E-A8BF-7A808096A31F}" type="slidenum">
              <a:rPr lang="ar-SA" smtClean="0"/>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صر نائب لصورة الشريحة 1"/>
          <p:cNvSpPr>
            <a:spLocks noGrp="1" noRot="1" noChangeAspect="1" noTextEdit="1"/>
          </p:cNvSpPr>
          <p:nvPr>
            <p:ph type="sldImg"/>
          </p:nvPr>
        </p:nvSpPr>
        <p:spPr>
          <a:ln/>
        </p:spPr>
      </p:sp>
      <p:sp>
        <p:nvSpPr>
          <p:cNvPr id="71683" name="عنصر نائب للملاحظات 2"/>
          <p:cNvSpPr>
            <a:spLocks noGrp="1"/>
          </p:cNvSpPr>
          <p:nvPr>
            <p:ph type="body" idx="1"/>
          </p:nvPr>
        </p:nvSpPr>
        <p:spPr>
          <a:noFill/>
          <a:ln/>
        </p:spPr>
        <p:txBody>
          <a:bodyPr/>
          <a:lstStyle/>
          <a:p>
            <a:endParaRPr lang="ar-SA" smtClean="0">
              <a:cs typeface="Arial" charset="0"/>
            </a:endParaRPr>
          </a:p>
        </p:txBody>
      </p:sp>
      <p:sp>
        <p:nvSpPr>
          <p:cNvPr id="71684" name="عنصر نائب لرقم الشريحة 3"/>
          <p:cNvSpPr>
            <a:spLocks noGrp="1"/>
          </p:cNvSpPr>
          <p:nvPr>
            <p:ph type="sldNum" sz="quarter" idx="5"/>
          </p:nvPr>
        </p:nvSpPr>
        <p:spPr>
          <a:noFill/>
        </p:spPr>
        <p:txBody>
          <a:bodyPr/>
          <a:lstStyle/>
          <a:p>
            <a:fld id="{A7448FA7-0ED9-49C6-A365-10AE1DCB512A}" type="slidenum">
              <a:rPr lang="ar-SA"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صورة الشريحة 1"/>
          <p:cNvSpPr>
            <a:spLocks noGrp="1" noRot="1" noChangeAspect="1" noTextEdit="1"/>
          </p:cNvSpPr>
          <p:nvPr>
            <p:ph type="sldImg"/>
          </p:nvPr>
        </p:nvSpPr>
        <p:spPr>
          <a:ln/>
        </p:spPr>
      </p:sp>
      <p:sp>
        <p:nvSpPr>
          <p:cNvPr id="72707" name="عنصر نائب للملاحظات 2"/>
          <p:cNvSpPr>
            <a:spLocks noGrp="1"/>
          </p:cNvSpPr>
          <p:nvPr>
            <p:ph type="body" idx="1"/>
          </p:nvPr>
        </p:nvSpPr>
        <p:spPr>
          <a:noFill/>
          <a:ln/>
        </p:spPr>
        <p:txBody>
          <a:bodyPr/>
          <a:lstStyle/>
          <a:p>
            <a:endParaRPr lang="ar-SA" smtClean="0">
              <a:cs typeface="Arial" charset="0"/>
            </a:endParaRPr>
          </a:p>
        </p:txBody>
      </p:sp>
      <p:sp>
        <p:nvSpPr>
          <p:cNvPr id="72708" name="عنصر نائب لرقم الشريحة 3"/>
          <p:cNvSpPr>
            <a:spLocks noGrp="1"/>
          </p:cNvSpPr>
          <p:nvPr>
            <p:ph type="sldNum" sz="quarter" idx="5"/>
          </p:nvPr>
        </p:nvSpPr>
        <p:spPr>
          <a:noFill/>
        </p:spPr>
        <p:txBody>
          <a:bodyPr/>
          <a:lstStyle/>
          <a:p>
            <a:fld id="{52D1CCC8-2EEE-4D1C-A48B-8EEFB6DA0795}" type="slidenum">
              <a:rPr lang="ar-SA" smtClean="0"/>
              <a:pPr/>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صورة الشريحة 1"/>
          <p:cNvSpPr>
            <a:spLocks noGrp="1" noRot="1" noChangeAspect="1" noTextEdit="1"/>
          </p:cNvSpPr>
          <p:nvPr>
            <p:ph type="sldImg"/>
          </p:nvPr>
        </p:nvSpPr>
        <p:spPr>
          <a:ln/>
        </p:spPr>
      </p:sp>
      <p:sp>
        <p:nvSpPr>
          <p:cNvPr id="72707" name="عنصر نائب للملاحظات 2"/>
          <p:cNvSpPr>
            <a:spLocks noGrp="1"/>
          </p:cNvSpPr>
          <p:nvPr>
            <p:ph type="body" idx="1"/>
          </p:nvPr>
        </p:nvSpPr>
        <p:spPr>
          <a:noFill/>
          <a:ln/>
        </p:spPr>
        <p:txBody>
          <a:bodyPr/>
          <a:lstStyle/>
          <a:p>
            <a:endParaRPr lang="ar-SA" smtClean="0">
              <a:cs typeface="Arial" charset="0"/>
            </a:endParaRPr>
          </a:p>
        </p:txBody>
      </p:sp>
      <p:sp>
        <p:nvSpPr>
          <p:cNvPr id="72708" name="عنصر نائب لرقم الشريحة 3"/>
          <p:cNvSpPr>
            <a:spLocks noGrp="1"/>
          </p:cNvSpPr>
          <p:nvPr>
            <p:ph type="sldNum" sz="quarter" idx="5"/>
          </p:nvPr>
        </p:nvSpPr>
        <p:spPr>
          <a:noFill/>
        </p:spPr>
        <p:txBody>
          <a:bodyPr/>
          <a:lstStyle/>
          <a:p>
            <a:fld id="{52D1CCC8-2EEE-4D1C-A48B-8EEFB6DA0795}" type="slidenum">
              <a:rPr lang="ar-SA"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CE342D5-A479-4566-BA44-41E18963779D}" type="datetime1">
              <a:rPr lang="ar-SA" smtClean="0"/>
              <a:pPr/>
              <a:t>15/04/1437</a:t>
            </a:fld>
            <a:endParaRPr lang="ar-SA"/>
          </a:p>
        </p:txBody>
      </p:sp>
      <p:sp>
        <p:nvSpPr>
          <p:cNvPr id="17" name="Footer Placeholder 16"/>
          <p:cNvSpPr>
            <a:spLocks noGrp="1"/>
          </p:cNvSpPr>
          <p:nvPr>
            <p:ph type="ftr" sz="quarter" idx="11"/>
          </p:nvPr>
        </p:nvSpPr>
        <p:spPr>
          <a:xfrm>
            <a:off x="5410200" y="4205288"/>
            <a:ext cx="1295400" cy="457200"/>
          </a:xfrm>
        </p:spPr>
        <p:txBody>
          <a:bodyPr/>
          <a:lstStyle/>
          <a:p>
            <a:endParaRPr lang="ar-SA"/>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C171A57-4230-4BC4-A7AE-44E1EF167FAA}"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73B07D-123E-4858-ACC1-C62D32D3C59B}" type="datetime1">
              <a:rPr lang="ar-SA" smtClean="0"/>
              <a:pPr/>
              <a:t>15/04/1437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0E3E29-598C-4ED6-B3FE-0FF0A626B475}" type="datetime1">
              <a:rPr lang="ar-SA" smtClean="0"/>
              <a:pPr/>
              <a:t>15/04/1437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normAutofit/>
          </a:bodyPr>
          <a:lstStyle/>
          <a:p>
            <a:pPr lvl="0"/>
            <a:endParaRPr lang="ar-SA" noProof="0" smtClean="0"/>
          </a:p>
        </p:txBody>
      </p:sp>
      <p:sp>
        <p:nvSpPr>
          <p:cNvPr id="4" name="Date Placeholder 13"/>
          <p:cNvSpPr>
            <a:spLocks noGrp="1"/>
          </p:cNvSpPr>
          <p:nvPr>
            <p:ph type="dt" sz="half" idx="10"/>
          </p:nvPr>
        </p:nvSpPr>
        <p:spPr/>
        <p:txBody>
          <a:bodyPr/>
          <a:lstStyle>
            <a:lvl1pPr>
              <a:defRPr/>
            </a:lvl1pPr>
          </a:lstStyle>
          <a:p>
            <a:pPr>
              <a:defRPr/>
            </a:pPr>
            <a:r>
              <a:rPr lang="ar-SA"/>
              <a:t>إعداد وتجميع أستاذة المادة: غادة الهدباء</a:t>
            </a: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55CF0875-D71C-47E9-BD55-6ACFE97E17CB}" type="slidenum">
              <a:rPr lang="ar-SA" altLang="en-US"/>
              <a:pPr>
                <a:defRPr/>
              </a:pPr>
              <a:t>‹#›</a:t>
            </a:fld>
            <a:endParaRPr lang="en-US" alt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13"/>
          <p:cNvSpPr>
            <a:spLocks noGrp="1"/>
          </p:cNvSpPr>
          <p:nvPr>
            <p:ph type="dt" sz="half" idx="10"/>
          </p:nvPr>
        </p:nvSpPr>
        <p:spPr/>
        <p:txBody>
          <a:bodyPr/>
          <a:lstStyle>
            <a:lvl1pPr>
              <a:defRPr/>
            </a:lvl1pPr>
          </a:lstStyle>
          <a:p>
            <a:pPr>
              <a:defRPr/>
            </a:pPr>
            <a:r>
              <a:rPr lang="ar-SA"/>
              <a:t>إعداد وتجميع أستاذة المادة: غادة الهدباء</a:t>
            </a: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569B724C-45EF-412A-9B80-CA1DB3E8C64D}" type="slidenum">
              <a:rPr lang="ar-SA" altLang="en-US"/>
              <a:pPr>
                <a:defRPr/>
              </a:pPr>
              <a:t>‹#›</a:t>
            </a:fld>
            <a:endParaRPr lang="en-US" alt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13"/>
          <p:cNvSpPr>
            <a:spLocks noGrp="1"/>
          </p:cNvSpPr>
          <p:nvPr>
            <p:ph type="dt" sz="half" idx="10"/>
          </p:nvPr>
        </p:nvSpPr>
        <p:spPr/>
        <p:txBody>
          <a:bodyPr/>
          <a:lstStyle>
            <a:lvl1pPr>
              <a:defRPr/>
            </a:lvl1pPr>
          </a:lstStyle>
          <a:p>
            <a:pPr>
              <a:defRPr/>
            </a:pPr>
            <a:r>
              <a:rPr lang="ar-SA"/>
              <a:t>إعداد وتجميع أستاذة المادة: غادة الهدباء</a:t>
            </a:r>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pPr>
              <a:defRPr/>
            </a:pPr>
            <a:fld id="{95119E2E-0CBD-4C3A-93DB-27818D9AFC78}" type="slidenum">
              <a:rPr lang="ar-SA" altLang="en-US"/>
              <a:pPr>
                <a:defRPr/>
              </a:pPr>
              <a:t>‹#›</a:t>
            </a:fld>
            <a:endParaRPr lang="en-US" altLang="en-US"/>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13"/>
          <p:cNvSpPr>
            <a:spLocks noGrp="1"/>
          </p:cNvSpPr>
          <p:nvPr>
            <p:ph type="dt" sz="half" idx="10"/>
          </p:nvPr>
        </p:nvSpPr>
        <p:spPr/>
        <p:txBody>
          <a:bodyPr/>
          <a:lstStyle>
            <a:lvl1pPr>
              <a:defRPr/>
            </a:lvl1pPr>
          </a:lstStyle>
          <a:p>
            <a:pPr>
              <a:defRPr/>
            </a:pPr>
            <a:r>
              <a:rPr lang="ar-SA"/>
              <a:t>إعداد وتجميع أستاذة المادة: غادة الهدباء</a:t>
            </a:r>
            <a:endParaRPr lang="en-US" altLang="en-US"/>
          </a:p>
        </p:txBody>
      </p:sp>
      <p:sp>
        <p:nvSpPr>
          <p:cNvPr id="7" name="Footer Placeholder 2"/>
          <p:cNvSpPr>
            <a:spLocks noGrp="1"/>
          </p:cNvSpPr>
          <p:nvPr>
            <p:ph type="ftr" sz="quarter" idx="11"/>
          </p:nvPr>
        </p:nvSpPr>
        <p:spPr/>
        <p:txBody>
          <a:bodyPr/>
          <a:lstStyle>
            <a:lvl1pPr>
              <a:defRPr/>
            </a:lvl1pPr>
          </a:lstStyle>
          <a:p>
            <a:pPr>
              <a:defRPr/>
            </a:pPr>
            <a:endParaRPr lang="en-US" altLang="en-US"/>
          </a:p>
        </p:txBody>
      </p:sp>
      <p:sp>
        <p:nvSpPr>
          <p:cNvPr id="8" name="Slide Number Placeholder 22"/>
          <p:cNvSpPr>
            <a:spLocks noGrp="1"/>
          </p:cNvSpPr>
          <p:nvPr>
            <p:ph type="sldNum" sz="quarter" idx="12"/>
          </p:nvPr>
        </p:nvSpPr>
        <p:spPr/>
        <p:txBody>
          <a:bodyPr/>
          <a:lstStyle>
            <a:lvl1pPr>
              <a:defRPr/>
            </a:lvl1pPr>
          </a:lstStyle>
          <a:p>
            <a:pPr>
              <a:defRPr/>
            </a:pPr>
            <a:fld id="{825C09AC-5452-402D-A6C7-DFD6BEDB6514}" type="slidenum">
              <a:rPr lang="ar-SA" altLang="en-US"/>
              <a:pPr>
                <a:defRPr/>
              </a:pPr>
              <a:t>‹#›</a:t>
            </a:fld>
            <a:endParaRPr lang="en-US" altLang="en-US"/>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13"/>
          <p:cNvSpPr>
            <a:spLocks noGrp="1"/>
          </p:cNvSpPr>
          <p:nvPr>
            <p:ph type="dt" sz="half" idx="10"/>
          </p:nvPr>
        </p:nvSpPr>
        <p:spPr/>
        <p:txBody>
          <a:bodyPr/>
          <a:lstStyle>
            <a:lvl1pPr>
              <a:defRPr/>
            </a:lvl1pPr>
          </a:lstStyle>
          <a:p>
            <a:pPr>
              <a:defRPr/>
            </a:pPr>
            <a:r>
              <a:rPr lang="ar-SA"/>
              <a:t>إعداد وتجميع أستاذة المادة: غادة الهدباء</a:t>
            </a: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7D8D7000-A7AB-4EBA-B80A-99EBFD71B7B1}" type="slidenum">
              <a:rPr lang="ar-SA" altLang="en-US"/>
              <a:pPr>
                <a:defRPr/>
              </a:pPr>
              <a:t>‹#›</a:t>
            </a:fld>
            <a:endParaRPr lang="en-US" alt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865521-DADC-47FA-8A92-C6CFAAC3E358}" type="datetime1">
              <a:rPr lang="ar-SA" smtClean="0"/>
              <a:pPr/>
              <a:t>15/04/1437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99FA95-556E-4684-9E91-71D892686116}" type="datetime1">
              <a:rPr lang="ar-SA" smtClean="0"/>
              <a:pPr/>
              <a:t>15/04/1437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15FA27-758F-497F-8DA3-5A2FE963E964}" type="datetime1">
              <a:rPr lang="ar-SA" smtClean="0"/>
              <a:pPr/>
              <a:t>15/04/1437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A05DC63-D626-43F0-AF46-FD6AA735474A}" type="datetime1">
              <a:rPr lang="ar-SA" smtClean="0"/>
              <a:pPr/>
              <a:t>15/04/1437</a:t>
            </a:fld>
            <a:endParaRPr lang="ar-SA"/>
          </a:p>
        </p:txBody>
      </p:sp>
      <p:sp>
        <p:nvSpPr>
          <p:cNvPr id="27" name="Slide Number Placeholder 26"/>
          <p:cNvSpPr>
            <a:spLocks noGrp="1"/>
          </p:cNvSpPr>
          <p:nvPr>
            <p:ph type="sldNum" sz="quarter" idx="11"/>
          </p:nvPr>
        </p:nvSpPr>
        <p:spPr/>
        <p:txBody>
          <a:bodyPr rtlCol="0"/>
          <a:lstStyle/>
          <a:p>
            <a:fld id="{AC171A57-4230-4BC4-A7AE-44E1EF167FAA}" type="slidenum">
              <a:rPr lang="ar-SA" smtClean="0"/>
              <a:pPr/>
              <a:t>‹#›</a:t>
            </a:fld>
            <a:endParaRPr lang="ar-SA"/>
          </a:p>
        </p:txBody>
      </p:sp>
      <p:sp>
        <p:nvSpPr>
          <p:cNvPr id="28" name="Footer Placeholder 27"/>
          <p:cNvSpPr>
            <a:spLocks noGrp="1"/>
          </p:cNvSpPr>
          <p:nvPr>
            <p:ph type="ftr" sz="quarter" idx="12"/>
          </p:nvPr>
        </p:nvSpPr>
        <p:spPr/>
        <p:txBody>
          <a:bodyPr rtlCol="0"/>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E8734FE-8CF7-4C70-8B38-D7C9AD362BF6}" type="datetime1">
              <a:rPr lang="ar-SA" smtClean="0"/>
              <a:pPr/>
              <a:t>15/04/1437</a:t>
            </a:fld>
            <a:endParaRPr lang="ar-SA"/>
          </a:p>
        </p:txBody>
      </p:sp>
      <p:sp>
        <p:nvSpPr>
          <p:cNvPr id="4" name="Footer Placeholder 3"/>
          <p:cNvSpPr>
            <a:spLocks noGrp="1"/>
          </p:cNvSpPr>
          <p:nvPr>
            <p:ph type="ftr" sz="quarter" idx="11"/>
          </p:nvPr>
        </p:nvSpPr>
        <p:spPr>
          <a:xfrm>
            <a:off x="5257800" y="612648"/>
            <a:ext cx="1325880" cy="457200"/>
          </a:xfrm>
        </p:spPr>
        <p:txBody>
          <a:bodyPr/>
          <a:lstStyle/>
          <a:p>
            <a:endParaRPr lang="ar-SA"/>
          </a:p>
        </p:txBody>
      </p:sp>
      <p:sp>
        <p:nvSpPr>
          <p:cNvPr id="5" name="Slide Number Placeholder 4"/>
          <p:cNvSpPr>
            <a:spLocks noGrp="1"/>
          </p:cNvSpPr>
          <p:nvPr>
            <p:ph type="sldNum" sz="quarter" idx="12"/>
          </p:nvPr>
        </p:nvSpPr>
        <p:spPr>
          <a:xfrm>
            <a:off x="8174736" y="2272"/>
            <a:ext cx="762000" cy="365760"/>
          </a:xfrm>
        </p:spPr>
        <p:txBody>
          <a:bodyPr/>
          <a:lstStyle/>
          <a:p>
            <a:fld id="{AC171A57-4230-4BC4-A7AE-44E1EF167FAA}"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A1916-953D-4846-9308-D17FAF9CDCD0}" type="datetime1">
              <a:rPr lang="ar-SA" smtClean="0"/>
              <a:pPr/>
              <a:t>15/04/1437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B489B1-08D4-420B-99E9-6AC64F557DA1}" type="datetime1">
              <a:rPr lang="ar-SA" smtClean="0"/>
              <a:pPr/>
              <a:t>15/04/1437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6690AA-744F-4567-A69E-541B06CF36CD}" type="datetime1">
              <a:rPr lang="ar-SA" smtClean="0"/>
              <a:pPr/>
              <a:t>15/04/1437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F8DD648-840E-47AE-B7EA-6694C1EABC82}" type="datetime1">
              <a:rPr lang="ar-SA" smtClean="0"/>
              <a:pPr/>
              <a:t>15/04/1437</a:t>
            </a:fld>
            <a:endParaRPr lang="ar-SA"/>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C171A57-4230-4BC4-A7AE-44E1EF167FAA}"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85800"/>
            <a:ext cx="6858000" cy="1894362"/>
          </a:xfrm>
        </p:spPr>
        <p:txBody>
          <a:bodyPr wrap="square" lIns="91440" tIns="45720" rIns="91440" bIns="45720" numCol="1" anchor="b" anchorCtr="0" compatLnSpc="1">
            <a:prstTxWarp prst="textNoShape">
              <a:avLst/>
            </a:prstTxWarp>
            <a:normAutofit/>
          </a:bodyPr>
          <a:lstStyle/>
          <a:p>
            <a:pPr algn="r" eaLnBrk="1" fontAlgn="auto" hangingPunct="1">
              <a:spcAft>
                <a:spcPts val="0"/>
              </a:spcAft>
              <a:defRPr/>
            </a:pPr>
            <a:r>
              <a:rPr lang="ar-SA" sz="4800" dirty="0" smtClean="0">
                <a:cs typeface="Traditional Arabic" pitchFamily="2" charset="-78"/>
              </a:rPr>
              <a:t>تطبيقات </a:t>
            </a:r>
            <a:r>
              <a:rPr lang="ar-SA" sz="4800" dirty="0">
                <a:cs typeface="Traditional Arabic" pitchFamily="2" charset="-78"/>
              </a:rPr>
              <a:t>على الحاسب </a:t>
            </a:r>
            <a:r>
              <a:rPr lang="ar-SA" sz="4800" dirty="0" smtClean="0">
                <a:cs typeface="Traditional Arabic" pitchFamily="2" charset="-78"/>
              </a:rPr>
              <a:t>الشخصي</a:t>
            </a:r>
            <a:br>
              <a:rPr lang="ar-SA" sz="4800" dirty="0" smtClean="0">
                <a:cs typeface="Traditional Arabic" pitchFamily="2" charset="-78"/>
              </a:rPr>
            </a:br>
            <a:r>
              <a:rPr lang="ar-SA" sz="4800" dirty="0" smtClean="0">
                <a:cs typeface="Traditional Arabic" pitchFamily="2" charset="-78"/>
              </a:rPr>
              <a:t>110</a:t>
            </a:r>
            <a:r>
              <a:rPr lang="ar-LB" sz="4800" dirty="0">
                <a:cs typeface="Traditional Arabic" pitchFamily="2" charset="-78"/>
              </a:rPr>
              <a:t>1</a:t>
            </a:r>
            <a:r>
              <a:rPr lang="ar-SA" sz="4800" dirty="0" smtClean="0">
                <a:cs typeface="Traditional Arabic" pitchFamily="2" charset="-78"/>
              </a:rPr>
              <a:t> </a:t>
            </a:r>
            <a:r>
              <a:rPr lang="ar-SA" sz="4800" dirty="0" smtClean="0">
                <a:cs typeface="Traditional Arabic" pitchFamily="2" charset="-78"/>
              </a:rPr>
              <a:t>حال</a:t>
            </a:r>
            <a:endParaRPr lang="en-US" sz="4800" dirty="0">
              <a:cs typeface="Traditional Arabic" pitchFamily="2" charset="-78"/>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3952"/>
            <a:ext cx="8229600" cy="1069848"/>
          </a:xfrm>
        </p:spPr>
        <p:txBody>
          <a:bodyPr>
            <a:normAutofit fontScale="90000"/>
          </a:bodyPr>
          <a:lstStyle/>
          <a:p>
            <a:pPr algn="ctr"/>
            <a:r>
              <a:rPr lang="ar-SA" sz="4800" b="1" dirty="0" smtClean="0">
                <a:solidFill>
                  <a:schemeClr val="accent2"/>
                </a:solidFill>
                <a:latin typeface="Lucida Sans Unicode" pitchFamily="34" charset="0"/>
                <a:ea typeface="+mn-ea"/>
                <a:cs typeface="Traditional Arabic" pitchFamily="2" charset="-78"/>
              </a:rPr>
              <a:t>المكونات</a:t>
            </a:r>
            <a:r>
              <a:rPr lang="ar-SA" sz="4800" dirty="0" smtClean="0"/>
              <a:t> </a:t>
            </a:r>
            <a:r>
              <a:rPr lang="ar-SA" sz="4800" b="1" dirty="0" smtClean="0">
                <a:solidFill>
                  <a:schemeClr val="accent2"/>
                </a:solidFill>
                <a:latin typeface="Lucida Sans Unicode" pitchFamily="34" charset="0"/>
                <a:ea typeface="+mn-ea"/>
                <a:cs typeface="Traditional Arabic" pitchFamily="2" charset="-78"/>
              </a:rPr>
              <a:t>المادية أو الأجهزة</a:t>
            </a:r>
            <a:r>
              <a:rPr lang="en-US" sz="4800" b="1" dirty="0" smtClean="0">
                <a:solidFill>
                  <a:schemeClr val="accent2"/>
                </a:solidFill>
                <a:latin typeface="Lucida Sans Unicode" pitchFamily="34" charset="0"/>
                <a:ea typeface="+mn-ea"/>
                <a:cs typeface="Traditional Arabic" pitchFamily="2" charset="-78"/>
              </a:rPr>
              <a:t/>
            </a:r>
            <a:br>
              <a:rPr lang="en-US" sz="4800" b="1" dirty="0" smtClean="0">
                <a:solidFill>
                  <a:schemeClr val="accent2"/>
                </a:solidFill>
                <a:latin typeface="Lucida Sans Unicode" pitchFamily="34" charset="0"/>
                <a:ea typeface="+mn-ea"/>
                <a:cs typeface="Traditional Arabic" pitchFamily="2" charset="-78"/>
              </a:rPr>
            </a:br>
            <a:r>
              <a:rPr lang="ar-SA" sz="4800" b="1" dirty="0" smtClean="0">
                <a:solidFill>
                  <a:schemeClr val="accent2"/>
                </a:solidFill>
                <a:latin typeface="Lucida Sans Unicode" pitchFamily="34" charset="0"/>
                <a:ea typeface="+mn-ea"/>
                <a:cs typeface="Traditional Arabic" pitchFamily="2" charset="-78"/>
              </a:rPr>
              <a:t/>
            </a:r>
            <a:br>
              <a:rPr lang="ar-SA" sz="4800" b="1" dirty="0" smtClean="0">
                <a:solidFill>
                  <a:schemeClr val="accent2"/>
                </a:solidFill>
                <a:latin typeface="Lucida Sans Unicode" pitchFamily="34" charset="0"/>
                <a:ea typeface="+mn-ea"/>
                <a:cs typeface="Traditional Arabic" pitchFamily="2" charset="-78"/>
              </a:rPr>
            </a:br>
            <a:r>
              <a:rPr lang="en-US" sz="4800" dirty="0" smtClean="0">
                <a:solidFill>
                  <a:schemeClr val="accent2"/>
                </a:solidFill>
                <a:latin typeface="+mn-lt"/>
                <a:ea typeface="+mn-ea"/>
                <a:cs typeface="Traditional Arabic" pitchFamily="2" charset="-78"/>
              </a:rPr>
              <a:t>Hardware</a:t>
            </a:r>
          </a:p>
        </p:txBody>
      </p:sp>
      <p:sp>
        <p:nvSpPr>
          <p:cNvPr id="3" name="Slide Number Placeholder 2"/>
          <p:cNvSpPr>
            <a:spLocks noGrp="1"/>
          </p:cNvSpPr>
          <p:nvPr>
            <p:ph type="sldNum" sz="quarter" idx="12"/>
          </p:nvPr>
        </p:nvSpPr>
        <p:spPr/>
        <p:txBody>
          <a:bodyPr/>
          <a:lstStyle/>
          <a:p>
            <a:fld id="{AC171A57-4230-4BC4-A7AE-44E1EF167FAA}" type="slidenum">
              <a:rPr lang="ar-SA" smtClean="0"/>
              <a:pPr/>
              <a:t>10</a:t>
            </a:fld>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533400" y="990600"/>
            <a:ext cx="8229600" cy="1139825"/>
          </a:xfrm>
        </p:spPr>
        <p:txBody>
          <a:bodyPr>
            <a:noAutofit/>
          </a:bodyPr>
          <a:lstStyle/>
          <a:p>
            <a:pPr algn="r" rtl="1"/>
            <a:r>
              <a:rPr lang="ar-SA" sz="3200" b="1" dirty="0" smtClean="0">
                <a:solidFill>
                  <a:schemeClr val="accent2"/>
                </a:solidFill>
                <a:latin typeface="Lucida Sans Unicode" pitchFamily="34" charset="0"/>
                <a:cs typeface="Traditional Arabic" pitchFamily="2" charset="-78"/>
              </a:rPr>
              <a:t>المكونات</a:t>
            </a:r>
            <a:r>
              <a:rPr lang="ar-SA" sz="3200" dirty="0" smtClean="0"/>
              <a:t> </a:t>
            </a:r>
            <a:r>
              <a:rPr lang="ar-SA" sz="3200" b="1" dirty="0" smtClean="0">
                <a:solidFill>
                  <a:schemeClr val="accent2"/>
                </a:solidFill>
                <a:latin typeface="Lucida Sans Unicode" pitchFamily="34" charset="0"/>
                <a:cs typeface="Traditional Arabic" pitchFamily="2" charset="-78"/>
              </a:rPr>
              <a:t>المادية أو الأجهزة</a:t>
            </a:r>
            <a:r>
              <a:rPr lang="en-US" sz="3200" dirty="0" smtClean="0">
                <a:solidFill>
                  <a:schemeClr val="accent2"/>
                </a:solidFill>
                <a:latin typeface="+mn-lt"/>
                <a:cs typeface="Traditional Arabic" pitchFamily="2" charset="-78"/>
              </a:rPr>
              <a:t>Hardware  </a:t>
            </a:r>
            <a:r>
              <a:rPr lang="ar-SA" sz="3200" dirty="0" smtClean="0">
                <a:solidFill>
                  <a:schemeClr val="accent2"/>
                </a:solidFill>
                <a:latin typeface="+mn-lt"/>
                <a:cs typeface="Traditional Arabic" pitchFamily="2" charset="-78"/>
              </a:rPr>
              <a:t> </a:t>
            </a:r>
            <a:r>
              <a:rPr lang="ar-SA" sz="3200" b="1" dirty="0" smtClean="0">
                <a:solidFill>
                  <a:schemeClr val="accent2"/>
                </a:solidFill>
                <a:latin typeface="Lucida Sans Unicode" pitchFamily="34" charset="0"/>
                <a:cs typeface="Traditional Arabic" pitchFamily="2" charset="-78"/>
              </a:rPr>
              <a:t>تشمل</a:t>
            </a:r>
            <a:r>
              <a:rPr lang="ar-SA" sz="3200" dirty="0" smtClean="0">
                <a:solidFill>
                  <a:schemeClr val="accent2"/>
                </a:solidFill>
                <a:latin typeface="+mn-lt"/>
                <a:cs typeface="Traditional Arabic" pitchFamily="2" charset="-78"/>
              </a:rPr>
              <a:t>:</a:t>
            </a:r>
            <a:endParaRPr lang="en-US" sz="3200" dirty="0" smtClean="0">
              <a:latin typeface="+mn-lt"/>
              <a:cs typeface="Tahoma" pitchFamily="34" charset="0"/>
            </a:endParaRPr>
          </a:p>
        </p:txBody>
      </p:sp>
      <p:sp>
        <p:nvSpPr>
          <p:cNvPr id="4" name="TextBox 3"/>
          <p:cNvSpPr txBox="1"/>
          <p:nvPr/>
        </p:nvSpPr>
        <p:spPr>
          <a:xfrm>
            <a:off x="-76200" y="1905000"/>
            <a:ext cx="8755063" cy="3916457"/>
          </a:xfrm>
          <a:prstGeom prst="rect">
            <a:avLst/>
          </a:prstGeom>
          <a:noFill/>
        </p:spPr>
        <p:txBody>
          <a:bodyPr rtlCol="1">
            <a:spAutoFit/>
          </a:bodyPr>
          <a:lstStyle/>
          <a:p>
            <a:pPr algn="l">
              <a:lnSpc>
                <a:spcPct val="150000"/>
              </a:lnSpc>
              <a:defRPr/>
            </a:pPr>
            <a:endParaRPr lang="ar-SA" sz="2800" dirty="0" smtClean="0">
              <a:solidFill>
                <a:schemeClr val="tx1">
                  <a:lumMod val="95000"/>
                  <a:lumOff val="5000"/>
                </a:schemeClr>
              </a:solidFill>
              <a:latin typeface="Lucida Sans Unicode" pitchFamily="34" charset="0"/>
              <a:cs typeface="Traditional Arabic" pitchFamily="2" charset="-78"/>
            </a:endParaRPr>
          </a:p>
          <a:p>
            <a:pPr marL="914400" lvl="1" indent="-457200">
              <a:lnSpc>
                <a:spcPct val="150000"/>
              </a:lnSpc>
              <a:buFont typeface="Courier New" pitchFamily="49" charset="0"/>
              <a:buChar char="o"/>
              <a:defRPr/>
            </a:pPr>
            <a:r>
              <a:rPr lang="ar-SA" sz="2800" dirty="0">
                <a:solidFill>
                  <a:schemeClr val="tx1">
                    <a:lumMod val="95000"/>
                    <a:lumOff val="5000"/>
                  </a:schemeClr>
                </a:solidFill>
                <a:latin typeface="Lucida Sans Unicode" pitchFamily="34" charset="0"/>
                <a:cs typeface="Traditional Arabic" pitchFamily="2" charset="-78"/>
              </a:rPr>
              <a:t>وحدة المعالجة المركزية</a:t>
            </a:r>
          </a:p>
          <a:p>
            <a:pPr marL="914400" lvl="1" indent="-457200">
              <a:lnSpc>
                <a:spcPct val="150000"/>
              </a:lnSpc>
              <a:buFont typeface="Courier New" pitchFamily="49" charset="0"/>
              <a:buChar char="o"/>
              <a:defRPr/>
            </a:pPr>
            <a:r>
              <a:rPr lang="ar-SA" sz="2800" dirty="0">
                <a:solidFill>
                  <a:schemeClr val="tx1">
                    <a:lumMod val="95000"/>
                    <a:lumOff val="5000"/>
                  </a:schemeClr>
                </a:solidFill>
                <a:latin typeface="Lucida Sans Unicode" pitchFamily="34" charset="0"/>
                <a:cs typeface="Traditional Arabic" pitchFamily="2" charset="-78"/>
              </a:rPr>
              <a:t>الذاكرة الرئيسية</a:t>
            </a:r>
          </a:p>
          <a:p>
            <a:pPr marL="914400" lvl="1" indent="-457200">
              <a:lnSpc>
                <a:spcPct val="150000"/>
              </a:lnSpc>
              <a:buFont typeface="Courier New" pitchFamily="49" charset="0"/>
              <a:buChar char="o"/>
              <a:defRPr/>
            </a:pPr>
            <a:r>
              <a:rPr lang="ar-SA" sz="2800" dirty="0">
                <a:solidFill>
                  <a:schemeClr val="tx1">
                    <a:lumMod val="95000"/>
                    <a:lumOff val="5000"/>
                  </a:schemeClr>
                </a:solidFill>
                <a:latin typeface="Lucida Sans Unicode" pitchFamily="34" charset="0"/>
                <a:cs typeface="Traditional Arabic" pitchFamily="2" charset="-78"/>
              </a:rPr>
              <a:t> وحدات التخزين</a:t>
            </a:r>
          </a:p>
          <a:p>
            <a:pPr marL="914400" lvl="1" indent="-457200">
              <a:lnSpc>
                <a:spcPct val="150000"/>
              </a:lnSpc>
              <a:buFont typeface="Courier New" pitchFamily="49" charset="0"/>
              <a:buChar char="o"/>
              <a:defRPr/>
            </a:pPr>
            <a:r>
              <a:rPr lang="ar-SA" sz="2800" dirty="0">
                <a:solidFill>
                  <a:schemeClr val="tx1">
                    <a:lumMod val="95000"/>
                    <a:lumOff val="5000"/>
                  </a:schemeClr>
                </a:solidFill>
                <a:latin typeface="Lucida Sans Unicode" pitchFamily="34" charset="0"/>
                <a:cs typeface="Traditional Arabic" pitchFamily="2" charset="-78"/>
              </a:rPr>
              <a:t>وحدات الإدخال</a:t>
            </a:r>
          </a:p>
          <a:p>
            <a:pPr marL="914400" lvl="1" indent="-457200">
              <a:lnSpc>
                <a:spcPct val="150000"/>
              </a:lnSpc>
              <a:buFont typeface="Courier New" pitchFamily="49" charset="0"/>
              <a:buChar char="o"/>
              <a:defRPr/>
            </a:pPr>
            <a:r>
              <a:rPr lang="ar-SA" sz="2800" dirty="0">
                <a:solidFill>
                  <a:schemeClr val="tx1">
                    <a:lumMod val="95000"/>
                    <a:lumOff val="5000"/>
                  </a:schemeClr>
                </a:solidFill>
                <a:latin typeface="Lucida Sans Unicode" pitchFamily="34" charset="0"/>
                <a:cs typeface="Traditional Arabic" pitchFamily="2" charset="-78"/>
              </a:rPr>
              <a:t>وحدات الإخراج</a:t>
            </a:r>
          </a:p>
        </p:txBody>
      </p:sp>
      <p:sp>
        <p:nvSpPr>
          <p:cNvPr id="7" name="Slide Number Placeholder 6"/>
          <p:cNvSpPr>
            <a:spLocks noGrp="1"/>
          </p:cNvSpPr>
          <p:nvPr>
            <p:ph type="sldNum" sz="quarter" idx="12"/>
          </p:nvPr>
        </p:nvSpPr>
        <p:spPr/>
        <p:txBody>
          <a:bodyPr/>
          <a:lstStyle/>
          <a:p>
            <a:pPr>
              <a:defRPr/>
            </a:pPr>
            <a:fld id="{CAEBB13F-1FA1-48DE-80FE-BA18866BBE9F}" type="slidenum">
              <a:rPr lang="ar-SA" altLang="en-US"/>
              <a:pPr>
                <a:defRPr/>
              </a:pPr>
              <a:t>11</a:t>
            </a:fld>
            <a:endParaRPr lang="en-US" altLang="en-US"/>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609600"/>
            <a:ext cx="8686800" cy="1139826"/>
          </a:xfrm>
        </p:spPr>
        <p:txBody>
          <a:bodyPr>
            <a:normAutofit fontScale="90000"/>
          </a:bodyPr>
          <a:lstStyle/>
          <a:p>
            <a:pPr algn="r" rtl="1" eaLnBrk="1" hangingPunct="1"/>
            <a:r>
              <a:rPr lang="ar-SA" sz="3600" b="1" dirty="0" smtClean="0">
                <a:solidFill>
                  <a:schemeClr val="accent2"/>
                </a:solidFill>
                <a:latin typeface="Lucida Sans Unicode" pitchFamily="34" charset="0"/>
                <a:cs typeface="Traditional Arabic" pitchFamily="2" charset="-78"/>
              </a:rPr>
              <a:t>أولا: </a:t>
            </a:r>
            <a:r>
              <a:rPr lang="ar-LB" sz="3600" b="1" dirty="0" smtClean="0">
                <a:solidFill>
                  <a:schemeClr val="accent2"/>
                </a:solidFill>
                <a:latin typeface="Lucida Sans Unicode" pitchFamily="34" charset="0"/>
                <a:cs typeface="Traditional Arabic" pitchFamily="2" charset="-78"/>
              </a:rPr>
              <a:t>وحدة</a:t>
            </a:r>
            <a:r>
              <a:rPr lang="ar-LB" sz="4400" b="1" dirty="0" smtClean="0">
                <a:cs typeface="Traditional Arabic" pitchFamily="2" charset="-78"/>
              </a:rPr>
              <a:t> </a:t>
            </a:r>
            <a:r>
              <a:rPr lang="ar-LB" sz="3600" b="1" dirty="0" smtClean="0">
                <a:solidFill>
                  <a:schemeClr val="accent2"/>
                </a:solidFill>
                <a:latin typeface="Lucida Sans Unicode" pitchFamily="34" charset="0"/>
                <a:cs typeface="Traditional Arabic" pitchFamily="2" charset="-78"/>
              </a:rPr>
              <a:t>المعالجة</a:t>
            </a:r>
            <a:r>
              <a:rPr lang="ar-SA" sz="3600" b="1" dirty="0" smtClean="0">
                <a:solidFill>
                  <a:schemeClr val="accent2"/>
                </a:solidFill>
                <a:latin typeface="Lucida Sans Unicode" pitchFamily="34" charset="0"/>
                <a:cs typeface="Traditional Arabic" pitchFamily="2" charset="-78"/>
              </a:rPr>
              <a:t> المركزية</a:t>
            </a:r>
            <a:r>
              <a:rPr lang="en-US" sz="3100" dirty="0" smtClean="0">
                <a:solidFill>
                  <a:schemeClr val="accent2"/>
                </a:solidFill>
                <a:latin typeface="+mn-lt"/>
                <a:cs typeface="Traditional Arabic" pitchFamily="2" charset="-78"/>
              </a:rPr>
              <a:t>(</a:t>
            </a:r>
            <a:r>
              <a:rPr lang="en-US" sz="3100" dirty="0" smtClean="0">
                <a:solidFill>
                  <a:srgbClr val="FF0000"/>
                </a:solidFill>
                <a:latin typeface="+mn-lt"/>
                <a:cs typeface="Traditional Arabic" pitchFamily="2" charset="-78"/>
              </a:rPr>
              <a:t>CPU</a:t>
            </a:r>
            <a:r>
              <a:rPr lang="en-US" sz="3100" dirty="0" smtClean="0">
                <a:solidFill>
                  <a:schemeClr val="accent2"/>
                </a:solidFill>
                <a:latin typeface="+mn-lt"/>
                <a:cs typeface="Traditional Arabic" pitchFamily="2" charset="-78"/>
              </a:rPr>
              <a:t>)</a:t>
            </a:r>
            <a:r>
              <a:rPr lang="en-US" sz="3600" b="1" dirty="0" smtClean="0">
                <a:solidFill>
                  <a:schemeClr val="accent2"/>
                </a:solidFill>
                <a:latin typeface="Lucida Sans Unicode" pitchFamily="34" charset="0"/>
                <a:cs typeface="Traditional Arabic" pitchFamily="2" charset="-78"/>
              </a:rPr>
              <a:t> </a:t>
            </a:r>
            <a:br>
              <a:rPr lang="en-US" sz="3600" b="1" dirty="0" smtClean="0">
                <a:solidFill>
                  <a:schemeClr val="accent2"/>
                </a:solidFill>
                <a:latin typeface="Lucida Sans Unicode" pitchFamily="34" charset="0"/>
                <a:cs typeface="Traditional Arabic" pitchFamily="2" charset="-78"/>
              </a:rPr>
            </a:br>
            <a:r>
              <a:rPr lang="ar-SA" sz="3600" b="1" dirty="0" smtClean="0">
                <a:solidFill>
                  <a:schemeClr val="accent2"/>
                </a:solidFill>
                <a:latin typeface="Lucida Sans Unicode" pitchFamily="34" charset="0"/>
                <a:cs typeface="Traditional Arabic" pitchFamily="2" charset="-78"/>
              </a:rPr>
              <a:t> </a:t>
            </a:r>
            <a:r>
              <a:rPr lang="en-US" sz="3600" b="1" dirty="0" smtClean="0">
                <a:solidFill>
                  <a:schemeClr val="accent2"/>
                </a:solidFill>
                <a:latin typeface="Lucida Sans Unicode" pitchFamily="34" charset="0"/>
                <a:cs typeface="Traditional Arabic" pitchFamily="2" charset="-78"/>
              </a:rPr>
              <a:t> </a:t>
            </a:r>
            <a:r>
              <a:rPr lang="en-US" sz="3100" dirty="0" smtClean="0">
                <a:solidFill>
                  <a:srgbClr val="FF0000"/>
                </a:solidFill>
                <a:latin typeface="+mn-lt"/>
                <a:cs typeface="Traditional Arabic" pitchFamily="2" charset="-78"/>
              </a:rPr>
              <a:t>C</a:t>
            </a:r>
            <a:r>
              <a:rPr lang="en-US" sz="3100" dirty="0" smtClean="0">
                <a:solidFill>
                  <a:schemeClr val="accent2"/>
                </a:solidFill>
                <a:latin typeface="+mn-lt"/>
                <a:cs typeface="Traditional Arabic" pitchFamily="2" charset="-78"/>
              </a:rPr>
              <a:t>entral </a:t>
            </a:r>
            <a:r>
              <a:rPr lang="en-US" sz="3100" dirty="0" smtClean="0">
                <a:solidFill>
                  <a:srgbClr val="FF0000"/>
                </a:solidFill>
                <a:latin typeface="+mn-lt"/>
                <a:cs typeface="Traditional Arabic" pitchFamily="2" charset="-78"/>
              </a:rPr>
              <a:t>P</a:t>
            </a:r>
            <a:r>
              <a:rPr lang="en-US" sz="3100" dirty="0" smtClean="0">
                <a:solidFill>
                  <a:schemeClr val="accent2"/>
                </a:solidFill>
                <a:latin typeface="+mn-lt"/>
                <a:cs typeface="Traditional Arabic" pitchFamily="2" charset="-78"/>
              </a:rPr>
              <a:t>rocessing </a:t>
            </a:r>
            <a:r>
              <a:rPr lang="en-US" sz="3100" dirty="0" smtClean="0">
                <a:solidFill>
                  <a:srgbClr val="FF0000"/>
                </a:solidFill>
                <a:latin typeface="+mn-lt"/>
                <a:cs typeface="Traditional Arabic" pitchFamily="2" charset="-78"/>
              </a:rPr>
              <a:t>U</a:t>
            </a:r>
            <a:r>
              <a:rPr lang="en-US" sz="3100" dirty="0" smtClean="0">
                <a:solidFill>
                  <a:schemeClr val="accent2"/>
                </a:solidFill>
                <a:latin typeface="+mn-lt"/>
                <a:cs typeface="Traditional Arabic" pitchFamily="2" charset="-78"/>
              </a:rPr>
              <a:t>nit</a:t>
            </a:r>
            <a:endParaRPr lang="en-US" sz="3600" dirty="0" smtClean="0">
              <a:solidFill>
                <a:schemeClr val="accent2"/>
              </a:solidFill>
              <a:latin typeface="+mn-lt"/>
              <a:cs typeface="Traditional Arabic" pitchFamily="2" charset="-78"/>
            </a:endParaRPr>
          </a:p>
        </p:txBody>
      </p:sp>
      <p:sp>
        <p:nvSpPr>
          <p:cNvPr id="3083" name="Rectangle 18"/>
          <p:cNvSpPr>
            <a:spLocks noGrp="1" noChangeArrowheads="1"/>
          </p:cNvSpPr>
          <p:nvPr>
            <p:ph type="body" sz="half" idx="2"/>
          </p:nvPr>
        </p:nvSpPr>
        <p:spPr>
          <a:xfrm>
            <a:off x="762000" y="1828800"/>
            <a:ext cx="7924800" cy="3355975"/>
          </a:xfrm>
        </p:spPr>
        <p:txBody>
          <a:bodyPr>
            <a:noAutofit/>
          </a:bodyPr>
          <a:lstStyle/>
          <a:p>
            <a:pPr marL="274320" indent="-274320" algn="r" rtl="1" eaLnBrk="1" fontAlgn="auto" hangingPunct="1">
              <a:lnSpc>
                <a:spcPct val="90000"/>
              </a:lnSpc>
              <a:spcBef>
                <a:spcPts val="580"/>
              </a:spcBef>
              <a:spcAft>
                <a:spcPts val="0"/>
              </a:spcAft>
              <a:buClr>
                <a:schemeClr val="accent2">
                  <a:lumMod val="75000"/>
                </a:schemeClr>
              </a:buClr>
              <a:buFont typeface="Arial" pitchFamily="34" charset="0"/>
              <a:buChar char="•"/>
              <a:defRPr/>
            </a:pPr>
            <a:r>
              <a:rPr lang="ar-LB" sz="2400" dirty="0" smtClean="0">
                <a:solidFill>
                  <a:schemeClr val="tx1">
                    <a:lumMod val="95000"/>
                    <a:lumOff val="5000"/>
                  </a:schemeClr>
                </a:solidFill>
                <a:latin typeface="+mj-lt"/>
                <a:cs typeface="Traditional Arabic" pitchFamily="2" charset="-78"/>
              </a:rPr>
              <a:t>وحدة المعالجة </a:t>
            </a:r>
            <a:r>
              <a:rPr lang="ar-SA" sz="2400" dirty="0" smtClean="0">
                <a:solidFill>
                  <a:schemeClr val="tx1">
                    <a:lumMod val="95000"/>
                    <a:lumOff val="5000"/>
                  </a:schemeClr>
                </a:solidFill>
                <a:latin typeface="+mj-lt"/>
                <a:cs typeface="Traditional Arabic" pitchFamily="2" charset="-78"/>
              </a:rPr>
              <a:t>تسمى بعقل الحاسب أو قلب الحاسب لأنها </a:t>
            </a:r>
            <a:r>
              <a:rPr lang="ar-LB" sz="2400" dirty="0" smtClean="0">
                <a:solidFill>
                  <a:schemeClr val="tx1">
                    <a:lumMod val="95000"/>
                    <a:lumOff val="5000"/>
                  </a:schemeClr>
                </a:solidFill>
                <a:latin typeface="+mj-lt"/>
                <a:cs typeface="Traditional Arabic" pitchFamily="2" charset="-78"/>
              </a:rPr>
              <a:t>تقوم </a:t>
            </a:r>
            <a:r>
              <a:rPr lang="ar-LB" sz="2400" dirty="0" err="1" smtClean="0">
                <a:solidFill>
                  <a:schemeClr val="tx1">
                    <a:lumMod val="95000"/>
                    <a:lumOff val="5000"/>
                  </a:schemeClr>
                </a:solidFill>
                <a:latin typeface="+mj-lt"/>
                <a:cs typeface="Traditional Arabic" pitchFamily="2" charset="-78"/>
              </a:rPr>
              <a:t>ب</a:t>
            </a:r>
            <a:r>
              <a:rPr lang="ar-SA" sz="2400" dirty="0" smtClean="0">
                <a:solidFill>
                  <a:schemeClr val="tx1">
                    <a:lumMod val="95000"/>
                    <a:lumOff val="5000"/>
                  </a:schemeClr>
                </a:solidFill>
                <a:latin typeface="+mj-lt"/>
                <a:cs typeface="Traditional Arabic" pitchFamily="2" charset="-78"/>
              </a:rPr>
              <a:t>إجراء</a:t>
            </a:r>
            <a:r>
              <a:rPr lang="ar-LB" sz="2400" dirty="0" smtClean="0">
                <a:solidFill>
                  <a:schemeClr val="tx1">
                    <a:lumMod val="95000"/>
                    <a:lumOff val="5000"/>
                  </a:schemeClr>
                </a:solidFill>
                <a:latin typeface="+mj-lt"/>
                <a:cs typeface="Traditional Arabic" pitchFamily="2" charset="-78"/>
              </a:rPr>
              <a:t> جميع العمليات الحسابية والمنطقية، </a:t>
            </a:r>
            <a:r>
              <a:rPr lang="ar-SA" sz="2400" dirty="0" smtClean="0">
                <a:solidFill>
                  <a:schemeClr val="tx1">
                    <a:lumMod val="95000"/>
                    <a:lumOff val="5000"/>
                  </a:schemeClr>
                </a:solidFill>
                <a:latin typeface="+mj-lt"/>
                <a:cs typeface="Traditional Arabic" pitchFamily="2" charset="-78"/>
              </a:rPr>
              <a:t>والتحكم في ملحقات الجهاز بتوزيع الأدوار بين هذه الملحقات حيث:</a:t>
            </a:r>
          </a:p>
          <a:p>
            <a:pPr marL="548640" lvl="1" indent="-274320" algn="r" rtl="1" eaLnBrk="1" fontAlgn="auto" hangingPunct="1">
              <a:lnSpc>
                <a:spcPct val="90000"/>
              </a:lnSpc>
              <a:spcBef>
                <a:spcPts val="37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latin typeface="+mj-lt"/>
                <a:cs typeface="Traditional Arabic" pitchFamily="2" charset="-78"/>
              </a:rPr>
              <a:t>تتحكم بقراءة المدخلات (البيانات) من البرامج.</a:t>
            </a:r>
          </a:p>
          <a:p>
            <a:pPr marL="548640" lvl="1" indent="-274320" algn="r" rtl="1" eaLnBrk="1" fontAlgn="auto" hangingPunct="1">
              <a:lnSpc>
                <a:spcPct val="90000"/>
              </a:lnSpc>
              <a:spcBef>
                <a:spcPts val="37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latin typeface="+mj-lt"/>
                <a:cs typeface="Traditional Arabic" pitchFamily="2" charset="-78"/>
              </a:rPr>
              <a:t>تقوم بمعالجة البيانات وفقا لتعليمات البرامج.</a:t>
            </a:r>
          </a:p>
          <a:p>
            <a:pPr marL="548640" lvl="1" indent="-274320" algn="r" rtl="1" eaLnBrk="1" fontAlgn="auto" hangingPunct="1">
              <a:lnSpc>
                <a:spcPct val="90000"/>
              </a:lnSpc>
              <a:spcBef>
                <a:spcPts val="37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latin typeface="+mj-lt"/>
                <a:cs typeface="Traditional Arabic" pitchFamily="2" charset="-78"/>
              </a:rPr>
              <a:t>تتحكم في طريقة تكوين المخرجات (المعلومات).</a:t>
            </a:r>
          </a:p>
          <a:p>
            <a:pPr marL="548640" lvl="1" indent="-274320" algn="r" rtl="1" eaLnBrk="1" fontAlgn="auto" hangingPunct="1">
              <a:lnSpc>
                <a:spcPct val="90000"/>
              </a:lnSpc>
              <a:spcBef>
                <a:spcPts val="370"/>
              </a:spcBef>
              <a:spcAft>
                <a:spcPts val="0"/>
              </a:spcAft>
              <a:buClr>
                <a:schemeClr val="accent2">
                  <a:lumMod val="75000"/>
                </a:schemeClr>
              </a:buClr>
              <a:buNone/>
              <a:defRPr/>
            </a:pPr>
            <a:endParaRPr lang="ar-SA" sz="2400" dirty="0" smtClean="0">
              <a:solidFill>
                <a:schemeClr val="tx1">
                  <a:lumMod val="95000"/>
                  <a:lumOff val="5000"/>
                </a:schemeClr>
              </a:solidFill>
              <a:latin typeface="+mj-lt"/>
              <a:cs typeface="Traditional Arabic" pitchFamily="2" charset="-78"/>
            </a:endParaRPr>
          </a:p>
          <a:p>
            <a:pPr marL="274320" indent="-274320" algn="r" rtl="1" eaLnBrk="1" fontAlgn="auto" hangingPunct="1">
              <a:lnSpc>
                <a:spcPct val="90000"/>
              </a:lnSpc>
              <a:spcBef>
                <a:spcPts val="580"/>
              </a:spcBef>
              <a:spcAft>
                <a:spcPts val="0"/>
              </a:spcAft>
              <a:buClr>
                <a:schemeClr val="accent2">
                  <a:lumMod val="75000"/>
                </a:schemeClr>
              </a:buClr>
              <a:buFont typeface="Arial" pitchFamily="34" charset="0"/>
              <a:buChar char="•"/>
              <a:defRPr/>
            </a:pPr>
            <a:r>
              <a:rPr lang="ar-LB" sz="2400" dirty="0" smtClean="0">
                <a:solidFill>
                  <a:schemeClr val="tx1">
                    <a:lumMod val="95000"/>
                    <a:lumOff val="5000"/>
                  </a:schemeClr>
                </a:solidFill>
                <a:latin typeface="+mj-lt"/>
                <a:cs typeface="Traditional Arabic" pitchFamily="2" charset="-78"/>
              </a:rPr>
              <a:t>تقاس سرعة هذه الوحدة </a:t>
            </a:r>
            <a:r>
              <a:rPr lang="ar-LB" sz="2400" dirty="0" err="1" smtClean="0">
                <a:solidFill>
                  <a:schemeClr val="tx1">
                    <a:lumMod val="95000"/>
                    <a:lumOff val="5000"/>
                  </a:schemeClr>
                </a:solidFill>
                <a:latin typeface="+mj-lt"/>
                <a:cs typeface="Traditional Arabic" pitchFamily="2" charset="-78"/>
              </a:rPr>
              <a:t>بالهيرتز</a:t>
            </a:r>
            <a:r>
              <a:rPr lang="ar-LB" sz="2400" dirty="0" smtClean="0">
                <a:solidFill>
                  <a:schemeClr val="tx1">
                    <a:lumMod val="95000"/>
                    <a:lumOff val="5000"/>
                  </a:schemeClr>
                </a:solidFill>
                <a:latin typeface="+mj-lt"/>
                <a:cs typeface="Traditional Arabic" pitchFamily="2" charset="-78"/>
              </a:rPr>
              <a:t> </a:t>
            </a:r>
            <a:r>
              <a:rPr lang="en-US" sz="1600" dirty="0" smtClean="0">
                <a:solidFill>
                  <a:schemeClr val="tx1">
                    <a:lumMod val="95000"/>
                    <a:lumOff val="5000"/>
                  </a:schemeClr>
                </a:solidFill>
                <a:cs typeface="Traditional Arabic" pitchFamily="2" charset="-78"/>
              </a:rPr>
              <a:t>(Hz)</a:t>
            </a:r>
            <a:r>
              <a:rPr lang="ar-SA" sz="1600" dirty="0" smtClean="0">
                <a:solidFill>
                  <a:schemeClr val="tx1">
                    <a:lumMod val="95000"/>
                    <a:lumOff val="5000"/>
                  </a:schemeClr>
                </a:solidFill>
                <a:cs typeface="Traditional Arabic" pitchFamily="2" charset="-78"/>
              </a:rPr>
              <a:t> </a:t>
            </a:r>
            <a:r>
              <a:rPr lang="ar-LB" sz="2400" dirty="0" smtClean="0">
                <a:solidFill>
                  <a:schemeClr val="tx1">
                    <a:lumMod val="95000"/>
                    <a:lumOff val="5000"/>
                  </a:schemeClr>
                </a:solidFill>
                <a:latin typeface="+mj-lt"/>
                <a:cs typeface="Traditional Arabic" pitchFamily="2" charset="-78"/>
              </a:rPr>
              <a:t>أو مضاعفاته</a:t>
            </a:r>
            <a:r>
              <a:rPr lang="ar-SA" sz="2400" dirty="0" smtClean="0">
                <a:solidFill>
                  <a:schemeClr val="tx1">
                    <a:lumMod val="95000"/>
                    <a:lumOff val="5000"/>
                  </a:schemeClr>
                </a:solidFill>
                <a:latin typeface="+mj-lt"/>
                <a:cs typeface="Traditional Arabic" pitchFamily="2" charset="-78"/>
              </a:rPr>
              <a:t>، وكلما زادت سرعة الجهاز كلما زادة جودته وثمنه.</a:t>
            </a:r>
            <a:endParaRPr lang="ar-LB" sz="2400" dirty="0" smtClean="0">
              <a:solidFill>
                <a:schemeClr val="tx1">
                  <a:lumMod val="95000"/>
                  <a:lumOff val="5000"/>
                </a:schemeClr>
              </a:solidFill>
              <a:latin typeface="+mj-lt"/>
              <a:cs typeface="Traditional Arabic" pitchFamily="2" charset="-78"/>
            </a:endParaRPr>
          </a:p>
          <a:p>
            <a:pPr marL="274320" indent="-274320" algn="r" rtl="1" eaLnBrk="1" fontAlgn="auto" hangingPunct="1">
              <a:lnSpc>
                <a:spcPct val="90000"/>
              </a:lnSpc>
              <a:spcBef>
                <a:spcPts val="58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latin typeface="+mj-lt"/>
                <a:cs typeface="Traditional Arabic" pitchFamily="2" charset="-78"/>
              </a:rPr>
              <a:t>من أشهر الشركات المصنعة لوحدة لمعالجة: </a:t>
            </a:r>
            <a:r>
              <a:rPr lang="en-US" sz="1600" dirty="0" smtClean="0">
                <a:solidFill>
                  <a:schemeClr val="tx1">
                    <a:lumMod val="95000"/>
                    <a:lumOff val="5000"/>
                  </a:schemeClr>
                </a:solidFill>
                <a:cs typeface="Traditional Arabic" pitchFamily="2" charset="-78"/>
              </a:rPr>
              <a:t>Intel, AMD, Cyrix</a:t>
            </a:r>
          </a:p>
        </p:txBody>
      </p:sp>
      <p:pic>
        <p:nvPicPr>
          <p:cNvPr id="16389" name="Picture 19" descr="CPU"/>
          <p:cNvPicPr>
            <a:picLocks noChangeAspect="1" noChangeArrowheads="1"/>
          </p:cNvPicPr>
          <p:nvPr/>
        </p:nvPicPr>
        <p:blipFill>
          <a:blip r:embed="rId3"/>
          <a:srcRect t="14286" b="10084"/>
          <a:stretch>
            <a:fillRect/>
          </a:stretch>
        </p:blipFill>
        <p:spPr bwMode="auto">
          <a:xfrm>
            <a:off x="228600" y="5105400"/>
            <a:ext cx="2819400" cy="126873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60D7571F-6986-4A86-8E3B-F098C4701B32}" type="slidenum">
              <a:rPr lang="ar-SA" altLang="en-US"/>
              <a:pPr>
                <a:defRPr/>
              </a:pPr>
              <a:t>12</a:t>
            </a:fld>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3">
                                            <p:txEl>
                                              <p:pRg st="0" end="0"/>
                                            </p:txEl>
                                          </p:spTgt>
                                        </p:tgtEl>
                                        <p:attrNameLst>
                                          <p:attrName>style.visibility</p:attrName>
                                        </p:attrNameLst>
                                      </p:cBhvr>
                                      <p:to>
                                        <p:strVal val="visible"/>
                                      </p:to>
                                    </p:set>
                                    <p:anim calcmode="lin" valueType="num">
                                      <p:cBhvr additive="base">
                                        <p:cTn id="7" dur="500" fill="hold"/>
                                        <p:tgtEl>
                                          <p:spTgt spid="3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3">
                                            <p:txEl>
                                              <p:pRg st="1" end="1"/>
                                            </p:txEl>
                                          </p:spTgt>
                                        </p:tgtEl>
                                        <p:attrNameLst>
                                          <p:attrName>style.visibility</p:attrName>
                                        </p:attrNameLst>
                                      </p:cBhvr>
                                      <p:to>
                                        <p:strVal val="visible"/>
                                      </p:to>
                                    </p:set>
                                    <p:anim calcmode="lin" valueType="num">
                                      <p:cBhvr additive="base">
                                        <p:cTn id="13" dur="500" fill="hold"/>
                                        <p:tgtEl>
                                          <p:spTgt spid="3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 calcmode="lin" valueType="num">
                                      <p:cBhvr additive="base">
                                        <p:cTn id="19" dur="500" fill="hold"/>
                                        <p:tgtEl>
                                          <p:spTgt spid="3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3">
                                            <p:txEl>
                                              <p:pRg st="3" end="3"/>
                                            </p:txEl>
                                          </p:spTgt>
                                        </p:tgtEl>
                                        <p:attrNameLst>
                                          <p:attrName>style.visibility</p:attrName>
                                        </p:attrNameLst>
                                      </p:cBhvr>
                                      <p:to>
                                        <p:strVal val="visible"/>
                                      </p:to>
                                    </p:set>
                                    <p:anim calcmode="lin" valueType="num">
                                      <p:cBhvr additive="base">
                                        <p:cTn id="25" dur="500" fill="hold"/>
                                        <p:tgtEl>
                                          <p:spTgt spid="3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 calcmode="lin" valueType="num">
                                      <p:cBhvr additive="base">
                                        <p:cTn id="31" dur="500" fill="hold"/>
                                        <p:tgtEl>
                                          <p:spTgt spid="30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3">
                                            <p:txEl>
                                              <p:pRg st="5" end="5"/>
                                            </p:txEl>
                                          </p:spTgt>
                                        </p:tgtEl>
                                        <p:attrNameLst>
                                          <p:attrName>style.visibility</p:attrName>
                                        </p:attrNameLst>
                                      </p:cBhvr>
                                      <p:to>
                                        <p:strVal val="visible"/>
                                      </p:to>
                                    </p:set>
                                    <p:anim calcmode="lin" valueType="num">
                                      <p:cBhvr additive="base">
                                        <p:cTn id="37" dur="500" fill="hold"/>
                                        <p:tgtEl>
                                          <p:spTgt spid="3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3062349"/>
            <a:ext cx="7391400" cy="3033651"/>
          </a:xfrm>
          <a:prstGeom prst="rect">
            <a:avLst/>
          </a:prstGeom>
        </p:spPr>
        <p:txBody>
          <a:bodyPr wrap="square">
            <a:spAutoFit/>
          </a:bodyPr>
          <a:lstStyle/>
          <a:p>
            <a:pPr marL="274320" indent="-274320">
              <a:lnSpc>
                <a:spcPct val="90000"/>
              </a:lnSpc>
              <a:spcBef>
                <a:spcPts val="580"/>
              </a:spcBef>
              <a:buClr>
                <a:schemeClr val="accent2">
                  <a:lumMod val="75000"/>
                </a:schemeClr>
              </a:buClr>
              <a:defRPr/>
            </a:pPr>
            <a:r>
              <a:rPr lang="ar-SA" sz="2400" b="1" dirty="0" smtClean="0">
                <a:solidFill>
                  <a:schemeClr val="tx1">
                    <a:lumMod val="95000"/>
                    <a:lumOff val="5000"/>
                  </a:schemeClr>
                </a:solidFill>
                <a:cs typeface="Traditional Arabic" pitchFamily="2" charset="-78"/>
              </a:rPr>
              <a:t>تتكون من وحدتين رئيسيتين:</a:t>
            </a:r>
          </a:p>
          <a:p>
            <a:pPr marL="274320" indent="-274320">
              <a:lnSpc>
                <a:spcPct val="90000"/>
              </a:lnSpc>
              <a:spcBef>
                <a:spcPts val="580"/>
              </a:spcBef>
              <a:buClr>
                <a:schemeClr val="accent2">
                  <a:lumMod val="75000"/>
                </a:schemeClr>
              </a:buClr>
              <a:defRPr/>
            </a:pPr>
            <a:endParaRPr lang="ar-SA" sz="2400" dirty="0" smtClean="0">
              <a:solidFill>
                <a:schemeClr val="tx1">
                  <a:lumMod val="95000"/>
                  <a:lumOff val="5000"/>
                </a:schemeClr>
              </a:solidFill>
              <a:cs typeface="Traditional Arabic" pitchFamily="2" charset="-78"/>
            </a:endParaRPr>
          </a:p>
          <a:p>
            <a:pPr marL="548640" lvl="1">
              <a:lnSpc>
                <a:spcPct val="90000"/>
              </a:lnSpc>
              <a:spcBef>
                <a:spcPts val="370"/>
              </a:spcBef>
              <a:buClr>
                <a:schemeClr val="accent2">
                  <a:lumMod val="75000"/>
                </a:schemeClr>
              </a:buClr>
              <a:buFont typeface="Arial" pitchFamily="34" charset="0"/>
              <a:buChar char="•"/>
              <a:defRPr/>
            </a:pPr>
            <a:r>
              <a:rPr lang="ar-SA" sz="2400" b="1" dirty="0" smtClean="0">
                <a:solidFill>
                  <a:schemeClr val="tx1">
                    <a:lumMod val="95000"/>
                    <a:lumOff val="5000"/>
                  </a:schemeClr>
                </a:solidFill>
                <a:cs typeface="Traditional Arabic" pitchFamily="2" charset="-78"/>
              </a:rPr>
              <a:t> وحدة الحساب والمنطق (</a:t>
            </a:r>
            <a:r>
              <a:rPr lang="en-US" sz="1600" b="1" dirty="0" smtClean="0">
                <a:solidFill>
                  <a:schemeClr val="tx1">
                    <a:lumMod val="95000"/>
                    <a:lumOff val="5000"/>
                  </a:schemeClr>
                </a:solidFill>
                <a:cs typeface="Traditional Arabic" pitchFamily="2" charset="-78"/>
              </a:rPr>
              <a:t>ALU</a:t>
            </a:r>
            <a:r>
              <a:rPr lang="ar-SA" sz="1600" b="1" dirty="0" smtClean="0">
                <a:solidFill>
                  <a:schemeClr val="tx1">
                    <a:lumMod val="95000"/>
                    <a:lumOff val="5000"/>
                  </a:schemeClr>
                </a:solidFill>
                <a:cs typeface="Traditional Arabic" pitchFamily="2" charset="-78"/>
              </a:rPr>
              <a:t> -</a:t>
            </a:r>
            <a:r>
              <a:rPr lang="en-US" sz="1600" b="1" dirty="0" smtClean="0">
                <a:solidFill>
                  <a:schemeClr val="tx1">
                    <a:lumMod val="95000"/>
                    <a:lumOff val="5000"/>
                  </a:schemeClr>
                </a:solidFill>
                <a:cs typeface="Traditional Arabic" pitchFamily="2" charset="-78"/>
              </a:rPr>
              <a:t>Arithmetic Logic Unit</a:t>
            </a:r>
            <a:r>
              <a:rPr lang="ar-SA" sz="2400" b="1" dirty="0" smtClean="0">
                <a:solidFill>
                  <a:schemeClr val="tx1">
                    <a:lumMod val="95000"/>
                    <a:lumOff val="5000"/>
                  </a:schemeClr>
                </a:solidFill>
                <a:cs typeface="Traditional Arabic" pitchFamily="2" charset="-78"/>
              </a:rPr>
              <a:t>):</a:t>
            </a:r>
            <a:r>
              <a:rPr lang="ar-SA" sz="2400" dirty="0" smtClean="0">
                <a:solidFill>
                  <a:schemeClr val="tx1">
                    <a:lumMod val="95000"/>
                    <a:lumOff val="5000"/>
                  </a:schemeClr>
                </a:solidFill>
                <a:cs typeface="Traditional Arabic" pitchFamily="2" charset="-78"/>
              </a:rPr>
              <a:t/>
            </a:r>
            <a:br>
              <a:rPr lang="ar-SA" sz="2400" dirty="0" smtClean="0">
                <a:solidFill>
                  <a:schemeClr val="tx1">
                    <a:lumMod val="95000"/>
                    <a:lumOff val="5000"/>
                  </a:schemeClr>
                </a:solidFill>
                <a:cs typeface="Traditional Arabic" pitchFamily="2" charset="-78"/>
              </a:rPr>
            </a:br>
            <a:r>
              <a:rPr lang="ar-SA" sz="2400" dirty="0" smtClean="0">
                <a:solidFill>
                  <a:schemeClr val="tx1">
                    <a:lumMod val="95000"/>
                    <a:lumOff val="5000"/>
                  </a:schemeClr>
                </a:solidFill>
                <a:cs typeface="Traditional Arabic" pitchFamily="2" charset="-78"/>
              </a:rPr>
              <a:t>تقوم بجميع العلميات الحسابية (تشمل الجمع والطرح والقسمة) والعمليات المنطقية (المقارنة بين البيانات لتحديد الأكبر أو الأصغر أو التساوي).</a:t>
            </a:r>
          </a:p>
          <a:p>
            <a:pPr marL="548640" lvl="1">
              <a:lnSpc>
                <a:spcPct val="90000"/>
              </a:lnSpc>
              <a:spcBef>
                <a:spcPts val="370"/>
              </a:spcBef>
              <a:buClr>
                <a:schemeClr val="accent2">
                  <a:lumMod val="75000"/>
                </a:schemeClr>
              </a:buClr>
              <a:buFont typeface="Arial" pitchFamily="34" charset="0"/>
              <a:buChar char="•"/>
              <a:defRPr/>
            </a:pPr>
            <a:endParaRPr lang="ar-SA" sz="2400" dirty="0" smtClean="0">
              <a:solidFill>
                <a:schemeClr val="tx1">
                  <a:lumMod val="95000"/>
                  <a:lumOff val="5000"/>
                </a:schemeClr>
              </a:solidFill>
              <a:cs typeface="Traditional Arabic" pitchFamily="2" charset="-78"/>
            </a:endParaRPr>
          </a:p>
          <a:p>
            <a:pPr marL="548640" lvl="1">
              <a:lnSpc>
                <a:spcPct val="90000"/>
              </a:lnSpc>
              <a:spcBef>
                <a:spcPts val="370"/>
              </a:spcBef>
              <a:buClr>
                <a:schemeClr val="accent2">
                  <a:lumMod val="75000"/>
                </a:schemeClr>
              </a:buClr>
              <a:buFont typeface="Arial" pitchFamily="34" charset="0"/>
              <a:buChar char="•"/>
              <a:defRPr/>
            </a:pPr>
            <a:r>
              <a:rPr lang="ar-SA" sz="2400" b="1" dirty="0" smtClean="0">
                <a:solidFill>
                  <a:schemeClr val="tx1">
                    <a:lumMod val="95000"/>
                    <a:lumOff val="5000"/>
                  </a:schemeClr>
                </a:solidFill>
                <a:cs typeface="Traditional Arabic" pitchFamily="2" charset="-78"/>
              </a:rPr>
              <a:t> وحدة التحكم </a:t>
            </a:r>
            <a:r>
              <a:rPr lang="ar-SA" sz="1600" b="1" dirty="0" smtClean="0">
                <a:solidFill>
                  <a:schemeClr val="tx1">
                    <a:lumMod val="95000"/>
                    <a:lumOff val="5000"/>
                  </a:schemeClr>
                </a:solidFill>
                <a:cs typeface="Traditional Arabic" pitchFamily="2" charset="-78"/>
              </a:rPr>
              <a:t>(</a:t>
            </a:r>
            <a:r>
              <a:rPr lang="en-US" sz="1600" b="1" dirty="0" smtClean="0">
                <a:solidFill>
                  <a:schemeClr val="tx1">
                    <a:lumMod val="95000"/>
                    <a:lumOff val="5000"/>
                  </a:schemeClr>
                </a:solidFill>
                <a:cs typeface="Traditional Arabic" pitchFamily="2" charset="-78"/>
              </a:rPr>
              <a:t>Control Unit</a:t>
            </a:r>
            <a:r>
              <a:rPr lang="ar-SA" sz="1600" b="1" dirty="0" smtClean="0">
                <a:solidFill>
                  <a:schemeClr val="tx1">
                    <a:lumMod val="95000"/>
                    <a:lumOff val="5000"/>
                  </a:schemeClr>
                </a:solidFill>
                <a:cs typeface="Traditional Arabic" pitchFamily="2" charset="-78"/>
              </a:rPr>
              <a:t>): </a:t>
            </a:r>
            <a:br>
              <a:rPr lang="ar-SA" sz="1600" b="1" dirty="0" smtClean="0">
                <a:solidFill>
                  <a:schemeClr val="tx1">
                    <a:lumMod val="95000"/>
                    <a:lumOff val="5000"/>
                  </a:schemeClr>
                </a:solidFill>
                <a:cs typeface="Traditional Arabic" pitchFamily="2" charset="-78"/>
              </a:rPr>
            </a:br>
            <a:r>
              <a:rPr lang="ar-SA" sz="2400" dirty="0" smtClean="0">
                <a:solidFill>
                  <a:schemeClr val="tx1">
                    <a:lumMod val="95000"/>
                    <a:lumOff val="5000"/>
                  </a:schemeClr>
                </a:solidFill>
                <a:cs typeface="Traditional Arabic" pitchFamily="2" charset="-78"/>
              </a:rPr>
              <a:t>تتحكم بجميع أجزاء الحاسب وانتقال البيانات منها وإليها.</a:t>
            </a:r>
            <a:endParaRPr lang="ar-LB" sz="2400" dirty="0" smtClean="0">
              <a:solidFill>
                <a:schemeClr val="tx1">
                  <a:lumMod val="95000"/>
                  <a:lumOff val="5000"/>
                </a:schemeClr>
              </a:solidFill>
              <a:cs typeface="Traditional Arabic" pitchFamily="2" charset="-78"/>
            </a:endParaRPr>
          </a:p>
        </p:txBody>
      </p:sp>
      <p:graphicFrame>
        <p:nvGraphicFramePr>
          <p:cNvPr id="8" name="رسم تخطيطي 7"/>
          <p:cNvGraphicFramePr/>
          <p:nvPr/>
        </p:nvGraphicFramePr>
        <p:xfrm>
          <a:off x="999728" y="1540024"/>
          <a:ext cx="34198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2"/>
          <p:cNvSpPr txBox="1">
            <a:spLocks noChangeArrowheads="1"/>
          </p:cNvSpPr>
          <p:nvPr/>
        </p:nvSpPr>
        <p:spPr>
          <a:xfrm>
            <a:off x="0" y="841374"/>
            <a:ext cx="8686800" cy="1139826"/>
          </a:xfrm>
          <a:prstGeom prst="rect">
            <a:avLst/>
          </a:prstGeom>
        </p:spPr>
        <p:txBody>
          <a:bodyPr vert="horz" anchor="ctr">
            <a:normAutofit fontScale="90000" lnSpcReduction="1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أولا: </a:t>
            </a:r>
            <a:r>
              <a:rPr kumimoji="0" lang="ar-LB" sz="36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وحدة</a:t>
            </a:r>
            <a:r>
              <a:rPr kumimoji="0" lang="ar-LB" sz="4400" b="1" i="0" u="none" strike="noStrike" kern="1200" cap="none" spc="0" normalizeH="0" baseline="0" noProof="0" dirty="0" smtClean="0">
                <a:ln>
                  <a:noFill/>
                </a:ln>
                <a:solidFill>
                  <a:schemeClr val="tx2"/>
                </a:solidFill>
                <a:effectLst/>
                <a:uLnTx/>
                <a:uFillTx/>
                <a:latin typeface="+mj-lt"/>
                <a:ea typeface="+mj-ea"/>
                <a:cs typeface="Traditional Arabic" pitchFamily="2" charset="-78"/>
              </a:rPr>
              <a:t> </a:t>
            </a:r>
            <a:r>
              <a:rPr kumimoji="0" lang="ar-LB" sz="36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المعالجة</a:t>
            </a:r>
            <a:r>
              <a:rPr kumimoji="0" lang="ar-SA" sz="36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 المركزية</a:t>
            </a:r>
            <a:r>
              <a:rPr kumimoji="0" lang="en-US" sz="3100" b="0" i="0" u="none" strike="noStrike" kern="1200" cap="none" spc="0" normalizeH="0" baseline="0" noProof="0" dirty="0" smtClean="0">
                <a:ln>
                  <a:noFill/>
                </a:ln>
                <a:solidFill>
                  <a:schemeClr val="accent2"/>
                </a:solidFill>
                <a:effectLst/>
                <a:uLnTx/>
                <a:uFillTx/>
                <a:latin typeface="+mn-lt"/>
                <a:ea typeface="+mj-ea"/>
                <a:cs typeface="Traditional Arabic" pitchFamily="2" charset="-78"/>
              </a:rPr>
              <a:t>(</a:t>
            </a:r>
            <a:r>
              <a:rPr kumimoji="0" lang="en-US" sz="3100" b="0" i="0" u="none" strike="noStrike" kern="1200" cap="none" spc="0" normalizeH="0" baseline="0" noProof="0" dirty="0" smtClean="0">
                <a:ln>
                  <a:noFill/>
                </a:ln>
                <a:solidFill>
                  <a:srgbClr val="FF0000"/>
                </a:solidFill>
                <a:effectLst/>
                <a:uLnTx/>
                <a:uFillTx/>
                <a:latin typeface="+mn-lt"/>
                <a:ea typeface="+mj-ea"/>
                <a:cs typeface="Traditional Arabic" pitchFamily="2" charset="-78"/>
              </a:rPr>
              <a:t>CPU</a:t>
            </a:r>
            <a:r>
              <a:rPr kumimoji="0" lang="en-US" sz="3100" b="0" i="0" u="none" strike="noStrike" kern="1200" cap="none" spc="0" normalizeH="0" baseline="0" noProof="0" dirty="0" smtClean="0">
                <a:ln>
                  <a:noFill/>
                </a:ln>
                <a:solidFill>
                  <a:schemeClr val="accent2"/>
                </a:solidFill>
                <a:effectLst/>
                <a:uLnTx/>
                <a:uFillTx/>
                <a:latin typeface="+mn-lt"/>
                <a:ea typeface="+mj-ea"/>
                <a:cs typeface="Traditional Arabic" pitchFamily="2" charset="-78"/>
              </a:rPr>
              <a:t>)</a:t>
            </a:r>
            <a:r>
              <a:rPr kumimoji="0" lang="en-US" sz="36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 </a:t>
            </a:r>
            <a:br>
              <a:rPr kumimoji="0" lang="en-US" sz="36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br>
            <a:r>
              <a:rPr kumimoji="0" lang="ar-SA" sz="36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 </a:t>
            </a:r>
            <a:r>
              <a:rPr kumimoji="0" lang="en-US" sz="36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 </a:t>
            </a:r>
            <a:r>
              <a:rPr kumimoji="0" lang="en-US" sz="3100" b="0" i="0" u="none" strike="noStrike" kern="1200" cap="none" spc="0" normalizeH="0" baseline="0" noProof="0" dirty="0" smtClean="0">
                <a:ln>
                  <a:noFill/>
                </a:ln>
                <a:solidFill>
                  <a:srgbClr val="FF0000"/>
                </a:solidFill>
                <a:effectLst/>
                <a:uLnTx/>
                <a:uFillTx/>
                <a:latin typeface="+mn-lt"/>
                <a:ea typeface="+mj-ea"/>
                <a:cs typeface="Traditional Arabic" pitchFamily="2" charset="-78"/>
              </a:rPr>
              <a:t>C</a:t>
            </a:r>
            <a:r>
              <a:rPr kumimoji="0" lang="en-US" sz="3100" b="0" i="0" u="none" strike="noStrike" kern="1200" cap="none" spc="0" normalizeH="0" baseline="0" noProof="0" dirty="0" smtClean="0">
                <a:ln>
                  <a:noFill/>
                </a:ln>
                <a:solidFill>
                  <a:schemeClr val="accent2"/>
                </a:solidFill>
                <a:effectLst/>
                <a:uLnTx/>
                <a:uFillTx/>
                <a:latin typeface="+mn-lt"/>
                <a:ea typeface="+mj-ea"/>
                <a:cs typeface="Traditional Arabic" pitchFamily="2" charset="-78"/>
              </a:rPr>
              <a:t>entral </a:t>
            </a:r>
            <a:r>
              <a:rPr kumimoji="0" lang="en-US" sz="3100" b="0" i="0" u="none" strike="noStrike" kern="1200" cap="none" spc="0" normalizeH="0" baseline="0" noProof="0" dirty="0" smtClean="0">
                <a:ln>
                  <a:noFill/>
                </a:ln>
                <a:solidFill>
                  <a:srgbClr val="FF0000"/>
                </a:solidFill>
                <a:effectLst/>
                <a:uLnTx/>
                <a:uFillTx/>
                <a:latin typeface="+mn-lt"/>
                <a:ea typeface="+mj-ea"/>
                <a:cs typeface="Traditional Arabic" pitchFamily="2" charset="-78"/>
              </a:rPr>
              <a:t>P</a:t>
            </a:r>
            <a:r>
              <a:rPr kumimoji="0" lang="en-US" sz="3100" b="0" i="0" u="none" strike="noStrike" kern="1200" cap="none" spc="0" normalizeH="0" baseline="0" noProof="0" dirty="0" smtClean="0">
                <a:ln>
                  <a:noFill/>
                </a:ln>
                <a:solidFill>
                  <a:schemeClr val="accent2"/>
                </a:solidFill>
                <a:effectLst/>
                <a:uLnTx/>
                <a:uFillTx/>
                <a:latin typeface="+mn-lt"/>
                <a:ea typeface="+mj-ea"/>
                <a:cs typeface="Traditional Arabic" pitchFamily="2" charset="-78"/>
              </a:rPr>
              <a:t>rocessing </a:t>
            </a:r>
            <a:r>
              <a:rPr kumimoji="0" lang="en-US" sz="3100" b="0" i="0" u="none" strike="noStrike" kern="1200" cap="none" spc="0" normalizeH="0" baseline="0" noProof="0" dirty="0" smtClean="0">
                <a:ln>
                  <a:noFill/>
                </a:ln>
                <a:solidFill>
                  <a:srgbClr val="FF0000"/>
                </a:solidFill>
                <a:effectLst/>
                <a:uLnTx/>
                <a:uFillTx/>
                <a:latin typeface="+mn-lt"/>
                <a:ea typeface="+mj-ea"/>
                <a:cs typeface="Traditional Arabic" pitchFamily="2" charset="-78"/>
              </a:rPr>
              <a:t>U</a:t>
            </a:r>
            <a:r>
              <a:rPr kumimoji="0" lang="en-US" sz="3100" b="0" i="0" u="none" strike="noStrike" kern="1200" cap="none" spc="0" normalizeH="0" baseline="0" noProof="0" dirty="0" smtClean="0">
                <a:ln>
                  <a:noFill/>
                </a:ln>
                <a:solidFill>
                  <a:schemeClr val="accent2"/>
                </a:solidFill>
                <a:effectLst/>
                <a:uLnTx/>
                <a:uFillTx/>
                <a:latin typeface="+mn-lt"/>
                <a:ea typeface="+mj-ea"/>
                <a:cs typeface="Traditional Arabic" pitchFamily="2" charset="-78"/>
              </a:rPr>
              <a:t>nit</a:t>
            </a:r>
            <a:endParaRPr kumimoji="0" lang="en-US" sz="3600" b="0" i="0" u="none" strike="noStrike" kern="1200" cap="none" spc="0" normalizeH="0" baseline="0" noProof="0" dirty="0" smtClean="0">
              <a:ln>
                <a:noFill/>
              </a:ln>
              <a:solidFill>
                <a:schemeClr val="accent2"/>
              </a:solidFill>
              <a:effectLst/>
              <a:uLnTx/>
              <a:uFillTx/>
              <a:latin typeface="+mn-lt"/>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688975"/>
            <a:ext cx="8763000" cy="1139825"/>
          </a:xfrm>
        </p:spPr>
        <p:txBody>
          <a:bodyPr>
            <a:normAutofit/>
          </a:bodyPr>
          <a:lstStyle/>
          <a:p>
            <a:pPr algn="r" rtl="1" eaLnBrk="1" hangingPunct="1"/>
            <a:r>
              <a:rPr lang="ar-SA" sz="3200" b="1" dirty="0" smtClean="0">
                <a:solidFill>
                  <a:schemeClr val="accent2"/>
                </a:solidFill>
                <a:latin typeface="Lucida Sans Unicode" pitchFamily="34" charset="0"/>
                <a:cs typeface="Traditional Arabic" pitchFamily="2" charset="-78"/>
              </a:rPr>
              <a:t>ثانيًا: وحدة الذاكرة.</a:t>
            </a:r>
            <a:endParaRPr lang="en-US" sz="3200" b="1" dirty="0" smtClean="0">
              <a:solidFill>
                <a:schemeClr val="accent2"/>
              </a:solidFill>
              <a:latin typeface="Lucida Sans Unicode" pitchFamily="34" charset="0"/>
              <a:cs typeface="Traditional Arabic" pitchFamily="2" charset="-78"/>
            </a:endParaRPr>
          </a:p>
        </p:txBody>
      </p:sp>
      <p:sp>
        <p:nvSpPr>
          <p:cNvPr id="4108" name="Rectangle 10"/>
          <p:cNvSpPr>
            <a:spLocks noGrp="1" noChangeArrowheads="1"/>
          </p:cNvSpPr>
          <p:nvPr>
            <p:ph type="body" sz="half" idx="2"/>
          </p:nvPr>
        </p:nvSpPr>
        <p:spPr>
          <a:xfrm>
            <a:off x="539750" y="4149725"/>
            <a:ext cx="7994650" cy="2447925"/>
          </a:xfrm>
        </p:spPr>
        <p:txBody>
          <a:bodyPr>
            <a:normAutofit/>
          </a:bodyPr>
          <a:lstStyle/>
          <a:p>
            <a:pPr marL="274320" indent="-274320" algn="r" rtl="1">
              <a:spcBef>
                <a:spcPts val="580"/>
              </a:spcBef>
              <a:buClr>
                <a:schemeClr val="accent2">
                  <a:lumMod val="75000"/>
                </a:schemeClr>
              </a:buClr>
              <a:defRPr/>
            </a:pPr>
            <a:r>
              <a:rPr lang="ar-SA" sz="2400" dirty="0" smtClean="0">
                <a:solidFill>
                  <a:schemeClr val="tx1">
                    <a:lumMod val="95000"/>
                    <a:lumOff val="5000"/>
                  </a:schemeClr>
                </a:solidFill>
                <a:cs typeface="Traditional Arabic" pitchFamily="2" charset="-78"/>
              </a:rPr>
              <a:t>تقوم بحفظ جميع البيانات التي يتعامل معها المعالج على شكل سلسله من الرموز </a:t>
            </a:r>
            <a:r>
              <a:rPr lang="en-US" sz="1600" dirty="0" smtClean="0">
                <a:solidFill>
                  <a:schemeClr val="tx1">
                    <a:lumMod val="95000"/>
                    <a:lumOff val="5000"/>
                  </a:schemeClr>
                </a:solidFill>
                <a:cs typeface="Traditional Arabic" pitchFamily="2" charset="-78"/>
              </a:rPr>
              <a:t>(character) </a:t>
            </a:r>
            <a:r>
              <a:rPr lang="ar-SA" sz="16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التي ممكن أن تكون رقم أو حرف أو رمز،كل رمز يخزن في وحدة تخزين واحده تعرف بالبايت </a:t>
            </a:r>
            <a:r>
              <a:rPr lang="en-US" sz="1600" dirty="0" smtClean="0">
                <a:solidFill>
                  <a:schemeClr val="tx1">
                    <a:lumMod val="95000"/>
                    <a:lumOff val="5000"/>
                  </a:schemeClr>
                </a:solidFill>
                <a:cs typeface="Traditional Arabic" pitchFamily="2" charset="-78"/>
              </a:rPr>
              <a:t>Byte</a:t>
            </a:r>
          </a:p>
          <a:p>
            <a:pPr marL="274320" indent="-274320" algn="r" rtl="1">
              <a:spcBef>
                <a:spcPts val="580"/>
              </a:spcBef>
              <a:buClr>
                <a:schemeClr val="accent2">
                  <a:lumMod val="75000"/>
                </a:schemeClr>
              </a:buClr>
              <a:defRPr/>
            </a:pPr>
            <a:r>
              <a:rPr lang="ar-SA" sz="2400" dirty="0" smtClean="0">
                <a:solidFill>
                  <a:schemeClr val="tx1">
                    <a:lumMod val="95000"/>
                    <a:lumOff val="5000"/>
                  </a:schemeClr>
                </a:solidFill>
                <a:cs typeface="Traditional Arabic" pitchFamily="2" charset="-78"/>
              </a:rPr>
              <a:t>والبايت الواحد عبارة عن 8 بت </a:t>
            </a:r>
            <a:r>
              <a:rPr lang="en-US" sz="1600" dirty="0" smtClean="0">
                <a:solidFill>
                  <a:schemeClr val="tx1">
                    <a:lumMod val="95000"/>
                    <a:lumOff val="5000"/>
                  </a:schemeClr>
                </a:solidFill>
                <a:cs typeface="Traditional Arabic" pitchFamily="2" charset="-78"/>
              </a:rPr>
              <a:t>bit) </a:t>
            </a:r>
            <a:r>
              <a:rPr lang="ar-SA" sz="2400" dirty="0" smtClean="0">
                <a:solidFill>
                  <a:schemeClr val="tx1">
                    <a:lumMod val="95000"/>
                    <a:lumOff val="5000"/>
                  </a:schemeClr>
                </a:solidFill>
                <a:cs typeface="Traditional Arabic" pitchFamily="2" charset="-78"/>
              </a:rPr>
              <a:t>) . </a:t>
            </a:r>
            <a:endParaRPr lang="en-US" sz="2400" dirty="0" smtClean="0">
              <a:solidFill>
                <a:schemeClr val="tx1">
                  <a:lumMod val="95000"/>
                  <a:lumOff val="5000"/>
                </a:schemeClr>
              </a:solidFill>
              <a:cs typeface="Traditional Arabic" pitchFamily="2" charset="-78"/>
            </a:endParaRPr>
          </a:p>
          <a:p>
            <a:pPr marL="566928" lvl="1" indent="-274320" algn="r" rtl="1">
              <a:spcBef>
                <a:spcPts val="580"/>
              </a:spcBef>
              <a:buClr>
                <a:schemeClr val="accent2">
                  <a:lumMod val="75000"/>
                </a:schemeClr>
              </a:buClr>
              <a:defRPr/>
            </a:pPr>
            <a:r>
              <a:rPr lang="en-US" sz="1400" dirty="0" smtClean="0">
                <a:solidFill>
                  <a:schemeClr val="tx1">
                    <a:lumMod val="95000"/>
                    <a:lumOff val="5000"/>
                  </a:schemeClr>
                </a:solidFill>
                <a:cs typeface="Traditional Arabic" pitchFamily="2" charset="-78"/>
              </a:rPr>
              <a:t>1 Byte = 8 bits </a:t>
            </a:r>
          </a:p>
          <a:p>
            <a:pPr marL="274320" indent="-274320" algn="r" rtl="1">
              <a:spcBef>
                <a:spcPts val="580"/>
              </a:spcBef>
              <a:buClr>
                <a:schemeClr val="accent2">
                  <a:lumMod val="75000"/>
                </a:schemeClr>
              </a:buClr>
              <a:defRPr/>
            </a:pPr>
            <a:r>
              <a:rPr lang="ar-SA" sz="2400" dirty="0" smtClean="0">
                <a:solidFill>
                  <a:schemeClr val="tx1">
                    <a:lumMod val="95000"/>
                    <a:lumOff val="5000"/>
                  </a:schemeClr>
                </a:solidFill>
                <a:cs typeface="Traditional Arabic" pitchFamily="2" charset="-78"/>
              </a:rPr>
              <a:t>والبت الواحد </a:t>
            </a:r>
            <a:r>
              <a:rPr lang="en-US" sz="1600" dirty="0" smtClean="0">
                <a:solidFill>
                  <a:schemeClr val="tx1">
                    <a:lumMod val="95000"/>
                    <a:lumOff val="5000"/>
                  </a:schemeClr>
                </a:solidFill>
                <a:cs typeface="Traditional Arabic" pitchFamily="2" charset="-78"/>
              </a:rPr>
              <a:t>bit</a:t>
            </a:r>
            <a:r>
              <a:rPr lang="ar-SA" sz="2400" dirty="0" smtClean="0">
                <a:solidFill>
                  <a:schemeClr val="tx1">
                    <a:lumMod val="95000"/>
                    <a:lumOff val="5000"/>
                  </a:schemeClr>
                </a:solidFill>
                <a:cs typeface="Traditional Arabic" pitchFamily="2" charset="-78"/>
              </a:rPr>
              <a:t> بإمكانه تخزين </a:t>
            </a:r>
            <a:r>
              <a:rPr lang="ar-LB" sz="2400" dirty="0" smtClean="0">
                <a:solidFill>
                  <a:schemeClr val="tx1">
                    <a:lumMod val="95000"/>
                    <a:lumOff val="5000"/>
                  </a:schemeClr>
                </a:solidFill>
                <a:cs typeface="Traditional Arabic" pitchFamily="2" charset="-78"/>
              </a:rPr>
              <a:t>نبضة كهربائية</a:t>
            </a:r>
            <a:r>
              <a:rPr lang="ar-SA" sz="2400" dirty="0" smtClean="0">
                <a:solidFill>
                  <a:schemeClr val="tx1">
                    <a:lumMod val="95000"/>
                    <a:lumOff val="5000"/>
                  </a:schemeClr>
                </a:solidFill>
                <a:cs typeface="Traditional Arabic" pitchFamily="2" charset="-78"/>
              </a:rPr>
              <a:t> </a:t>
            </a:r>
            <a:r>
              <a:rPr lang="ar-LB" sz="2400" dirty="0" smtClean="0">
                <a:solidFill>
                  <a:schemeClr val="tx1">
                    <a:lumMod val="95000"/>
                    <a:lumOff val="5000"/>
                  </a:schemeClr>
                </a:solidFill>
                <a:cs typeface="Traditional Arabic" pitchFamily="2" charset="-78"/>
              </a:rPr>
              <a:t>واحدة وتكون إما صفر أو واحد</a:t>
            </a:r>
            <a:r>
              <a:rPr lang="ar-SA" sz="2400" dirty="0" smtClean="0">
                <a:solidFill>
                  <a:schemeClr val="tx1">
                    <a:lumMod val="95000"/>
                    <a:lumOff val="5000"/>
                  </a:schemeClr>
                </a:solidFill>
                <a:cs typeface="Traditional Arabic" pitchFamily="2" charset="-78"/>
              </a:rPr>
              <a:t>.</a:t>
            </a:r>
            <a:endParaRPr lang="en-US" sz="2400" dirty="0" smtClean="0">
              <a:solidFill>
                <a:schemeClr val="tx1">
                  <a:lumMod val="95000"/>
                  <a:lumOff val="5000"/>
                </a:schemeClr>
              </a:solidFill>
              <a:cs typeface="Traditional Arabic" pitchFamily="2" charset="-78"/>
            </a:endParaRPr>
          </a:p>
          <a:p>
            <a:pPr marL="274320" indent="-274320" algn="r" rtl="1">
              <a:lnSpc>
                <a:spcPct val="80000"/>
              </a:lnSpc>
              <a:spcBef>
                <a:spcPts val="580"/>
              </a:spcBef>
              <a:buClr>
                <a:schemeClr val="accent2">
                  <a:lumMod val="75000"/>
                </a:schemeClr>
              </a:buClr>
              <a:defRPr/>
            </a:pPr>
            <a:endParaRPr lang="ar-SA" sz="1800" dirty="0" smtClean="0">
              <a:cs typeface="+mj-cs"/>
            </a:endParaRPr>
          </a:p>
        </p:txBody>
      </p:sp>
      <p:sp>
        <p:nvSpPr>
          <p:cNvPr id="8" name="Slide Number Placeholder 7"/>
          <p:cNvSpPr>
            <a:spLocks noGrp="1"/>
          </p:cNvSpPr>
          <p:nvPr>
            <p:ph type="sldNum" sz="quarter" idx="12"/>
          </p:nvPr>
        </p:nvSpPr>
        <p:spPr/>
        <p:txBody>
          <a:bodyPr/>
          <a:lstStyle/>
          <a:p>
            <a:pPr>
              <a:defRPr/>
            </a:pPr>
            <a:fld id="{F7875D07-1E1F-4CF3-8051-4D33159829E9}" type="slidenum">
              <a:rPr lang="ar-SA" altLang="en-US"/>
              <a:pPr>
                <a:defRPr/>
              </a:pPr>
              <a:t>14</a:t>
            </a:fld>
            <a:endParaRPr lang="en-US" altLang="en-US"/>
          </a:p>
        </p:txBody>
      </p:sp>
      <p:pic>
        <p:nvPicPr>
          <p:cNvPr id="10" name="Picture 2"/>
          <p:cNvPicPr>
            <a:picLocks noChangeAspect="1" noChangeArrowheads="1"/>
          </p:cNvPicPr>
          <p:nvPr/>
        </p:nvPicPr>
        <p:blipFill>
          <a:blip r:embed="rId3"/>
          <a:srcRect l="10788" t="38016" r="60432" b="15720"/>
          <a:stretch>
            <a:fillRect/>
          </a:stretch>
        </p:blipFill>
        <p:spPr bwMode="auto">
          <a:xfrm>
            <a:off x="914400" y="838200"/>
            <a:ext cx="3387725" cy="306173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10"/>
          <p:cNvSpPr>
            <a:spLocks noGrp="1" noChangeArrowheads="1"/>
          </p:cNvSpPr>
          <p:nvPr>
            <p:ph type="body" sz="half" idx="2"/>
          </p:nvPr>
        </p:nvSpPr>
        <p:spPr>
          <a:xfrm>
            <a:off x="806450" y="3876675"/>
            <a:ext cx="7366000" cy="2447925"/>
          </a:xfrm>
        </p:spPr>
        <p:txBody>
          <a:bodyPr>
            <a:normAutofit lnSpcReduction="10000"/>
          </a:bodyPr>
          <a:lstStyle/>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cs typeface="Traditional Arabic" pitchFamily="2" charset="-78"/>
              </a:rPr>
              <a:t>بت </a:t>
            </a:r>
            <a:r>
              <a:rPr lang="ar-SA" sz="1600" dirty="0" smtClean="0">
                <a:solidFill>
                  <a:schemeClr val="tx1">
                    <a:lumMod val="95000"/>
                    <a:lumOff val="5000"/>
                  </a:schemeClr>
                </a:solidFill>
                <a:cs typeface="Traditional Arabic" pitchFamily="2" charset="-78"/>
              </a:rPr>
              <a:t>(</a:t>
            </a:r>
            <a:r>
              <a:rPr lang="en-US" sz="1600" dirty="0" smtClean="0">
                <a:solidFill>
                  <a:schemeClr val="tx1">
                    <a:lumMod val="95000"/>
                    <a:lumOff val="5000"/>
                  </a:schemeClr>
                </a:solidFill>
                <a:cs typeface="Traditional Arabic" pitchFamily="2" charset="-78"/>
              </a:rPr>
              <a:t>Bit</a:t>
            </a:r>
            <a:r>
              <a:rPr lang="ar-SA" sz="16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نبضة كهربائية واحدة وتكون إما صفر أو واحد.</a:t>
            </a:r>
            <a:endParaRPr lang="en-US" sz="2400"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cs typeface="Traditional Arabic" pitchFamily="2" charset="-78"/>
              </a:rPr>
              <a:t>بايت </a:t>
            </a:r>
            <a:r>
              <a:rPr lang="ar-SA" sz="1600" dirty="0" smtClean="0">
                <a:solidFill>
                  <a:schemeClr val="tx1">
                    <a:lumMod val="95000"/>
                    <a:lumOff val="5000"/>
                  </a:schemeClr>
                </a:solidFill>
                <a:cs typeface="Traditional Arabic" pitchFamily="2" charset="-78"/>
              </a:rPr>
              <a:t>(</a:t>
            </a:r>
            <a:r>
              <a:rPr lang="en-US" sz="1600" dirty="0" smtClean="0">
                <a:solidFill>
                  <a:schemeClr val="tx1">
                    <a:lumMod val="95000"/>
                    <a:lumOff val="5000"/>
                  </a:schemeClr>
                </a:solidFill>
                <a:cs typeface="Traditional Arabic" pitchFamily="2" charset="-78"/>
              </a:rPr>
              <a:t>Byte</a:t>
            </a:r>
            <a:r>
              <a:rPr lang="ar-SA" sz="16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8 بت- عبارة عن حجم حرف أو رمز واحد.</a:t>
            </a:r>
            <a:endParaRPr lang="en-US" sz="2400"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cs typeface="Traditional Arabic" pitchFamily="2" charset="-78"/>
              </a:rPr>
              <a:t>كيلو بايت </a:t>
            </a:r>
            <a:r>
              <a:rPr lang="en-US" sz="1600" dirty="0" smtClean="0">
                <a:solidFill>
                  <a:schemeClr val="tx1">
                    <a:lumMod val="95000"/>
                    <a:lumOff val="5000"/>
                  </a:schemeClr>
                </a:solidFill>
                <a:cs typeface="Traditional Arabic" pitchFamily="2" charset="-78"/>
              </a:rPr>
              <a:t>(KB)</a:t>
            </a:r>
            <a:r>
              <a:rPr lang="ar-SA" sz="16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1000بايت.</a:t>
            </a:r>
            <a:endParaRPr lang="en-US" sz="2400"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cs typeface="Traditional Arabic" pitchFamily="2" charset="-78"/>
              </a:rPr>
              <a:t>ميجا بايت</a:t>
            </a:r>
            <a:r>
              <a:rPr lang="ar-SA" sz="1600" dirty="0" smtClean="0">
                <a:solidFill>
                  <a:schemeClr val="tx1">
                    <a:lumMod val="95000"/>
                    <a:lumOff val="5000"/>
                  </a:schemeClr>
                </a:solidFill>
                <a:cs typeface="Traditional Arabic" pitchFamily="2" charset="-78"/>
              </a:rPr>
              <a:t> </a:t>
            </a:r>
            <a:r>
              <a:rPr lang="en-US" sz="1600" dirty="0" smtClean="0">
                <a:solidFill>
                  <a:schemeClr val="tx1">
                    <a:lumMod val="95000"/>
                    <a:lumOff val="5000"/>
                  </a:schemeClr>
                </a:solidFill>
                <a:cs typeface="Traditional Arabic" pitchFamily="2" charset="-78"/>
              </a:rPr>
              <a:t>(MB)</a:t>
            </a:r>
            <a:r>
              <a:rPr lang="ar-SA" sz="16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1000 كيلو بايت = مليون بايت </a:t>
            </a:r>
            <a:endParaRPr lang="en-US" sz="2400"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cs typeface="Traditional Arabic" pitchFamily="2" charset="-78"/>
              </a:rPr>
              <a:t>جيجا بايت </a:t>
            </a:r>
            <a:r>
              <a:rPr lang="en-US" sz="1600" dirty="0" smtClean="0">
                <a:solidFill>
                  <a:schemeClr val="tx1">
                    <a:lumMod val="95000"/>
                    <a:lumOff val="5000"/>
                  </a:schemeClr>
                </a:solidFill>
                <a:cs typeface="Traditional Arabic" pitchFamily="2" charset="-78"/>
              </a:rPr>
              <a:t>(GB)</a:t>
            </a:r>
            <a:r>
              <a:rPr lang="ar-SA" sz="16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1000 ميجا بايت = بليون بايت </a:t>
            </a:r>
            <a:endParaRPr lang="en-US" sz="2400"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sz="2400" dirty="0" err="1" smtClean="0">
                <a:solidFill>
                  <a:schemeClr val="tx1">
                    <a:lumMod val="95000"/>
                    <a:lumOff val="5000"/>
                  </a:schemeClr>
                </a:solidFill>
                <a:cs typeface="Traditional Arabic" pitchFamily="2" charset="-78"/>
              </a:rPr>
              <a:t>تيرا</a:t>
            </a:r>
            <a:r>
              <a:rPr lang="ar-SA" sz="2400" dirty="0" smtClean="0">
                <a:solidFill>
                  <a:schemeClr val="tx1">
                    <a:lumMod val="95000"/>
                    <a:lumOff val="5000"/>
                  </a:schemeClr>
                </a:solidFill>
                <a:cs typeface="Traditional Arabic" pitchFamily="2" charset="-78"/>
              </a:rPr>
              <a:t> بايت</a:t>
            </a:r>
            <a:r>
              <a:rPr lang="ar-SA" sz="1600" dirty="0" smtClean="0">
                <a:solidFill>
                  <a:schemeClr val="tx1">
                    <a:lumMod val="95000"/>
                    <a:lumOff val="5000"/>
                  </a:schemeClr>
                </a:solidFill>
                <a:cs typeface="Traditional Arabic" pitchFamily="2" charset="-78"/>
              </a:rPr>
              <a:t> </a:t>
            </a:r>
            <a:r>
              <a:rPr lang="en-US" sz="1600" dirty="0" smtClean="0">
                <a:solidFill>
                  <a:schemeClr val="tx1">
                    <a:lumMod val="95000"/>
                    <a:lumOff val="5000"/>
                  </a:schemeClr>
                </a:solidFill>
                <a:cs typeface="Traditional Arabic" pitchFamily="2" charset="-78"/>
              </a:rPr>
              <a:t>(TB)</a:t>
            </a:r>
            <a:r>
              <a:rPr lang="ar-SA" sz="16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1000 جيجا بايت = تريليون بايت </a:t>
            </a:r>
            <a:endParaRPr lang="en-US" sz="2400" dirty="0" smtClean="0">
              <a:solidFill>
                <a:schemeClr val="tx1">
                  <a:lumMod val="95000"/>
                  <a:lumOff val="5000"/>
                </a:schemeClr>
              </a:solidFill>
              <a:cs typeface="Traditional Arabic" pitchFamily="2" charset="-78"/>
            </a:endParaRPr>
          </a:p>
          <a:p>
            <a:pPr marL="274320" indent="-274320" algn="r" rtl="1" eaLnBrk="1" fontAlgn="auto" hangingPunct="1">
              <a:lnSpc>
                <a:spcPct val="80000"/>
              </a:lnSpc>
              <a:spcBef>
                <a:spcPts val="580"/>
              </a:spcBef>
              <a:spcAft>
                <a:spcPts val="0"/>
              </a:spcAft>
              <a:buClr>
                <a:schemeClr val="accent2">
                  <a:lumMod val="75000"/>
                </a:schemeClr>
              </a:buClr>
              <a:buFont typeface="Arial" pitchFamily="34" charset="0"/>
              <a:buChar char="•"/>
              <a:defRPr/>
            </a:pPr>
            <a:endParaRPr lang="ar-SA" sz="1800" dirty="0" smtClean="0">
              <a:cs typeface="+mj-cs"/>
            </a:endParaRPr>
          </a:p>
        </p:txBody>
      </p:sp>
      <p:sp>
        <p:nvSpPr>
          <p:cNvPr id="10" name="Slide Number Placeholder 9"/>
          <p:cNvSpPr>
            <a:spLocks noGrp="1"/>
          </p:cNvSpPr>
          <p:nvPr>
            <p:ph type="sldNum" sz="quarter" idx="12"/>
          </p:nvPr>
        </p:nvSpPr>
        <p:spPr/>
        <p:txBody>
          <a:bodyPr/>
          <a:lstStyle/>
          <a:p>
            <a:pPr>
              <a:defRPr/>
            </a:pPr>
            <a:fld id="{A858FA2F-E98D-4B99-A97A-72DA70689D0E}" type="slidenum">
              <a:rPr lang="ar-SA" altLang="en-US"/>
              <a:pPr>
                <a:defRPr/>
              </a:pPr>
              <a:t>15</a:t>
            </a:fld>
            <a:endParaRPr lang="en-US" altLang="en-US"/>
          </a:p>
        </p:txBody>
      </p:sp>
      <p:sp>
        <p:nvSpPr>
          <p:cNvPr id="8" name="Rectangle 2"/>
          <p:cNvSpPr txBox="1">
            <a:spLocks noChangeArrowheads="1"/>
          </p:cNvSpPr>
          <p:nvPr/>
        </p:nvSpPr>
        <p:spPr>
          <a:xfrm>
            <a:off x="76200" y="6858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ثانيًا: وحدة الذاكرة.</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pic>
        <p:nvPicPr>
          <p:cNvPr id="9" name="Picture 2"/>
          <p:cNvPicPr>
            <a:picLocks noChangeAspect="1" noChangeArrowheads="1"/>
          </p:cNvPicPr>
          <p:nvPr/>
        </p:nvPicPr>
        <p:blipFill>
          <a:blip r:embed="rId3"/>
          <a:srcRect l="10788" t="38016" r="60432" b="15720"/>
          <a:stretch>
            <a:fillRect/>
          </a:stretch>
        </p:blipFill>
        <p:spPr bwMode="auto">
          <a:xfrm>
            <a:off x="914400" y="838200"/>
            <a:ext cx="3387725" cy="306173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txBox="1">
            <a:spLocks noChangeArrowheads="1"/>
          </p:cNvSpPr>
          <p:nvPr/>
        </p:nvSpPr>
        <p:spPr>
          <a:xfrm>
            <a:off x="900113" y="4138613"/>
            <a:ext cx="7366000" cy="814387"/>
          </a:xfrm>
          <a:prstGeom prst="rect">
            <a:avLst/>
          </a:prstGeom>
        </p:spPr>
        <p:txBody>
          <a:bodyPr>
            <a:normAutofit/>
          </a:bodyPr>
          <a:lstStyle/>
          <a:p>
            <a:pPr marL="274320" indent="-274320" fontAlgn="auto">
              <a:lnSpc>
                <a:spcPct val="80000"/>
              </a:lnSpc>
              <a:spcBef>
                <a:spcPts val="580"/>
              </a:spcBef>
              <a:spcAft>
                <a:spcPts val="0"/>
              </a:spcAft>
              <a:buClr>
                <a:schemeClr val="accent1"/>
              </a:buClr>
              <a:buSzPct val="85000"/>
              <a:buFont typeface="Wingdings 2"/>
              <a:buNone/>
              <a:defRPr/>
            </a:pPr>
            <a:r>
              <a:rPr lang="ar-SA" sz="2400" b="1" dirty="0">
                <a:solidFill>
                  <a:srgbClr val="FF0000"/>
                </a:solidFill>
                <a:cs typeface="Traditional Arabic" pitchFamily="2" charset="-78"/>
              </a:rPr>
              <a:t>مسألة:</a:t>
            </a:r>
          </a:p>
          <a:p>
            <a:pPr>
              <a:defRPr/>
            </a:pPr>
            <a:r>
              <a:rPr lang="ar-LB" sz="2400" b="1" dirty="0">
                <a:solidFill>
                  <a:schemeClr val="tx1">
                    <a:lumMod val="95000"/>
                    <a:lumOff val="5000"/>
                  </a:schemeClr>
                </a:solidFill>
                <a:cs typeface="Traditional Arabic" pitchFamily="2" charset="-78"/>
              </a:rPr>
              <a:t>كم عدد الأحرف التي يمكن أن تختزنها ذاكرة سعتها </a:t>
            </a:r>
            <a:r>
              <a:rPr lang="en-US" sz="1600" b="1" dirty="0" smtClean="0">
                <a:solidFill>
                  <a:schemeClr val="tx1">
                    <a:lumMod val="95000"/>
                    <a:lumOff val="5000"/>
                  </a:schemeClr>
                </a:solidFill>
                <a:cs typeface="Traditional Arabic" pitchFamily="2" charset="-78"/>
              </a:rPr>
              <a:t>256 KB</a:t>
            </a:r>
            <a:r>
              <a:rPr lang="ar-LB" sz="2400" b="1" dirty="0" smtClean="0">
                <a:solidFill>
                  <a:schemeClr val="tx1">
                    <a:lumMod val="95000"/>
                    <a:lumOff val="5000"/>
                  </a:schemeClr>
                </a:solidFill>
                <a:cs typeface="Traditional Arabic" pitchFamily="2" charset="-78"/>
              </a:rPr>
              <a:t>؟</a:t>
            </a:r>
            <a:endParaRPr lang="en-US" sz="2400" b="1" dirty="0">
              <a:solidFill>
                <a:schemeClr val="tx1">
                  <a:lumMod val="95000"/>
                  <a:lumOff val="5000"/>
                </a:schemeClr>
              </a:solidFill>
              <a:cs typeface="Traditional Arabic" pitchFamily="2" charset="-78"/>
            </a:endParaRPr>
          </a:p>
        </p:txBody>
      </p:sp>
      <p:sp>
        <p:nvSpPr>
          <p:cNvPr id="8" name="Slide Number Placeholder 7"/>
          <p:cNvSpPr>
            <a:spLocks noGrp="1"/>
          </p:cNvSpPr>
          <p:nvPr>
            <p:ph type="sldNum" sz="quarter" idx="12"/>
          </p:nvPr>
        </p:nvSpPr>
        <p:spPr/>
        <p:txBody>
          <a:bodyPr/>
          <a:lstStyle/>
          <a:p>
            <a:pPr>
              <a:defRPr/>
            </a:pPr>
            <a:fld id="{D553AD0C-804D-4E8C-90FE-EBD5A6CF64A4}" type="slidenum">
              <a:rPr lang="ar-SA" altLang="en-US"/>
              <a:pPr>
                <a:defRPr/>
              </a:pPr>
              <a:t>16</a:t>
            </a:fld>
            <a:endParaRPr lang="en-US" altLang="en-US"/>
          </a:p>
        </p:txBody>
      </p:sp>
      <p:sp>
        <p:nvSpPr>
          <p:cNvPr id="10" name="Rectangle 2"/>
          <p:cNvSpPr txBox="1">
            <a:spLocks noChangeArrowheads="1"/>
          </p:cNvSpPr>
          <p:nvPr/>
        </p:nvSpPr>
        <p:spPr>
          <a:xfrm>
            <a:off x="76200" y="688975"/>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smtClean="0">
                <a:ln>
                  <a:noFill/>
                </a:ln>
                <a:solidFill>
                  <a:schemeClr val="accent2"/>
                </a:solidFill>
                <a:effectLst/>
                <a:uLnTx/>
                <a:uFillTx/>
                <a:latin typeface="Lucida Sans Unicode" pitchFamily="34" charset="0"/>
                <a:ea typeface="+mj-ea"/>
                <a:cs typeface="Traditional Arabic" pitchFamily="2" charset="-78"/>
              </a:rPr>
              <a:t>ثانيًا: وحدة الذاكرة.</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
        <p:nvSpPr>
          <p:cNvPr id="12" name="TextBox 11"/>
          <p:cNvSpPr txBox="1"/>
          <p:nvPr/>
        </p:nvSpPr>
        <p:spPr>
          <a:xfrm>
            <a:off x="152400" y="1828800"/>
            <a:ext cx="8638968" cy="1938992"/>
          </a:xfrm>
          <a:prstGeom prst="rect">
            <a:avLst/>
          </a:prstGeom>
          <a:noFill/>
        </p:spPr>
        <p:txBody>
          <a:bodyPr wrap="none" rtlCol="0">
            <a:spAutoFit/>
          </a:bodyPr>
          <a:lstStyle/>
          <a:p>
            <a:r>
              <a:rPr lang="ar-SA" sz="2400" dirty="0" smtClean="0">
                <a:solidFill>
                  <a:schemeClr val="tx1">
                    <a:lumMod val="95000"/>
                    <a:lumOff val="5000"/>
                  </a:schemeClr>
                </a:solidFill>
                <a:cs typeface="Traditional Arabic" pitchFamily="2" charset="-78"/>
              </a:rPr>
              <a:t>- تقاس سعة الذاكرة بالبايت أو أحد مضاعفاتها </a:t>
            </a:r>
            <a:r>
              <a:rPr lang="ar-SA" sz="1600" dirty="0" smtClean="0">
                <a:solidFill>
                  <a:schemeClr val="tx1">
                    <a:lumMod val="95000"/>
                    <a:lumOff val="5000"/>
                  </a:schemeClr>
                </a:solidFill>
                <a:cs typeface="Traditional Arabic" pitchFamily="2" charset="-78"/>
              </a:rPr>
              <a:t>(</a:t>
            </a:r>
            <a:r>
              <a:rPr lang="en-US" sz="1600" dirty="0" smtClean="0">
                <a:solidFill>
                  <a:schemeClr val="tx1">
                    <a:lumMod val="95000"/>
                    <a:lumOff val="5000"/>
                  </a:schemeClr>
                </a:solidFill>
                <a:cs typeface="Traditional Arabic" pitchFamily="2" charset="-78"/>
              </a:rPr>
              <a:t>KB, MB, GM, or TB</a:t>
            </a:r>
            <a:r>
              <a:rPr lang="ar-SA" sz="1600" dirty="0" smtClean="0">
                <a:solidFill>
                  <a:schemeClr val="tx1">
                    <a:lumMod val="95000"/>
                    <a:lumOff val="5000"/>
                  </a:schemeClr>
                </a:solidFill>
                <a:cs typeface="Traditional Arabic" pitchFamily="2" charset="-78"/>
              </a:rPr>
              <a:t>)</a:t>
            </a:r>
            <a:endParaRPr lang="en-US" sz="1600" dirty="0" smtClean="0">
              <a:solidFill>
                <a:schemeClr val="tx1">
                  <a:lumMod val="95000"/>
                  <a:lumOff val="5000"/>
                </a:schemeClr>
              </a:solidFill>
              <a:cs typeface="Traditional Arabic" pitchFamily="2" charset="-78"/>
            </a:endParaRPr>
          </a:p>
          <a:p>
            <a:r>
              <a:rPr lang="en-US" sz="24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وكلما كانت هذه</a:t>
            </a:r>
            <a:r>
              <a:rPr lang="en-US" sz="24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الذاكرة اكبر كلما زادة سرعة الجهاز وقدرته على التعامل مع كمية كبيرة من البيانات.</a:t>
            </a:r>
          </a:p>
          <a:p>
            <a:endParaRPr lang="ar-SA" sz="2400" dirty="0" smtClean="0">
              <a:solidFill>
                <a:schemeClr val="tx1">
                  <a:lumMod val="95000"/>
                  <a:lumOff val="5000"/>
                </a:schemeClr>
              </a:solidFill>
              <a:cs typeface="Traditional Arabic" pitchFamily="2" charset="-78"/>
            </a:endParaRPr>
          </a:p>
          <a:p>
            <a:r>
              <a:rPr lang="ar-SA" sz="2400" dirty="0" smtClean="0">
                <a:solidFill>
                  <a:schemeClr val="tx1">
                    <a:lumMod val="95000"/>
                    <a:lumOff val="5000"/>
                  </a:schemeClr>
                </a:solidFill>
                <a:cs typeface="Traditional Arabic" pitchFamily="2" charset="-78"/>
              </a:rPr>
              <a:t>- لو كان  لدينا سعة محدودة من هذه الذاكرة وقمنا بفتح الكثير من البرامج في نفس الوقت فإنها ستمتلئ</a:t>
            </a:r>
          </a:p>
          <a:p>
            <a:r>
              <a:rPr lang="ar-SA" sz="2400" dirty="0" smtClean="0">
                <a:solidFill>
                  <a:schemeClr val="tx1">
                    <a:lumMod val="95000"/>
                    <a:lumOff val="5000"/>
                  </a:schemeClr>
                </a:solidFill>
                <a:cs typeface="Traditional Arabic" pitchFamily="2" charset="-78"/>
              </a:rPr>
              <a:t>ويصبح الجهاز بطيئا لذلك عند الرغبة في زيادة سرعة الجهاز تتم زيادة سعة هذه الذاكرة .</a:t>
            </a:r>
            <a:endParaRPr lang="en-US" sz="2400" dirty="0" smtClean="0">
              <a:solidFill>
                <a:schemeClr val="tx1">
                  <a:lumMod val="95000"/>
                  <a:lumOff val="5000"/>
                </a:schemeClr>
              </a:solidFill>
              <a:cs typeface="Traditional Arabic" pitchFamily="2" charset="-78"/>
            </a:endParaRPr>
          </a:p>
        </p:txBody>
      </p:sp>
      <p:sp>
        <p:nvSpPr>
          <p:cNvPr id="13" name="TextBox 12"/>
          <p:cNvSpPr txBox="1"/>
          <p:nvPr/>
        </p:nvSpPr>
        <p:spPr>
          <a:xfrm>
            <a:off x="1682322" y="4858941"/>
            <a:ext cx="6242478" cy="1846659"/>
          </a:xfrm>
          <a:prstGeom prst="rect">
            <a:avLst/>
          </a:prstGeom>
          <a:noFill/>
        </p:spPr>
        <p:txBody>
          <a:bodyPr wrap="none" rtlCol="0">
            <a:spAutoFit/>
          </a:bodyPr>
          <a:lstStyle/>
          <a:p>
            <a:pPr>
              <a:defRPr/>
            </a:pPr>
            <a:r>
              <a:rPr lang="ar-LB" sz="2400" dirty="0" smtClean="0">
                <a:solidFill>
                  <a:schemeClr val="tx1">
                    <a:lumMod val="95000"/>
                    <a:lumOff val="5000"/>
                  </a:schemeClr>
                </a:solidFill>
                <a:cs typeface="Traditional Arabic" pitchFamily="2" charset="-78"/>
              </a:rPr>
              <a:t>الكيلو بايت = 1000 بايت </a:t>
            </a:r>
            <a:endParaRPr lang="en-US" sz="2400" dirty="0" smtClean="0">
              <a:solidFill>
                <a:schemeClr val="tx1">
                  <a:lumMod val="95000"/>
                  <a:lumOff val="5000"/>
                </a:schemeClr>
              </a:solidFill>
              <a:cs typeface="Traditional Arabic" pitchFamily="2" charset="-78"/>
            </a:endParaRPr>
          </a:p>
          <a:p>
            <a:pPr>
              <a:defRPr/>
            </a:pPr>
            <a:r>
              <a:rPr lang="ar-LB" sz="2400" dirty="0" smtClean="0">
                <a:solidFill>
                  <a:schemeClr val="tx1">
                    <a:lumMod val="95000"/>
                    <a:lumOff val="5000"/>
                  </a:schemeClr>
                </a:solidFill>
                <a:cs typeface="Traditional Arabic" pitchFamily="2" charset="-78"/>
              </a:rPr>
              <a:t>لدي 256 كي</a:t>
            </a:r>
            <a:r>
              <a:rPr lang="ar-SA" sz="2400" dirty="0" smtClean="0">
                <a:solidFill>
                  <a:schemeClr val="tx1">
                    <a:lumMod val="95000"/>
                    <a:lumOff val="5000"/>
                  </a:schemeClr>
                </a:solidFill>
                <a:cs typeface="Traditional Arabic" pitchFamily="2" charset="-78"/>
              </a:rPr>
              <a:t>ل</a:t>
            </a:r>
            <a:r>
              <a:rPr lang="ar-LB" sz="2400" dirty="0" smtClean="0">
                <a:solidFill>
                  <a:schemeClr val="tx1">
                    <a:lumMod val="95000"/>
                    <a:lumOff val="5000"/>
                  </a:schemeClr>
                </a:solidFill>
                <a:cs typeface="Traditional Arabic" pitchFamily="2" charset="-78"/>
              </a:rPr>
              <a:t>و بايت وهو ما يساوي 265 * 1000 = 265000 بايت </a:t>
            </a:r>
            <a:endParaRPr lang="en-US" sz="2400" dirty="0" smtClean="0">
              <a:solidFill>
                <a:schemeClr val="tx1">
                  <a:lumMod val="95000"/>
                  <a:lumOff val="5000"/>
                </a:schemeClr>
              </a:solidFill>
              <a:cs typeface="Traditional Arabic" pitchFamily="2" charset="-78"/>
            </a:endParaRPr>
          </a:p>
          <a:p>
            <a:pPr>
              <a:defRPr/>
            </a:pPr>
            <a:r>
              <a:rPr lang="ar-SA" sz="2400" dirty="0" smtClean="0">
                <a:solidFill>
                  <a:schemeClr val="tx1">
                    <a:lumMod val="95000"/>
                    <a:lumOff val="5000"/>
                  </a:schemeClr>
                </a:solidFill>
                <a:cs typeface="Traditional Arabic" pitchFamily="2" charset="-78"/>
              </a:rPr>
              <a:t>وبما أن </a:t>
            </a:r>
            <a:r>
              <a:rPr lang="ar-LB" sz="2400" dirty="0" smtClean="0">
                <a:solidFill>
                  <a:schemeClr val="tx1">
                    <a:lumMod val="95000"/>
                    <a:lumOff val="5000"/>
                  </a:schemeClr>
                </a:solidFill>
                <a:cs typeface="Traditional Arabic" pitchFamily="2" charset="-78"/>
              </a:rPr>
              <a:t>الحرف أو الرمز الواحد يحتاج 1 بايت ليتم تخزينه </a:t>
            </a:r>
            <a:endParaRPr lang="en-US" sz="2400" dirty="0" smtClean="0">
              <a:solidFill>
                <a:schemeClr val="tx1">
                  <a:lumMod val="95000"/>
                  <a:lumOff val="5000"/>
                </a:schemeClr>
              </a:solidFill>
              <a:cs typeface="Traditional Arabic" pitchFamily="2" charset="-78"/>
            </a:endParaRPr>
          </a:p>
          <a:p>
            <a:pPr>
              <a:defRPr/>
            </a:pPr>
            <a:r>
              <a:rPr lang="ar-LB" sz="2400" dirty="0" smtClean="0">
                <a:solidFill>
                  <a:schemeClr val="tx1">
                    <a:lumMod val="95000"/>
                    <a:lumOff val="5000"/>
                  </a:schemeClr>
                </a:solidFill>
                <a:cs typeface="Traditional Arabic" pitchFamily="2" charset="-78"/>
              </a:rPr>
              <a:t>إذن تستطيع هذه الذاكرة تخزين  265000 حرف أو رمز.</a:t>
            </a:r>
            <a:endParaRPr lang="en-US" sz="2400" dirty="0" smtClean="0">
              <a:solidFill>
                <a:schemeClr val="tx1">
                  <a:lumMod val="95000"/>
                  <a:lumOff val="5000"/>
                </a:schemeClr>
              </a:solidFill>
              <a:cs typeface="Traditional Arabic" pitchFamily="2" charset="-78"/>
            </a:endParaRPr>
          </a:p>
          <a:p>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BEBFB53-09F1-49C4-A43A-ECE0C426F82F}" type="slidenum">
              <a:rPr lang="ar-SA" altLang="en-US"/>
              <a:pPr>
                <a:defRPr/>
              </a:pPr>
              <a:t>17</a:t>
            </a:fld>
            <a:endParaRPr lang="en-US" altLang="en-US"/>
          </a:p>
        </p:txBody>
      </p:sp>
      <p:graphicFrame>
        <p:nvGraphicFramePr>
          <p:cNvPr id="8" name="رسم تخطيطي 8"/>
          <p:cNvGraphicFramePr/>
          <p:nvPr/>
        </p:nvGraphicFramePr>
        <p:xfrm>
          <a:off x="2971800" y="1752600"/>
          <a:ext cx="4114800" cy="266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1" descr="memory"/>
          <p:cNvPicPr>
            <a:picLocks noChangeAspect="1" noChangeArrowheads="1"/>
          </p:cNvPicPr>
          <p:nvPr/>
        </p:nvPicPr>
        <p:blipFill>
          <a:blip r:embed="rId8"/>
          <a:srcRect/>
          <a:stretch>
            <a:fillRect/>
          </a:stretch>
        </p:blipFill>
        <p:spPr bwMode="auto">
          <a:xfrm>
            <a:off x="2122715" y="4343400"/>
            <a:ext cx="2449285" cy="1371600"/>
          </a:xfrm>
          <a:prstGeom prst="rect">
            <a:avLst/>
          </a:prstGeom>
          <a:noFill/>
          <a:ln w="9525">
            <a:noFill/>
            <a:miter lim="800000"/>
            <a:headEnd/>
            <a:tailEnd/>
          </a:ln>
        </p:spPr>
      </p:pic>
      <p:pic>
        <p:nvPicPr>
          <p:cNvPr id="10" name="Picture 12" descr="SWTBUG_ROM"/>
          <p:cNvPicPr>
            <a:picLocks noChangeAspect="1" noChangeArrowheads="1"/>
          </p:cNvPicPr>
          <p:nvPr/>
        </p:nvPicPr>
        <p:blipFill>
          <a:blip r:embed="rId9"/>
          <a:srcRect/>
          <a:stretch>
            <a:fillRect/>
          </a:stretch>
        </p:blipFill>
        <p:spPr bwMode="auto">
          <a:xfrm>
            <a:off x="5638800" y="4419600"/>
            <a:ext cx="2057400" cy="1336641"/>
          </a:xfrm>
          <a:prstGeom prst="rect">
            <a:avLst/>
          </a:prstGeom>
          <a:noFill/>
          <a:ln w="9525">
            <a:noFill/>
            <a:miter lim="800000"/>
            <a:headEnd/>
            <a:tailEnd/>
          </a:ln>
        </p:spPr>
      </p:pic>
      <p:sp>
        <p:nvSpPr>
          <p:cNvPr id="12" name="Rectangle 2"/>
          <p:cNvSpPr txBox="1">
            <a:spLocks noChangeArrowheads="1"/>
          </p:cNvSpPr>
          <p:nvPr/>
        </p:nvSpPr>
        <p:spPr>
          <a:xfrm>
            <a:off x="76200" y="6858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ثانيًا: وحدة الذاكرة.</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10"/>
          <p:cNvSpPr>
            <a:spLocks noGrp="1" noChangeArrowheads="1"/>
          </p:cNvSpPr>
          <p:nvPr>
            <p:ph type="body" sz="half" idx="2"/>
          </p:nvPr>
        </p:nvSpPr>
        <p:spPr>
          <a:xfrm>
            <a:off x="685800" y="1746250"/>
            <a:ext cx="7940675" cy="4883150"/>
          </a:xfrm>
        </p:spPr>
        <p:txBody>
          <a:bodyPr>
            <a:noAutofit/>
          </a:bodyPr>
          <a:lstStyle/>
          <a:p>
            <a:pPr marL="320040" lvl="1" indent="-320040" algn="r" rtl="1" eaLnBrk="1" fontAlgn="auto" hangingPunct="1">
              <a:spcBef>
                <a:spcPts val="700"/>
              </a:spcBef>
              <a:spcAft>
                <a:spcPts val="0"/>
              </a:spcAft>
              <a:buClr>
                <a:schemeClr val="accent2">
                  <a:lumMod val="75000"/>
                </a:schemeClr>
              </a:buClr>
              <a:buSzPct val="60000"/>
              <a:buNone/>
              <a:defRPr/>
            </a:pPr>
            <a:r>
              <a:rPr lang="ar-SA" sz="2400" b="1" dirty="0" smtClean="0">
                <a:solidFill>
                  <a:schemeClr val="tx1">
                    <a:lumMod val="95000"/>
                    <a:lumOff val="5000"/>
                  </a:schemeClr>
                </a:solidFill>
                <a:cs typeface="Traditional Arabic" pitchFamily="2" charset="-78"/>
              </a:rPr>
              <a:t>1)  الذاكرة العشوائية</a:t>
            </a:r>
            <a:r>
              <a:rPr lang="en-US" sz="2400" b="1" dirty="0" smtClean="0">
                <a:solidFill>
                  <a:schemeClr val="tx1">
                    <a:lumMod val="95000"/>
                    <a:lumOff val="5000"/>
                  </a:schemeClr>
                </a:solidFill>
                <a:cs typeface="Traditional Arabic" pitchFamily="2" charset="-78"/>
              </a:rPr>
              <a:t> </a:t>
            </a:r>
            <a:r>
              <a:rPr lang="ar-SA" sz="2400" b="1" dirty="0" smtClean="0">
                <a:solidFill>
                  <a:schemeClr val="tx1">
                    <a:lumMod val="95000"/>
                    <a:lumOff val="5000"/>
                  </a:schemeClr>
                </a:solidFill>
                <a:cs typeface="Traditional Arabic" pitchFamily="2" charset="-78"/>
              </a:rPr>
              <a:t>أو ذاكرة الوصول العشوائي  </a:t>
            </a:r>
            <a:r>
              <a:rPr lang="en-US" sz="1600" b="1" dirty="0" smtClean="0">
                <a:solidFill>
                  <a:schemeClr val="tx1">
                    <a:lumMod val="95000"/>
                    <a:lumOff val="5000"/>
                  </a:schemeClr>
                </a:solidFill>
                <a:cs typeface="Traditional Arabic" pitchFamily="2" charset="-78"/>
              </a:rPr>
              <a:t>(RAM) Random Access Memory</a:t>
            </a:r>
          </a:p>
          <a:p>
            <a:pPr marL="274320" indent="-274320" algn="r" rtl="1" eaLnBrk="1" fontAlgn="auto" hangingPunct="1">
              <a:spcBef>
                <a:spcPts val="580"/>
              </a:spcBef>
              <a:spcAft>
                <a:spcPts val="0"/>
              </a:spcAft>
              <a:buClr>
                <a:schemeClr val="accent2">
                  <a:lumMod val="75000"/>
                </a:schemeClr>
              </a:buClr>
              <a:buNone/>
              <a:defRPr/>
            </a:pPr>
            <a:r>
              <a:rPr lang="ar-SA" sz="2400" dirty="0" smtClean="0">
                <a:solidFill>
                  <a:schemeClr val="tx1">
                    <a:lumMod val="95000"/>
                    <a:lumOff val="5000"/>
                  </a:schemeClr>
                </a:solidFill>
                <a:cs typeface="Traditional Arabic" pitchFamily="2" charset="-78"/>
              </a:rPr>
              <a:t>وهي الجزء الذي يقوم بالاحتفاظ بالبرامج والبيانات خلال المعالجة، وتحتفظ بها احتفاظ مؤقت ويتم مسح البيانات منها عند إغلاق الجهاز. فعندما نقوم بتشغيل أي برنامج فإنه ينتقل من وسائط التخزين القرص الصلب مثلا ويتجه إلى هذه الذاكرة حتى يتم التعامل المباشر بينه وبين المعالج، وعند إغلاق البرنامج أو انقطاع التيار الكهربائي عن الجهاز فإنه يمحى من هذه الذاكرة. لذلك يتم حفظ البيانات في وحدات التخزين قبل إغلاق الجهاز.</a:t>
            </a:r>
          </a:p>
          <a:p>
            <a:pPr marL="274320" indent="-274320" algn="r" rtl="1" eaLnBrk="1" fontAlgn="auto" hangingPunct="1">
              <a:spcBef>
                <a:spcPts val="580"/>
              </a:spcBef>
              <a:spcAft>
                <a:spcPts val="0"/>
              </a:spcAft>
              <a:buClr>
                <a:schemeClr val="accent2">
                  <a:lumMod val="75000"/>
                </a:schemeClr>
              </a:buClr>
              <a:buNone/>
              <a:defRPr/>
            </a:pPr>
            <a:endParaRPr lang="ar-SA" sz="2400"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None/>
              <a:defRPr/>
            </a:pPr>
            <a:r>
              <a:rPr lang="ar-SA" sz="2400" b="1" dirty="0" smtClean="0">
                <a:solidFill>
                  <a:schemeClr val="tx1">
                    <a:lumMod val="95000"/>
                    <a:lumOff val="5000"/>
                  </a:schemeClr>
                </a:solidFill>
                <a:cs typeface="Traditional Arabic" pitchFamily="2" charset="-78"/>
              </a:rPr>
              <a:t>2)  ذاكرة القراءة فقط  </a:t>
            </a:r>
            <a:r>
              <a:rPr lang="en-US" sz="1600" b="1" dirty="0" smtClean="0">
                <a:solidFill>
                  <a:schemeClr val="tx1">
                    <a:lumMod val="95000"/>
                    <a:lumOff val="5000"/>
                  </a:schemeClr>
                </a:solidFill>
                <a:cs typeface="Traditional Arabic" pitchFamily="2" charset="-78"/>
              </a:rPr>
              <a:t>(ROM) Read Only Memory</a:t>
            </a: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cs typeface="Traditional Arabic" pitchFamily="2" charset="-78"/>
              </a:rPr>
              <a:t> هي عبارة عن ذاكرة لتخزين البيانات وهي تصمم فقط للبرمجة حيث يمكن القراءة منها فقط وليس الكتابة عليها.</a:t>
            </a: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sz="2400" dirty="0" smtClean="0">
                <a:solidFill>
                  <a:schemeClr val="tx1">
                    <a:lumMod val="95000"/>
                    <a:lumOff val="5000"/>
                  </a:schemeClr>
                </a:solidFill>
                <a:cs typeface="Traditional Arabic" pitchFamily="2" charset="-78"/>
              </a:rPr>
              <a:t>تحتوي على التعليمات اللازمة لتشغيل الحاسب والتي تضعها الشركات الصانعة، وعند تشغيل الجهاز فإن المعالج يأخذ المعلومات الأساسية من هذه الذاكرة .</a:t>
            </a:r>
            <a:endParaRPr lang="en-US" sz="2400"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endParaRPr lang="ar-SA" sz="1800" dirty="0" smtClean="0">
              <a:cs typeface="Traditional Arabic" pitchFamily="2" charset="-78"/>
            </a:endParaRPr>
          </a:p>
          <a:p>
            <a:pPr marL="521208" lvl="1" algn="just" rtl="1" eaLnBrk="1" fontAlgn="auto" hangingPunct="1">
              <a:lnSpc>
                <a:spcPct val="80000"/>
              </a:lnSpc>
              <a:spcBef>
                <a:spcPts val="370"/>
              </a:spcBef>
              <a:spcAft>
                <a:spcPts val="0"/>
              </a:spcAft>
              <a:buClr>
                <a:schemeClr val="accent2">
                  <a:lumMod val="75000"/>
                </a:schemeClr>
              </a:buClr>
              <a:buFont typeface="Arial" pitchFamily="34" charset="0"/>
              <a:buChar char="•"/>
              <a:defRPr/>
            </a:pPr>
            <a:endParaRPr lang="ar-SA" sz="1800" b="1" dirty="0" smtClean="0">
              <a:solidFill>
                <a:schemeClr val="tx1"/>
              </a:solidFill>
              <a:cs typeface="Traditional Arabic" pitchFamily="2" charset="-78"/>
            </a:endParaRPr>
          </a:p>
        </p:txBody>
      </p:sp>
      <p:sp>
        <p:nvSpPr>
          <p:cNvPr id="7" name="Slide Number Placeholder 6"/>
          <p:cNvSpPr>
            <a:spLocks noGrp="1"/>
          </p:cNvSpPr>
          <p:nvPr>
            <p:ph type="sldNum" sz="quarter" idx="12"/>
          </p:nvPr>
        </p:nvSpPr>
        <p:spPr/>
        <p:txBody>
          <a:bodyPr/>
          <a:lstStyle/>
          <a:p>
            <a:pPr>
              <a:defRPr/>
            </a:pPr>
            <a:fld id="{0BEBFB53-09F1-49C4-A43A-ECE0C426F82F}" type="slidenum">
              <a:rPr lang="ar-SA" altLang="en-US"/>
              <a:pPr>
                <a:defRPr/>
              </a:pPr>
              <a:t>18</a:t>
            </a:fld>
            <a:endParaRPr lang="en-US" altLang="en-US"/>
          </a:p>
        </p:txBody>
      </p:sp>
      <p:sp>
        <p:nvSpPr>
          <p:cNvPr id="12" name="Rectangle 2"/>
          <p:cNvSpPr txBox="1">
            <a:spLocks noChangeArrowheads="1"/>
          </p:cNvSpPr>
          <p:nvPr/>
        </p:nvSpPr>
        <p:spPr>
          <a:xfrm>
            <a:off x="76200" y="6858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ثانيًا: وحدة الذاكرة.</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1"/>
          </p:nvPr>
        </p:nvSpPr>
        <p:spPr>
          <a:xfrm>
            <a:off x="152400" y="1600200"/>
            <a:ext cx="8675687" cy="4924425"/>
          </a:xfrm>
        </p:spPr>
        <p:txBody>
          <a:bodyPr>
            <a:normAutofit fontScale="85000" lnSpcReduction="10000"/>
          </a:bodyPr>
          <a:lstStyle/>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dirty="0" smtClean="0">
                <a:solidFill>
                  <a:schemeClr val="tx1">
                    <a:lumMod val="95000"/>
                    <a:lumOff val="5000"/>
                  </a:schemeClr>
                </a:solidFill>
                <a:cs typeface="Traditional Arabic" pitchFamily="2" charset="-78"/>
              </a:rPr>
              <a:t>وسائط لتخزين المعلومات في الجهاز أو حذفها حسب رغبة المستخدم بشكل دائم.</a:t>
            </a:r>
            <a:endParaRPr lang="en-US"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dirty="0" smtClean="0">
                <a:solidFill>
                  <a:schemeClr val="tx1">
                    <a:lumMod val="95000"/>
                    <a:lumOff val="5000"/>
                  </a:schemeClr>
                </a:solidFill>
                <a:cs typeface="Traditional Arabic" pitchFamily="2" charset="-78"/>
              </a:rPr>
              <a:t>نقول عنها وحدات أو وسائط تخزين-بعكس الذاكرة-لأنه يمكن للمستخدم تسجيل بياناته عليها أو حذفها.</a:t>
            </a:r>
            <a:endParaRPr lang="en-US" dirty="0" smtClean="0">
              <a:solidFill>
                <a:schemeClr val="tx1">
                  <a:lumMod val="95000"/>
                  <a:lumOff val="5000"/>
                </a:schemeClr>
              </a:solidFill>
              <a:cs typeface="Traditional Arabic" pitchFamily="2" charset="-78"/>
            </a:endParaRP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dirty="0" smtClean="0">
                <a:solidFill>
                  <a:schemeClr val="tx1">
                    <a:lumMod val="95000"/>
                    <a:lumOff val="5000"/>
                  </a:schemeClr>
                </a:solidFill>
                <a:cs typeface="Traditional Arabic" pitchFamily="2" charset="-78"/>
              </a:rPr>
              <a:t>تحتفظ بالبيانات كما هي حتى بعد إغلاق جهاز الحاسب.</a:t>
            </a:r>
          </a:p>
          <a:p>
            <a:pPr marL="274320" indent="-274320" algn="r" rtl="1" eaLnBrk="1" fontAlgn="auto" hangingPunct="1">
              <a:spcBef>
                <a:spcPts val="580"/>
              </a:spcBef>
              <a:spcAft>
                <a:spcPts val="0"/>
              </a:spcAft>
              <a:buClr>
                <a:schemeClr val="accent2">
                  <a:lumMod val="75000"/>
                </a:schemeClr>
              </a:buClr>
              <a:buFont typeface="Arial" pitchFamily="34" charset="0"/>
              <a:buChar char="•"/>
              <a:defRPr/>
            </a:pPr>
            <a:r>
              <a:rPr lang="ar-SA" dirty="0" smtClean="0">
                <a:solidFill>
                  <a:schemeClr val="tx1">
                    <a:lumMod val="95000"/>
                    <a:lumOff val="5000"/>
                  </a:schemeClr>
                </a:solidFill>
                <a:cs typeface="Traditional Arabic" pitchFamily="2" charset="-78"/>
              </a:rPr>
              <a:t>من أمثلتها:</a:t>
            </a:r>
          </a:p>
          <a:p>
            <a:pPr marL="548640" lvl="1" algn="r" rtl="1" eaLnBrk="1" fontAlgn="auto" hangingPunct="1">
              <a:spcBef>
                <a:spcPts val="370"/>
              </a:spcBef>
              <a:spcAft>
                <a:spcPts val="0"/>
              </a:spcAft>
              <a:buClr>
                <a:schemeClr val="accent2">
                  <a:lumMod val="75000"/>
                </a:schemeClr>
              </a:buClr>
              <a:buFont typeface="Arial" pitchFamily="34" charset="0"/>
              <a:buChar char="•"/>
              <a:defRPr/>
            </a:pPr>
            <a:r>
              <a:rPr lang="ar-SA" sz="2800" dirty="0" smtClean="0">
                <a:solidFill>
                  <a:schemeClr val="tx1">
                    <a:lumMod val="95000"/>
                    <a:lumOff val="5000"/>
                  </a:schemeClr>
                </a:solidFill>
                <a:cs typeface="Traditional Arabic" pitchFamily="2" charset="-78"/>
              </a:rPr>
              <a:t>وحدات تخزين داخله:</a:t>
            </a:r>
          </a:p>
          <a:p>
            <a:pPr marL="822960" lvl="2" algn="r" rtl="1" eaLnBrk="1" fontAlgn="auto" hangingPunct="1">
              <a:spcBef>
                <a:spcPts val="370"/>
              </a:spcBef>
              <a:spcAft>
                <a:spcPts val="0"/>
              </a:spcAft>
              <a:buClr>
                <a:schemeClr val="accent2">
                  <a:lumMod val="75000"/>
                </a:schemeClr>
              </a:buClr>
              <a:buFont typeface="Arial" pitchFamily="34" charset="0"/>
              <a:buChar char="•"/>
              <a:defRPr/>
            </a:pPr>
            <a:r>
              <a:rPr lang="ar-SA" sz="2800" dirty="0" smtClean="0">
                <a:solidFill>
                  <a:schemeClr val="tx1">
                    <a:lumMod val="95000"/>
                    <a:lumOff val="5000"/>
                  </a:schemeClr>
                </a:solidFill>
                <a:cs typeface="Traditional Arabic" pitchFamily="2" charset="-78"/>
              </a:rPr>
              <a:t>القرص الصلب (</a:t>
            </a:r>
            <a:r>
              <a:rPr lang="en-US" sz="1900" b="1" dirty="0" smtClean="0">
                <a:solidFill>
                  <a:schemeClr val="tx1">
                    <a:lumMod val="95000"/>
                    <a:lumOff val="5000"/>
                  </a:schemeClr>
                </a:solidFill>
                <a:cs typeface="Traditional Arabic" pitchFamily="2" charset="-78"/>
              </a:rPr>
              <a:t>Hard Disk</a:t>
            </a:r>
            <a:r>
              <a:rPr lang="ar-SA" sz="2800" dirty="0" smtClean="0">
                <a:solidFill>
                  <a:schemeClr val="tx1">
                    <a:lumMod val="95000"/>
                    <a:lumOff val="5000"/>
                  </a:schemeClr>
                </a:solidFill>
                <a:cs typeface="Traditional Arabic" pitchFamily="2" charset="-78"/>
              </a:rPr>
              <a:t>): من أهم وحدات التخزين يقوم بحفظ الملفات وبرامج المستخدم (وورد, إكسل, </a:t>
            </a:r>
            <a:r>
              <a:rPr lang="ar-SA" sz="2800" dirty="0" err="1" smtClean="0">
                <a:solidFill>
                  <a:schemeClr val="tx1">
                    <a:lumMod val="95000"/>
                    <a:lumOff val="5000"/>
                  </a:schemeClr>
                </a:solidFill>
                <a:cs typeface="Traditional Arabic" pitchFamily="2" charset="-78"/>
              </a:rPr>
              <a:t>بوربوينت</a:t>
            </a:r>
            <a:r>
              <a:rPr lang="ar-SA" sz="2800" dirty="0" smtClean="0">
                <a:solidFill>
                  <a:schemeClr val="tx1">
                    <a:lumMod val="95000"/>
                    <a:lumOff val="5000"/>
                  </a:schemeClr>
                </a:solidFill>
                <a:cs typeface="Traditional Arabic" pitchFamily="2" charset="-78"/>
              </a:rPr>
              <a:t>). تقاس سرعة القرص الصلب بسرعة دورانه كلما زادت سرعة دورانه زادت سرعة استرجاع المعلومات ،يقاس حجمة  بالبايت و مضاعفاته</a:t>
            </a:r>
            <a:r>
              <a:rPr lang="en-US" sz="2800" dirty="0" smtClean="0">
                <a:solidFill>
                  <a:schemeClr val="tx1">
                    <a:lumMod val="95000"/>
                    <a:lumOff val="5000"/>
                  </a:schemeClr>
                </a:solidFill>
                <a:cs typeface="Traditional Arabic" pitchFamily="2" charset="-78"/>
              </a:rPr>
              <a:t>.</a:t>
            </a:r>
          </a:p>
          <a:p>
            <a:pPr marL="548640" lvl="1" algn="r" rtl="1" eaLnBrk="1" fontAlgn="auto" hangingPunct="1">
              <a:spcBef>
                <a:spcPts val="370"/>
              </a:spcBef>
              <a:spcAft>
                <a:spcPts val="0"/>
              </a:spcAft>
              <a:buClr>
                <a:schemeClr val="accent2">
                  <a:lumMod val="75000"/>
                </a:schemeClr>
              </a:buClr>
              <a:buFont typeface="Arial" pitchFamily="34" charset="0"/>
              <a:buChar char="•"/>
              <a:defRPr/>
            </a:pPr>
            <a:r>
              <a:rPr lang="ar-SA" sz="2800" dirty="0" smtClean="0">
                <a:solidFill>
                  <a:schemeClr val="tx1">
                    <a:lumMod val="95000"/>
                    <a:lumOff val="5000"/>
                  </a:schemeClr>
                </a:solidFill>
                <a:cs typeface="Traditional Arabic" pitchFamily="2" charset="-78"/>
              </a:rPr>
              <a:t>وحدات تخزين خارجية:</a:t>
            </a:r>
          </a:p>
          <a:p>
            <a:pPr marL="822960" lvl="2" algn="r" rtl="1" eaLnBrk="1" fontAlgn="auto" hangingPunct="1">
              <a:spcBef>
                <a:spcPts val="370"/>
              </a:spcBef>
              <a:spcAft>
                <a:spcPts val="0"/>
              </a:spcAft>
              <a:buClr>
                <a:schemeClr val="accent2">
                  <a:lumMod val="75000"/>
                </a:schemeClr>
              </a:buClr>
              <a:buFont typeface="Arial" pitchFamily="34" charset="0"/>
              <a:buChar char="•"/>
              <a:defRPr/>
            </a:pPr>
            <a:r>
              <a:rPr lang="ar-SA" sz="2800" dirty="0" smtClean="0">
                <a:solidFill>
                  <a:schemeClr val="tx1">
                    <a:lumMod val="95000"/>
                    <a:lumOff val="5000"/>
                  </a:schemeClr>
                </a:solidFill>
                <a:cs typeface="Traditional Arabic" pitchFamily="2" charset="-78"/>
              </a:rPr>
              <a:t>القرص المرن </a:t>
            </a:r>
            <a:r>
              <a:rPr lang="en-US" sz="1900" b="1" dirty="0" smtClean="0">
                <a:solidFill>
                  <a:schemeClr val="tx1">
                    <a:lumMod val="95000"/>
                    <a:lumOff val="5000"/>
                  </a:schemeClr>
                </a:solidFill>
                <a:cs typeface="Traditional Arabic" pitchFamily="2" charset="-78"/>
              </a:rPr>
              <a:t>Floppy Disk</a:t>
            </a:r>
            <a:r>
              <a:rPr lang="ar-SA" sz="1900" b="1" dirty="0" smtClean="0">
                <a:solidFill>
                  <a:schemeClr val="tx1">
                    <a:lumMod val="95000"/>
                    <a:lumOff val="5000"/>
                  </a:schemeClr>
                </a:solidFill>
                <a:cs typeface="Traditional Arabic" pitchFamily="2" charset="-78"/>
              </a:rPr>
              <a:t> </a:t>
            </a:r>
            <a:r>
              <a:rPr lang="ar-SA" sz="2800" dirty="0" smtClean="0">
                <a:solidFill>
                  <a:schemeClr val="tx1">
                    <a:lumMod val="95000"/>
                    <a:lumOff val="5000"/>
                  </a:schemeClr>
                </a:solidFill>
                <a:cs typeface="Traditional Arabic" pitchFamily="2" charset="-78"/>
              </a:rPr>
              <a:t>.</a:t>
            </a:r>
            <a:endParaRPr lang="en-US" sz="2800" dirty="0" smtClean="0">
              <a:solidFill>
                <a:schemeClr val="tx1">
                  <a:lumMod val="95000"/>
                  <a:lumOff val="5000"/>
                </a:schemeClr>
              </a:solidFill>
              <a:cs typeface="Traditional Arabic" pitchFamily="2" charset="-78"/>
            </a:endParaRPr>
          </a:p>
          <a:p>
            <a:pPr marL="822960" lvl="2" algn="r" rtl="1" eaLnBrk="1" fontAlgn="auto" hangingPunct="1">
              <a:spcBef>
                <a:spcPts val="370"/>
              </a:spcBef>
              <a:spcAft>
                <a:spcPts val="0"/>
              </a:spcAft>
              <a:buClr>
                <a:schemeClr val="accent2">
                  <a:lumMod val="75000"/>
                </a:schemeClr>
              </a:buClr>
              <a:buFont typeface="Arial" pitchFamily="34" charset="0"/>
              <a:buChar char="•"/>
              <a:defRPr/>
            </a:pPr>
            <a:r>
              <a:rPr lang="ar-SA" sz="2800" dirty="0" smtClean="0">
                <a:solidFill>
                  <a:schemeClr val="tx1">
                    <a:lumMod val="95000"/>
                    <a:lumOff val="5000"/>
                  </a:schemeClr>
                </a:solidFill>
                <a:cs typeface="Traditional Arabic" pitchFamily="2" charset="-78"/>
              </a:rPr>
              <a:t>القرص الضوئي ,أيضا يسمى القرص المضغوط (</a:t>
            </a:r>
            <a:r>
              <a:rPr lang="en-US" sz="1900" b="1" dirty="0" smtClean="0">
                <a:solidFill>
                  <a:schemeClr val="tx1">
                    <a:lumMod val="95000"/>
                    <a:lumOff val="5000"/>
                  </a:schemeClr>
                </a:solidFill>
                <a:cs typeface="Traditional Arabic" pitchFamily="2" charset="-78"/>
              </a:rPr>
              <a:t>CD</a:t>
            </a:r>
            <a:r>
              <a:rPr lang="ar-SA" sz="2800" dirty="0" smtClean="0">
                <a:solidFill>
                  <a:schemeClr val="tx1">
                    <a:lumMod val="95000"/>
                    <a:lumOff val="5000"/>
                  </a:schemeClr>
                </a:solidFill>
                <a:cs typeface="Traditional Arabic" pitchFamily="2" charset="-78"/>
              </a:rPr>
              <a:t>) ويتم تخزين البيانات عليه بأشعة الليزر.</a:t>
            </a:r>
            <a:endParaRPr lang="en-US" sz="2800" dirty="0" smtClean="0">
              <a:solidFill>
                <a:schemeClr val="tx1">
                  <a:lumMod val="95000"/>
                  <a:lumOff val="5000"/>
                </a:schemeClr>
              </a:solidFill>
              <a:cs typeface="Traditional Arabic" pitchFamily="2" charset="-78"/>
            </a:endParaRPr>
          </a:p>
          <a:p>
            <a:pPr marL="822960" lvl="2" algn="r" rtl="1" eaLnBrk="1" fontAlgn="auto" hangingPunct="1">
              <a:spcBef>
                <a:spcPts val="370"/>
              </a:spcBef>
              <a:spcAft>
                <a:spcPts val="0"/>
              </a:spcAft>
              <a:buClr>
                <a:schemeClr val="accent2">
                  <a:lumMod val="75000"/>
                </a:schemeClr>
              </a:buClr>
              <a:buFont typeface="Arial" pitchFamily="34" charset="0"/>
              <a:buChar char="•"/>
              <a:defRPr/>
            </a:pPr>
            <a:r>
              <a:rPr lang="ar-SA" sz="2800" dirty="0" smtClean="0">
                <a:solidFill>
                  <a:schemeClr val="tx1">
                    <a:lumMod val="95000"/>
                    <a:lumOff val="5000"/>
                  </a:schemeClr>
                </a:solidFill>
                <a:cs typeface="Traditional Arabic" pitchFamily="2" charset="-78"/>
              </a:rPr>
              <a:t>ذاكرة الفلاش (</a:t>
            </a:r>
            <a:r>
              <a:rPr lang="en-US" sz="1900" b="1" dirty="0" smtClean="0">
                <a:solidFill>
                  <a:schemeClr val="tx1">
                    <a:lumMod val="95000"/>
                    <a:lumOff val="5000"/>
                  </a:schemeClr>
                </a:solidFill>
                <a:cs typeface="Traditional Arabic" pitchFamily="2" charset="-78"/>
              </a:rPr>
              <a:t>USB</a:t>
            </a:r>
            <a:r>
              <a:rPr lang="ar-SA" sz="2800" dirty="0" smtClean="0">
                <a:solidFill>
                  <a:schemeClr val="tx1">
                    <a:lumMod val="95000"/>
                    <a:lumOff val="5000"/>
                  </a:schemeClr>
                </a:solidFill>
                <a:cs typeface="Traditional Arabic" pitchFamily="2" charset="-78"/>
              </a:rPr>
              <a:t>).</a:t>
            </a:r>
            <a:endParaRPr lang="en-US" sz="2800" dirty="0" smtClean="0">
              <a:solidFill>
                <a:schemeClr val="tx1">
                  <a:lumMod val="95000"/>
                  <a:lumOff val="5000"/>
                </a:schemeClr>
              </a:solidFill>
              <a:cs typeface="Traditional Arabic" pitchFamily="2" charset="-78"/>
            </a:endParaRPr>
          </a:p>
          <a:p>
            <a:pPr marL="548640" lvl="1" eaLnBrk="1" fontAlgn="auto" hangingPunct="1">
              <a:spcBef>
                <a:spcPts val="370"/>
              </a:spcBef>
              <a:spcAft>
                <a:spcPts val="0"/>
              </a:spcAft>
              <a:buFont typeface="Wingdings 2"/>
              <a:buChar char=""/>
              <a:defRPr/>
            </a:pPr>
            <a:endParaRPr lang="ar-SA" dirty="0" smtClean="0">
              <a:solidFill>
                <a:srgbClr val="0070C0"/>
              </a:solidFill>
            </a:endParaRPr>
          </a:p>
          <a:p>
            <a:pPr marL="548640" lvl="1" eaLnBrk="1" fontAlgn="auto" hangingPunct="1">
              <a:spcBef>
                <a:spcPts val="370"/>
              </a:spcBef>
              <a:spcAft>
                <a:spcPts val="0"/>
              </a:spcAft>
              <a:buFont typeface="Wingdings 2"/>
              <a:buNone/>
              <a:defRPr/>
            </a:pPr>
            <a:endParaRPr lang="en-US" dirty="0">
              <a:solidFill>
                <a:schemeClr val="accent1"/>
              </a:solidFill>
            </a:endParaRPr>
          </a:p>
        </p:txBody>
      </p:sp>
      <p:sp>
        <p:nvSpPr>
          <p:cNvPr id="6" name="Slide Number Placeholder 5"/>
          <p:cNvSpPr>
            <a:spLocks noGrp="1"/>
          </p:cNvSpPr>
          <p:nvPr>
            <p:ph type="sldNum" sz="quarter" idx="12"/>
          </p:nvPr>
        </p:nvSpPr>
        <p:spPr/>
        <p:txBody>
          <a:bodyPr/>
          <a:lstStyle/>
          <a:p>
            <a:pPr>
              <a:defRPr/>
            </a:pPr>
            <a:fld id="{08F74695-43B4-4BDA-8CC6-22F5EE9603D9}" type="slidenum">
              <a:rPr lang="ar-SA" altLang="en-US"/>
              <a:pPr>
                <a:defRPr/>
              </a:pPr>
              <a:t>19</a:t>
            </a:fld>
            <a:endParaRPr lang="en-US" altLang="en-US"/>
          </a:p>
        </p:txBody>
      </p:sp>
      <p:sp>
        <p:nvSpPr>
          <p:cNvPr id="8" name="Rectangle 2"/>
          <p:cNvSpPr txBox="1">
            <a:spLocks noChangeArrowheads="1"/>
          </p:cNvSpPr>
          <p:nvPr/>
        </p:nvSpPr>
        <p:spPr>
          <a:xfrm>
            <a:off x="76200" y="6858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ثالثًا:</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وحدات التخزين الثانوية.</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2"/>
          </p:nvPr>
        </p:nvSpPr>
        <p:spPr bwMode="auto">
          <a:noFill/>
          <a:ln>
            <a:miter lim="800000"/>
            <a:headEnd/>
            <a:tailEnd/>
          </a:ln>
        </p:spPr>
        <p:txBody>
          <a:bodyPr/>
          <a:lstStyle/>
          <a:p>
            <a:fld id="{4917FC33-8EB8-4EB7-BAF5-5A4F1532AA8B}" type="slidenum">
              <a:rPr lang="ar-SA" smtClean="0"/>
              <a:pPr/>
              <a:t>2</a:t>
            </a:fld>
            <a:endParaRPr lang="en-US" smtClean="0"/>
          </a:p>
        </p:txBody>
      </p:sp>
      <p:sp>
        <p:nvSpPr>
          <p:cNvPr id="10244" name="Content Placeholder 1"/>
          <p:cNvSpPr>
            <a:spLocks noGrp="1"/>
          </p:cNvSpPr>
          <p:nvPr>
            <p:ph idx="4294967295"/>
          </p:nvPr>
        </p:nvSpPr>
        <p:spPr>
          <a:xfrm>
            <a:off x="3505200" y="2667000"/>
            <a:ext cx="5105400" cy="1524000"/>
          </a:xfrm>
        </p:spPr>
        <p:txBody>
          <a:bodyPr/>
          <a:lstStyle/>
          <a:p>
            <a:pPr algn="justLow" rtl="1">
              <a:buNone/>
            </a:pPr>
            <a:r>
              <a:rPr lang="ar-SA" sz="2800" dirty="0" smtClean="0">
                <a:solidFill>
                  <a:schemeClr val="bg2">
                    <a:lumMod val="10000"/>
                  </a:schemeClr>
                </a:solidFill>
                <a:cs typeface="Traditional Arabic" pitchFamily="2" charset="-78"/>
              </a:rPr>
              <a:t>هو آلة </a:t>
            </a:r>
            <a:r>
              <a:rPr lang="ar-SA" dirty="0" smtClean="0">
                <a:solidFill>
                  <a:schemeClr val="bg2">
                    <a:lumMod val="10000"/>
                  </a:schemeClr>
                </a:solidFill>
                <a:cs typeface="Traditional Arabic" pitchFamily="2" charset="-78"/>
              </a:rPr>
              <a:t>إ</a:t>
            </a:r>
            <a:r>
              <a:rPr lang="ar-SA" sz="2800" dirty="0" smtClean="0">
                <a:solidFill>
                  <a:schemeClr val="bg2">
                    <a:lumMod val="10000"/>
                  </a:schemeClr>
                </a:solidFill>
                <a:cs typeface="Traditional Arabic" pitchFamily="2" charset="-78"/>
              </a:rPr>
              <a:t>لكترونية يمكن برمجتها لكي تقوم بمعالجة البيانات وتخزينها</a:t>
            </a:r>
            <a:r>
              <a:rPr lang="en-US" sz="2800" dirty="0" smtClean="0">
                <a:solidFill>
                  <a:schemeClr val="bg2">
                    <a:lumMod val="10000"/>
                  </a:schemeClr>
                </a:solidFill>
                <a:cs typeface="Traditional Arabic" pitchFamily="2" charset="-78"/>
              </a:rPr>
              <a:t> </a:t>
            </a:r>
            <a:r>
              <a:rPr lang="ar-SA" sz="2800" dirty="0" smtClean="0">
                <a:solidFill>
                  <a:schemeClr val="bg2">
                    <a:lumMod val="10000"/>
                  </a:schemeClr>
                </a:solidFill>
                <a:cs typeface="Traditional Arabic" pitchFamily="2" charset="-78"/>
              </a:rPr>
              <a:t>واسترجاعها مرة أخرى متى ما طلب منه ذلك.</a:t>
            </a:r>
            <a:endParaRPr lang="en-US" sz="2800" dirty="0" smtClean="0">
              <a:solidFill>
                <a:schemeClr val="bg2">
                  <a:lumMod val="10000"/>
                </a:schemeClr>
              </a:solidFill>
              <a:cs typeface="Traditional Arabic" pitchFamily="2" charset="-78"/>
            </a:endParaRPr>
          </a:p>
        </p:txBody>
      </p:sp>
      <p:sp>
        <p:nvSpPr>
          <p:cNvPr id="13318" name="Rectangle 6"/>
          <p:cNvSpPr>
            <a:spLocks/>
          </p:cNvSpPr>
          <p:nvPr/>
        </p:nvSpPr>
        <p:spPr bwMode="auto">
          <a:xfrm>
            <a:off x="609600" y="1143000"/>
            <a:ext cx="8229600" cy="1143000"/>
          </a:xfrm>
          <a:prstGeom prst="rect">
            <a:avLst/>
          </a:prstGeom>
          <a:noFill/>
          <a:ln w="9525">
            <a:noFill/>
            <a:miter lim="800000"/>
            <a:headEnd/>
            <a:tailEnd/>
          </a:ln>
        </p:spPr>
        <p:txBody>
          <a:bodyPr anchor="ctr"/>
          <a:lstStyle/>
          <a:p>
            <a:pPr eaLnBrk="0" hangingPunct="0">
              <a:defRPr/>
            </a:pPr>
            <a:r>
              <a:rPr lang="ar-SA" sz="4100" b="1" dirty="0">
                <a:solidFill>
                  <a:schemeClr val="accent2"/>
                </a:solidFill>
                <a:latin typeface="Lucida Sans Unicode" pitchFamily="34" charset="0"/>
                <a:cs typeface="Traditional Arabic" pitchFamily="2" charset="-78"/>
              </a:rPr>
              <a:t>ما هو الحاسب الآلي؟</a:t>
            </a:r>
            <a:endParaRPr lang="en-US" sz="4100" b="1" dirty="0">
              <a:solidFill>
                <a:schemeClr val="accent2"/>
              </a:solidFill>
              <a:latin typeface="Lucida Sans Unicode" pitchFamily="34" charset="0"/>
              <a:cs typeface="Traditional Arabic" pitchFamily="2" charset="-78"/>
            </a:endParaRPr>
          </a:p>
        </p:txBody>
      </p:sp>
      <p:pic>
        <p:nvPicPr>
          <p:cNvPr id="1026" name="Picture 2" descr="C:\Users\SONY\Desktop\computer basics (300 dpi)_0.jpg"/>
          <p:cNvPicPr>
            <a:picLocks noChangeAspect="1" noChangeArrowheads="1"/>
          </p:cNvPicPr>
          <p:nvPr/>
        </p:nvPicPr>
        <p:blipFill>
          <a:blip r:embed="rId2"/>
          <a:srcRect/>
          <a:stretch>
            <a:fillRect/>
          </a:stretch>
        </p:blipFill>
        <p:spPr bwMode="auto">
          <a:xfrm>
            <a:off x="304800" y="3962400"/>
            <a:ext cx="28956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dissolve">
                                      <p:cBhvr>
                                        <p:cTn id="7" dur="500"/>
                                        <p:tgtEl>
                                          <p:spTgt spid="102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7" descr="CD"/>
          <p:cNvPicPr>
            <a:picLocks noGrp="1" noChangeAspect="1" noChangeArrowheads="1"/>
          </p:cNvPicPr>
          <p:nvPr>
            <p:ph sz="quarter" idx="2"/>
          </p:nvPr>
        </p:nvPicPr>
        <p:blipFill>
          <a:blip r:embed="rId3"/>
          <a:srcRect/>
          <a:stretch>
            <a:fillRect/>
          </a:stretch>
        </p:blipFill>
        <p:spPr>
          <a:xfrm>
            <a:off x="3581400" y="2590800"/>
            <a:ext cx="2127250" cy="1892300"/>
          </a:xfrm>
          <a:prstGeom prst="rect">
            <a:avLst/>
          </a:prstGeom>
          <a:ln>
            <a:noFill/>
          </a:ln>
          <a:effectLst>
            <a:softEdge rad="112500"/>
          </a:effectLst>
        </p:spPr>
      </p:pic>
      <p:pic>
        <p:nvPicPr>
          <p:cNvPr id="22533" name="Picture 9" descr="hard disk"/>
          <p:cNvPicPr>
            <a:picLocks noGrp="1" noChangeAspect="1" noChangeArrowheads="1"/>
          </p:cNvPicPr>
          <p:nvPr>
            <p:ph sz="quarter" idx="3"/>
          </p:nvPr>
        </p:nvPicPr>
        <p:blipFill>
          <a:blip r:embed="rId4"/>
          <a:srcRect/>
          <a:stretch>
            <a:fillRect/>
          </a:stretch>
        </p:blipFill>
        <p:spPr>
          <a:xfrm>
            <a:off x="6096000" y="2738246"/>
            <a:ext cx="2511078" cy="1619634"/>
          </a:xfrm>
        </p:spPr>
      </p:pic>
      <p:sp>
        <p:nvSpPr>
          <p:cNvPr id="22534" name="Oval 12"/>
          <p:cNvSpPr>
            <a:spLocks noChangeArrowheads="1"/>
          </p:cNvSpPr>
          <p:nvPr/>
        </p:nvSpPr>
        <p:spPr bwMode="auto">
          <a:xfrm>
            <a:off x="3962400" y="4648200"/>
            <a:ext cx="1368425" cy="812800"/>
          </a:xfrm>
          <a:prstGeom prst="ellipse">
            <a:avLst/>
          </a:prstGeom>
          <a:noFill/>
          <a:ln w="38100">
            <a:noFill/>
            <a:round/>
            <a:headEnd/>
            <a:tailEnd/>
          </a:ln>
        </p:spPr>
        <p:txBody>
          <a:bodyPr wrap="none" anchor="ctr"/>
          <a:lstStyle/>
          <a:p>
            <a:pPr algn="ctr" rtl="0"/>
            <a:r>
              <a:rPr lang="en-US" sz="1600" dirty="0" smtClean="0">
                <a:solidFill>
                  <a:schemeClr val="tx1">
                    <a:lumMod val="95000"/>
                    <a:lumOff val="5000"/>
                  </a:schemeClr>
                </a:solidFill>
                <a:cs typeface="Traditional Arabic" pitchFamily="2" charset="-78"/>
              </a:rPr>
              <a:t>CD-ROM</a:t>
            </a:r>
            <a:endParaRPr lang="ar-LB" sz="1600" dirty="0" smtClean="0">
              <a:solidFill>
                <a:schemeClr val="tx1">
                  <a:lumMod val="95000"/>
                  <a:lumOff val="5000"/>
                </a:schemeClr>
              </a:solidFill>
              <a:cs typeface="Traditional Arabic" pitchFamily="2" charset="-78"/>
            </a:endParaRPr>
          </a:p>
          <a:p>
            <a:pPr algn="ctr" rtl="0"/>
            <a:r>
              <a:rPr lang="ar-LB" sz="2400" dirty="0" smtClean="0">
                <a:solidFill>
                  <a:schemeClr val="tx1">
                    <a:lumMod val="95000"/>
                    <a:lumOff val="5000"/>
                  </a:schemeClr>
                </a:solidFill>
                <a:cs typeface="Traditional Arabic" pitchFamily="2" charset="-78"/>
              </a:rPr>
              <a:t>القرص المدمج</a:t>
            </a:r>
            <a:endParaRPr lang="en-US" sz="2400" dirty="0" smtClean="0">
              <a:solidFill>
                <a:schemeClr val="tx1">
                  <a:lumMod val="95000"/>
                  <a:lumOff val="5000"/>
                </a:schemeClr>
              </a:solidFill>
              <a:cs typeface="Traditional Arabic" pitchFamily="2" charset="-78"/>
            </a:endParaRPr>
          </a:p>
        </p:txBody>
      </p:sp>
      <p:sp>
        <p:nvSpPr>
          <p:cNvPr id="22535" name="Oval 13"/>
          <p:cNvSpPr>
            <a:spLocks noChangeArrowheads="1"/>
          </p:cNvSpPr>
          <p:nvPr/>
        </p:nvSpPr>
        <p:spPr bwMode="auto">
          <a:xfrm>
            <a:off x="1143000" y="4648200"/>
            <a:ext cx="1368425" cy="936625"/>
          </a:xfrm>
          <a:prstGeom prst="ellipse">
            <a:avLst/>
          </a:prstGeom>
          <a:noFill/>
          <a:ln w="38100">
            <a:noFill/>
            <a:round/>
            <a:headEnd/>
            <a:tailEnd/>
          </a:ln>
        </p:spPr>
        <p:txBody>
          <a:bodyPr wrap="none" anchor="ctr"/>
          <a:lstStyle/>
          <a:p>
            <a:pPr algn="ctr" rtl="0"/>
            <a:r>
              <a:rPr lang="en-US" sz="1600" dirty="0" smtClean="0">
                <a:solidFill>
                  <a:schemeClr val="tx1">
                    <a:lumMod val="95000"/>
                    <a:lumOff val="5000"/>
                  </a:schemeClr>
                </a:solidFill>
                <a:cs typeface="Traditional Arabic" pitchFamily="2" charset="-78"/>
              </a:rPr>
              <a:t>FLOPPY DISK</a:t>
            </a:r>
            <a:endParaRPr lang="ar-LB" sz="1600" dirty="0" smtClean="0">
              <a:solidFill>
                <a:schemeClr val="tx1">
                  <a:lumMod val="95000"/>
                  <a:lumOff val="5000"/>
                </a:schemeClr>
              </a:solidFill>
              <a:cs typeface="Traditional Arabic" pitchFamily="2" charset="-78"/>
            </a:endParaRPr>
          </a:p>
          <a:p>
            <a:pPr algn="ctr" rtl="0"/>
            <a:r>
              <a:rPr lang="ar-LB" sz="2400" dirty="0" smtClean="0">
                <a:solidFill>
                  <a:schemeClr val="tx1">
                    <a:lumMod val="95000"/>
                    <a:lumOff val="5000"/>
                  </a:schemeClr>
                </a:solidFill>
                <a:cs typeface="Traditional Arabic" pitchFamily="2" charset="-78"/>
              </a:rPr>
              <a:t>القرص</a:t>
            </a:r>
            <a:r>
              <a:rPr lang="ar-LB" dirty="0"/>
              <a:t> </a:t>
            </a:r>
            <a:r>
              <a:rPr lang="ar-LB" sz="2400" dirty="0" smtClean="0">
                <a:solidFill>
                  <a:schemeClr val="tx1">
                    <a:lumMod val="95000"/>
                    <a:lumOff val="5000"/>
                  </a:schemeClr>
                </a:solidFill>
                <a:cs typeface="Traditional Arabic" pitchFamily="2" charset="-78"/>
              </a:rPr>
              <a:t>المرن</a:t>
            </a:r>
            <a:endParaRPr lang="en-US" sz="2400" dirty="0" smtClean="0">
              <a:solidFill>
                <a:schemeClr val="tx1">
                  <a:lumMod val="95000"/>
                  <a:lumOff val="5000"/>
                </a:schemeClr>
              </a:solidFill>
              <a:cs typeface="Traditional Arabic" pitchFamily="2" charset="-78"/>
            </a:endParaRPr>
          </a:p>
        </p:txBody>
      </p:sp>
      <p:sp>
        <p:nvSpPr>
          <p:cNvPr id="22536" name="Oval 14"/>
          <p:cNvSpPr>
            <a:spLocks noChangeArrowheads="1"/>
          </p:cNvSpPr>
          <p:nvPr/>
        </p:nvSpPr>
        <p:spPr bwMode="auto">
          <a:xfrm>
            <a:off x="6629400" y="4572000"/>
            <a:ext cx="1512888" cy="936625"/>
          </a:xfrm>
          <a:prstGeom prst="ellipse">
            <a:avLst/>
          </a:prstGeom>
          <a:noFill/>
          <a:ln w="38100">
            <a:noFill/>
            <a:round/>
            <a:headEnd/>
            <a:tailEnd/>
          </a:ln>
        </p:spPr>
        <p:txBody>
          <a:bodyPr wrap="none" anchor="ctr"/>
          <a:lstStyle/>
          <a:p>
            <a:pPr algn="ctr" rtl="0"/>
            <a:r>
              <a:rPr lang="en-US" sz="1600" dirty="0" smtClean="0">
                <a:solidFill>
                  <a:schemeClr val="tx1">
                    <a:lumMod val="95000"/>
                    <a:lumOff val="5000"/>
                  </a:schemeClr>
                </a:solidFill>
                <a:cs typeface="Traditional Arabic" pitchFamily="2" charset="-78"/>
              </a:rPr>
              <a:t>HARD</a:t>
            </a:r>
            <a:r>
              <a:rPr lang="en-US" dirty="0"/>
              <a:t> </a:t>
            </a:r>
            <a:r>
              <a:rPr lang="en-US" sz="1600" dirty="0" smtClean="0">
                <a:solidFill>
                  <a:schemeClr val="tx1">
                    <a:lumMod val="95000"/>
                    <a:lumOff val="5000"/>
                  </a:schemeClr>
                </a:solidFill>
                <a:cs typeface="Traditional Arabic" pitchFamily="2" charset="-78"/>
              </a:rPr>
              <a:t>DISK</a:t>
            </a:r>
            <a:endParaRPr lang="ar-LB" sz="1600" dirty="0" smtClean="0">
              <a:solidFill>
                <a:schemeClr val="tx1">
                  <a:lumMod val="95000"/>
                  <a:lumOff val="5000"/>
                </a:schemeClr>
              </a:solidFill>
              <a:cs typeface="Traditional Arabic" pitchFamily="2" charset="-78"/>
            </a:endParaRPr>
          </a:p>
          <a:p>
            <a:pPr algn="ctr" rtl="0"/>
            <a:r>
              <a:rPr lang="ar-LB" sz="2400" dirty="0" smtClean="0">
                <a:solidFill>
                  <a:schemeClr val="tx1">
                    <a:lumMod val="95000"/>
                    <a:lumOff val="5000"/>
                  </a:schemeClr>
                </a:solidFill>
                <a:cs typeface="Traditional Arabic" pitchFamily="2" charset="-78"/>
              </a:rPr>
              <a:t>القرص الصلب</a:t>
            </a:r>
            <a:endParaRPr lang="en-US" sz="2400" dirty="0" smtClean="0">
              <a:solidFill>
                <a:schemeClr val="tx1">
                  <a:lumMod val="95000"/>
                  <a:lumOff val="5000"/>
                </a:schemeClr>
              </a:solidFill>
              <a:cs typeface="Traditional Arabic" pitchFamily="2" charset="-78"/>
            </a:endParaRPr>
          </a:p>
        </p:txBody>
      </p:sp>
      <p:sp>
        <p:nvSpPr>
          <p:cNvPr id="10" name="Slide Number Placeholder 9"/>
          <p:cNvSpPr>
            <a:spLocks noGrp="1"/>
          </p:cNvSpPr>
          <p:nvPr>
            <p:ph type="sldNum" sz="quarter" idx="12"/>
          </p:nvPr>
        </p:nvSpPr>
        <p:spPr/>
        <p:txBody>
          <a:bodyPr/>
          <a:lstStyle/>
          <a:p>
            <a:pPr>
              <a:defRPr/>
            </a:pPr>
            <a:fld id="{3B784C43-78BD-4F2B-808F-3302E6712EF6}" type="slidenum">
              <a:rPr lang="ar-SA" altLang="en-US"/>
              <a:pPr>
                <a:defRPr/>
              </a:pPr>
              <a:t>20</a:t>
            </a:fld>
            <a:endParaRPr lang="en-US" altLang="en-US"/>
          </a:p>
        </p:txBody>
      </p:sp>
      <p:sp>
        <p:nvSpPr>
          <p:cNvPr id="12" name="Rectangle 2"/>
          <p:cNvSpPr txBox="1">
            <a:spLocks noChangeArrowheads="1"/>
          </p:cNvSpPr>
          <p:nvPr/>
        </p:nvSpPr>
        <p:spPr>
          <a:xfrm>
            <a:off x="76200" y="6858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ثالثًا:</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وحدات التخزين الثانوية.</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514600"/>
            <a:ext cx="2514600" cy="2125436"/>
          </a:xfrm>
          <a:prstGeom prst="rect">
            <a:avLst/>
          </a:prstGeom>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4" descr="FlashMemoryMain"/>
          <p:cNvPicPr>
            <a:picLocks noGrp="1" noChangeAspect="1" noChangeArrowheads="1"/>
          </p:cNvPicPr>
          <p:nvPr>
            <p:ph sz="quarter" idx="1"/>
          </p:nvPr>
        </p:nvPicPr>
        <p:blipFill>
          <a:blip r:embed="rId3"/>
          <a:srcRect/>
          <a:stretch>
            <a:fillRect/>
          </a:stretch>
        </p:blipFill>
        <p:spPr>
          <a:xfrm>
            <a:off x="981483" y="2209800"/>
            <a:ext cx="3438117" cy="2590800"/>
          </a:xfrm>
        </p:spPr>
      </p:pic>
      <p:pic>
        <p:nvPicPr>
          <p:cNvPr id="23556" name="Picture 11" descr="1gb%20usb%20flash%20drive"/>
          <p:cNvPicPr>
            <a:picLocks noGrp="1" noChangeAspect="1" noChangeArrowheads="1"/>
          </p:cNvPicPr>
          <p:nvPr>
            <p:ph sz="quarter" idx="2"/>
          </p:nvPr>
        </p:nvPicPr>
        <p:blipFill>
          <a:blip r:embed="rId4"/>
          <a:srcRect/>
          <a:stretch>
            <a:fillRect/>
          </a:stretch>
        </p:blipFill>
        <p:spPr>
          <a:xfrm>
            <a:off x="5257800" y="2286000"/>
            <a:ext cx="2919412" cy="2189163"/>
          </a:xfrm>
        </p:spPr>
      </p:pic>
      <p:sp>
        <p:nvSpPr>
          <p:cNvPr id="23557" name="Oval 8"/>
          <p:cNvSpPr>
            <a:spLocks noChangeArrowheads="1"/>
          </p:cNvSpPr>
          <p:nvPr/>
        </p:nvSpPr>
        <p:spPr bwMode="auto">
          <a:xfrm>
            <a:off x="1600200" y="4419600"/>
            <a:ext cx="2087562" cy="1008062"/>
          </a:xfrm>
          <a:prstGeom prst="ellipse">
            <a:avLst/>
          </a:prstGeom>
          <a:noFill/>
          <a:ln w="38100">
            <a:noFill/>
            <a:round/>
            <a:headEnd/>
            <a:tailEnd/>
          </a:ln>
        </p:spPr>
        <p:txBody>
          <a:bodyPr wrap="none" anchor="ctr"/>
          <a:lstStyle/>
          <a:p>
            <a:pPr algn="ctr" rtl="0"/>
            <a:r>
              <a:rPr lang="en-US" sz="1600" dirty="0" smtClean="0"/>
              <a:t>Flash</a:t>
            </a:r>
            <a:r>
              <a:rPr lang="en-US" dirty="0"/>
              <a:t> </a:t>
            </a:r>
            <a:r>
              <a:rPr lang="en-US" sz="1600" dirty="0" smtClean="0"/>
              <a:t>Cards</a:t>
            </a:r>
            <a:endParaRPr lang="ar-LB" sz="1600" dirty="0" smtClean="0"/>
          </a:p>
          <a:p>
            <a:pPr algn="ctr" rtl="0"/>
            <a:r>
              <a:rPr lang="ar-LB" sz="2400" dirty="0" smtClean="0">
                <a:solidFill>
                  <a:schemeClr val="tx1">
                    <a:lumMod val="95000"/>
                    <a:lumOff val="5000"/>
                  </a:schemeClr>
                </a:solidFill>
                <a:cs typeface="Traditional Arabic" pitchFamily="2" charset="-78"/>
              </a:rPr>
              <a:t>كروت</a:t>
            </a:r>
            <a:r>
              <a:rPr lang="ar-LB" dirty="0">
                <a:latin typeface="Tahoma" pitchFamily="34" charset="0"/>
                <a:cs typeface="Tahoma" pitchFamily="34" charset="0"/>
              </a:rPr>
              <a:t> </a:t>
            </a:r>
            <a:r>
              <a:rPr lang="ar-LB" sz="2400" dirty="0" smtClean="0">
                <a:solidFill>
                  <a:schemeClr val="tx1">
                    <a:lumMod val="95000"/>
                    <a:lumOff val="5000"/>
                  </a:schemeClr>
                </a:solidFill>
                <a:cs typeface="Traditional Arabic" pitchFamily="2" charset="-78"/>
              </a:rPr>
              <a:t>فلاش</a:t>
            </a:r>
            <a:endParaRPr lang="en-US" sz="2400" dirty="0" smtClean="0">
              <a:solidFill>
                <a:schemeClr val="tx1">
                  <a:lumMod val="95000"/>
                  <a:lumOff val="5000"/>
                </a:schemeClr>
              </a:solidFill>
              <a:cs typeface="Traditional Arabic" pitchFamily="2" charset="-78"/>
            </a:endParaRPr>
          </a:p>
        </p:txBody>
      </p:sp>
      <p:sp>
        <p:nvSpPr>
          <p:cNvPr id="8" name="Slide Number Placeholder 7"/>
          <p:cNvSpPr>
            <a:spLocks noGrp="1"/>
          </p:cNvSpPr>
          <p:nvPr>
            <p:ph type="sldNum" sz="quarter" idx="12"/>
          </p:nvPr>
        </p:nvSpPr>
        <p:spPr/>
        <p:txBody>
          <a:bodyPr/>
          <a:lstStyle/>
          <a:p>
            <a:pPr>
              <a:defRPr/>
            </a:pPr>
            <a:fld id="{0DFCE48F-92F2-4F32-B500-0321F79BE545}" type="slidenum">
              <a:rPr lang="ar-SA" altLang="en-US"/>
              <a:pPr>
                <a:defRPr/>
              </a:pPr>
              <a:t>21</a:t>
            </a:fld>
            <a:endParaRPr lang="en-US" altLang="en-US"/>
          </a:p>
        </p:txBody>
      </p:sp>
      <p:sp>
        <p:nvSpPr>
          <p:cNvPr id="10" name="Rectangle 2"/>
          <p:cNvSpPr txBox="1">
            <a:spLocks noChangeArrowheads="1"/>
          </p:cNvSpPr>
          <p:nvPr/>
        </p:nvSpPr>
        <p:spPr>
          <a:xfrm>
            <a:off x="76200" y="6858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ثالثًا:</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وحدات التخزين الثانوية.</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
        <p:nvSpPr>
          <p:cNvPr id="11" name="Oval 14"/>
          <p:cNvSpPr>
            <a:spLocks noChangeArrowheads="1"/>
          </p:cNvSpPr>
          <p:nvPr/>
        </p:nvSpPr>
        <p:spPr bwMode="auto">
          <a:xfrm>
            <a:off x="6248400" y="4572000"/>
            <a:ext cx="1512888" cy="936625"/>
          </a:xfrm>
          <a:prstGeom prst="ellipse">
            <a:avLst/>
          </a:prstGeom>
          <a:noFill/>
          <a:ln w="38100">
            <a:noFill/>
            <a:round/>
            <a:headEnd/>
            <a:tailEnd/>
          </a:ln>
        </p:spPr>
        <p:txBody>
          <a:bodyPr wrap="none" anchor="ctr"/>
          <a:lstStyle/>
          <a:p>
            <a:pPr algn="ctr" rtl="0"/>
            <a:r>
              <a:rPr lang="en-US" sz="1600" dirty="0" smtClean="0"/>
              <a:t>Flash Memory</a:t>
            </a:r>
            <a:endParaRPr lang="ar-LB" sz="1600" dirty="0" smtClean="0"/>
          </a:p>
          <a:p>
            <a:pPr algn="ctr" rtl="0"/>
            <a:r>
              <a:rPr lang="ar-LB" sz="2400" dirty="0" smtClean="0">
                <a:solidFill>
                  <a:schemeClr val="tx1">
                    <a:lumMod val="95000"/>
                    <a:lumOff val="5000"/>
                  </a:schemeClr>
                </a:solidFill>
                <a:cs typeface="Traditional Arabic" pitchFamily="2" charset="-78"/>
              </a:rPr>
              <a:t>ذاكرة</a:t>
            </a:r>
            <a:r>
              <a:rPr lang="ar-LB" sz="1600" dirty="0" smtClean="0">
                <a:latin typeface="Tahoma" pitchFamily="34" charset="0"/>
                <a:cs typeface="Tahoma" pitchFamily="34" charset="0"/>
              </a:rPr>
              <a:t> </a:t>
            </a:r>
            <a:r>
              <a:rPr lang="ar-LB" sz="2400" dirty="0" smtClean="0">
                <a:solidFill>
                  <a:schemeClr val="tx1">
                    <a:lumMod val="95000"/>
                    <a:lumOff val="5000"/>
                  </a:schemeClr>
                </a:solidFill>
                <a:cs typeface="Traditional Arabic" pitchFamily="2" charset="-78"/>
              </a:rPr>
              <a:t>فلاش</a:t>
            </a:r>
            <a:endParaRPr lang="en-US" sz="2400" dirty="0" smtClean="0">
              <a:solidFill>
                <a:schemeClr val="tx1">
                  <a:lumMod val="95000"/>
                  <a:lumOff val="5000"/>
                </a:schemeClr>
              </a:solidFill>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447800"/>
            <a:ext cx="6934200" cy="1143000"/>
          </a:xfrm>
          <a:noFill/>
          <a:ln w="9525">
            <a:noFill/>
            <a:miter lim="800000"/>
            <a:headEnd/>
            <a:tailEnd/>
          </a:ln>
        </p:spPr>
        <p:txBody>
          <a:bodyPr vert="horz" anchor="ctr">
            <a:normAutofit/>
          </a:bodyPr>
          <a:lstStyle/>
          <a:p>
            <a:pPr algn="r" eaLnBrk="0" hangingPunct="0"/>
            <a:r>
              <a:rPr lang="ar-SA" sz="3200" dirty="0">
                <a:solidFill>
                  <a:schemeClr val="accent2"/>
                </a:solidFill>
                <a:latin typeface="Lucida Sans Unicode" pitchFamily="34" charset="0"/>
                <a:cs typeface="Traditional Arabic" pitchFamily="2" charset="-78"/>
              </a:rPr>
              <a:t>ترتيب وحدات التخزين من حيث السعة التخزينية</a:t>
            </a:r>
          </a:p>
        </p:txBody>
      </p:sp>
      <p:sp>
        <p:nvSpPr>
          <p:cNvPr id="8" name="Slide Number Placeholder 7"/>
          <p:cNvSpPr>
            <a:spLocks noGrp="1"/>
          </p:cNvSpPr>
          <p:nvPr>
            <p:ph type="sldNum" sz="quarter" idx="12"/>
          </p:nvPr>
        </p:nvSpPr>
        <p:spPr/>
        <p:txBody>
          <a:bodyPr/>
          <a:lstStyle/>
          <a:p>
            <a:fld id="{AC171A57-4230-4BC4-A7AE-44E1EF167FAA}" type="slidenum">
              <a:rPr lang="ar-SA" smtClean="0"/>
              <a:pPr/>
              <a:t>22</a:t>
            </a:fld>
            <a:endParaRPr lang="ar-SA"/>
          </a:p>
        </p:txBody>
      </p:sp>
      <p:grpSp>
        <p:nvGrpSpPr>
          <p:cNvPr id="13" name="Group 12"/>
          <p:cNvGrpSpPr/>
          <p:nvPr/>
        </p:nvGrpSpPr>
        <p:grpSpPr>
          <a:xfrm>
            <a:off x="381000" y="4736068"/>
            <a:ext cx="1600200" cy="1740932"/>
            <a:chOff x="381000" y="1676400"/>
            <a:chExt cx="1600200" cy="174093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676400"/>
              <a:ext cx="1600200" cy="1352550"/>
            </a:xfrm>
            <a:prstGeom prst="rect">
              <a:avLst/>
            </a:prstGeom>
          </p:spPr>
        </p:pic>
        <p:sp>
          <p:nvSpPr>
            <p:cNvPr id="9" name="TextBox 8"/>
            <p:cNvSpPr txBox="1"/>
            <p:nvPr/>
          </p:nvSpPr>
          <p:spPr>
            <a:xfrm>
              <a:off x="609600" y="3048000"/>
              <a:ext cx="1143000" cy="369332"/>
            </a:xfrm>
            <a:prstGeom prst="rect">
              <a:avLst/>
            </a:prstGeom>
            <a:noFill/>
          </p:spPr>
          <p:txBody>
            <a:bodyPr wrap="square" rtlCol="0">
              <a:spAutoFit/>
            </a:bodyPr>
            <a:lstStyle/>
            <a:p>
              <a:r>
                <a:rPr lang="en-US" dirty="0" smtClean="0"/>
                <a:t>1.44 MB</a:t>
              </a:r>
              <a:endParaRPr lang="en-US" dirty="0"/>
            </a:p>
          </p:txBody>
        </p:sp>
      </p:grpSp>
      <p:grpSp>
        <p:nvGrpSpPr>
          <p:cNvPr id="14" name="Group 13"/>
          <p:cNvGrpSpPr/>
          <p:nvPr/>
        </p:nvGrpSpPr>
        <p:grpSpPr>
          <a:xfrm>
            <a:off x="2590800" y="4202668"/>
            <a:ext cx="1698945" cy="1893332"/>
            <a:chOff x="2209800" y="1676400"/>
            <a:chExt cx="1698945" cy="1893332"/>
          </a:xfrm>
        </p:grpSpPr>
        <p:sp>
          <p:nvSpPr>
            <p:cNvPr id="10" name="TextBox 9"/>
            <p:cNvSpPr txBox="1"/>
            <p:nvPr/>
          </p:nvSpPr>
          <p:spPr>
            <a:xfrm>
              <a:off x="2438400" y="3200400"/>
              <a:ext cx="1143000" cy="369332"/>
            </a:xfrm>
            <a:prstGeom prst="rect">
              <a:avLst/>
            </a:prstGeom>
            <a:noFill/>
          </p:spPr>
          <p:txBody>
            <a:bodyPr wrap="square" rtlCol="0">
              <a:spAutoFit/>
            </a:bodyPr>
            <a:lstStyle/>
            <a:p>
              <a:r>
                <a:rPr lang="en-US" dirty="0" smtClean="0"/>
                <a:t>750 MB</a:t>
              </a:r>
              <a:endParaRPr lang="en-US" dirty="0"/>
            </a:p>
          </p:txBody>
        </p:sp>
        <p:pic>
          <p:nvPicPr>
            <p:cNvPr id="11" name="Picture 7" descr="CD"/>
            <p:cNvPicPr>
              <a:picLocks noChangeAspect="1" noChangeArrowheads="1"/>
            </p:cNvPicPr>
            <p:nvPr/>
          </p:nvPicPr>
          <p:blipFill>
            <a:blip r:embed="rId3"/>
            <a:srcRect/>
            <a:stretch>
              <a:fillRect/>
            </a:stretch>
          </p:blipFill>
          <p:spPr>
            <a:xfrm>
              <a:off x="2209800" y="1676400"/>
              <a:ext cx="1698945" cy="1511300"/>
            </a:xfrm>
            <a:prstGeom prst="rect">
              <a:avLst/>
            </a:prstGeom>
            <a:ln>
              <a:noFill/>
            </a:ln>
            <a:effectLst>
              <a:softEdge rad="112500"/>
            </a:effectLst>
          </p:spPr>
        </p:pic>
      </p:grpSp>
      <p:grpSp>
        <p:nvGrpSpPr>
          <p:cNvPr id="15" name="Group 14"/>
          <p:cNvGrpSpPr/>
          <p:nvPr/>
        </p:nvGrpSpPr>
        <p:grpSpPr>
          <a:xfrm>
            <a:off x="4953000" y="3897868"/>
            <a:ext cx="1512925" cy="1379536"/>
            <a:chOff x="468275" y="4247596"/>
            <a:chExt cx="1512925" cy="1379536"/>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75" y="4247596"/>
              <a:ext cx="1512925" cy="885825"/>
            </a:xfrm>
            <a:prstGeom prst="rect">
              <a:avLst/>
            </a:prstGeom>
          </p:spPr>
        </p:pic>
        <p:sp>
          <p:nvSpPr>
            <p:cNvPr id="12" name="TextBox 11"/>
            <p:cNvSpPr txBox="1"/>
            <p:nvPr/>
          </p:nvSpPr>
          <p:spPr>
            <a:xfrm>
              <a:off x="533400" y="5257800"/>
              <a:ext cx="1143000" cy="369332"/>
            </a:xfrm>
            <a:prstGeom prst="rect">
              <a:avLst/>
            </a:prstGeom>
            <a:noFill/>
          </p:spPr>
          <p:txBody>
            <a:bodyPr wrap="square" rtlCol="0">
              <a:spAutoFit/>
            </a:bodyPr>
            <a:lstStyle/>
            <a:p>
              <a:r>
                <a:rPr lang="en-US" dirty="0" smtClean="0"/>
                <a:t>32 GB</a:t>
              </a:r>
              <a:endParaRPr lang="en-US" dirty="0"/>
            </a:p>
          </p:txBody>
        </p:sp>
      </p:grpSp>
      <p:grpSp>
        <p:nvGrpSpPr>
          <p:cNvPr id="17" name="Group 16"/>
          <p:cNvGrpSpPr/>
          <p:nvPr/>
        </p:nvGrpSpPr>
        <p:grpSpPr>
          <a:xfrm>
            <a:off x="6889750" y="2450068"/>
            <a:ext cx="1720851" cy="2121932"/>
            <a:chOff x="7000875" y="1143000"/>
            <a:chExt cx="2191650" cy="2626751"/>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875" y="1143000"/>
              <a:ext cx="2143125" cy="2133600"/>
            </a:xfrm>
            <a:prstGeom prst="rect">
              <a:avLst/>
            </a:prstGeom>
          </p:spPr>
        </p:pic>
        <p:sp>
          <p:nvSpPr>
            <p:cNvPr id="16" name="TextBox 15"/>
            <p:cNvSpPr txBox="1"/>
            <p:nvPr/>
          </p:nvSpPr>
          <p:spPr>
            <a:xfrm>
              <a:off x="7057487" y="3312553"/>
              <a:ext cx="2135038" cy="457198"/>
            </a:xfrm>
            <a:prstGeom prst="rect">
              <a:avLst/>
            </a:prstGeom>
            <a:noFill/>
          </p:spPr>
          <p:txBody>
            <a:bodyPr wrap="square" rtlCol="0">
              <a:spAutoFit/>
            </a:bodyPr>
            <a:lstStyle/>
            <a:p>
              <a:r>
                <a:rPr lang="en-US" dirty="0" smtClean="0"/>
                <a:t>40 – 500 GB</a:t>
              </a:r>
              <a:endParaRPr lang="en-US" dirty="0"/>
            </a:p>
          </p:txBody>
        </p:sp>
      </p:grpSp>
      <p:sp>
        <p:nvSpPr>
          <p:cNvPr id="22" name="Notched Right Arrow 21"/>
          <p:cNvSpPr/>
          <p:nvPr/>
        </p:nvSpPr>
        <p:spPr>
          <a:xfrm rot="20811115">
            <a:off x="1308602" y="2763081"/>
            <a:ext cx="4943712" cy="685800"/>
          </a:xfrm>
          <a:prstGeom prst="notchedRightArrow">
            <a:avLst>
              <a:gd name="adj1" fmla="val 25758"/>
              <a:gd name="adj2" fmla="val 88384"/>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b="1" dirty="0">
              <a:ln/>
              <a:solidFill>
                <a:schemeClr val="accent2">
                  <a:lumMod val="75000"/>
                </a:schemeClr>
              </a:solidFill>
            </a:endParaRPr>
          </a:p>
        </p:txBody>
      </p:sp>
      <p:sp>
        <p:nvSpPr>
          <p:cNvPr id="23" name="Rectangle 2"/>
          <p:cNvSpPr txBox="1">
            <a:spLocks noChangeArrowheads="1"/>
          </p:cNvSpPr>
          <p:nvPr/>
        </p:nvSpPr>
        <p:spPr>
          <a:xfrm>
            <a:off x="76200" y="6858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ثالثًا:</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وحدات التخزين الثانوية.</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extLst>
      <p:ext uri="{BB962C8B-B14F-4D97-AF65-F5344CB8AC3E}">
        <p14:creationId xmlns:p14="http://schemas.microsoft.com/office/powerpoint/2010/main" val="1652843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838200" y="1428750"/>
            <a:ext cx="7696200" cy="5429250"/>
          </a:xfrm>
        </p:spPr>
        <p:txBody>
          <a:bodyPr>
            <a:normAutofit fontScale="92500" lnSpcReduction="10000"/>
          </a:bodyPr>
          <a:lstStyle/>
          <a:p>
            <a:pPr marL="274320" indent="-274320" algn="r" rtl="1" eaLnBrk="1" fontAlgn="auto" hangingPunct="1">
              <a:spcBef>
                <a:spcPts val="580"/>
              </a:spcBef>
              <a:spcAft>
                <a:spcPts val="0"/>
              </a:spcAft>
              <a:buNone/>
              <a:defRPr/>
            </a:pPr>
            <a:r>
              <a:rPr lang="ar-SA" sz="2600" dirty="0" smtClean="0">
                <a:solidFill>
                  <a:schemeClr val="tx1">
                    <a:lumMod val="95000"/>
                    <a:lumOff val="5000"/>
                  </a:schemeClr>
                </a:solidFill>
                <a:cs typeface="Traditional Arabic" pitchFamily="2" charset="-78"/>
              </a:rPr>
              <a:t>وحدة تسمح بالاتصال بين الإنسان والحاسب، تستخدم لإدخال البيانات إلى الحاسب تمهيدا لمعالجتها ومن أمثلتها</a:t>
            </a:r>
            <a:r>
              <a:rPr lang="en-US" sz="2600" dirty="0" smtClean="0">
                <a:solidFill>
                  <a:schemeClr val="tx1">
                    <a:lumMod val="95000"/>
                    <a:lumOff val="5000"/>
                  </a:schemeClr>
                </a:solidFill>
                <a:cs typeface="Traditional Arabic" pitchFamily="2" charset="-78"/>
              </a:rPr>
              <a:t>:</a:t>
            </a: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الفأرة.</a:t>
            </a:r>
            <a:endParaRPr lang="en-US"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لوحة المفاتيح.</a:t>
            </a:r>
            <a:endParaRPr lang="en-US"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كاميرا الويب.</a:t>
            </a:r>
            <a:endParaRPr lang="en-US"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الماسحات الضوئية بأنواعها (المسطحة والمحمولة والورقية).</a:t>
            </a:r>
            <a:endParaRPr lang="en-US"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قارئ الأعمدة الخطية، في بعض المعارض التجارية حيث يتم تمرير السلعة عليه ليلتقط سعرها من الطابع الملصق عليها.</a:t>
            </a:r>
            <a:endParaRPr lang="en-US"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القلم الضوئي (والذي يستخدم على نطاق واسع في المفكرات الإلكترونية الشخصية بدلا من القلم العادي).</a:t>
            </a:r>
            <a:endParaRPr lang="en-US"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عصا التحكم بالألعاب.</a:t>
            </a:r>
            <a:endParaRPr lang="en-US"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شاشة اللمس (في أجهزة الصراف الإلكتروني الحديثة والهواتف النقالة الذكية).</a:t>
            </a:r>
            <a:endParaRPr lang="en-US"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Font typeface="Arial" pitchFamily="34" charset="0"/>
              <a:buChar char="•"/>
              <a:defRPr/>
            </a:pPr>
            <a:r>
              <a:rPr lang="ar-SA" dirty="0" smtClean="0">
                <a:solidFill>
                  <a:schemeClr val="tx1">
                    <a:lumMod val="95000"/>
                    <a:lumOff val="5000"/>
                  </a:schemeClr>
                </a:solidFill>
                <a:cs typeface="Traditional Arabic" pitchFamily="2" charset="-78"/>
              </a:rPr>
              <a:t>مكبر الصوت أو الميكرفون (الذي يستخدم لإدخال الصوت إلى الحاسب الآلي أو إجراء مكالمة هاتفية عن طريق الكمبيوتر).</a:t>
            </a:r>
            <a:endParaRPr lang="en-US" dirty="0" smtClean="0">
              <a:solidFill>
                <a:schemeClr val="tx1">
                  <a:lumMod val="95000"/>
                  <a:lumOff val="5000"/>
                </a:schemeClr>
              </a:solidFill>
              <a:cs typeface="Traditional Arabic" pitchFamily="2" charset="-78"/>
            </a:endParaRPr>
          </a:p>
        </p:txBody>
      </p:sp>
      <p:sp>
        <p:nvSpPr>
          <p:cNvPr id="7" name="Slide Number Placeholder 6"/>
          <p:cNvSpPr>
            <a:spLocks noGrp="1"/>
          </p:cNvSpPr>
          <p:nvPr>
            <p:ph type="sldNum" sz="quarter" idx="12"/>
          </p:nvPr>
        </p:nvSpPr>
        <p:spPr/>
        <p:txBody>
          <a:bodyPr/>
          <a:lstStyle/>
          <a:p>
            <a:pPr>
              <a:defRPr/>
            </a:pPr>
            <a:fld id="{7AB8A9C1-3472-4CCC-8284-DFC4BA40A8D5}" type="slidenum">
              <a:rPr lang="ar-SA" altLang="en-US"/>
              <a:pPr>
                <a:defRPr/>
              </a:pPr>
              <a:t>23</a:t>
            </a:fld>
            <a:endParaRPr lang="en-US" altLang="en-US"/>
          </a:p>
        </p:txBody>
      </p:sp>
      <p:sp>
        <p:nvSpPr>
          <p:cNvPr id="8" name="Rectangle 2"/>
          <p:cNvSpPr txBox="1">
            <a:spLocks noChangeArrowheads="1"/>
          </p:cNvSpPr>
          <p:nvPr/>
        </p:nvSpPr>
        <p:spPr>
          <a:xfrm>
            <a:off x="76200" y="5334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رابعًا:</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أجهزة الإدخال.</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0" descr="keyboard"/>
          <p:cNvPicPr>
            <a:picLocks noGrp="1" noChangeAspect="1" noChangeArrowheads="1"/>
          </p:cNvPicPr>
          <p:nvPr>
            <p:ph sz="quarter" idx="1"/>
          </p:nvPr>
        </p:nvPicPr>
        <p:blipFill>
          <a:blip r:embed="rId3"/>
          <a:srcRect/>
          <a:stretch>
            <a:fillRect/>
          </a:stretch>
        </p:blipFill>
        <p:spPr>
          <a:xfrm>
            <a:off x="914400" y="1905000"/>
            <a:ext cx="3090788" cy="1223665"/>
          </a:xfrm>
          <a:prstGeom prst="rect">
            <a:avLst/>
          </a:prstGeom>
          <a:ln>
            <a:noFill/>
          </a:ln>
          <a:effectLst>
            <a:softEdge rad="112500"/>
          </a:effectLst>
        </p:spPr>
      </p:pic>
      <p:pic>
        <p:nvPicPr>
          <p:cNvPr id="25604" name="Picture 9" descr="barcode reader"/>
          <p:cNvPicPr>
            <a:picLocks noGrp="1" noChangeAspect="1" noChangeArrowheads="1"/>
          </p:cNvPicPr>
          <p:nvPr>
            <p:ph sz="quarter" idx="2"/>
          </p:nvPr>
        </p:nvPicPr>
        <p:blipFill>
          <a:blip r:embed="rId4"/>
          <a:srcRect/>
          <a:stretch>
            <a:fillRect/>
          </a:stretch>
        </p:blipFill>
        <p:spPr>
          <a:xfrm>
            <a:off x="5791200" y="1824335"/>
            <a:ext cx="2092325" cy="1762633"/>
          </a:xfrm>
        </p:spPr>
      </p:pic>
      <p:pic>
        <p:nvPicPr>
          <p:cNvPr id="25606" name="Picture 17" descr="light pen1"/>
          <p:cNvPicPr>
            <a:picLocks noGrp="1" noChangeAspect="1" noChangeArrowheads="1"/>
          </p:cNvPicPr>
          <p:nvPr>
            <p:ph sz="quarter" idx="4"/>
          </p:nvPr>
        </p:nvPicPr>
        <p:blipFill>
          <a:blip r:embed="rId5"/>
          <a:srcRect t="25308"/>
          <a:stretch>
            <a:fillRect/>
          </a:stretch>
        </p:blipFill>
        <p:spPr>
          <a:xfrm>
            <a:off x="3200400" y="4338935"/>
            <a:ext cx="2105025" cy="1635125"/>
          </a:xfrm>
        </p:spPr>
      </p:pic>
      <p:sp>
        <p:nvSpPr>
          <p:cNvPr id="11272" name="AutoShape 19"/>
          <p:cNvSpPr>
            <a:spLocks noChangeArrowheads="1"/>
          </p:cNvSpPr>
          <p:nvPr/>
        </p:nvSpPr>
        <p:spPr bwMode="auto">
          <a:xfrm>
            <a:off x="5715000" y="3576935"/>
            <a:ext cx="2376488"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rtl="0">
              <a:spcBef>
                <a:spcPct val="50000"/>
              </a:spcBef>
              <a:defRPr/>
            </a:pPr>
            <a:r>
              <a:rPr lang="ar-LB" sz="2400" dirty="0" smtClean="0">
                <a:solidFill>
                  <a:schemeClr val="tx1">
                    <a:lumMod val="95000"/>
                    <a:lumOff val="5000"/>
                  </a:schemeClr>
                </a:solidFill>
                <a:cs typeface="Traditional Arabic" pitchFamily="2" charset="-78"/>
              </a:rPr>
              <a:t>قارئ</a:t>
            </a:r>
            <a:r>
              <a:rPr lang="ar-LB" dirty="0">
                <a:latin typeface="Tahoma" pitchFamily="34" charset="0"/>
              </a:rPr>
              <a:t> </a:t>
            </a:r>
            <a:r>
              <a:rPr lang="ar-LB" sz="2400" dirty="0" smtClean="0">
                <a:solidFill>
                  <a:schemeClr val="tx1">
                    <a:lumMod val="95000"/>
                    <a:lumOff val="5000"/>
                  </a:schemeClr>
                </a:solidFill>
                <a:cs typeface="Traditional Arabic" pitchFamily="2" charset="-78"/>
              </a:rPr>
              <a:t>الأعمدة</a:t>
            </a:r>
            <a:r>
              <a:rPr lang="ar-LB" dirty="0">
                <a:latin typeface="Tahoma" pitchFamily="34" charset="0"/>
              </a:rPr>
              <a:t> </a:t>
            </a:r>
            <a:r>
              <a:rPr lang="ar-LB" sz="2400" dirty="0" smtClean="0">
                <a:solidFill>
                  <a:schemeClr val="tx1">
                    <a:lumMod val="95000"/>
                    <a:lumOff val="5000"/>
                  </a:schemeClr>
                </a:solidFill>
                <a:cs typeface="Traditional Arabic" pitchFamily="2" charset="-78"/>
              </a:rPr>
              <a:t>الخطية</a:t>
            </a:r>
            <a:endParaRPr lang="en-US" sz="2400" dirty="0" smtClean="0">
              <a:solidFill>
                <a:schemeClr val="tx1">
                  <a:lumMod val="95000"/>
                  <a:lumOff val="5000"/>
                </a:schemeClr>
              </a:solidFill>
              <a:cs typeface="Traditional Arabic" pitchFamily="2" charset="-78"/>
            </a:endParaRPr>
          </a:p>
        </p:txBody>
      </p:sp>
      <p:sp>
        <p:nvSpPr>
          <p:cNvPr id="11273" name="AutoShape 20"/>
          <p:cNvSpPr>
            <a:spLocks noChangeArrowheads="1"/>
          </p:cNvSpPr>
          <p:nvPr/>
        </p:nvSpPr>
        <p:spPr bwMode="auto">
          <a:xfrm>
            <a:off x="1295400" y="3043535"/>
            <a:ext cx="2376487"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rtl="0">
              <a:spcBef>
                <a:spcPct val="50000"/>
              </a:spcBef>
              <a:defRPr/>
            </a:pPr>
            <a:r>
              <a:rPr lang="ar-LB" sz="2400" dirty="0">
                <a:solidFill>
                  <a:schemeClr val="tx1">
                    <a:lumMod val="95000"/>
                    <a:lumOff val="5000"/>
                  </a:schemeClr>
                </a:solidFill>
                <a:cs typeface="Traditional Arabic" pitchFamily="2" charset="-78"/>
              </a:rPr>
              <a:t>لوحة المفاتيح-</a:t>
            </a:r>
            <a:r>
              <a:rPr lang="ar-LB" dirty="0">
                <a:latin typeface="Tahoma" pitchFamily="34" charset="0"/>
              </a:rPr>
              <a:t> </a:t>
            </a:r>
            <a:r>
              <a:rPr lang="ar-LB" sz="2400" dirty="0" smtClean="0">
                <a:solidFill>
                  <a:schemeClr val="tx1">
                    <a:lumMod val="95000"/>
                    <a:lumOff val="5000"/>
                  </a:schemeClr>
                </a:solidFill>
                <a:cs typeface="Traditional Arabic" pitchFamily="2" charset="-78"/>
              </a:rPr>
              <a:t>الفأرة</a:t>
            </a:r>
            <a:endParaRPr lang="en-US" sz="2400" dirty="0" smtClean="0">
              <a:solidFill>
                <a:schemeClr val="tx1">
                  <a:lumMod val="95000"/>
                  <a:lumOff val="5000"/>
                </a:schemeClr>
              </a:solidFill>
              <a:cs typeface="Traditional Arabic" pitchFamily="2" charset="-78"/>
            </a:endParaRPr>
          </a:p>
        </p:txBody>
      </p:sp>
      <p:sp>
        <p:nvSpPr>
          <p:cNvPr id="11274" name="AutoShape 21"/>
          <p:cNvSpPr>
            <a:spLocks noChangeArrowheads="1"/>
          </p:cNvSpPr>
          <p:nvPr/>
        </p:nvSpPr>
        <p:spPr bwMode="auto">
          <a:xfrm>
            <a:off x="3581400" y="6015335"/>
            <a:ext cx="1417637"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rtl="0">
              <a:spcBef>
                <a:spcPct val="50000"/>
              </a:spcBef>
              <a:defRPr/>
            </a:pPr>
            <a:r>
              <a:rPr lang="ar-LB" sz="2400" dirty="0" smtClean="0">
                <a:solidFill>
                  <a:schemeClr val="tx1">
                    <a:lumMod val="95000"/>
                    <a:lumOff val="5000"/>
                  </a:schemeClr>
                </a:solidFill>
                <a:cs typeface="Traditional Arabic" pitchFamily="2" charset="-78"/>
              </a:rPr>
              <a:t>القلم</a:t>
            </a:r>
            <a:r>
              <a:rPr lang="ar-LB" dirty="0">
                <a:latin typeface="Tahoma" pitchFamily="34" charset="0"/>
              </a:rPr>
              <a:t> </a:t>
            </a:r>
            <a:r>
              <a:rPr lang="ar-LB" sz="2400" dirty="0" smtClean="0">
                <a:solidFill>
                  <a:schemeClr val="tx1">
                    <a:lumMod val="95000"/>
                    <a:lumOff val="5000"/>
                  </a:schemeClr>
                </a:solidFill>
                <a:cs typeface="Traditional Arabic" pitchFamily="2" charset="-78"/>
              </a:rPr>
              <a:t>الضوئي</a:t>
            </a:r>
            <a:endParaRPr lang="en-US" sz="2400" dirty="0" smtClean="0">
              <a:solidFill>
                <a:schemeClr val="tx1">
                  <a:lumMod val="95000"/>
                  <a:lumOff val="5000"/>
                </a:schemeClr>
              </a:solidFill>
              <a:cs typeface="Traditional Arabic" pitchFamily="2" charset="-78"/>
            </a:endParaRPr>
          </a:p>
        </p:txBody>
      </p:sp>
      <p:sp>
        <p:nvSpPr>
          <p:cNvPr id="12" name="Slide Number Placeholder 11"/>
          <p:cNvSpPr>
            <a:spLocks noGrp="1"/>
          </p:cNvSpPr>
          <p:nvPr>
            <p:ph type="sldNum" sz="quarter" idx="12"/>
          </p:nvPr>
        </p:nvSpPr>
        <p:spPr/>
        <p:txBody>
          <a:bodyPr/>
          <a:lstStyle/>
          <a:p>
            <a:pPr>
              <a:defRPr/>
            </a:pPr>
            <a:fld id="{6D189C85-D33D-4EF8-8FCC-DEF4B07F781B}" type="slidenum">
              <a:rPr lang="ar-SA" altLang="en-US"/>
              <a:pPr>
                <a:defRPr/>
              </a:pPr>
              <a:t>24</a:t>
            </a:fld>
            <a:endParaRPr lang="en-US" altLang="en-US"/>
          </a:p>
        </p:txBody>
      </p:sp>
      <p:sp>
        <p:nvSpPr>
          <p:cNvPr id="14" name="Rectangle 2"/>
          <p:cNvSpPr txBox="1">
            <a:spLocks noChangeArrowheads="1"/>
          </p:cNvSpPr>
          <p:nvPr/>
        </p:nvSpPr>
        <p:spPr>
          <a:xfrm>
            <a:off x="76200" y="5334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رابعًا:</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أجهزة الإدخال.</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5" descr="portable scanner"/>
          <p:cNvPicPr>
            <a:picLocks noGrp="1" noChangeAspect="1" noChangeArrowheads="1"/>
          </p:cNvPicPr>
          <p:nvPr>
            <p:ph sz="quarter" idx="1"/>
          </p:nvPr>
        </p:nvPicPr>
        <p:blipFill>
          <a:blip r:embed="rId3"/>
          <a:srcRect/>
          <a:stretch>
            <a:fillRect/>
          </a:stretch>
        </p:blipFill>
        <p:spPr>
          <a:xfrm>
            <a:off x="3962400" y="2438400"/>
            <a:ext cx="1763713" cy="2181225"/>
          </a:xfrm>
          <a:prstGeom prst="rect">
            <a:avLst/>
          </a:prstGeom>
          <a:ln>
            <a:noFill/>
          </a:ln>
          <a:effectLst>
            <a:softEdge rad="112500"/>
          </a:effectLst>
        </p:spPr>
      </p:pic>
      <p:pic>
        <p:nvPicPr>
          <p:cNvPr id="26628" name="Picture 24" descr="flat scanner"/>
          <p:cNvPicPr>
            <a:picLocks noGrp="1" noChangeAspect="1" noChangeArrowheads="1"/>
          </p:cNvPicPr>
          <p:nvPr>
            <p:ph sz="quarter" idx="2"/>
          </p:nvPr>
        </p:nvPicPr>
        <p:blipFill>
          <a:blip r:embed="rId4"/>
          <a:srcRect/>
          <a:stretch>
            <a:fillRect/>
          </a:stretch>
        </p:blipFill>
        <p:spPr>
          <a:xfrm>
            <a:off x="6705600" y="2286000"/>
            <a:ext cx="1700212" cy="2181225"/>
          </a:xfrm>
          <a:prstGeom prst="rect">
            <a:avLst/>
          </a:prstGeom>
          <a:ln>
            <a:noFill/>
          </a:ln>
          <a:effectLst>
            <a:softEdge rad="112500"/>
          </a:effectLst>
        </p:spPr>
      </p:pic>
      <p:pic>
        <p:nvPicPr>
          <p:cNvPr id="26629" name="Picture 26" descr="page scanner"/>
          <p:cNvPicPr>
            <a:picLocks noGrp="1" noChangeAspect="1" noChangeArrowheads="1"/>
          </p:cNvPicPr>
          <p:nvPr>
            <p:ph sz="quarter" idx="3"/>
          </p:nvPr>
        </p:nvPicPr>
        <p:blipFill>
          <a:blip r:embed="rId5"/>
          <a:srcRect/>
          <a:stretch>
            <a:fillRect/>
          </a:stretch>
        </p:blipFill>
        <p:spPr>
          <a:xfrm>
            <a:off x="1066800" y="2362200"/>
            <a:ext cx="1944687" cy="1981200"/>
          </a:xfrm>
          <a:prstGeom prst="rect">
            <a:avLst/>
          </a:prstGeom>
          <a:ln>
            <a:noFill/>
          </a:ln>
          <a:effectLst>
            <a:softEdge rad="112500"/>
          </a:effectLst>
        </p:spPr>
      </p:pic>
      <p:sp>
        <p:nvSpPr>
          <p:cNvPr id="10" name="Slide Number Placeholder 9"/>
          <p:cNvSpPr>
            <a:spLocks noGrp="1"/>
          </p:cNvSpPr>
          <p:nvPr>
            <p:ph type="sldNum" sz="quarter" idx="12"/>
          </p:nvPr>
        </p:nvSpPr>
        <p:spPr/>
        <p:txBody>
          <a:bodyPr/>
          <a:lstStyle/>
          <a:p>
            <a:pPr>
              <a:defRPr/>
            </a:pPr>
            <a:fld id="{9372A297-FBFF-4DA1-92DE-1B2A86DFC0DB}" type="slidenum">
              <a:rPr lang="ar-SA" altLang="en-US"/>
              <a:pPr>
                <a:defRPr/>
              </a:pPr>
              <a:t>25</a:t>
            </a:fld>
            <a:endParaRPr lang="en-US" altLang="en-US"/>
          </a:p>
        </p:txBody>
      </p:sp>
      <p:sp>
        <p:nvSpPr>
          <p:cNvPr id="14" name="AutoShape 20"/>
          <p:cNvSpPr>
            <a:spLocks noChangeArrowheads="1"/>
          </p:cNvSpPr>
          <p:nvPr/>
        </p:nvSpPr>
        <p:spPr bwMode="auto">
          <a:xfrm>
            <a:off x="3657600" y="4495800"/>
            <a:ext cx="2376487"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rtl="0">
              <a:spcBef>
                <a:spcPct val="50000"/>
              </a:spcBef>
              <a:defRPr/>
            </a:pPr>
            <a:r>
              <a:rPr lang="ar-SA" sz="2400" dirty="0" smtClean="0">
                <a:solidFill>
                  <a:schemeClr val="tx1">
                    <a:lumMod val="95000"/>
                    <a:lumOff val="5000"/>
                  </a:schemeClr>
                </a:solidFill>
                <a:cs typeface="Traditional Arabic" pitchFamily="2" charset="-78"/>
              </a:rPr>
              <a:t>ماسحة محمولة</a:t>
            </a:r>
            <a:endParaRPr lang="en-US" sz="2400" dirty="0" smtClean="0">
              <a:solidFill>
                <a:schemeClr val="tx1">
                  <a:lumMod val="95000"/>
                  <a:lumOff val="5000"/>
                </a:schemeClr>
              </a:solidFill>
              <a:cs typeface="Traditional Arabic" pitchFamily="2" charset="-78"/>
            </a:endParaRPr>
          </a:p>
        </p:txBody>
      </p:sp>
      <p:sp>
        <p:nvSpPr>
          <p:cNvPr id="15" name="AutoShape 20"/>
          <p:cNvSpPr>
            <a:spLocks noChangeArrowheads="1"/>
          </p:cNvSpPr>
          <p:nvPr/>
        </p:nvSpPr>
        <p:spPr bwMode="auto">
          <a:xfrm>
            <a:off x="6316662" y="4491335"/>
            <a:ext cx="2376487"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rtl="0">
              <a:spcBef>
                <a:spcPct val="50000"/>
              </a:spcBef>
              <a:defRPr/>
            </a:pPr>
            <a:r>
              <a:rPr lang="ar-SA" sz="2400" dirty="0" smtClean="0">
                <a:solidFill>
                  <a:schemeClr val="tx1">
                    <a:lumMod val="95000"/>
                    <a:lumOff val="5000"/>
                  </a:schemeClr>
                </a:solidFill>
                <a:cs typeface="Traditional Arabic" pitchFamily="2" charset="-78"/>
              </a:rPr>
              <a:t>ماسحة مسطحة</a:t>
            </a:r>
            <a:endParaRPr lang="en-US" sz="2400" dirty="0" smtClean="0">
              <a:solidFill>
                <a:schemeClr val="tx1">
                  <a:lumMod val="95000"/>
                  <a:lumOff val="5000"/>
                </a:schemeClr>
              </a:solidFill>
              <a:cs typeface="Traditional Arabic" pitchFamily="2" charset="-78"/>
            </a:endParaRPr>
          </a:p>
        </p:txBody>
      </p:sp>
      <p:sp>
        <p:nvSpPr>
          <p:cNvPr id="16" name="AutoShape 20"/>
          <p:cNvSpPr>
            <a:spLocks noChangeArrowheads="1"/>
          </p:cNvSpPr>
          <p:nvPr/>
        </p:nvSpPr>
        <p:spPr bwMode="auto">
          <a:xfrm>
            <a:off x="838200" y="4419600"/>
            <a:ext cx="2376487"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rtl="0">
              <a:spcBef>
                <a:spcPct val="50000"/>
              </a:spcBef>
              <a:defRPr/>
            </a:pPr>
            <a:r>
              <a:rPr lang="ar-SA" sz="2400" dirty="0" smtClean="0">
                <a:solidFill>
                  <a:schemeClr val="tx1">
                    <a:lumMod val="95000"/>
                    <a:lumOff val="5000"/>
                  </a:schemeClr>
                </a:solidFill>
                <a:cs typeface="Traditional Arabic" pitchFamily="2" charset="-78"/>
              </a:rPr>
              <a:t>ماسحة ورقية</a:t>
            </a:r>
            <a:endParaRPr lang="en-US" sz="2400" dirty="0" smtClean="0">
              <a:solidFill>
                <a:schemeClr val="tx1">
                  <a:lumMod val="95000"/>
                  <a:lumOff val="5000"/>
                </a:schemeClr>
              </a:solidFill>
              <a:cs typeface="Traditional Arabic" pitchFamily="2" charset="-78"/>
            </a:endParaRPr>
          </a:p>
        </p:txBody>
      </p:sp>
      <p:sp>
        <p:nvSpPr>
          <p:cNvPr id="18" name="Rectangle 2"/>
          <p:cNvSpPr txBox="1">
            <a:spLocks noChangeArrowheads="1"/>
          </p:cNvSpPr>
          <p:nvPr/>
        </p:nvSpPr>
        <p:spPr>
          <a:xfrm>
            <a:off x="76200" y="5334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رابعًا:</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أجهزة الإدخال.</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descr="logitechFreedomJoystickWirelesss"/>
          <p:cNvPicPr>
            <a:picLocks noGrp="1" noChangeAspect="1" noChangeArrowheads="1"/>
          </p:cNvPicPr>
          <p:nvPr>
            <p:ph sz="quarter" idx="1"/>
          </p:nvPr>
        </p:nvPicPr>
        <p:blipFill>
          <a:blip r:embed="rId3"/>
          <a:srcRect/>
          <a:stretch>
            <a:fillRect/>
          </a:stretch>
        </p:blipFill>
        <p:spPr>
          <a:xfrm>
            <a:off x="3657600" y="2281535"/>
            <a:ext cx="2097088" cy="2181225"/>
          </a:xfrm>
        </p:spPr>
      </p:pic>
      <p:pic>
        <p:nvPicPr>
          <p:cNvPr id="27653" name="Picture 8" descr="PC_Web_Camera__350_000_pels_"/>
          <p:cNvPicPr>
            <a:picLocks noGrp="1" noChangeAspect="1" noChangeArrowheads="1"/>
          </p:cNvPicPr>
          <p:nvPr>
            <p:ph sz="quarter" idx="3"/>
          </p:nvPr>
        </p:nvPicPr>
        <p:blipFill>
          <a:blip r:embed="rId4"/>
          <a:srcRect/>
          <a:stretch>
            <a:fillRect/>
          </a:stretch>
        </p:blipFill>
        <p:spPr>
          <a:xfrm>
            <a:off x="609600" y="2205335"/>
            <a:ext cx="2438400" cy="2536231"/>
          </a:xfrm>
        </p:spPr>
      </p:pic>
      <p:pic>
        <p:nvPicPr>
          <p:cNvPr id="27654" name="Picture 4" descr="microphone"/>
          <p:cNvPicPr>
            <a:picLocks noGrp="1" noChangeAspect="1" noChangeArrowheads="1"/>
          </p:cNvPicPr>
          <p:nvPr>
            <p:ph sz="quarter" idx="4"/>
          </p:nvPr>
        </p:nvPicPr>
        <p:blipFill>
          <a:blip r:embed="rId5"/>
          <a:srcRect/>
          <a:stretch>
            <a:fillRect/>
          </a:stretch>
        </p:blipFill>
        <p:spPr>
          <a:xfrm>
            <a:off x="6615112" y="2378372"/>
            <a:ext cx="1676400" cy="2189163"/>
          </a:xfrm>
        </p:spPr>
      </p:pic>
      <p:sp>
        <p:nvSpPr>
          <p:cNvPr id="12" name="Slide Number Placeholder 11"/>
          <p:cNvSpPr>
            <a:spLocks noGrp="1"/>
          </p:cNvSpPr>
          <p:nvPr>
            <p:ph type="sldNum" sz="quarter" idx="12"/>
          </p:nvPr>
        </p:nvSpPr>
        <p:spPr/>
        <p:txBody>
          <a:bodyPr/>
          <a:lstStyle/>
          <a:p>
            <a:pPr>
              <a:defRPr/>
            </a:pPr>
            <a:fld id="{D0F3BB9B-ADAC-4E37-AB50-BFD469223C5E}" type="slidenum">
              <a:rPr lang="ar-SA" altLang="en-US"/>
              <a:pPr>
                <a:defRPr/>
              </a:pPr>
              <a:t>26</a:t>
            </a:fld>
            <a:endParaRPr lang="en-US" altLang="en-US"/>
          </a:p>
        </p:txBody>
      </p:sp>
      <p:sp>
        <p:nvSpPr>
          <p:cNvPr id="14" name="AutoShape 19"/>
          <p:cNvSpPr>
            <a:spLocks noChangeArrowheads="1"/>
          </p:cNvSpPr>
          <p:nvPr/>
        </p:nvSpPr>
        <p:spPr bwMode="auto">
          <a:xfrm>
            <a:off x="6310312" y="4567535"/>
            <a:ext cx="2376488"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rtl="0">
              <a:spcBef>
                <a:spcPct val="50000"/>
              </a:spcBef>
              <a:defRPr/>
            </a:pPr>
            <a:r>
              <a:rPr lang="ar-SA" sz="2400" dirty="0" smtClean="0">
                <a:solidFill>
                  <a:schemeClr val="tx1">
                    <a:lumMod val="95000"/>
                    <a:lumOff val="5000"/>
                  </a:schemeClr>
                </a:solidFill>
                <a:cs typeface="Traditional Arabic" pitchFamily="2" charset="-78"/>
              </a:rPr>
              <a:t>الميكرفون</a:t>
            </a:r>
            <a:endParaRPr lang="en-US" sz="2400" dirty="0" smtClean="0">
              <a:solidFill>
                <a:schemeClr val="tx1">
                  <a:lumMod val="95000"/>
                  <a:lumOff val="5000"/>
                </a:schemeClr>
              </a:solidFill>
              <a:cs typeface="Traditional Arabic" pitchFamily="2" charset="-78"/>
            </a:endParaRPr>
          </a:p>
        </p:txBody>
      </p:sp>
      <p:sp>
        <p:nvSpPr>
          <p:cNvPr id="15" name="AutoShape 19"/>
          <p:cNvSpPr>
            <a:spLocks noChangeArrowheads="1"/>
          </p:cNvSpPr>
          <p:nvPr/>
        </p:nvSpPr>
        <p:spPr bwMode="auto">
          <a:xfrm>
            <a:off x="3657600" y="4567535"/>
            <a:ext cx="2376488"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rtl="0">
              <a:spcBef>
                <a:spcPct val="50000"/>
              </a:spcBef>
              <a:defRPr/>
            </a:pPr>
            <a:r>
              <a:rPr lang="ar-SA" sz="2400" dirty="0" smtClean="0">
                <a:solidFill>
                  <a:schemeClr val="tx1">
                    <a:lumMod val="95000"/>
                    <a:lumOff val="5000"/>
                  </a:schemeClr>
                </a:solidFill>
                <a:cs typeface="Traditional Arabic" pitchFamily="2" charset="-78"/>
              </a:rPr>
              <a:t>عصا الألعاب</a:t>
            </a:r>
            <a:endParaRPr lang="en-US" sz="2400" dirty="0" smtClean="0">
              <a:solidFill>
                <a:schemeClr val="tx1">
                  <a:lumMod val="95000"/>
                  <a:lumOff val="5000"/>
                </a:schemeClr>
              </a:solidFill>
              <a:cs typeface="Traditional Arabic" pitchFamily="2" charset="-78"/>
            </a:endParaRPr>
          </a:p>
        </p:txBody>
      </p:sp>
      <p:sp>
        <p:nvSpPr>
          <p:cNvPr id="16" name="AutoShape 19"/>
          <p:cNvSpPr>
            <a:spLocks noChangeArrowheads="1"/>
          </p:cNvSpPr>
          <p:nvPr/>
        </p:nvSpPr>
        <p:spPr bwMode="auto">
          <a:xfrm>
            <a:off x="457200" y="4491335"/>
            <a:ext cx="2376488"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rtl="0">
              <a:spcBef>
                <a:spcPct val="50000"/>
              </a:spcBef>
              <a:defRPr/>
            </a:pPr>
            <a:r>
              <a:rPr lang="ar-SA" sz="2400" dirty="0" smtClean="0">
                <a:solidFill>
                  <a:schemeClr val="tx1">
                    <a:lumMod val="95000"/>
                    <a:lumOff val="5000"/>
                  </a:schemeClr>
                </a:solidFill>
                <a:cs typeface="Traditional Arabic" pitchFamily="2" charset="-78"/>
              </a:rPr>
              <a:t>كاميرا الويب</a:t>
            </a:r>
            <a:endParaRPr lang="en-US" sz="2400" dirty="0" smtClean="0">
              <a:solidFill>
                <a:schemeClr val="tx1">
                  <a:lumMod val="95000"/>
                  <a:lumOff val="5000"/>
                </a:schemeClr>
              </a:solidFill>
              <a:cs typeface="Traditional Arabic" pitchFamily="2" charset="-78"/>
            </a:endParaRPr>
          </a:p>
        </p:txBody>
      </p:sp>
      <p:sp>
        <p:nvSpPr>
          <p:cNvPr id="18" name="Rectangle 2"/>
          <p:cNvSpPr txBox="1">
            <a:spLocks noChangeArrowheads="1"/>
          </p:cNvSpPr>
          <p:nvPr/>
        </p:nvSpPr>
        <p:spPr>
          <a:xfrm>
            <a:off x="76200" y="5334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رابعًا:</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أجهزة الإدخال.</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1"/>
          </p:nvPr>
        </p:nvSpPr>
        <p:spPr>
          <a:xfrm>
            <a:off x="228600" y="1546225"/>
            <a:ext cx="8839200" cy="5616575"/>
          </a:xfrm>
        </p:spPr>
        <p:txBody>
          <a:bodyPr>
            <a:noAutofit/>
          </a:bodyPr>
          <a:lstStyle/>
          <a:p>
            <a:pPr marL="274320" indent="-274320" algn="r" rtl="1" eaLnBrk="1" fontAlgn="auto" hangingPunct="1">
              <a:spcBef>
                <a:spcPts val="580"/>
              </a:spcBef>
              <a:spcAft>
                <a:spcPts val="0"/>
              </a:spcAft>
              <a:buClr>
                <a:schemeClr val="accent2">
                  <a:lumMod val="75000"/>
                </a:schemeClr>
              </a:buClr>
              <a:buNone/>
              <a:defRPr/>
            </a:pPr>
            <a:r>
              <a:rPr lang="ar-SA" sz="2400" dirty="0" smtClean="0">
                <a:solidFill>
                  <a:schemeClr val="tx1">
                    <a:lumMod val="95000"/>
                    <a:lumOff val="5000"/>
                  </a:schemeClr>
                </a:solidFill>
                <a:cs typeface="Traditional Arabic" pitchFamily="2" charset="-78"/>
              </a:rPr>
              <a:t>وحدة يتم عن طريقها عرض البيانات بعد معالجتها داخل جهاز الحاسب ومن أمثلتها:</a:t>
            </a:r>
            <a:endParaRPr lang="en-US" sz="2400" dirty="0" smtClean="0">
              <a:solidFill>
                <a:schemeClr val="tx1">
                  <a:lumMod val="95000"/>
                  <a:lumOff val="5000"/>
                </a:schemeClr>
              </a:solidFill>
              <a:cs typeface="Traditional Arabic" pitchFamily="2" charset="-78"/>
            </a:endParaRPr>
          </a:p>
          <a:p>
            <a:pPr marL="548640" lvl="1" algn="r" rtl="1" eaLnBrk="1" fontAlgn="auto" hangingPunct="1">
              <a:spcBef>
                <a:spcPts val="370"/>
              </a:spcBef>
              <a:spcAft>
                <a:spcPts val="0"/>
              </a:spcAft>
              <a:buClr>
                <a:schemeClr val="accent2">
                  <a:lumMod val="75000"/>
                </a:schemeClr>
              </a:buClr>
              <a:buFont typeface="Arial" pitchFamily="34" charset="0"/>
              <a:buChar char="•"/>
              <a:defRPr/>
            </a:pPr>
            <a:r>
              <a:rPr lang="ar-SA" sz="2400" b="1" dirty="0" smtClean="0">
                <a:solidFill>
                  <a:schemeClr val="tx1">
                    <a:lumMod val="95000"/>
                    <a:lumOff val="5000"/>
                  </a:schemeClr>
                </a:solidFill>
                <a:cs typeface="Traditional Arabic" pitchFamily="2" charset="-78"/>
              </a:rPr>
              <a:t>الطابعات بأنواعها</a:t>
            </a:r>
            <a:endParaRPr lang="en-US" sz="2400" b="1" dirty="0" smtClean="0">
              <a:solidFill>
                <a:schemeClr val="tx1">
                  <a:lumMod val="95000"/>
                  <a:lumOff val="5000"/>
                </a:schemeClr>
              </a:solidFill>
              <a:cs typeface="Traditional Arabic" pitchFamily="2" charset="-78"/>
            </a:endParaRPr>
          </a:p>
          <a:p>
            <a:pPr marL="822960" lvl="2" algn="r" rtl="1" eaLnBrk="1" fontAlgn="auto" hangingPunct="1">
              <a:spcBef>
                <a:spcPts val="370"/>
              </a:spcBef>
              <a:spcAft>
                <a:spcPts val="0"/>
              </a:spcAft>
              <a:buClr>
                <a:schemeClr val="accent2">
                  <a:lumMod val="75000"/>
                </a:schemeClr>
              </a:buClr>
              <a:buFont typeface="Arial" pitchFamily="34" charset="0"/>
              <a:buChar char="•"/>
              <a:defRPr/>
            </a:pPr>
            <a:r>
              <a:rPr lang="ar-SA" b="1" dirty="0" smtClean="0">
                <a:solidFill>
                  <a:schemeClr val="tx1">
                    <a:lumMod val="95000"/>
                    <a:lumOff val="5000"/>
                  </a:schemeClr>
                </a:solidFill>
                <a:cs typeface="Traditional Arabic" pitchFamily="2" charset="-78"/>
              </a:rPr>
              <a:t>طابعة الليزر </a:t>
            </a:r>
            <a:r>
              <a:rPr lang="ar-SA" dirty="0" smtClean="0">
                <a:solidFill>
                  <a:schemeClr val="tx1">
                    <a:lumMod val="95000"/>
                    <a:lumOff val="5000"/>
                  </a:schemeClr>
                </a:solidFill>
                <a:cs typeface="Traditional Arabic" pitchFamily="2" charset="-78"/>
              </a:rPr>
              <a:t>وهي الأغلى ثمنا والأفضل طباعة وتطبع بتكنولوجيا الضوء.</a:t>
            </a:r>
            <a:endParaRPr lang="en-US" dirty="0" smtClean="0">
              <a:solidFill>
                <a:schemeClr val="tx1">
                  <a:lumMod val="95000"/>
                  <a:lumOff val="5000"/>
                </a:schemeClr>
              </a:solidFill>
              <a:cs typeface="Traditional Arabic" pitchFamily="2" charset="-78"/>
            </a:endParaRPr>
          </a:p>
          <a:p>
            <a:pPr marL="822960" lvl="2" algn="r" rtl="1" eaLnBrk="1" fontAlgn="auto" hangingPunct="1">
              <a:spcBef>
                <a:spcPts val="370"/>
              </a:spcBef>
              <a:spcAft>
                <a:spcPts val="0"/>
              </a:spcAft>
              <a:buClr>
                <a:schemeClr val="accent2">
                  <a:lumMod val="75000"/>
                </a:schemeClr>
              </a:buClr>
              <a:buFont typeface="Arial" pitchFamily="34" charset="0"/>
              <a:buChar char="•"/>
              <a:defRPr/>
            </a:pPr>
            <a:r>
              <a:rPr lang="ar-SA" b="1" dirty="0" smtClean="0">
                <a:solidFill>
                  <a:schemeClr val="tx1">
                    <a:lumMod val="95000"/>
                    <a:lumOff val="5000"/>
                  </a:schemeClr>
                </a:solidFill>
                <a:cs typeface="Traditional Arabic" pitchFamily="2" charset="-78"/>
              </a:rPr>
              <a:t>طابعة الحبر النفاث </a:t>
            </a:r>
            <a:r>
              <a:rPr lang="ar-SA" dirty="0" smtClean="0">
                <a:solidFill>
                  <a:schemeClr val="tx1">
                    <a:lumMod val="95000"/>
                    <a:lumOff val="5000"/>
                  </a:schemeClr>
                </a:solidFill>
                <a:cs typeface="Traditional Arabic" pitchFamily="2" charset="-78"/>
              </a:rPr>
              <a:t>وتطبع بواسطة نفث الحبر على الورق وهي أقل ثمنا من طابعة الليزر وتستخدم للأغراض المكتبية وفي المنزل.</a:t>
            </a:r>
            <a:endParaRPr lang="en-US" dirty="0" smtClean="0">
              <a:solidFill>
                <a:schemeClr val="tx1">
                  <a:lumMod val="95000"/>
                  <a:lumOff val="5000"/>
                </a:schemeClr>
              </a:solidFill>
              <a:cs typeface="Traditional Arabic" pitchFamily="2" charset="-78"/>
            </a:endParaRPr>
          </a:p>
          <a:p>
            <a:pPr marL="822960" lvl="2" algn="r" rtl="1" eaLnBrk="1" fontAlgn="auto" hangingPunct="1">
              <a:spcBef>
                <a:spcPts val="370"/>
              </a:spcBef>
              <a:spcAft>
                <a:spcPts val="0"/>
              </a:spcAft>
              <a:buClr>
                <a:schemeClr val="accent2">
                  <a:lumMod val="75000"/>
                </a:schemeClr>
              </a:buClr>
              <a:buFont typeface="Arial" pitchFamily="34" charset="0"/>
              <a:buChar char="•"/>
              <a:defRPr/>
            </a:pPr>
            <a:r>
              <a:rPr lang="ar-SA" b="1" dirty="0" smtClean="0">
                <a:solidFill>
                  <a:schemeClr val="tx1">
                    <a:lumMod val="95000"/>
                    <a:lumOff val="5000"/>
                  </a:schemeClr>
                </a:solidFill>
                <a:cs typeface="Traditional Arabic" pitchFamily="2" charset="-78"/>
              </a:rPr>
              <a:t>الطابعة النقطية أو الضاغطة </a:t>
            </a:r>
            <a:r>
              <a:rPr lang="ar-SA" dirty="0" smtClean="0">
                <a:solidFill>
                  <a:schemeClr val="tx1">
                    <a:lumMod val="95000"/>
                    <a:lumOff val="5000"/>
                  </a:schemeClr>
                </a:solidFill>
                <a:cs typeface="Traditional Arabic" pitchFamily="2" charset="-78"/>
              </a:rPr>
              <a:t>وهي الأقل ثمنا والأقل جودة وتطبع بواسطة الضغط على الورق برأس به مجموعة من الإبر لتشكيل حرف معين وتستخدم عادة في الأماكن التي تتكرر فيها طباعة مستندات معينة وإتلافها مثل طباعة الجدول في الجامعات نظرا لرخص تكلفة ورقها وحبرها</a:t>
            </a:r>
            <a:endParaRPr lang="en-US" dirty="0" smtClean="0">
              <a:solidFill>
                <a:schemeClr val="tx1">
                  <a:lumMod val="95000"/>
                  <a:lumOff val="5000"/>
                </a:schemeClr>
              </a:solidFill>
              <a:cs typeface="Traditional Arabic" pitchFamily="2" charset="-78"/>
            </a:endParaRPr>
          </a:p>
          <a:p>
            <a:pPr marL="822960" lvl="2" algn="r" rtl="1" eaLnBrk="1" fontAlgn="auto" hangingPunct="1">
              <a:spcBef>
                <a:spcPts val="370"/>
              </a:spcBef>
              <a:spcAft>
                <a:spcPts val="0"/>
              </a:spcAft>
              <a:buClr>
                <a:schemeClr val="accent2">
                  <a:lumMod val="75000"/>
                </a:schemeClr>
              </a:buClr>
              <a:buFont typeface="Arial" pitchFamily="34" charset="0"/>
              <a:buChar char="•"/>
              <a:defRPr/>
            </a:pPr>
            <a:r>
              <a:rPr lang="ar-SA" dirty="0" smtClean="0">
                <a:solidFill>
                  <a:schemeClr val="tx1">
                    <a:lumMod val="95000"/>
                    <a:lumOff val="5000"/>
                  </a:schemeClr>
                </a:solidFill>
                <a:cs typeface="Traditional Arabic" pitchFamily="2" charset="-78"/>
              </a:rPr>
              <a:t>وتقاس سرعة الطابعة بعدد الصفحات في الدقيقة أو الثانية، أما دقة الطباعة فتقاس بعدد النقاط المطبوعة في البوصة الواحدة.</a:t>
            </a:r>
            <a:endParaRPr lang="en-US" dirty="0" smtClean="0">
              <a:solidFill>
                <a:schemeClr val="tx1">
                  <a:lumMod val="95000"/>
                  <a:lumOff val="5000"/>
                </a:schemeClr>
              </a:solidFill>
              <a:cs typeface="Traditional Arabic" pitchFamily="2" charset="-78"/>
            </a:endParaRPr>
          </a:p>
        </p:txBody>
      </p:sp>
      <p:sp>
        <p:nvSpPr>
          <p:cNvPr id="6" name="Slide Number Placeholder 5"/>
          <p:cNvSpPr>
            <a:spLocks noGrp="1"/>
          </p:cNvSpPr>
          <p:nvPr>
            <p:ph type="sldNum" sz="quarter" idx="12"/>
          </p:nvPr>
        </p:nvSpPr>
        <p:spPr/>
        <p:txBody>
          <a:bodyPr/>
          <a:lstStyle/>
          <a:p>
            <a:pPr>
              <a:defRPr/>
            </a:pPr>
            <a:fld id="{896EE701-FCED-423C-A465-D57668FE4DEB}" type="slidenum">
              <a:rPr lang="ar-SA" altLang="en-US"/>
              <a:pPr>
                <a:defRPr/>
              </a:pPr>
              <a:t>27</a:t>
            </a:fld>
            <a:endParaRPr lang="en-US" altLang="en-US"/>
          </a:p>
        </p:txBody>
      </p:sp>
      <p:sp>
        <p:nvSpPr>
          <p:cNvPr id="8" name="Rectangle 2"/>
          <p:cNvSpPr txBox="1">
            <a:spLocks noChangeArrowheads="1"/>
          </p:cNvSpPr>
          <p:nvPr/>
        </p:nvSpPr>
        <p:spPr>
          <a:xfrm>
            <a:off x="76200" y="5334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خامسًا: أجهزة الإخراج</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
        <p:nvSpPr>
          <p:cNvPr id="18" name="Rectangle 17"/>
          <p:cNvSpPr/>
          <p:nvPr/>
        </p:nvSpPr>
        <p:spPr>
          <a:xfrm>
            <a:off x="2057400" y="5638800"/>
            <a:ext cx="5257800" cy="830997"/>
          </a:xfrm>
          <a:prstGeom prst="rect">
            <a:avLst/>
          </a:prstGeom>
        </p:spPr>
        <p:txBody>
          <a:bodyPr wrap="square">
            <a:spAutoFit/>
          </a:bodyPr>
          <a:lstStyle/>
          <a:p>
            <a:r>
              <a:rPr lang="ar-SA" sz="2400" dirty="0" smtClean="0">
                <a:solidFill>
                  <a:schemeClr val="tx1">
                    <a:lumMod val="95000"/>
                    <a:lumOff val="5000"/>
                  </a:schemeClr>
                </a:solidFill>
                <a:cs typeface="Traditional Arabic" pitchFamily="2" charset="-78"/>
                <a:sym typeface="Wingdings" pitchFamily="2" charset="2"/>
              </a:rPr>
              <a:t>سرعة الطباعة  عدد الأوراق المطبوعة في الدقيقة أو الثانية</a:t>
            </a:r>
          </a:p>
          <a:p>
            <a:r>
              <a:rPr lang="ar-SA" sz="2400" dirty="0" smtClean="0">
                <a:solidFill>
                  <a:schemeClr val="tx1">
                    <a:lumMod val="95000"/>
                    <a:lumOff val="5000"/>
                  </a:schemeClr>
                </a:solidFill>
                <a:cs typeface="Traditional Arabic" pitchFamily="2" charset="-78"/>
                <a:sym typeface="Wingdings" pitchFamily="2" charset="2"/>
              </a:rPr>
              <a:t>دقة الطباعة  عدد النقاط المطبوعة في البوصة الواحدة</a:t>
            </a:r>
            <a:endParaRPr lang="en-US" sz="2400" dirty="0" smtClean="0">
              <a:solidFill>
                <a:schemeClr val="tx1">
                  <a:lumMod val="95000"/>
                  <a:lumOff val="5000"/>
                </a:schemeClr>
              </a:solidFill>
              <a:cs typeface="Traditional Arabic" pitchFamily="2" charset="-78"/>
              <a:sym typeface="Wingdings" pitchFamily="2" charset="2"/>
            </a:endParaRP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inkjet printer"/>
          <p:cNvPicPr>
            <a:picLocks noGrp="1" noChangeAspect="1" noChangeArrowheads="1"/>
          </p:cNvPicPr>
          <p:nvPr>
            <p:ph sz="quarter" idx="1"/>
          </p:nvPr>
        </p:nvPicPr>
        <p:blipFill>
          <a:blip r:embed="rId2"/>
          <a:srcRect/>
          <a:stretch>
            <a:fillRect/>
          </a:stretch>
        </p:blipFill>
        <p:spPr>
          <a:xfrm>
            <a:off x="3450449" y="3263900"/>
            <a:ext cx="2645551" cy="3136900"/>
          </a:xfrm>
        </p:spPr>
      </p:pic>
      <p:pic>
        <p:nvPicPr>
          <p:cNvPr id="9" name="Content Placeholder 8" descr="dotmatrix printer"/>
          <p:cNvPicPr>
            <a:picLocks noGrp="1" noChangeAspect="1" noChangeArrowheads="1"/>
          </p:cNvPicPr>
          <p:nvPr>
            <p:ph sz="quarter" idx="2"/>
          </p:nvPr>
        </p:nvPicPr>
        <p:blipFill>
          <a:blip r:embed="rId3"/>
          <a:srcRect/>
          <a:stretch>
            <a:fillRect/>
          </a:stretch>
        </p:blipFill>
        <p:spPr>
          <a:xfrm>
            <a:off x="713411" y="3276600"/>
            <a:ext cx="2569540" cy="3124200"/>
          </a:xfrm>
        </p:spPr>
      </p:pic>
      <p:pic>
        <p:nvPicPr>
          <p:cNvPr id="10" name="Content Placeholder 9" descr="laser printer"/>
          <p:cNvPicPr>
            <a:picLocks noGrp="1" noChangeAspect="1" noChangeArrowheads="1"/>
          </p:cNvPicPr>
          <p:nvPr>
            <p:ph sz="quarter" idx="4"/>
          </p:nvPr>
        </p:nvPicPr>
        <p:blipFill>
          <a:blip r:embed="rId4"/>
          <a:srcRect/>
          <a:stretch>
            <a:fillRect/>
          </a:stretch>
        </p:blipFill>
        <p:spPr>
          <a:xfrm>
            <a:off x="6281738" y="3276599"/>
            <a:ext cx="2405062" cy="3062401"/>
          </a:xfrm>
        </p:spPr>
      </p:pic>
      <p:sp>
        <p:nvSpPr>
          <p:cNvPr id="11" name="AutoShape 15"/>
          <p:cNvSpPr>
            <a:spLocks noChangeArrowheads="1"/>
          </p:cNvSpPr>
          <p:nvPr/>
        </p:nvSpPr>
        <p:spPr bwMode="auto">
          <a:xfrm rot="5400000">
            <a:off x="1608137" y="1744663"/>
            <a:ext cx="914400" cy="1692275"/>
          </a:xfrm>
          <a:prstGeom prst="homePlate">
            <a:avLst>
              <a:gd name="adj" fmla="val 38481"/>
            </a:avLst>
          </a:prstGeom>
          <a:ln w="28575">
            <a:headEnd/>
            <a:tailEnd/>
          </a:ln>
        </p:spPr>
        <p:style>
          <a:lnRef idx="2">
            <a:schemeClr val="accent2"/>
          </a:lnRef>
          <a:fillRef idx="1">
            <a:schemeClr val="lt1"/>
          </a:fillRef>
          <a:effectRef idx="0">
            <a:schemeClr val="accent2"/>
          </a:effectRef>
          <a:fontRef idx="minor">
            <a:schemeClr val="dk1"/>
          </a:fontRef>
        </p:style>
        <p:txBody>
          <a:bodyPr rot="10800000" vert="eaVert" wrap="none" anchor="ctr"/>
          <a:lstStyle/>
          <a:p>
            <a:pPr algn="ctr" rtl="0"/>
            <a:r>
              <a:rPr lang="ar-LB" sz="2400" dirty="0" smtClean="0">
                <a:solidFill>
                  <a:schemeClr val="tx1">
                    <a:lumMod val="95000"/>
                    <a:lumOff val="5000"/>
                  </a:schemeClr>
                </a:solidFill>
                <a:cs typeface="Traditional Arabic" pitchFamily="2" charset="-78"/>
              </a:rPr>
              <a:t>الطابعة</a:t>
            </a:r>
            <a:r>
              <a:rPr lang="ar-LB" dirty="0">
                <a:latin typeface="Tahoma" pitchFamily="34" charset="0"/>
                <a:cs typeface="Tahoma" pitchFamily="34" charset="0"/>
              </a:rPr>
              <a:t> </a:t>
            </a:r>
            <a:r>
              <a:rPr lang="ar-LB" sz="2400" dirty="0" smtClean="0">
                <a:solidFill>
                  <a:schemeClr val="tx1">
                    <a:lumMod val="95000"/>
                    <a:lumOff val="5000"/>
                  </a:schemeClr>
                </a:solidFill>
                <a:cs typeface="Traditional Arabic" pitchFamily="2" charset="-78"/>
              </a:rPr>
              <a:t>النقطية</a:t>
            </a:r>
          </a:p>
          <a:p>
            <a:pPr algn="ctr" rtl="0"/>
            <a:r>
              <a:rPr lang="ar-LB" sz="2400" dirty="0" smtClean="0">
                <a:solidFill>
                  <a:schemeClr val="tx1">
                    <a:lumMod val="95000"/>
                    <a:lumOff val="5000"/>
                  </a:schemeClr>
                </a:solidFill>
                <a:cs typeface="Traditional Arabic" pitchFamily="2" charset="-78"/>
              </a:rPr>
              <a:t>(الضاغطة)</a:t>
            </a:r>
            <a:endParaRPr lang="en-US" sz="2400" dirty="0" smtClean="0">
              <a:solidFill>
                <a:schemeClr val="tx1">
                  <a:lumMod val="95000"/>
                  <a:lumOff val="5000"/>
                </a:schemeClr>
              </a:solidFill>
              <a:cs typeface="Traditional Arabic" pitchFamily="2" charset="-78"/>
            </a:endParaRPr>
          </a:p>
        </p:txBody>
      </p:sp>
      <p:sp>
        <p:nvSpPr>
          <p:cNvPr id="12" name="AutoShape 16"/>
          <p:cNvSpPr>
            <a:spLocks noChangeArrowheads="1"/>
          </p:cNvSpPr>
          <p:nvPr/>
        </p:nvSpPr>
        <p:spPr bwMode="auto">
          <a:xfrm rot="5400000">
            <a:off x="4275137" y="1744664"/>
            <a:ext cx="914399" cy="1692275"/>
          </a:xfrm>
          <a:prstGeom prst="homePlate">
            <a:avLst>
              <a:gd name="adj" fmla="val 38481"/>
            </a:avLst>
          </a:prstGeom>
          <a:ln w="28575">
            <a:headEnd/>
            <a:tailEnd/>
          </a:ln>
        </p:spPr>
        <p:style>
          <a:lnRef idx="2">
            <a:schemeClr val="accent2"/>
          </a:lnRef>
          <a:fillRef idx="1">
            <a:schemeClr val="lt1"/>
          </a:fillRef>
          <a:effectRef idx="0">
            <a:schemeClr val="accent2"/>
          </a:effectRef>
          <a:fontRef idx="minor">
            <a:schemeClr val="dk1"/>
          </a:fontRef>
        </p:style>
        <p:txBody>
          <a:bodyPr rot="10800000" vert="eaVert" wrap="none" anchor="ctr"/>
          <a:lstStyle/>
          <a:p>
            <a:pPr algn="ctr" rtl="0"/>
            <a:r>
              <a:rPr lang="ar-LB" sz="2400" dirty="0" smtClean="0">
                <a:solidFill>
                  <a:schemeClr val="tx1">
                    <a:lumMod val="95000"/>
                    <a:lumOff val="5000"/>
                  </a:schemeClr>
                </a:solidFill>
                <a:cs typeface="Traditional Arabic" pitchFamily="2" charset="-78"/>
              </a:rPr>
              <a:t>طابعة</a:t>
            </a:r>
            <a:r>
              <a:rPr lang="ar-LB" dirty="0">
                <a:latin typeface="Tahoma" pitchFamily="34" charset="0"/>
                <a:cs typeface="Tahoma" pitchFamily="34" charset="0"/>
              </a:rPr>
              <a:t> </a:t>
            </a:r>
            <a:r>
              <a:rPr lang="ar-LB" sz="2400" dirty="0" smtClean="0">
                <a:solidFill>
                  <a:schemeClr val="tx1">
                    <a:lumMod val="95000"/>
                    <a:lumOff val="5000"/>
                  </a:schemeClr>
                </a:solidFill>
                <a:cs typeface="Traditional Arabic" pitchFamily="2" charset="-78"/>
              </a:rPr>
              <a:t>الحبر </a:t>
            </a:r>
          </a:p>
          <a:p>
            <a:pPr algn="ctr" rtl="0"/>
            <a:r>
              <a:rPr lang="ar-LB" sz="2400" dirty="0" smtClean="0">
                <a:solidFill>
                  <a:schemeClr val="tx1">
                    <a:lumMod val="95000"/>
                    <a:lumOff val="5000"/>
                  </a:schemeClr>
                </a:solidFill>
                <a:cs typeface="Traditional Arabic" pitchFamily="2" charset="-78"/>
              </a:rPr>
              <a:t>النفاث</a:t>
            </a:r>
            <a:endParaRPr lang="en-US" sz="2400" dirty="0" smtClean="0">
              <a:solidFill>
                <a:schemeClr val="tx1">
                  <a:lumMod val="95000"/>
                  <a:lumOff val="5000"/>
                </a:schemeClr>
              </a:solidFill>
              <a:cs typeface="Traditional Arabic" pitchFamily="2" charset="-78"/>
            </a:endParaRPr>
          </a:p>
        </p:txBody>
      </p:sp>
      <p:sp>
        <p:nvSpPr>
          <p:cNvPr id="13" name="AutoShape 17"/>
          <p:cNvSpPr>
            <a:spLocks noChangeArrowheads="1"/>
          </p:cNvSpPr>
          <p:nvPr/>
        </p:nvSpPr>
        <p:spPr bwMode="auto">
          <a:xfrm rot="5400000">
            <a:off x="7002462" y="1744663"/>
            <a:ext cx="914400" cy="1692275"/>
          </a:xfrm>
          <a:prstGeom prst="homePlate">
            <a:avLst>
              <a:gd name="adj" fmla="val 38481"/>
            </a:avLst>
          </a:prstGeom>
          <a:ln w="28575">
            <a:headEnd/>
            <a:tailEnd/>
          </a:ln>
        </p:spPr>
        <p:style>
          <a:lnRef idx="2">
            <a:schemeClr val="accent2"/>
          </a:lnRef>
          <a:fillRef idx="1">
            <a:schemeClr val="lt1"/>
          </a:fillRef>
          <a:effectRef idx="0">
            <a:schemeClr val="accent2"/>
          </a:effectRef>
          <a:fontRef idx="minor">
            <a:schemeClr val="dk1"/>
          </a:fontRef>
        </p:style>
        <p:txBody>
          <a:bodyPr rot="10800000" vert="eaVert" wrap="none" anchor="ctr"/>
          <a:lstStyle/>
          <a:p>
            <a:pPr algn="ctr" rtl="0"/>
            <a:r>
              <a:rPr lang="ar-LB" sz="2400" dirty="0" smtClean="0">
                <a:solidFill>
                  <a:schemeClr val="tx1">
                    <a:lumMod val="95000"/>
                    <a:lumOff val="5000"/>
                  </a:schemeClr>
                </a:solidFill>
                <a:cs typeface="Traditional Arabic" pitchFamily="2" charset="-78"/>
              </a:rPr>
              <a:t>طابعة الليزر</a:t>
            </a:r>
            <a:endParaRPr lang="en-US" sz="2400" dirty="0" smtClean="0">
              <a:solidFill>
                <a:schemeClr val="tx1">
                  <a:lumMod val="95000"/>
                  <a:lumOff val="5000"/>
                </a:schemeClr>
              </a:solidFill>
              <a:cs typeface="Traditional Arabic" pitchFamily="2" charset="-78"/>
            </a:endParaRPr>
          </a:p>
        </p:txBody>
      </p:sp>
      <p:sp>
        <p:nvSpPr>
          <p:cNvPr id="14" name="Rectangle 2"/>
          <p:cNvSpPr txBox="1">
            <a:spLocks noChangeArrowheads="1"/>
          </p:cNvSpPr>
          <p:nvPr/>
        </p:nvSpPr>
        <p:spPr>
          <a:xfrm>
            <a:off x="76200" y="5334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خامسًا: أجهزة الإخراج</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11" descr="monitor"/>
          <p:cNvPicPr>
            <a:picLocks noGrp="1" noChangeAspect="1" noChangeArrowheads="1"/>
          </p:cNvPicPr>
          <p:nvPr>
            <p:ph sz="quarter" idx="3"/>
          </p:nvPr>
        </p:nvPicPr>
        <p:blipFill>
          <a:blip r:embed="rId3"/>
          <a:srcRect/>
          <a:stretch>
            <a:fillRect/>
          </a:stretch>
        </p:blipFill>
        <p:spPr>
          <a:xfrm>
            <a:off x="2442079" y="1981200"/>
            <a:ext cx="4415921" cy="2209800"/>
          </a:xfrm>
        </p:spPr>
      </p:pic>
      <p:sp>
        <p:nvSpPr>
          <p:cNvPr id="29703" name="AutoShape 13"/>
          <p:cNvSpPr>
            <a:spLocks noChangeArrowheads="1"/>
          </p:cNvSpPr>
          <p:nvPr/>
        </p:nvSpPr>
        <p:spPr bwMode="auto">
          <a:xfrm>
            <a:off x="7162800" y="2667000"/>
            <a:ext cx="1225550" cy="935037"/>
          </a:xfrm>
          <a:prstGeom prst="leftArrowCallout">
            <a:avLst>
              <a:gd name="adj1" fmla="val 25000"/>
              <a:gd name="adj2" fmla="val 25000"/>
              <a:gd name="adj3" fmla="val 21845"/>
              <a:gd name="adj4" fmla="val 66667"/>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r>
              <a:rPr lang="ar-LB" sz="2400" dirty="0" smtClean="0">
                <a:solidFill>
                  <a:schemeClr val="tx1">
                    <a:lumMod val="95000"/>
                    <a:lumOff val="5000"/>
                  </a:schemeClr>
                </a:solidFill>
                <a:cs typeface="Traditional Arabic" pitchFamily="2" charset="-78"/>
              </a:rPr>
              <a:t>شاشة</a:t>
            </a:r>
          </a:p>
          <a:p>
            <a:pPr algn="ctr" rtl="0"/>
            <a:r>
              <a:rPr lang="en-US" dirty="0"/>
              <a:t>CRT</a:t>
            </a:r>
          </a:p>
        </p:txBody>
      </p:sp>
      <p:sp>
        <p:nvSpPr>
          <p:cNvPr id="29704" name="AutoShape 14"/>
          <p:cNvSpPr>
            <a:spLocks noChangeArrowheads="1"/>
          </p:cNvSpPr>
          <p:nvPr/>
        </p:nvSpPr>
        <p:spPr bwMode="auto">
          <a:xfrm flipH="1">
            <a:off x="1066800" y="2646363"/>
            <a:ext cx="1150938" cy="935037"/>
          </a:xfrm>
          <a:prstGeom prst="leftArrowCallout">
            <a:avLst>
              <a:gd name="adj1" fmla="val 25000"/>
              <a:gd name="adj2" fmla="val 25000"/>
              <a:gd name="adj3" fmla="val 20515"/>
              <a:gd name="adj4" fmla="val 66667"/>
            </a:avLst>
          </a:prstGeom>
          <a:ln w="28575">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r>
              <a:rPr lang="ar-LB" sz="2400" dirty="0" smtClean="0">
                <a:solidFill>
                  <a:schemeClr val="tx1">
                    <a:lumMod val="95000"/>
                    <a:lumOff val="5000"/>
                  </a:schemeClr>
                </a:solidFill>
                <a:cs typeface="Traditional Arabic" pitchFamily="2" charset="-78"/>
              </a:rPr>
              <a:t>شاشة</a:t>
            </a:r>
          </a:p>
          <a:p>
            <a:pPr algn="ctr" rtl="0"/>
            <a:r>
              <a:rPr lang="en-US" dirty="0"/>
              <a:t>LCD</a:t>
            </a:r>
          </a:p>
        </p:txBody>
      </p:sp>
      <p:sp>
        <p:nvSpPr>
          <p:cNvPr id="13" name="Slide Number Placeholder 12"/>
          <p:cNvSpPr>
            <a:spLocks noGrp="1"/>
          </p:cNvSpPr>
          <p:nvPr>
            <p:ph type="sldNum" sz="quarter" idx="12"/>
          </p:nvPr>
        </p:nvSpPr>
        <p:spPr/>
        <p:txBody>
          <a:bodyPr/>
          <a:lstStyle/>
          <a:p>
            <a:pPr>
              <a:defRPr/>
            </a:pPr>
            <a:fld id="{17720C1B-C81E-4E14-8869-04845C7B5E11}" type="slidenum">
              <a:rPr lang="ar-SA" altLang="en-US"/>
              <a:pPr>
                <a:defRPr/>
              </a:pPr>
              <a:t>29</a:t>
            </a:fld>
            <a:endParaRPr lang="en-US" altLang="en-US"/>
          </a:p>
        </p:txBody>
      </p:sp>
      <p:sp>
        <p:nvSpPr>
          <p:cNvPr id="17" name="Rectangle 16"/>
          <p:cNvSpPr/>
          <p:nvPr/>
        </p:nvSpPr>
        <p:spPr>
          <a:xfrm>
            <a:off x="914400" y="4819471"/>
            <a:ext cx="7315200" cy="1354217"/>
          </a:xfrm>
          <a:prstGeom prst="rect">
            <a:avLst/>
          </a:prstGeom>
        </p:spPr>
        <p:txBody>
          <a:bodyPr wrap="square">
            <a:spAutoFit/>
          </a:bodyPr>
          <a:lstStyle/>
          <a:p>
            <a:pPr marL="274320" indent="-274320">
              <a:spcBef>
                <a:spcPts val="580"/>
              </a:spcBef>
              <a:buClr>
                <a:schemeClr val="accent2">
                  <a:lumMod val="75000"/>
                </a:schemeClr>
              </a:buClr>
              <a:buFont typeface="Arial" pitchFamily="34" charset="0"/>
              <a:buChar char="•"/>
              <a:defRPr/>
            </a:pPr>
            <a:r>
              <a:rPr lang="ar-SA" sz="2400" dirty="0" smtClean="0">
                <a:solidFill>
                  <a:schemeClr val="tx1">
                    <a:lumMod val="95000"/>
                    <a:lumOff val="5000"/>
                  </a:schemeClr>
                </a:solidFill>
                <a:cs typeface="Traditional Arabic" pitchFamily="2" charset="-78"/>
              </a:rPr>
              <a:t>الشاشات بأنواعها  </a:t>
            </a:r>
            <a:r>
              <a:rPr lang="en-US" sz="1600" dirty="0" smtClean="0"/>
              <a:t>(LCD \ CRT )</a:t>
            </a:r>
            <a:r>
              <a:rPr lang="ar-SA" sz="1600" dirty="0" smtClean="0"/>
              <a:t>  </a:t>
            </a:r>
            <a:r>
              <a:rPr lang="ar-SA" sz="2400" dirty="0" smtClean="0">
                <a:solidFill>
                  <a:schemeClr val="tx1">
                    <a:lumMod val="95000"/>
                    <a:lumOff val="5000"/>
                  </a:schemeClr>
                </a:solidFill>
                <a:cs typeface="Traditional Arabic" pitchFamily="2" charset="-78"/>
              </a:rPr>
              <a:t>ويقاس حجم الشاشة بوحدة </a:t>
            </a:r>
            <a:r>
              <a:rPr lang="ar-SA" sz="2400" b="1" u="sng" dirty="0" smtClean="0">
                <a:solidFill>
                  <a:schemeClr val="tx1">
                    <a:lumMod val="95000"/>
                    <a:lumOff val="5000"/>
                  </a:schemeClr>
                </a:solidFill>
                <a:cs typeface="Traditional Arabic" pitchFamily="2" charset="-78"/>
              </a:rPr>
              <a:t>البوصة (</a:t>
            </a:r>
            <a:r>
              <a:rPr lang="ar-SA" sz="2400" b="1" u="sng" dirty="0" err="1" smtClean="0">
                <a:solidFill>
                  <a:schemeClr val="tx1">
                    <a:lumMod val="95000"/>
                    <a:lumOff val="5000"/>
                  </a:schemeClr>
                </a:solidFill>
                <a:cs typeface="Traditional Arabic" pitchFamily="2" charset="-78"/>
              </a:rPr>
              <a:t>الإنش</a:t>
            </a:r>
            <a:r>
              <a:rPr lang="ar-SA" sz="2400" b="1" u="sng" dirty="0" smtClean="0">
                <a:solidFill>
                  <a:schemeClr val="tx1">
                    <a:lumMod val="95000"/>
                    <a:lumOff val="5000"/>
                  </a:schemeClr>
                </a:solidFill>
                <a:cs typeface="Traditional Arabic" pitchFamily="2" charset="-78"/>
              </a:rPr>
              <a:t>)</a:t>
            </a:r>
            <a:r>
              <a:rPr lang="ar-SA" sz="2400" dirty="0" smtClean="0">
                <a:solidFill>
                  <a:schemeClr val="tx1">
                    <a:lumMod val="95000"/>
                    <a:lumOff val="5000"/>
                  </a:schemeClr>
                </a:solidFill>
                <a:cs typeface="Traditional Arabic" pitchFamily="2" charset="-78"/>
              </a:rPr>
              <a:t>،</a:t>
            </a:r>
          </a:p>
          <a:p>
            <a:pPr marL="274320" indent="-274320">
              <a:spcBef>
                <a:spcPts val="580"/>
              </a:spcBef>
              <a:buClr>
                <a:schemeClr val="accent2">
                  <a:lumMod val="75000"/>
                </a:schemeClr>
              </a:buClr>
              <a:defRPr/>
            </a:pPr>
            <a:r>
              <a:rPr lang="ar-SA" sz="2400" dirty="0" smtClean="0">
                <a:solidFill>
                  <a:schemeClr val="tx1">
                    <a:lumMod val="95000"/>
                    <a:lumOff val="5000"/>
                  </a:schemeClr>
                </a:solidFill>
                <a:cs typeface="Traditional Arabic" pitchFamily="2" charset="-78"/>
              </a:rPr>
              <a:t>أما دقة الشاشة </a:t>
            </a:r>
            <a:r>
              <a:rPr lang="en-US" sz="1600" dirty="0" smtClean="0"/>
              <a:t>Resolution) </a:t>
            </a:r>
            <a:r>
              <a:rPr lang="ar-SA" sz="1600" dirty="0" smtClean="0"/>
              <a:t>) </a:t>
            </a:r>
            <a:r>
              <a:rPr lang="ar-SA" sz="2400" dirty="0" smtClean="0">
                <a:solidFill>
                  <a:schemeClr val="tx1">
                    <a:lumMod val="95000"/>
                    <a:lumOff val="5000"/>
                  </a:schemeClr>
                </a:solidFill>
                <a:cs typeface="Traditional Arabic" pitchFamily="2" charset="-78"/>
              </a:rPr>
              <a:t>فتقاس </a:t>
            </a:r>
            <a:r>
              <a:rPr lang="ar-SA" sz="2400" b="1" u="sng" dirty="0" smtClean="0">
                <a:solidFill>
                  <a:schemeClr val="tx1">
                    <a:lumMod val="95000"/>
                    <a:lumOff val="5000"/>
                  </a:schemeClr>
                </a:solidFill>
                <a:cs typeface="Traditional Arabic" pitchFamily="2" charset="-78"/>
              </a:rPr>
              <a:t>بعدد النقاط (</a:t>
            </a:r>
            <a:r>
              <a:rPr lang="ar-SA" sz="2400" b="1" u="sng" dirty="0" err="1" smtClean="0">
                <a:solidFill>
                  <a:schemeClr val="tx1">
                    <a:lumMod val="95000"/>
                    <a:lumOff val="5000"/>
                  </a:schemeClr>
                </a:solidFill>
                <a:cs typeface="Traditional Arabic" pitchFamily="2" charset="-78"/>
              </a:rPr>
              <a:t>البكسل</a:t>
            </a:r>
            <a:r>
              <a:rPr lang="ar-SA" sz="2400" b="1" u="sng"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الأفقية والعمودية والتي كل</a:t>
            </a:r>
          </a:p>
          <a:p>
            <a:pPr marL="274320" indent="-274320">
              <a:spcBef>
                <a:spcPts val="580"/>
              </a:spcBef>
              <a:buClr>
                <a:schemeClr val="accent2">
                  <a:lumMod val="75000"/>
                </a:schemeClr>
              </a:buClr>
              <a:defRPr/>
            </a:pPr>
            <a:r>
              <a:rPr lang="ar-SA" sz="2400" dirty="0" smtClean="0">
                <a:solidFill>
                  <a:schemeClr val="tx1">
                    <a:lumMod val="95000"/>
                    <a:lumOff val="5000"/>
                  </a:schemeClr>
                </a:solidFill>
                <a:cs typeface="Traditional Arabic" pitchFamily="2" charset="-78"/>
              </a:rPr>
              <a:t>ما زادت كانت الشاشة أكثر دقة.</a:t>
            </a:r>
          </a:p>
        </p:txBody>
      </p:sp>
      <p:sp>
        <p:nvSpPr>
          <p:cNvPr id="19" name="Rectangle 2"/>
          <p:cNvSpPr txBox="1">
            <a:spLocks noChangeArrowheads="1"/>
          </p:cNvSpPr>
          <p:nvPr/>
        </p:nvSpPr>
        <p:spPr>
          <a:xfrm>
            <a:off x="76200" y="5334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خامسًا: أجهزة الإخراج</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3</a:t>
            </a:fld>
            <a:endParaRPr lang="en-US" smtClean="0"/>
          </a:p>
        </p:txBody>
      </p:sp>
      <p:sp>
        <p:nvSpPr>
          <p:cNvPr id="13314" name="Content Placeholder 1"/>
          <p:cNvSpPr>
            <a:spLocks noGrp="1"/>
          </p:cNvSpPr>
          <p:nvPr>
            <p:ph idx="4294967295"/>
          </p:nvPr>
        </p:nvSpPr>
        <p:spPr>
          <a:xfrm>
            <a:off x="381000" y="1646237"/>
            <a:ext cx="8229600" cy="4525963"/>
          </a:xfrm>
        </p:spPr>
        <p:txBody>
          <a:bodyPr>
            <a:normAutofit/>
          </a:bodyPr>
          <a:lstStyle/>
          <a:p>
            <a:pPr algn="r" rtl="1">
              <a:buFont typeface="Wingdings 3" pitchFamily="18" charset="2"/>
              <a:buNone/>
            </a:pPr>
            <a:r>
              <a:rPr lang="ar-SA" dirty="0" smtClean="0">
                <a:solidFill>
                  <a:schemeClr val="bg2">
                    <a:lumMod val="10000"/>
                  </a:schemeClr>
                </a:solidFill>
                <a:cs typeface="Traditional Arabic" pitchFamily="2" charset="-78"/>
              </a:rPr>
              <a:t>يوجد الحاسب الآلي في صور عديدة من حياتنا اليومية مثل:</a:t>
            </a:r>
          </a:p>
          <a:p>
            <a:pPr algn="r" rtl="1">
              <a:buFont typeface="Wingdings 3" pitchFamily="18" charset="2"/>
              <a:buNone/>
            </a:pPr>
            <a:r>
              <a:rPr lang="ar-SA" dirty="0" smtClean="0">
                <a:solidFill>
                  <a:schemeClr val="bg2">
                    <a:lumMod val="10000"/>
                  </a:schemeClr>
                </a:solidFill>
                <a:cs typeface="Traditional Arabic" pitchFamily="2" charset="-78"/>
              </a:rPr>
              <a:t>جهاز التسجيل - الخلاط الكهربائي- إشارة المرور- جهاز الصراف الإلكتروني - الجوالات وتطبيقاتها المختلفة.</a:t>
            </a:r>
            <a:endParaRPr lang="en-US" dirty="0" smtClean="0">
              <a:solidFill>
                <a:schemeClr val="bg2">
                  <a:lumMod val="10000"/>
                </a:schemeClr>
              </a:solidFill>
              <a:cs typeface="Traditional Arabic" pitchFamily="2" charset="-78"/>
            </a:endParaRPr>
          </a:p>
        </p:txBody>
      </p:sp>
      <p:pic>
        <p:nvPicPr>
          <p:cNvPr id="13316" name="Picture 4" descr="computer in medical"/>
          <p:cNvPicPr>
            <a:picLocks noChangeAspect="1" noChangeArrowheads="1"/>
          </p:cNvPicPr>
          <p:nvPr/>
        </p:nvPicPr>
        <p:blipFill>
          <a:blip r:embed="rId3" cstate="print"/>
          <a:srcRect/>
          <a:stretch>
            <a:fillRect/>
          </a:stretch>
        </p:blipFill>
        <p:spPr bwMode="auto">
          <a:xfrm>
            <a:off x="6324600" y="3505200"/>
            <a:ext cx="2360613" cy="2276761"/>
          </a:xfrm>
          <a:prstGeom prst="rect">
            <a:avLst/>
          </a:prstGeom>
          <a:noFill/>
          <a:ln w="9525">
            <a:noFill/>
            <a:miter lim="800000"/>
            <a:headEnd/>
            <a:tailEnd/>
          </a:ln>
        </p:spPr>
      </p:pic>
      <p:pic>
        <p:nvPicPr>
          <p:cNvPr id="13317" name="Picture 5" descr="computer in education"/>
          <p:cNvPicPr>
            <a:picLocks noChangeAspect="1" noChangeArrowheads="1"/>
          </p:cNvPicPr>
          <p:nvPr/>
        </p:nvPicPr>
        <p:blipFill>
          <a:blip r:embed="rId4"/>
          <a:srcRect l="5529" t="13173" r="5048" b="8365"/>
          <a:stretch>
            <a:fillRect/>
          </a:stretch>
        </p:blipFill>
        <p:spPr bwMode="auto">
          <a:xfrm>
            <a:off x="381000" y="3581400"/>
            <a:ext cx="2918012" cy="1981200"/>
          </a:xfrm>
          <a:prstGeom prst="rect">
            <a:avLst/>
          </a:prstGeom>
          <a:noFill/>
          <a:ln w="9525">
            <a:noFill/>
            <a:miter lim="800000"/>
            <a:headEnd/>
            <a:tailEnd/>
          </a:ln>
        </p:spPr>
      </p:pic>
      <p:pic>
        <p:nvPicPr>
          <p:cNvPr id="13318" name="Picture 8" descr="computer in handycapped"/>
          <p:cNvPicPr>
            <a:picLocks noChangeAspect="1" noChangeArrowheads="1"/>
          </p:cNvPicPr>
          <p:nvPr/>
        </p:nvPicPr>
        <p:blipFill>
          <a:blip r:embed="rId5"/>
          <a:stretch>
            <a:fillRect/>
          </a:stretch>
        </p:blipFill>
        <p:spPr bwMode="auto">
          <a:xfrm>
            <a:off x="3505200" y="4267200"/>
            <a:ext cx="2286000" cy="2004164"/>
          </a:xfrm>
          <a:prstGeom prst="rect">
            <a:avLst/>
          </a:prstGeom>
          <a:noFill/>
          <a:ln w="9525">
            <a:noFill/>
            <a:miter lim="800000"/>
            <a:headEnd/>
            <a:tailEnd/>
          </a:ln>
        </p:spPr>
      </p:pic>
      <p:sp>
        <p:nvSpPr>
          <p:cNvPr id="14345" name="Rectangle 9"/>
          <p:cNvSpPr>
            <a:spLocks/>
          </p:cNvSpPr>
          <p:nvPr/>
        </p:nvSpPr>
        <p:spPr bwMode="auto">
          <a:xfrm>
            <a:off x="457200" y="609600"/>
            <a:ext cx="8229600" cy="1143000"/>
          </a:xfrm>
          <a:prstGeom prst="rect">
            <a:avLst/>
          </a:prstGeom>
          <a:noFill/>
          <a:ln w="9525">
            <a:noFill/>
            <a:miter lim="800000"/>
            <a:headEnd/>
            <a:tailEnd/>
          </a:ln>
        </p:spPr>
        <p:txBody>
          <a:bodyPr anchor="ctr"/>
          <a:lstStyle/>
          <a:p>
            <a:pPr eaLnBrk="0" hangingPunct="0"/>
            <a:r>
              <a:rPr lang="ar-SA" sz="4100" b="1" dirty="0">
                <a:solidFill>
                  <a:schemeClr val="accent2"/>
                </a:solidFill>
                <a:latin typeface="Lucida Sans Unicode" pitchFamily="34" charset="0"/>
                <a:cs typeface="Traditional Arabic" pitchFamily="2" charset="-78"/>
              </a:rPr>
              <a:t>مجالات استخدام الحاسب</a:t>
            </a:r>
            <a:endParaRPr lang="en-US" sz="4100" b="1" dirty="0">
              <a:solidFill>
                <a:schemeClr val="accent2"/>
              </a:solidFill>
              <a:latin typeface="Lucida Sans Unicode" pitchFamily="34" charset="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down)">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wipe(down)">
                                      <p:cBhvr>
                                        <p:cTn id="17" dur="500"/>
                                        <p:tgtEl>
                                          <p:spTgt spid="133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wipe(down)">
                                      <p:cBhvr>
                                        <p:cTn id="22" dur="5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wipe(down)">
                                      <p:cBhvr>
                                        <p:cTn id="2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10" descr="data show"/>
          <p:cNvPicPr>
            <a:picLocks noGrp="1" noChangeAspect="1" noChangeArrowheads="1"/>
          </p:cNvPicPr>
          <p:nvPr>
            <p:ph sz="quarter" idx="1"/>
          </p:nvPr>
        </p:nvPicPr>
        <p:blipFill>
          <a:blip r:embed="rId3" cstate="print"/>
          <a:srcRect/>
          <a:stretch>
            <a:fillRect/>
          </a:stretch>
        </p:blipFill>
        <p:spPr>
          <a:xfrm>
            <a:off x="1423125" y="2971800"/>
            <a:ext cx="2844075" cy="2319338"/>
          </a:xfrm>
        </p:spPr>
      </p:pic>
      <p:pic>
        <p:nvPicPr>
          <p:cNvPr id="30724" name="Picture 8" descr="speaker"/>
          <p:cNvPicPr>
            <a:picLocks noGrp="1" noChangeAspect="1" noChangeArrowheads="1"/>
          </p:cNvPicPr>
          <p:nvPr>
            <p:ph sz="quarter" idx="2"/>
          </p:nvPr>
        </p:nvPicPr>
        <p:blipFill>
          <a:blip r:embed="rId4"/>
          <a:srcRect/>
          <a:stretch>
            <a:fillRect/>
          </a:stretch>
        </p:blipFill>
        <p:spPr>
          <a:xfrm>
            <a:off x="5624048" y="2895600"/>
            <a:ext cx="2529352" cy="2441575"/>
          </a:xfrm>
        </p:spPr>
      </p:pic>
      <p:sp>
        <p:nvSpPr>
          <p:cNvPr id="30725" name="Oval 16"/>
          <p:cNvSpPr>
            <a:spLocks noChangeArrowheads="1"/>
          </p:cNvSpPr>
          <p:nvPr/>
        </p:nvSpPr>
        <p:spPr bwMode="auto">
          <a:xfrm>
            <a:off x="5928848" y="5181600"/>
            <a:ext cx="1871662" cy="936625"/>
          </a:xfrm>
          <a:prstGeom prst="ellipse">
            <a:avLst/>
          </a:prstGeom>
          <a:noFill/>
          <a:ln w="38100">
            <a:noFill/>
            <a:round/>
            <a:headEnd/>
            <a:tailEnd/>
          </a:ln>
        </p:spPr>
        <p:txBody>
          <a:bodyPr wrap="none" anchor="ctr"/>
          <a:lstStyle/>
          <a:p>
            <a:pPr algn="ctr" rtl="0"/>
            <a:r>
              <a:rPr lang="en-US" dirty="0"/>
              <a:t>Speaker</a:t>
            </a:r>
            <a:endParaRPr lang="ar-LB" dirty="0"/>
          </a:p>
          <a:p>
            <a:pPr algn="ctr" rtl="0"/>
            <a:r>
              <a:rPr lang="ar-LB" sz="2400" dirty="0" smtClean="0">
                <a:solidFill>
                  <a:schemeClr val="tx1">
                    <a:lumMod val="95000"/>
                    <a:lumOff val="5000"/>
                  </a:schemeClr>
                </a:solidFill>
                <a:cs typeface="Traditional Arabic" pitchFamily="2" charset="-78"/>
              </a:rPr>
              <a:t>السماعات</a:t>
            </a:r>
            <a:endParaRPr lang="en-US" sz="2400" dirty="0" smtClean="0">
              <a:solidFill>
                <a:schemeClr val="tx1">
                  <a:lumMod val="95000"/>
                  <a:lumOff val="5000"/>
                </a:schemeClr>
              </a:solidFill>
              <a:cs typeface="Traditional Arabic" pitchFamily="2" charset="-78"/>
            </a:endParaRPr>
          </a:p>
        </p:txBody>
      </p:sp>
      <p:sp>
        <p:nvSpPr>
          <p:cNvPr id="30726" name="Oval 17"/>
          <p:cNvSpPr>
            <a:spLocks noChangeArrowheads="1"/>
          </p:cNvSpPr>
          <p:nvPr/>
        </p:nvSpPr>
        <p:spPr bwMode="auto">
          <a:xfrm>
            <a:off x="1880325" y="4930775"/>
            <a:ext cx="1871663" cy="936625"/>
          </a:xfrm>
          <a:prstGeom prst="ellipse">
            <a:avLst/>
          </a:prstGeom>
          <a:noFill/>
          <a:ln w="38100">
            <a:noFill/>
            <a:round/>
            <a:headEnd/>
            <a:tailEnd/>
          </a:ln>
        </p:spPr>
        <p:txBody>
          <a:bodyPr wrap="none" anchor="ctr"/>
          <a:lstStyle/>
          <a:p>
            <a:pPr algn="ctr" rtl="0"/>
            <a:r>
              <a:rPr lang="en-US" dirty="0"/>
              <a:t>Projector</a:t>
            </a:r>
            <a:endParaRPr lang="ar-LB" dirty="0"/>
          </a:p>
          <a:p>
            <a:pPr algn="ctr" rtl="0"/>
            <a:r>
              <a:rPr lang="ar-LB" sz="2400" dirty="0" smtClean="0">
                <a:solidFill>
                  <a:schemeClr val="tx1">
                    <a:lumMod val="95000"/>
                    <a:lumOff val="5000"/>
                  </a:schemeClr>
                </a:solidFill>
                <a:cs typeface="Traditional Arabic" pitchFamily="2" charset="-78"/>
              </a:rPr>
              <a:t>جهاز</a:t>
            </a:r>
            <a:r>
              <a:rPr lang="ar-LB" dirty="0">
                <a:latin typeface="Tahoma" pitchFamily="34" charset="0"/>
                <a:cs typeface="Tahoma" pitchFamily="34" charset="0"/>
              </a:rPr>
              <a:t> </a:t>
            </a:r>
            <a:r>
              <a:rPr lang="ar-LB" sz="2400" dirty="0" smtClean="0">
                <a:solidFill>
                  <a:schemeClr val="tx1">
                    <a:lumMod val="95000"/>
                    <a:lumOff val="5000"/>
                  </a:schemeClr>
                </a:solidFill>
                <a:cs typeface="Traditional Arabic" pitchFamily="2" charset="-78"/>
              </a:rPr>
              <a:t>العرض</a:t>
            </a:r>
            <a:endParaRPr lang="en-US" sz="2400" dirty="0" smtClean="0">
              <a:solidFill>
                <a:schemeClr val="tx1">
                  <a:lumMod val="95000"/>
                  <a:lumOff val="5000"/>
                </a:schemeClr>
              </a:solidFill>
              <a:cs typeface="Traditional Arabic" pitchFamily="2" charset="-78"/>
            </a:endParaRPr>
          </a:p>
        </p:txBody>
      </p:sp>
      <p:sp>
        <p:nvSpPr>
          <p:cNvPr id="8" name="Slide Number Placeholder 7"/>
          <p:cNvSpPr>
            <a:spLocks noGrp="1"/>
          </p:cNvSpPr>
          <p:nvPr>
            <p:ph type="sldNum" sz="quarter" idx="12"/>
          </p:nvPr>
        </p:nvSpPr>
        <p:spPr/>
        <p:txBody>
          <a:bodyPr/>
          <a:lstStyle/>
          <a:p>
            <a:pPr>
              <a:defRPr/>
            </a:pPr>
            <a:fld id="{73EC74C1-FB01-4C96-AE5B-B8115A884261}" type="slidenum">
              <a:rPr lang="ar-SA" altLang="en-US"/>
              <a:pPr>
                <a:defRPr/>
              </a:pPr>
              <a:t>30</a:t>
            </a:fld>
            <a:endParaRPr lang="en-US" altLang="en-US"/>
          </a:p>
        </p:txBody>
      </p:sp>
      <p:sp>
        <p:nvSpPr>
          <p:cNvPr id="9" name="Rectangle 8"/>
          <p:cNvSpPr/>
          <p:nvPr/>
        </p:nvSpPr>
        <p:spPr>
          <a:xfrm>
            <a:off x="2819400" y="1905000"/>
            <a:ext cx="4572000" cy="461665"/>
          </a:xfrm>
          <a:prstGeom prst="rect">
            <a:avLst/>
          </a:prstGeom>
        </p:spPr>
        <p:txBody>
          <a:bodyPr>
            <a:spAutoFit/>
          </a:bodyPr>
          <a:lstStyle/>
          <a:p>
            <a:pPr marL="274320" indent="-274320" algn="ctr">
              <a:spcBef>
                <a:spcPts val="580"/>
              </a:spcBef>
              <a:buClr>
                <a:schemeClr val="accent2">
                  <a:lumMod val="75000"/>
                </a:schemeClr>
              </a:buClr>
              <a:defRPr/>
            </a:pPr>
            <a:r>
              <a:rPr lang="ar-SA" sz="2400" dirty="0" smtClean="0">
                <a:solidFill>
                  <a:schemeClr val="tx1">
                    <a:lumMod val="95000"/>
                    <a:lumOff val="5000"/>
                  </a:schemeClr>
                </a:solidFill>
                <a:cs typeface="Traditional Arabic" pitchFamily="2" charset="-78"/>
              </a:rPr>
              <a:t>ومن أجهزة الإخراج أيضًا:</a:t>
            </a:r>
            <a:endParaRPr lang="en-US" sz="2400" dirty="0" smtClean="0">
              <a:solidFill>
                <a:schemeClr val="tx1">
                  <a:lumMod val="95000"/>
                  <a:lumOff val="5000"/>
                </a:schemeClr>
              </a:solidFill>
              <a:cs typeface="Traditional Arabic" pitchFamily="2" charset="-78"/>
            </a:endParaRPr>
          </a:p>
        </p:txBody>
      </p:sp>
      <p:sp>
        <p:nvSpPr>
          <p:cNvPr id="11" name="Rectangle 2"/>
          <p:cNvSpPr txBox="1">
            <a:spLocks noChangeArrowheads="1"/>
          </p:cNvSpPr>
          <p:nvPr/>
        </p:nvSpPr>
        <p:spPr>
          <a:xfrm>
            <a:off x="76200" y="533400"/>
            <a:ext cx="8763000" cy="1139825"/>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خامسًا: أجهزة الإخراج</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defRPr/>
            </a:pPr>
            <a:fld id="{17720C1B-C81E-4E14-8869-04845C7B5E11}" type="slidenum">
              <a:rPr lang="ar-SA" altLang="en-US"/>
              <a:pPr>
                <a:defRPr/>
              </a:pPr>
              <a:t>31</a:t>
            </a:fld>
            <a:endParaRPr lang="en-US" altLang="en-US"/>
          </a:p>
        </p:txBody>
      </p:sp>
      <p:sp>
        <p:nvSpPr>
          <p:cNvPr id="19" name="Rectangle 2"/>
          <p:cNvSpPr txBox="1">
            <a:spLocks noChangeArrowheads="1"/>
          </p:cNvSpPr>
          <p:nvPr/>
        </p:nvSpPr>
        <p:spPr>
          <a:xfrm>
            <a:off x="381000" y="533400"/>
            <a:ext cx="8763000" cy="1139825"/>
          </a:xfrm>
          <a:prstGeom prst="rect">
            <a:avLst/>
          </a:prstGeom>
        </p:spPr>
        <p:txBody>
          <a:bodyPr vert="horz"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وحدات تستخدم للإدخال والإخراج في نفس الوقت</a:t>
            </a:r>
            <a:endParaRPr kumimoji="0" lang="en-US"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endParaRPr>
          </a:p>
        </p:txBody>
      </p:sp>
      <p:pic>
        <p:nvPicPr>
          <p:cNvPr id="2050" name="Picture 2" descr="C:\Users\SONY\Desktop\44560-Bluetooth 1.jpg"/>
          <p:cNvPicPr>
            <a:picLocks noChangeAspect="1" noChangeArrowheads="1"/>
          </p:cNvPicPr>
          <p:nvPr/>
        </p:nvPicPr>
        <p:blipFill>
          <a:blip r:embed="rId3"/>
          <a:srcRect l="24000" r="22667"/>
          <a:stretch>
            <a:fillRect/>
          </a:stretch>
        </p:blipFill>
        <p:spPr bwMode="auto">
          <a:xfrm>
            <a:off x="1828800" y="1981200"/>
            <a:ext cx="1524000" cy="1905000"/>
          </a:xfrm>
          <a:prstGeom prst="rect">
            <a:avLst/>
          </a:prstGeom>
          <a:noFill/>
        </p:spPr>
      </p:pic>
      <p:pic>
        <p:nvPicPr>
          <p:cNvPr id="2051" name="Picture 3" descr="C:\Users\SONY\Desktop\750998173285.jpg"/>
          <p:cNvPicPr>
            <a:picLocks noChangeAspect="1" noChangeArrowheads="1"/>
          </p:cNvPicPr>
          <p:nvPr/>
        </p:nvPicPr>
        <p:blipFill>
          <a:blip r:embed="rId4"/>
          <a:srcRect r="1333" b="6667"/>
          <a:stretch>
            <a:fillRect/>
          </a:stretch>
        </p:blipFill>
        <p:spPr bwMode="auto">
          <a:xfrm>
            <a:off x="5791200" y="1981200"/>
            <a:ext cx="2057400" cy="1946189"/>
          </a:xfrm>
          <a:prstGeom prst="rect">
            <a:avLst/>
          </a:prstGeom>
          <a:noFill/>
        </p:spPr>
      </p:pic>
      <p:sp>
        <p:nvSpPr>
          <p:cNvPr id="11" name="Rectangle 10"/>
          <p:cNvSpPr/>
          <p:nvPr/>
        </p:nvSpPr>
        <p:spPr>
          <a:xfrm>
            <a:off x="5410200" y="3962400"/>
            <a:ext cx="3124200" cy="2308324"/>
          </a:xfrm>
          <a:prstGeom prst="rect">
            <a:avLst/>
          </a:prstGeom>
        </p:spPr>
        <p:txBody>
          <a:bodyPr wrap="square">
            <a:spAutoFit/>
          </a:bodyPr>
          <a:lstStyle/>
          <a:p>
            <a:pPr marL="548640" lvl="1" algn="ctr">
              <a:spcBef>
                <a:spcPts val="370"/>
              </a:spcBef>
              <a:defRPr/>
            </a:pPr>
            <a:r>
              <a:rPr lang="ar-SA" sz="2400" dirty="0" smtClean="0">
                <a:solidFill>
                  <a:schemeClr val="tx1">
                    <a:lumMod val="95000"/>
                    <a:lumOff val="5000"/>
                  </a:schemeClr>
                </a:solidFill>
                <a:cs typeface="Traditional Arabic" pitchFamily="2" charset="-78"/>
              </a:rPr>
              <a:t>شاشات اللمس مثل التي تستخدم عند ماكينات الصراف الآلية ندخل فيها بيانات ونحصل منها على بيانات مباشرة كل ذلك عن طريق اللمس</a:t>
            </a:r>
            <a:endParaRPr lang="en-US" sz="2400" dirty="0" smtClean="0">
              <a:solidFill>
                <a:schemeClr val="tx1">
                  <a:lumMod val="95000"/>
                  <a:lumOff val="5000"/>
                </a:schemeClr>
              </a:solidFill>
              <a:cs typeface="Traditional Arabic" pitchFamily="2" charset="-78"/>
            </a:endParaRPr>
          </a:p>
        </p:txBody>
      </p:sp>
      <p:sp>
        <p:nvSpPr>
          <p:cNvPr id="12" name="Rectangle 11"/>
          <p:cNvSpPr/>
          <p:nvPr/>
        </p:nvSpPr>
        <p:spPr>
          <a:xfrm>
            <a:off x="1371600" y="4038600"/>
            <a:ext cx="2438400" cy="1938992"/>
          </a:xfrm>
          <a:prstGeom prst="rect">
            <a:avLst/>
          </a:prstGeom>
        </p:spPr>
        <p:txBody>
          <a:bodyPr wrap="square">
            <a:spAutoFit/>
          </a:bodyPr>
          <a:lstStyle/>
          <a:p>
            <a:pPr algn="ctr"/>
            <a:r>
              <a:rPr lang="ar-SA" sz="2400" dirty="0" smtClean="0">
                <a:solidFill>
                  <a:schemeClr val="tx1">
                    <a:lumMod val="95000"/>
                    <a:lumOff val="5000"/>
                  </a:schemeClr>
                </a:solidFill>
                <a:cs typeface="Traditional Arabic" pitchFamily="2" charset="-78"/>
              </a:rPr>
              <a:t>أجهزة أو وحدات </a:t>
            </a:r>
            <a:r>
              <a:rPr lang="ar-SA" sz="2400" dirty="0" err="1" smtClean="0">
                <a:solidFill>
                  <a:schemeClr val="tx1">
                    <a:lumMod val="95000"/>
                    <a:lumOff val="5000"/>
                  </a:schemeClr>
                </a:solidFill>
                <a:cs typeface="Traditional Arabic" pitchFamily="2" charset="-78"/>
              </a:rPr>
              <a:t>البلوتوث</a:t>
            </a:r>
            <a:r>
              <a:rPr lang="ar-SA" sz="2400" dirty="0" smtClean="0">
                <a:solidFill>
                  <a:schemeClr val="tx1">
                    <a:lumMod val="95000"/>
                    <a:lumOff val="5000"/>
                  </a:schemeClr>
                </a:solidFill>
                <a:cs typeface="Traditional Arabic" pitchFamily="2" charset="-78"/>
              </a:rPr>
              <a:t> كما في الهواتف النقالة (الجوال), والحاسب المحمول (</a:t>
            </a:r>
            <a:r>
              <a:rPr lang="ar-SA" sz="2400" dirty="0" err="1" smtClean="0">
                <a:solidFill>
                  <a:schemeClr val="tx1">
                    <a:lumMod val="95000"/>
                    <a:lumOff val="5000"/>
                  </a:schemeClr>
                </a:solidFill>
                <a:cs typeface="Traditional Arabic" pitchFamily="2" charset="-78"/>
              </a:rPr>
              <a:t>اللابتوب</a:t>
            </a:r>
            <a:r>
              <a:rPr lang="ar-SA" sz="2400" dirty="0" smtClean="0">
                <a:solidFill>
                  <a:schemeClr val="tx1">
                    <a:lumMod val="95000"/>
                    <a:lumOff val="5000"/>
                  </a:schemeClr>
                </a:solidFill>
                <a:cs typeface="Traditional Arabic" pitchFamily="2" charset="-78"/>
              </a:rPr>
              <a:t>) الذي يحتوي على خاصية </a:t>
            </a:r>
            <a:r>
              <a:rPr lang="ar-SA" sz="2400" dirty="0" err="1" smtClean="0">
                <a:solidFill>
                  <a:schemeClr val="tx1">
                    <a:lumMod val="95000"/>
                    <a:lumOff val="5000"/>
                  </a:schemeClr>
                </a:solidFill>
                <a:cs typeface="Traditional Arabic" pitchFamily="2" charset="-78"/>
              </a:rPr>
              <a:t>البلوتوث</a:t>
            </a:r>
            <a:endParaRPr lang="en-US" sz="2400" dirty="0" smtClean="0">
              <a:solidFill>
                <a:schemeClr val="tx1">
                  <a:lumMod val="95000"/>
                  <a:lumOff val="5000"/>
                </a:schemeClr>
              </a:solidFill>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title"/>
          </p:nvPr>
        </p:nvSpPr>
        <p:spPr>
          <a:xfrm>
            <a:off x="971550" y="609600"/>
            <a:ext cx="7772400" cy="1143001"/>
          </a:xfrm>
        </p:spPr>
        <p:txBody>
          <a:bodyPr>
            <a:normAutofit/>
          </a:bodyPr>
          <a:lstStyle/>
          <a:p>
            <a:pPr algn="r" rtl="1" eaLnBrk="1" hangingPunct="1"/>
            <a:r>
              <a:rPr lang="ar-SA" sz="3200" b="1" dirty="0" smtClean="0">
                <a:solidFill>
                  <a:schemeClr val="accent2"/>
                </a:solidFill>
                <a:latin typeface="Lucida Sans Unicode" pitchFamily="34" charset="0"/>
                <a:cs typeface="Traditional Arabic" pitchFamily="2" charset="-78"/>
              </a:rPr>
              <a:t>سادسًا: صندوق النظام</a:t>
            </a:r>
            <a:r>
              <a:rPr lang="en-US" sz="3200" b="1" dirty="0" smtClean="0">
                <a:solidFill>
                  <a:schemeClr val="accent2"/>
                </a:solidFill>
                <a:latin typeface="Lucida Sans Unicode" pitchFamily="34" charset="0"/>
                <a:cs typeface="Traditional Arabic" pitchFamily="2" charset="-78"/>
              </a:rPr>
              <a:t> </a:t>
            </a:r>
            <a:r>
              <a:rPr lang="ar-SA" sz="3200" b="1" dirty="0" smtClean="0">
                <a:solidFill>
                  <a:schemeClr val="accent2"/>
                </a:solidFill>
                <a:latin typeface="Lucida Sans Unicode" pitchFamily="34" charset="0"/>
                <a:cs typeface="Traditional Arabic" pitchFamily="2" charset="-78"/>
              </a:rPr>
              <a:t> </a:t>
            </a:r>
            <a:r>
              <a:rPr lang="en-US" sz="2000" dirty="0" smtClean="0">
                <a:solidFill>
                  <a:schemeClr val="accent2"/>
                </a:solidFill>
                <a:latin typeface="+mn-lt"/>
                <a:cs typeface="Traditional Arabic" pitchFamily="2" charset="-78"/>
              </a:rPr>
              <a:t>Computer case</a:t>
            </a:r>
            <a:endParaRPr lang="en-US" sz="3200" dirty="0" smtClean="0">
              <a:solidFill>
                <a:schemeClr val="accent2"/>
              </a:solidFill>
              <a:latin typeface="+mn-lt"/>
              <a:cs typeface="Traditional Arabic" pitchFamily="2" charset="-78"/>
            </a:endParaRPr>
          </a:p>
        </p:txBody>
      </p:sp>
      <p:sp>
        <p:nvSpPr>
          <p:cNvPr id="20485" name="Rectangle 12"/>
          <p:cNvSpPr>
            <a:spLocks noGrp="1" noChangeArrowheads="1"/>
          </p:cNvSpPr>
          <p:nvPr>
            <p:ph sz="quarter" idx="1"/>
          </p:nvPr>
        </p:nvSpPr>
        <p:spPr>
          <a:xfrm>
            <a:off x="914400" y="1882775"/>
            <a:ext cx="7772400" cy="3451225"/>
          </a:xfrm>
        </p:spPr>
        <p:txBody>
          <a:bodyPr>
            <a:normAutofit lnSpcReduction="10000"/>
          </a:bodyPr>
          <a:lstStyle/>
          <a:p>
            <a:pPr marL="274320" indent="-274320" algn="r" rtl="1" eaLnBrk="1" fontAlgn="auto" hangingPunct="1">
              <a:spcBef>
                <a:spcPts val="580"/>
              </a:spcBef>
              <a:spcAft>
                <a:spcPts val="0"/>
              </a:spcAft>
              <a:buFont typeface="Wingdings 2"/>
              <a:buNone/>
              <a:defRPr/>
            </a:pPr>
            <a:r>
              <a:rPr lang="ar-SA" sz="2400" dirty="0" smtClean="0">
                <a:solidFill>
                  <a:schemeClr val="tx1">
                    <a:lumMod val="95000"/>
                    <a:lumOff val="5000"/>
                  </a:schemeClr>
                </a:solidFill>
                <a:cs typeface="Traditional Arabic" pitchFamily="2" charset="-78"/>
              </a:rPr>
              <a:t>الصندوق الخارجي أو (صندوق النظام) هو الصندوق الذي يضم جميع أجزاء الحاسب الأساسية لتثبيتها وحمايتها من العبث والصدمات، مثل:</a:t>
            </a:r>
          </a:p>
          <a:p>
            <a:pPr marL="777240" lvl="1" indent="-457200" algn="r" rtl="1" eaLnBrk="1" fontAlgn="auto" hangingPunct="1">
              <a:spcBef>
                <a:spcPts val="370"/>
              </a:spcBef>
              <a:spcAft>
                <a:spcPts val="0"/>
              </a:spcAft>
              <a:buFont typeface="+mj-lt"/>
              <a:buAutoNum type="arabicPeriod"/>
              <a:defRPr/>
            </a:pPr>
            <a:endParaRPr lang="ar-SA" sz="2400" dirty="0" smtClean="0">
              <a:solidFill>
                <a:schemeClr val="tx1">
                  <a:lumMod val="95000"/>
                  <a:lumOff val="5000"/>
                </a:schemeClr>
              </a:solidFill>
              <a:cs typeface="Traditional Arabic" pitchFamily="2" charset="-78"/>
            </a:endParaRPr>
          </a:p>
          <a:p>
            <a:pPr marL="850392" lvl="1" indent="-457200" algn="r" rtl="1">
              <a:buFont typeface="+mj-lt"/>
              <a:buAutoNum type="arabicPeriod"/>
            </a:pPr>
            <a:r>
              <a:rPr lang="ar-SA" sz="2400" dirty="0" smtClean="0">
                <a:solidFill>
                  <a:schemeClr val="tx1">
                    <a:lumMod val="95000"/>
                    <a:lumOff val="5000"/>
                  </a:schemeClr>
                </a:solidFill>
                <a:cs typeface="Traditional Arabic" pitchFamily="2" charset="-78"/>
              </a:rPr>
              <a:t>اللوحة الأم </a:t>
            </a:r>
            <a:r>
              <a:rPr lang="en-US" sz="1800" dirty="0" err="1" smtClean="0">
                <a:solidFill>
                  <a:schemeClr val="tx1"/>
                </a:solidFill>
              </a:rPr>
              <a:t>MotherBoard</a:t>
            </a:r>
            <a:r>
              <a:rPr lang="ar-SA" sz="2400" dirty="0" smtClean="0">
                <a:solidFill>
                  <a:schemeClr val="tx1">
                    <a:lumMod val="95000"/>
                    <a:lumOff val="5000"/>
                  </a:schemeClr>
                </a:solidFill>
                <a:cs typeface="Traditional Arabic" pitchFamily="2" charset="-78"/>
              </a:rPr>
              <a:t> وما تحتويه من أجزاء (بطاقات التوسعة, ثقوب بطاقات التوسعة,</a:t>
            </a:r>
            <a:r>
              <a:rPr lang="en-US" sz="24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الذاكرة,</a:t>
            </a:r>
            <a:r>
              <a:rPr lang="en-US" sz="2400" dirty="0" smtClean="0">
                <a:solidFill>
                  <a:schemeClr val="tx1">
                    <a:lumMod val="95000"/>
                    <a:lumOff val="5000"/>
                  </a:schemeClr>
                </a:solidFill>
                <a:cs typeface="Traditional Arabic" pitchFamily="2" charset="-78"/>
              </a:rPr>
              <a:t> </a:t>
            </a:r>
            <a:r>
              <a:rPr lang="ar-SA" sz="2400" dirty="0" smtClean="0">
                <a:solidFill>
                  <a:schemeClr val="tx1">
                    <a:lumMod val="95000"/>
                    <a:lumOff val="5000"/>
                  </a:schemeClr>
                </a:solidFill>
                <a:cs typeface="Traditional Arabic" pitchFamily="2" charset="-78"/>
              </a:rPr>
              <a:t>وحدة المعالجة).</a:t>
            </a:r>
          </a:p>
          <a:p>
            <a:pPr marL="850392" lvl="1" indent="-457200" algn="r" rtl="1">
              <a:buFont typeface="+mj-lt"/>
              <a:buAutoNum type="arabicPeriod"/>
            </a:pPr>
            <a:r>
              <a:rPr lang="ar-SA" sz="2400" dirty="0" smtClean="0">
                <a:solidFill>
                  <a:schemeClr val="tx1">
                    <a:lumMod val="95000"/>
                    <a:lumOff val="5000"/>
                  </a:schemeClr>
                </a:solidFill>
                <a:cs typeface="Traditional Arabic" pitchFamily="2" charset="-78"/>
              </a:rPr>
              <a:t>القرص الصلب.</a:t>
            </a:r>
          </a:p>
          <a:p>
            <a:pPr marL="850392" lvl="1" indent="-457200" algn="r" rtl="1">
              <a:buFont typeface="+mj-lt"/>
              <a:buAutoNum type="arabicPeriod"/>
            </a:pPr>
            <a:r>
              <a:rPr lang="ar-SA" sz="2400" dirty="0" smtClean="0">
                <a:solidFill>
                  <a:schemeClr val="tx1">
                    <a:lumMod val="95000"/>
                    <a:lumOff val="5000"/>
                  </a:schemeClr>
                </a:solidFill>
                <a:cs typeface="Traditional Arabic" pitchFamily="2" charset="-78"/>
              </a:rPr>
              <a:t>محرك القرص المرن.</a:t>
            </a:r>
          </a:p>
          <a:p>
            <a:pPr marL="850392" lvl="1" indent="-457200" algn="r" rtl="1">
              <a:buFont typeface="+mj-lt"/>
              <a:buAutoNum type="arabicPeriod"/>
            </a:pPr>
            <a:r>
              <a:rPr lang="ar-SA" sz="2400" dirty="0" smtClean="0">
                <a:solidFill>
                  <a:schemeClr val="tx1">
                    <a:lumMod val="95000"/>
                    <a:lumOff val="5000"/>
                  </a:schemeClr>
                </a:solidFill>
                <a:cs typeface="Traditional Arabic" pitchFamily="2" charset="-78"/>
              </a:rPr>
              <a:t>محرك القرص المدمج.</a:t>
            </a:r>
          </a:p>
          <a:p>
            <a:pPr marL="850392" lvl="1" indent="-457200" algn="r" rtl="1">
              <a:buFont typeface="+mj-lt"/>
              <a:buAutoNum type="arabicPeriod"/>
            </a:pPr>
            <a:r>
              <a:rPr lang="ar-SA" sz="2400" dirty="0" smtClean="0">
                <a:solidFill>
                  <a:schemeClr val="tx1">
                    <a:lumMod val="95000"/>
                    <a:lumOff val="5000"/>
                  </a:schemeClr>
                </a:solidFill>
                <a:cs typeface="Traditional Arabic" pitchFamily="2" charset="-78"/>
              </a:rPr>
              <a:t>مزود الطاقة.</a:t>
            </a:r>
          </a:p>
          <a:p>
            <a:pPr marL="457200" indent="-457200" algn="r" rtl="1">
              <a:spcBef>
                <a:spcPts val="580"/>
              </a:spcBef>
              <a:buClr>
                <a:schemeClr val="accent2">
                  <a:lumMod val="75000"/>
                </a:schemeClr>
              </a:buClr>
              <a:buFont typeface="+mj-lt"/>
              <a:buAutoNum type="arabicPeriod"/>
              <a:defRPr/>
            </a:pPr>
            <a:endParaRPr lang="ar-SA" sz="1800" dirty="0" smtClean="0"/>
          </a:p>
          <a:p>
            <a:pPr marL="274320" indent="-274320" algn="r" rtl="1" eaLnBrk="1" fontAlgn="auto" hangingPunct="1">
              <a:spcBef>
                <a:spcPts val="580"/>
              </a:spcBef>
              <a:spcAft>
                <a:spcPts val="0"/>
              </a:spcAft>
              <a:buFont typeface="Wingdings 2"/>
              <a:buChar char=""/>
              <a:defRPr/>
            </a:pPr>
            <a:endParaRPr lang="ar-SA" sz="2000" b="1" dirty="0" smtClean="0"/>
          </a:p>
          <a:p>
            <a:pPr marL="274320" indent="-274320" algn="r" rtl="1" eaLnBrk="1" fontAlgn="auto" hangingPunct="1">
              <a:spcBef>
                <a:spcPts val="580"/>
              </a:spcBef>
              <a:spcAft>
                <a:spcPts val="0"/>
              </a:spcAft>
              <a:buFont typeface="Wingdings 2"/>
              <a:buChar char=""/>
              <a:defRPr/>
            </a:pPr>
            <a:endParaRPr lang="ar-SA" sz="2000" b="1" dirty="0" smtClean="0"/>
          </a:p>
          <a:p>
            <a:pPr marL="274320" indent="-274320" algn="r" rtl="1" eaLnBrk="1" fontAlgn="auto" hangingPunct="1">
              <a:spcBef>
                <a:spcPts val="580"/>
              </a:spcBef>
              <a:spcAft>
                <a:spcPts val="0"/>
              </a:spcAft>
              <a:buFont typeface="Wingdings 2"/>
              <a:buChar char=""/>
              <a:defRPr/>
            </a:pPr>
            <a:endParaRPr lang="en-US" sz="2000" b="1" dirty="0" smtClean="0"/>
          </a:p>
        </p:txBody>
      </p:sp>
      <p:sp>
        <p:nvSpPr>
          <p:cNvPr id="7" name="Slide Number Placeholder 6"/>
          <p:cNvSpPr>
            <a:spLocks noGrp="1"/>
          </p:cNvSpPr>
          <p:nvPr>
            <p:ph type="sldNum" sz="quarter" idx="12"/>
          </p:nvPr>
        </p:nvSpPr>
        <p:spPr/>
        <p:txBody>
          <a:bodyPr/>
          <a:lstStyle/>
          <a:p>
            <a:pPr>
              <a:defRPr/>
            </a:pPr>
            <a:fld id="{DD7D5EB5-5CC6-48FE-BF6A-85E25268945A}" type="slidenum">
              <a:rPr lang="ar-SA" altLang="en-US"/>
              <a:pPr>
                <a:defRPr/>
              </a:pPr>
              <a:t>32</a:t>
            </a:fld>
            <a:endParaRPr lang="en-US" altLang="en-US"/>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6897" t="2629" r="6896" b="7996"/>
          <a:stretch>
            <a:fillRect/>
          </a:stretch>
        </p:blipFill>
        <p:spPr bwMode="auto">
          <a:xfrm>
            <a:off x="685800" y="3581400"/>
            <a:ext cx="2209800" cy="300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85800" y="2362200"/>
            <a:ext cx="7772400" cy="4572000"/>
          </a:xfrm>
        </p:spPr>
        <p:txBody>
          <a:bodyPr>
            <a:normAutofit/>
          </a:bodyPr>
          <a:lstStyle/>
          <a:p>
            <a:pPr marL="274320" indent="-274320" algn="r" rtl="1" eaLnBrk="1" fontAlgn="auto" hangingPunct="1">
              <a:spcBef>
                <a:spcPts val="580"/>
              </a:spcBef>
              <a:spcAft>
                <a:spcPts val="0"/>
              </a:spcAft>
              <a:buClr>
                <a:schemeClr val="accent2">
                  <a:lumMod val="75000"/>
                </a:schemeClr>
              </a:buClr>
              <a:buFont typeface="Wingdings 2"/>
              <a:buChar char=""/>
              <a:defRPr/>
            </a:pPr>
            <a:r>
              <a:rPr lang="ar-SA" sz="2400" dirty="0" smtClean="0">
                <a:solidFill>
                  <a:schemeClr val="tx1">
                    <a:lumMod val="95000"/>
                    <a:lumOff val="5000"/>
                  </a:schemeClr>
                </a:solidFill>
                <a:cs typeface="Traditional Arabic" pitchFamily="2" charset="-78"/>
              </a:rPr>
              <a:t>وهي لوحة تتكون من مجموعة كبيرة من الدوائر الإليكترونية سميت بالأم لأنها تضم الأجزاء الرئيسة لجهاز الحاسب الآلي، وتحتوي اللوحة الأم على:</a:t>
            </a:r>
            <a:endParaRPr lang="en-US" sz="2400" dirty="0" smtClean="0">
              <a:solidFill>
                <a:schemeClr val="tx1">
                  <a:lumMod val="95000"/>
                  <a:lumOff val="5000"/>
                </a:schemeClr>
              </a:solidFill>
              <a:cs typeface="Traditional Arabic" pitchFamily="2" charset="-78"/>
            </a:endParaRPr>
          </a:p>
          <a:p>
            <a:pPr marL="788670" lvl="1" indent="-514350" algn="r" rtl="1" eaLnBrk="1" fontAlgn="auto" hangingPunct="1">
              <a:spcBef>
                <a:spcPts val="370"/>
              </a:spcBef>
              <a:spcAft>
                <a:spcPts val="0"/>
              </a:spcAft>
              <a:buFont typeface="+mj-lt"/>
              <a:buAutoNum type="arabicPeriod"/>
              <a:defRPr/>
            </a:pPr>
            <a:r>
              <a:rPr lang="ar-SA" sz="2400" dirty="0" smtClean="0">
                <a:solidFill>
                  <a:schemeClr val="tx1">
                    <a:lumMod val="95000"/>
                    <a:lumOff val="5000"/>
                  </a:schemeClr>
                </a:solidFill>
                <a:cs typeface="Traditional Arabic" pitchFamily="2" charset="-78"/>
              </a:rPr>
              <a:t>المعالج والذاكرة (وحدة المعالجة ووحدة الذاكرة الرئيسية).</a:t>
            </a:r>
            <a:endParaRPr lang="en-US" sz="2400" dirty="0" smtClean="0">
              <a:solidFill>
                <a:schemeClr val="tx1">
                  <a:lumMod val="95000"/>
                  <a:lumOff val="5000"/>
                </a:schemeClr>
              </a:solidFill>
              <a:cs typeface="Traditional Arabic" pitchFamily="2" charset="-78"/>
            </a:endParaRPr>
          </a:p>
          <a:p>
            <a:pPr marL="788670" lvl="1" indent="-514350" algn="r" rtl="1" eaLnBrk="1" fontAlgn="auto" hangingPunct="1">
              <a:spcBef>
                <a:spcPts val="370"/>
              </a:spcBef>
              <a:spcAft>
                <a:spcPts val="0"/>
              </a:spcAft>
              <a:buFont typeface="+mj-lt"/>
              <a:buAutoNum type="arabicPeriod"/>
              <a:defRPr/>
            </a:pPr>
            <a:r>
              <a:rPr lang="ar-SA" sz="2400" dirty="0" smtClean="0">
                <a:solidFill>
                  <a:schemeClr val="tx1">
                    <a:lumMod val="95000"/>
                    <a:lumOff val="5000"/>
                  </a:schemeClr>
                </a:solidFill>
                <a:cs typeface="Traditional Arabic" pitchFamily="2" charset="-78"/>
              </a:rPr>
              <a:t>المنافذ </a:t>
            </a:r>
            <a:r>
              <a:rPr lang="en-US" sz="2000" dirty="0" smtClean="0">
                <a:solidFill>
                  <a:schemeClr val="tx1"/>
                </a:solidFill>
                <a:ea typeface="+mj-ea"/>
                <a:cs typeface="Traditional Arabic" pitchFamily="2" charset="-78"/>
              </a:rPr>
              <a:t>Ports</a:t>
            </a:r>
            <a:r>
              <a:rPr lang="ar-SA" sz="2400" dirty="0" smtClean="0">
                <a:solidFill>
                  <a:schemeClr val="tx1">
                    <a:lumMod val="95000"/>
                    <a:lumOff val="5000"/>
                  </a:schemeClr>
                </a:solidFill>
                <a:cs typeface="Traditional Arabic" pitchFamily="2" charset="-78"/>
              </a:rPr>
              <a:t>.</a:t>
            </a:r>
            <a:endParaRPr lang="en-US" sz="2400" dirty="0" smtClean="0">
              <a:solidFill>
                <a:schemeClr val="tx1">
                  <a:lumMod val="95000"/>
                  <a:lumOff val="5000"/>
                </a:schemeClr>
              </a:solidFill>
              <a:cs typeface="Traditional Arabic" pitchFamily="2" charset="-78"/>
            </a:endParaRPr>
          </a:p>
          <a:p>
            <a:pPr marL="788670" lvl="1" indent="-514350" algn="r" rtl="1" eaLnBrk="1" fontAlgn="auto" hangingPunct="1">
              <a:spcBef>
                <a:spcPts val="370"/>
              </a:spcBef>
              <a:spcAft>
                <a:spcPts val="0"/>
              </a:spcAft>
              <a:buFont typeface="+mj-lt"/>
              <a:buAutoNum type="arabicPeriod"/>
              <a:defRPr/>
            </a:pPr>
            <a:r>
              <a:rPr lang="ar-SA" sz="2400" dirty="0" smtClean="0">
                <a:solidFill>
                  <a:schemeClr val="tx1">
                    <a:lumMod val="95000"/>
                    <a:lumOff val="5000"/>
                  </a:schemeClr>
                </a:solidFill>
                <a:cs typeface="Traditional Arabic" pitchFamily="2" charset="-78"/>
              </a:rPr>
              <a:t>منافذ بطاقات التوسعة </a:t>
            </a:r>
            <a:r>
              <a:rPr lang="en-US" sz="2000" dirty="0" smtClean="0">
                <a:solidFill>
                  <a:schemeClr val="tx1"/>
                </a:solidFill>
                <a:ea typeface="+mj-ea"/>
                <a:cs typeface="Traditional Arabic" pitchFamily="2" charset="-78"/>
              </a:rPr>
              <a:t>Expansion</a:t>
            </a:r>
            <a:r>
              <a:rPr lang="en-US" sz="2400" dirty="0" smtClean="0">
                <a:solidFill>
                  <a:schemeClr val="tx1">
                    <a:lumMod val="95000"/>
                    <a:lumOff val="5000"/>
                  </a:schemeClr>
                </a:solidFill>
                <a:cs typeface="Traditional Arabic" pitchFamily="2" charset="-78"/>
              </a:rPr>
              <a:t> </a:t>
            </a:r>
            <a:r>
              <a:rPr lang="en-US" sz="2000" dirty="0" smtClean="0">
                <a:solidFill>
                  <a:schemeClr val="tx1"/>
                </a:solidFill>
                <a:ea typeface="+mj-ea"/>
                <a:cs typeface="Traditional Arabic" pitchFamily="2" charset="-78"/>
              </a:rPr>
              <a:t>Slots</a:t>
            </a:r>
            <a:r>
              <a:rPr lang="ar-SA" sz="2400" dirty="0" smtClean="0">
                <a:solidFill>
                  <a:schemeClr val="tx1">
                    <a:lumMod val="95000"/>
                    <a:lumOff val="5000"/>
                  </a:schemeClr>
                </a:solidFill>
                <a:cs typeface="Traditional Arabic" pitchFamily="2" charset="-78"/>
              </a:rPr>
              <a:t>.</a:t>
            </a:r>
          </a:p>
          <a:p>
            <a:pPr marL="788670" lvl="1" indent="-514350" algn="r" rtl="1" eaLnBrk="1" fontAlgn="auto" hangingPunct="1">
              <a:spcBef>
                <a:spcPts val="370"/>
              </a:spcBef>
              <a:spcAft>
                <a:spcPts val="0"/>
              </a:spcAft>
              <a:buFont typeface="+mj-lt"/>
              <a:buAutoNum type="arabicPeriod"/>
              <a:defRPr/>
            </a:pPr>
            <a:endParaRPr lang="ar-SA" sz="2400" dirty="0" smtClean="0">
              <a:solidFill>
                <a:schemeClr val="tx1">
                  <a:lumMod val="95000"/>
                  <a:lumOff val="5000"/>
                </a:schemeClr>
              </a:solidFill>
              <a:cs typeface="Traditional Arabic" pitchFamily="2" charset="-78"/>
            </a:endParaRPr>
          </a:p>
          <a:p>
            <a:pPr marL="514350" indent="-514350" eaLnBrk="1" fontAlgn="auto" hangingPunct="1">
              <a:spcBef>
                <a:spcPts val="580"/>
              </a:spcBef>
              <a:spcAft>
                <a:spcPts val="0"/>
              </a:spcAft>
              <a:buFont typeface="+mj-lt"/>
              <a:buAutoNum type="arabicPeriod"/>
              <a:defRPr/>
            </a:pPr>
            <a:endParaRPr lang="en-US" dirty="0" smtClean="0">
              <a:cs typeface="Tahoma" pitchFamily="34" charset="0"/>
            </a:endParaRPr>
          </a:p>
          <a:p>
            <a:pPr marL="274320" indent="-274320" eaLnBrk="1" fontAlgn="auto" hangingPunct="1">
              <a:spcBef>
                <a:spcPts val="580"/>
              </a:spcBef>
              <a:spcAft>
                <a:spcPts val="0"/>
              </a:spcAft>
              <a:buFont typeface="Wingdings 2"/>
              <a:buChar char=""/>
              <a:defRPr/>
            </a:pPr>
            <a:endParaRPr lang="ar-LB" dirty="0" smtClean="0"/>
          </a:p>
        </p:txBody>
      </p:sp>
      <p:sp>
        <p:nvSpPr>
          <p:cNvPr id="6" name="Slide Number Placeholder 5"/>
          <p:cNvSpPr>
            <a:spLocks noGrp="1"/>
          </p:cNvSpPr>
          <p:nvPr>
            <p:ph type="sldNum" sz="quarter" idx="12"/>
          </p:nvPr>
        </p:nvSpPr>
        <p:spPr/>
        <p:txBody>
          <a:bodyPr/>
          <a:lstStyle/>
          <a:p>
            <a:pPr>
              <a:defRPr/>
            </a:pPr>
            <a:fld id="{1E7E505F-78E5-47CF-8B83-3A99FCDC5F99}" type="slidenum">
              <a:rPr lang="ar-SA" altLang="en-US"/>
              <a:pPr>
                <a:defRPr/>
              </a:pPr>
              <a:t>33</a:t>
            </a:fld>
            <a:endParaRPr lang="en-US" altLang="en-US"/>
          </a:p>
        </p:txBody>
      </p:sp>
      <p:sp>
        <p:nvSpPr>
          <p:cNvPr id="8" name="Rectangle 11"/>
          <p:cNvSpPr>
            <a:spLocks noGrp="1" noChangeArrowheads="1"/>
          </p:cNvSpPr>
          <p:nvPr>
            <p:ph type="title"/>
          </p:nvPr>
        </p:nvSpPr>
        <p:spPr>
          <a:xfrm>
            <a:off x="4114800" y="304800"/>
            <a:ext cx="4629150" cy="1905000"/>
          </a:xfrm>
        </p:spPr>
        <p:txBody>
          <a:bodyPr>
            <a:normAutofit/>
          </a:bodyPr>
          <a:lstStyle/>
          <a:p>
            <a:pPr algn="r" rtl="1"/>
            <a:r>
              <a:rPr lang="ar-SA" sz="3200" b="1" dirty="0" smtClean="0">
                <a:solidFill>
                  <a:schemeClr val="accent2"/>
                </a:solidFill>
                <a:latin typeface="Lucida Sans Unicode" pitchFamily="34" charset="0"/>
                <a:cs typeface="Traditional Arabic" pitchFamily="2" charset="-78"/>
              </a:rPr>
              <a:t>أ. اللوحة الأم </a:t>
            </a:r>
            <a:r>
              <a:rPr lang="en-US" sz="2000" dirty="0" smtClean="0">
                <a:solidFill>
                  <a:schemeClr val="accent2"/>
                </a:solidFill>
                <a:latin typeface="+mn-lt"/>
                <a:cs typeface="Traditional Arabic" pitchFamily="2" charset="-78"/>
              </a:rPr>
              <a:t>(Motherboard)</a:t>
            </a: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2"/>
          <p:cNvSpPr>
            <a:spLocks noGrp="1" noChangeArrowheads="1"/>
          </p:cNvSpPr>
          <p:nvPr>
            <p:ph sz="quarter" idx="1"/>
          </p:nvPr>
        </p:nvSpPr>
        <p:spPr/>
        <p:txBody>
          <a:bodyPr/>
          <a:lstStyle/>
          <a:p>
            <a:pPr eaLnBrk="1" hangingPunct="1"/>
            <a:endParaRPr lang="ar-SA" b="1" dirty="0" smtClean="0"/>
          </a:p>
          <a:p>
            <a:pPr eaLnBrk="1" hangingPunct="1"/>
            <a:endParaRPr lang="ar-SA" b="1" dirty="0" smtClean="0"/>
          </a:p>
          <a:p>
            <a:pPr eaLnBrk="1" hangingPunct="1"/>
            <a:endParaRPr lang="ar-SA" b="1" dirty="0" smtClean="0"/>
          </a:p>
          <a:p>
            <a:pPr eaLnBrk="1" hangingPunct="1"/>
            <a:endParaRPr lang="ar-SA" b="1" dirty="0" smtClean="0"/>
          </a:p>
          <a:p>
            <a:pPr eaLnBrk="1" hangingPunct="1"/>
            <a:endParaRPr lang="ar-SA" b="1" dirty="0" smtClean="0"/>
          </a:p>
          <a:p>
            <a:pPr eaLnBrk="1" hangingPunct="1"/>
            <a:endParaRPr lang="ar-SA" b="1" dirty="0" smtClean="0"/>
          </a:p>
          <a:p>
            <a:pPr eaLnBrk="1" hangingPunct="1"/>
            <a:endParaRPr lang="ar-SA" b="1" dirty="0" smtClean="0"/>
          </a:p>
        </p:txBody>
      </p:sp>
      <p:pic>
        <p:nvPicPr>
          <p:cNvPr id="36868" name="Picture 4" descr="best-motherboard.jpg"/>
          <p:cNvPicPr>
            <a:picLocks noChangeAspect="1" noChangeArrowheads="1"/>
          </p:cNvPicPr>
          <p:nvPr/>
        </p:nvPicPr>
        <p:blipFill>
          <a:blip r:embed="rId3"/>
          <a:srcRect/>
          <a:stretch>
            <a:fillRect/>
          </a:stretch>
        </p:blipFill>
        <p:spPr bwMode="auto">
          <a:xfrm>
            <a:off x="762000" y="2667000"/>
            <a:ext cx="3334807" cy="2625304"/>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446EBFD-AA41-44D0-A281-9BC9FD0D2353}" type="slidenum">
              <a:rPr lang="ar-SA" altLang="en-US"/>
              <a:pPr>
                <a:defRPr/>
              </a:pPr>
              <a:t>34</a:t>
            </a:fld>
            <a:endParaRPr lang="en-US" altLang="en-US"/>
          </a:p>
        </p:txBody>
      </p:sp>
      <p:sp>
        <p:nvSpPr>
          <p:cNvPr id="9" name="Rectangle 11"/>
          <p:cNvSpPr>
            <a:spLocks noGrp="1" noChangeArrowheads="1"/>
          </p:cNvSpPr>
          <p:nvPr>
            <p:ph type="title"/>
          </p:nvPr>
        </p:nvSpPr>
        <p:spPr>
          <a:xfrm>
            <a:off x="4114800" y="381000"/>
            <a:ext cx="4629150" cy="1905000"/>
          </a:xfrm>
        </p:spPr>
        <p:txBody>
          <a:bodyPr>
            <a:normAutofit/>
          </a:bodyPr>
          <a:lstStyle/>
          <a:p>
            <a:pPr algn="r" rtl="1"/>
            <a:r>
              <a:rPr lang="ar-SA" sz="3200" b="1" dirty="0" smtClean="0">
                <a:solidFill>
                  <a:schemeClr val="accent2"/>
                </a:solidFill>
                <a:latin typeface="Lucida Sans Unicode" pitchFamily="34" charset="0"/>
                <a:cs typeface="Traditional Arabic" pitchFamily="2" charset="-78"/>
              </a:rPr>
              <a:t>أ. اللوحة الأم </a:t>
            </a:r>
            <a:r>
              <a:rPr lang="en-US" sz="2000" dirty="0" smtClean="0">
                <a:solidFill>
                  <a:schemeClr val="accent2"/>
                </a:solidFill>
                <a:latin typeface="+mn-lt"/>
                <a:cs typeface="Traditional Arabic" pitchFamily="2" charset="-78"/>
              </a:rPr>
              <a:t>(Motherboard)</a:t>
            </a:r>
          </a:p>
        </p:txBody>
      </p:sp>
      <p:sp>
        <p:nvSpPr>
          <p:cNvPr id="10" name="Rectangle 9"/>
          <p:cNvSpPr/>
          <p:nvPr/>
        </p:nvSpPr>
        <p:spPr>
          <a:xfrm>
            <a:off x="4191000" y="2133600"/>
            <a:ext cx="4572000" cy="3939540"/>
          </a:xfrm>
          <a:prstGeom prst="rect">
            <a:avLst/>
          </a:prstGeom>
        </p:spPr>
        <p:txBody>
          <a:bodyPr>
            <a:spAutoFit/>
          </a:bodyPr>
          <a:lstStyle/>
          <a:p>
            <a:pPr marL="514350" indent="-514350">
              <a:spcBef>
                <a:spcPts val="580"/>
              </a:spcBef>
              <a:buClr>
                <a:schemeClr val="accent2">
                  <a:lumMod val="75000"/>
                </a:schemeClr>
              </a:buClr>
              <a:defRPr/>
            </a:pPr>
            <a:r>
              <a:rPr lang="ar-SA" sz="2400" dirty="0" smtClean="0">
                <a:solidFill>
                  <a:schemeClr val="tx1">
                    <a:lumMod val="95000"/>
                    <a:lumOff val="5000"/>
                  </a:schemeClr>
                </a:solidFill>
                <a:cs typeface="Traditional Arabic" pitchFamily="2" charset="-78"/>
              </a:rPr>
              <a:t>من أهم وظائفها:</a:t>
            </a:r>
          </a:p>
          <a:p>
            <a:pPr marL="883920" lvl="1" indent="-609600">
              <a:spcBef>
                <a:spcPts val="370"/>
              </a:spcBef>
              <a:buFont typeface="+mj-lt"/>
              <a:buAutoNum type="arabicPeriod"/>
              <a:defRPr/>
            </a:pPr>
            <a:r>
              <a:rPr lang="ar-SA" sz="2400" dirty="0" smtClean="0">
                <a:solidFill>
                  <a:schemeClr val="tx1">
                    <a:lumMod val="95000"/>
                    <a:lumOff val="5000"/>
                  </a:schemeClr>
                </a:solidFill>
                <a:cs typeface="Traditional Arabic" pitchFamily="2" charset="-78"/>
              </a:rPr>
              <a:t>توزيع الطاقة الكهربائية.</a:t>
            </a:r>
            <a:br>
              <a:rPr lang="ar-SA" sz="2400" dirty="0" smtClean="0">
                <a:solidFill>
                  <a:schemeClr val="tx1">
                    <a:lumMod val="95000"/>
                    <a:lumOff val="5000"/>
                  </a:schemeClr>
                </a:solidFill>
                <a:cs typeface="Traditional Arabic" pitchFamily="2" charset="-78"/>
              </a:rPr>
            </a:br>
            <a:r>
              <a:rPr lang="ar-SA" sz="2400" dirty="0" smtClean="0">
                <a:solidFill>
                  <a:schemeClr val="tx1">
                    <a:lumMod val="95000"/>
                    <a:lumOff val="5000"/>
                  </a:schemeClr>
                </a:solidFill>
                <a:cs typeface="Traditional Arabic" pitchFamily="2" charset="-78"/>
              </a:rPr>
              <a:t>المولد الكهربائي الخاص بجهاز الحاسب يتم توصيله أولا باللوحة لأم كمصدر توزيع لبقية الوحدات.</a:t>
            </a:r>
          </a:p>
          <a:p>
            <a:pPr marL="883920" lvl="1" indent="-609600">
              <a:spcBef>
                <a:spcPts val="370"/>
              </a:spcBef>
              <a:buFont typeface="+mj-lt"/>
              <a:buAutoNum type="arabicPeriod"/>
              <a:defRPr/>
            </a:pPr>
            <a:endParaRPr lang="ar-SA" sz="2400" dirty="0" smtClean="0">
              <a:solidFill>
                <a:schemeClr val="tx1">
                  <a:lumMod val="95000"/>
                  <a:lumOff val="5000"/>
                </a:schemeClr>
              </a:solidFill>
              <a:cs typeface="Traditional Arabic" pitchFamily="2" charset="-78"/>
            </a:endParaRPr>
          </a:p>
          <a:p>
            <a:pPr marL="883920" lvl="1" indent="-609600">
              <a:spcBef>
                <a:spcPts val="370"/>
              </a:spcBef>
              <a:buFont typeface="+mj-lt"/>
              <a:buAutoNum type="arabicPeriod"/>
              <a:defRPr/>
            </a:pPr>
            <a:r>
              <a:rPr lang="ar-SA" sz="2400" dirty="0" smtClean="0">
                <a:solidFill>
                  <a:schemeClr val="tx1">
                    <a:lumMod val="95000"/>
                    <a:lumOff val="5000"/>
                  </a:schemeClr>
                </a:solidFill>
                <a:cs typeface="Traditional Arabic" pitchFamily="2" charset="-78"/>
              </a:rPr>
              <a:t>جسر نقل المعلومات.</a:t>
            </a:r>
            <a:br>
              <a:rPr lang="ar-SA" sz="2400" dirty="0" smtClean="0">
                <a:solidFill>
                  <a:schemeClr val="tx1">
                    <a:lumMod val="95000"/>
                    <a:lumOff val="5000"/>
                  </a:schemeClr>
                </a:solidFill>
                <a:cs typeface="Traditional Arabic" pitchFamily="2" charset="-78"/>
              </a:rPr>
            </a:br>
            <a:r>
              <a:rPr lang="ar-SA" sz="2400" dirty="0" smtClean="0">
                <a:solidFill>
                  <a:schemeClr val="tx1">
                    <a:lumMod val="95000"/>
                    <a:lumOff val="5000"/>
                  </a:schemeClr>
                </a:solidFill>
                <a:cs typeface="Traditional Arabic" pitchFamily="2" charset="-78"/>
              </a:rPr>
              <a:t>بما أن الذاكرة والمعالج يتم تركيبهم في اللوحة الأم،  تعتبر اللوحة الأم هي محور توصيل المعلومات بينهم.</a:t>
            </a:r>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2"/>
          <p:cNvSpPr>
            <a:spLocks noGrp="1" noChangeArrowheads="1"/>
          </p:cNvSpPr>
          <p:nvPr>
            <p:ph sz="quarter" idx="1"/>
          </p:nvPr>
        </p:nvSpPr>
        <p:spPr>
          <a:xfrm>
            <a:off x="1143000" y="1781175"/>
            <a:ext cx="6985000" cy="5076825"/>
          </a:xfrm>
        </p:spPr>
        <p:txBody>
          <a:bodyPr>
            <a:normAutofit/>
          </a:bodyPr>
          <a:lstStyle/>
          <a:p>
            <a:pPr marL="400050" indent="-400050" algn="r" rtl="1" eaLnBrk="1" fontAlgn="auto" hangingPunct="1">
              <a:lnSpc>
                <a:spcPct val="90000"/>
              </a:lnSpc>
              <a:spcBef>
                <a:spcPts val="580"/>
              </a:spcBef>
              <a:spcAft>
                <a:spcPts val="0"/>
              </a:spcAft>
              <a:buNone/>
              <a:defRPr/>
            </a:pPr>
            <a:r>
              <a:rPr lang="ar-SA" sz="2400" dirty="0" smtClean="0">
                <a:solidFill>
                  <a:schemeClr val="tx1">
                    <a:lumMod val="95000"/>
                    <a:lumOff val="5000"/>
                  </a:schemeClr>
                </a:solidFill>
                <a:cs typeface="Traditional Arabic" pitchFamily="2" charset="-78"/>
              </a:rPr>
              <a:t>هو مكان توصيل يوجد في اللوحة الخلفية لجهاز الحاسب ، وهو يمكنك من توصيل</a:t>
            </a:r>
          </a:p>
          <a:p>
            <a:pPr marL="400050" indent="-400050" algn="r" rtl="1" eaLnBrk="1" fontAlgn="auto" hangingPunct="1">
              <a:lnSpc>
                <a:spcPct val="90000"/>
              </a:lnSpc>
              <a:spcBef>
                <a:spcPts val="580"/>
              </a:spcBef>
              <a:spcAft>
                <a:spcPts val="0"/>
              </a:spcAft>
              <a:buNone/>
              <a:defRPr/>
            </a:pPr>
            <a:r>
              <a:rPr lang="ar-SA" sz="2400" dirty="0" smtClean="0">
                <a:solidFill>
                  <a:schemeClr val="tx1">
                    <a:lumMod val="95000"/>
                    <a:lumOff val="5000"/>
                  </a:schemeClr>
                </a:solidFill>
                <a:cs typeface="Traditional Arabic" pitchFamily="2" charset="-78"/>
              </a:rPr>
              <a:t>جهاز خارجي مع الحاسب ، و</a:t>
            </a:r>
            <a:r>
              <a:rPr lang="ar-LB" sz="2400" dirty="0" smtClean="0">
                <a:solidFill>
                  <a:schemeClr val="tx1">
                    <a:lumMod val="95000"/>
                    <a:lumOff val="5000"/>
                  </a:schemeClr>
                </a:solidFill>
                <a:cs typeface="Traditional Arabic" pitchFamily="2" charset="-78"/>
              </a:rPr>
              <a:t>له عدة أنواع</a:t>
            </a:r>
            <a:r>
              <a:rPr lang="ar-SA" sz="2400" dirty="0" smtClean="0">
                <a:solidFill>
                  <a:schemeClr val="tx1">
                    <a:lumMod val="95000"/>
                    <a:lumOff val="5000"/>
                  </a:schemeClr>
                </a:solidFill>
                <a:cs typeface="Traditional Arabic" pitchFamily="2" charset="-78"/>
              </a:rPr>
              <a:t>:</a:t>
            </a:r>
          </a:p>
          <a:p>
            <a:pPr marL="400050" indent="-400050" algn="r" rtl="1" eaLnBrk="1" fontAlgn="auto" hangingPunct="1">
              <a:lnSpc>
                <a:spcPct val="90000"/>
              </a:lnSpc>
              <a:spcBef>
                <a:spcPts val="580"/>
              </a:spcBef>
              <a:spcAft>
                <a:spcPts val="0"/>
              </a:spcAft>
              <a:buNone/>
              <a:defRPr/>
            </a:pPr>
            <a:endParaRPr lang="ar-LB" sz="2400" dirty="0" smtClean="0">
              <a:solidFill>
                <a:schemeClr val="tx1">
                  <a:lumMod val="95000"/>
                  <a:lumOff val="5000"/>
                </a:schemeClr>
              </a:solidFill>
              <a:cs typeface="Traditional Arabic" pitchFamily="2" charset="-78"/>
            </a:endParaRPr>
          </a:p>
          <a:p>
            <a:pPr marL="400050" indent="-400050" algn="r" rtl="1" eaLnBrk="1" fontAlgn="auto" hangingPunct="1">
              <a:lnSpc>
                <a:spcPct val="90000"/>
              </a:lnSpc>
              <a:spcBef>
                <a:spcPts val="580"/>
              </a:spcBef>
              <a:spcAft>
                <a:spcPts val="0"/>
              </a:spcAft>
              <a:buClr>
                <a:schemeClr val="accent2">
                  <a:lumMod val="50000"/>
                </a:schemeClr>
              </a:buClr>
              <a:buFont typeface="Wingdings" pitchFamily="2" charset="2"/>
              <a:buAutoNum type="arabicPeriod"/>
              <a:defRPr/>
            </a:pPr>
            <a:r>
              <a:rPr lang="ar-LB" sz="2400" dirty="0" smtClean="0">
                <a:solidFill>
                  <a:schemeClr val="tx1">
                    <a:lumMod val="95000"/>
                    <a:lumOff val="5000"/>
                  </a:schemeClr>
                </a:solidFill>
                <a:cs typeface="Traditional Arabic" pitchFamily="2" charset="-78"/>
              </a:rPr>
              <a:t>منفذ متوازي (الطابعة).</a:t>
            </a:r>
          </a:p>
          <a:p>
            <a:pPr marL="400050" indent="-400050" algn="r" rtl="1" eaLnBrk="1" fontAlgn="auto" hangingPunct="1">
              <a:lnSpc>
                <a:spcPct val="90000"/>
              </a:lnSpc>
              <a:spcBef>
                <a:spcPts val="580"/>
              </a:spcBef>
              <a:spcAft>
                <a:spcPts val="0"/>
              </a:spcAft>
              <a:buClr>
                <a:schemeClr val="accent2">
                  <a:lumMod val="50000"/>
                </a:schemeClr>
              </a:buClr>
              <a:buFont typeface="Wingdings" pitchFamily="2" charset="2"/>
              <a:buAutoNum type="arabicPeriod"/>
              <a:defRPr/>
            </a:pPr>
            <a:r>
              <a:rPr lang="ar-LB" sz="2400" dirty="0" smtClean="0">
                <a:solidFill>
                  <a:schemeClr val="tx1">
                    <a:lumMod val="95000"/>
                    <a:lumOff val="5000"/>
                  </a:schemeClr>
                </a:solidFill>
                <a:cs typeface="Traditional Arabic" pitchFamily="2" charset="-78"/>
              </a:rPr>
              <a:t>منفذ متسلسل (الفأرة / لوحة المفاتيح).</a:t>
            </a:r>
          </a:p>
          <a:p>
            <a:pPr marL="400050" indent="-400050" algn="r" rtl="1" eaLnBrk="1" fontAlgn="auto" hangingPunct="1">
              <a:lnSpc>
                <a:spcPct val="90000"/>
              </a:lnSpc>
              <a:spcBef>
                <a:spcPts val="580"/>
              </a:spcBef>
              <a:spcAft>
                <a:spcPts val="0"/>
              </a:spcAft>
              <a:buClr>
                <a:schemeClr val="accent2">
                  <a:lumMod val="50000"/>
                </a:schemeClr>
              </a:buClr>
              <a:buFont typeface="Wingdings" pitchFamily="2" charset="2"/>
              <a:buAutoNum type="arabicPeriod"/>
              <a:defRPr/>
            </a:pPr>
            <a:r>
              <a:rPr lang="ar-LB" sz="2400" dirty="0" smtClean="0">
                <a:solidFill>
                  <a:schemeClr val="tx1">
                    <a:lumMod val="95000"/>
                    <a:lumOff val="5000"/>
                  </a:schemeClr>
                </a:solidFill>
                <a:cs typeface="Traditional Arabic" pitchFamily="2" charset="-78"/>
              </a:rPr>
              <a:t>منفذ </a:t>
            </a:r>
            <a:r>
              <a:rPr lang="en-US" sz="2400" dirty="0" smtClean="0">
                <a:solidFill>
                  <a:schemeClr val="tx1">
                    <a:lumMod val="95000"/>
                    <a:lumOff val="5000"/>
                  </a:schemeClr>
                </a:solidFill>
                <a:cs typeface="Traditional Arabic" pitchFamily="2" charset="-78"/>
              </a:rPr>
              <a:t>VGA</a:t>
            </a:r>
            <a:r>
              <a:rPr lang="ar-LB" sz="2400" dirty="0" smtClean="0">
                <a:solidFill>
                  <a:schemeClr val="tx1">
                    <a:lumMod val="95000"/>
                    <a:lumOff val="5000"/>
                  </a:schemeClr>
                </a:solidFill>
                <a:cs typeface="Traditional Arabic" pitchFamily="2" charset="-78"/>
              </a:rPr>
              <a:t> (الشاشة).</a:t>
            </a:r>
          </a:p>
          <a:p>
            <a:pPr marL="400050" indent="-400050" algn="r" rtl="1" eaLnBrk="1" fontAlgn="auto" hangingPunct="1">
              <a:lnSpc>
                <a:spcPct val="90000"/>
              </a:lnSpc>
              <a:spcBef>
                <a:spcPts val="580"/>
              </a:spcBef>
              <a:spcAft>
                <a:spcPts val="0"/>
              </a:spcAft>
              <a:buClr>
                <a:schemeClr val="accent2">
                  <a:lumMod val="50000"/>
                </a:schemeClr>
              </a:buClr>
              <a:buFont typeface="Wingdings" pitchFamily="2" charset="2"/>
              <a:buAutoNum type="arabicPeriod"/>
              <a:defRPr/>
            </a:pPr>
            <a:r>
              <a:rPr lang="ar-LB" sz="2400" dirty="0" smtClean="0">
                <a:solidFill>
                  <a:schemeClr val="tx1">
                    <a:lumMod val="95000"/>
                    <a:lumOff val="5000"/>
                  </a:schemeClr>
                </a:solidFill>
                <a:cs typeface="Traditional Arabic" pitchFamily="2" charset="-78"/>
              </a:rPr>
              <a:t>منفذ </a:t>
            </a:r>
            <a:r>
              <a:rPr lang="en-US" sz="2400" dirty="0" smtClean="0">
                <a:solidFill>
                  <a:schemeClr val="tx1">
                    <a:lumMod val="95000"/>
                    <a:lumOff val="5000"/>
                  </a:schemeClr>
                </a:solidFill>
                <a:cs typeface="Traditional Arabic" pitchFamily="2" charset="-78"/>
              </a:rPr>
              <a:t>USB</a:t>
            </a:r>
            <a:r>
              <a:rPr lang="ar-LB" sz="2400" dirty="0" smtClean="0">
                <a:solidFill>
                  <a:schemeClr val="tx1">
                    <a:lumMod val="95000"/>
                    <a:lumOff val="5000"/>
                  </a:schemeClr>
                </a:solidFill>
                <a:cs typeface="Traditional Arabic" pitchFamily="2" charset="-78"/>
              </a:rPr>
              <a:t> (معظم الملحقات).</a:t>
            </a:r>
          </a:p>
          <a:p>
            <a:pPr marL="400050" indent="-400050" algn="r" rtl="1" eaLnBrk="1" fontAlgn="auto" hangingPunct="1">
              <a:lnSpc>
                <a:spcPct val="90000"/>
              </a:lnSpc>
              <a:spcBef>
                <a:spcPts val="580"/>
              </a:spcBef>
              <a:spcAft>
                <a:spcPts val="0"/>
              </a:spcAft>
              <a:buClr>
                <a:schemeClr val="accent2">
                  <a:lumMod val="50000"/>
                </a:schemeClr>
              </a:buClr>
              <a:buFont typeface="Wingdings" pitchFamily="2" charset="2"/>
              <a:buAutoNum type="arabicPeriod"/>
              <a:defRPr/>
            </a:pPr>
            <a:r>
              <a:rPr lang="ar-LB" sz="2400" dirty="0" smtClean="0">
                <a:solidFill>
                  <a:schemeClr val="tx1">
                    <a:lumMod val="95000"/>
                    <a:lumOff val="5000"/>
                  </a:schemeClr>
                </a:solidFill>
                <a:cs typeface="Traditional Arabic" pitchFamily="2" charset="-78"/>
              </a:rPr>
              <a:t>منفذ ناري </a:t>
            </a:r>
            <a:r>
              <a:rPr lang="en-US" sz="2400" dirty="0" err="1" smtClean="0">
                <a:solidFill>
                  <a:schemeClr val="tx1">
                    <a:lumMod val="95000"/>
                    <a:lumOff val="5000"/>
                  </a:schemeClr>
                </a:solidFill>
                <a:cs typeface="Traditional Arabic" pitchFamily="2" charset="-78"/>
              </a:rPr>
              <a:t>Firewire</a:t>
            </a:r>
            <a:r>
              <a:rPr lang="ar-LB" sz="2400" dirty="0" smtClean="0">
                <a:solidFill>
                  <a:schemeClr val="tx1">
                    <a:lumMod val="95000"/>
                    <a:lumOff val="5000"/>
                  </a:schemeClr>
                </a:solidFill>
                <a:cs typeface="Traditional Arabic" pitchFamily="2" charset="-78"/>
              </a:rPr>
              <a:t> (كاميرا </a:t>
            </a:r>
            <a:r>
              <a:rPr lang="ar-LB" sz="2400" dirty="0" err="1" smtClean="0">
                <a:solidFill>
                  <a:schemeClr val="tx1">
                    <a:lumMod val="95000"/>
                    <a:lumOff val="5000"/>
                  </a:schemeClr>
                </a:solidFill>
                <a:cs typeface="Traditional Arabic" pitchFamily="2" charset="-78"/>
              </a:rPr>
              <a:t>الديجتال</a:t>
            </a:r>
            <a:r>
              <a:rPr lang="ar-LB" sz="2400" dirty="0" smtClean="0">
                <a:solidFill>
                  <a:schemeClr val="tx1">
                    <a:lumMod val="95000"/>
                    <a:lumOff val="5000"/>
                  </a:schemeClr>
                </a:solidFill>
                <a:cs typeface="Traditional Arabic" pitchFamily="2" charset="-78"/>
              </a:rPr>
              <a:t>).</a:t>
            </a:r>
          </a:p>
          <a:p>
            <a:pPr marL="400050" indent="-400050" algn="r" rtl="1" eaLnBrk="1" fontAlgn="auto" hangingPunct="1">
              <a:lnSpc>
                <a:spcPct val="90000"/>
              </a:lnSpc>
              <a:spcBef>
                <a:spcPts val="580"/>
              </a:spcBef>
              <a:spcAft>
                <a:spcPts val="0"/>
              </a:spcAft>
              <a:buClr>
                <a:schemeClr val="accent2">
                  <a:lumMod val="50000"/>
                </a:schemeClr>
              </a:buClr>
              <a:buFont typeface="Wingdings" pitchFamily="2" charset="2"/>
              <a:buAutoNum type="arabicPeriod"/>
              <a:defRPr/>
            </a:pPr>
            <a:r>
              <a:rPr lang="ar-LB" sz="2400" dirty="0" smtClean="0">
                <a:solidFill>
                  <a:schemeClr val="tx1">
                    <a:lumMod val="95000"/>
                    <a:lumOff val="5000"/>
                  </a:schemeClr>
                </a:solidFill>
                <a:cs typeface="Traditional Arabic" pitchFamily="2" charset="-78"/>
              </a:rPr>
              <a:t>منفذ </a:t>
            </a:r>
            <a:r>
              <a:rPr lang="en-US" sz="2400" dirty="0" smtClean="0">
                <a:solidFill>
                  <a:schemeClr val="tx1">
                    <a:lumMod val="95000"/>
                    <a:lumOff val="5000"/>
                  </a:schemeClr>
                </a:solidFill>
                <a:cs typeface="Traditional Arabic" pitchFamily="2" charset="-78"/>
              </a:rPr>
              <a:t>PS/2</a:t>
            </a:r>
            <a:r>
              <a:rPr lang="ar-LB" sz="2400" dirty="0" smtClean="0">
                <a:solidFill>
                  <a:schemeClr val="tx1">
                    <a:lumMod val="95000"/>
                    <a:lumOff val="5000"/>
                  </a:schemeClr>
                </a:solidFill>
                <a:cs typeface="Traditional Arabic" pitchFamily="2" charset="-78"/>
              </a:rPr>
              <a:t> (لوحة المفاتيح/ الفأرة).</a:t>
            </a:r>
          </a:p>
          <a:p>
            <a:pPr marL="400050" indent="-400050" algn="r" rtl="1" eaLnBrk="1" fontAlgn="auto" hangingPunct="1">
              <a:lnSpc>
                <a:spcPct val="90000"/>
              </a:lnSpc>
              <a:spcBef>
                <a:spcPts val="580"/>
              </a:spcBef>
              <a:spcAft>
                <a:spcPts val="0"/>
              </a:spcAft>
              <a:buClr>
                <a:schemeClr val="accent2">
                  <a:lumMod val="50000"/>
                </a:schemeClr>
              </a:buClr>
              <a:buFont typeface="Wingdings" pitchFamily="2" charset="2"/>
              <a:buAutoNum type="arabicPeriod"/>
              <a:defRPr/>
            </a:pPr>
            <a:r>
              <a:rPr lang="ar-LB" sz="2400" dirty="0" smtClean="0">
                <a:solidFill>
                  <a:schemeClr val="tx1">
                    <a:lumMod val="95000"/>
                    <a:lumOff val="5000"/>
                  </a:schemeClr>
                </a:solidFill>
                <a:cs typeface="Traditional Arabic" pitchFamily="2" charset="-78"/>
              </a:rPr>
              <a:t>منفذ شبكات </a:t>
            </a:r>
            <a:r>
              <a:rPr lang="en-US" sz="2400" dirty="0" err="1" smtClean="0">
                <a:solidFill>
                  <a:schemeClr val="tx1">
                    <a:lumMod val="95000"/>
                    <a:lumOff val="5000"/>
                  </a:schemeClr>
                </a:solidFill>
                <a:cs typeface="Traditional Arabic" pitchFamily="2" charset="-78"/>
              </a:rPr>
              <a:t>Rj</a:t>
            </a:r>
            <a:r>
              <a:rPr lang="en-US" sz="2400" dirty="0" smtClean="0">
                <a:solidFill>
                  <a:schemeClr val="tx1">
                    <a:lumMod val="95000"/>
                    <a:lumOff val="5000"/>
                  </a:schemeClr>
                </a:solidFill>
                <a:cs typeface="Traditional Arabic" pitchFamily="2" charset="-78"/>
              </a:rPr>
              <a:t>- 45</a:t>
            </a:r>
            <a:r>
              <a:rPr lang="ar-LB" sz="2400" dirty="0" smtClean="0">
                <a:solidFill>
                  <a:schemeClr val="tx1">
                    <a:lumMod val="95000"/>
                    <a:lumOff val="5000"/>
                  </a:schemeClr>
                </a:solidFill>
                <a:cs typeface="Traditional Arabic" pitchFamily="2" charset="-78"/>
              </a:rPr>
              <a:t>.</a:t>
            </a:r>
          </a:p>
          <a:p>
            <a:pPr marL="400050" indent="-400050" algn="r" rtl="1" eaLnBrk="1" fontAlgn="auto" hangingPunct="1">
              <a:lnSpc>
                <a:spcPct val="90000"/>
              </a:lnSpc>
              <a:spcBef>
                <a:spcPts val="580"/>
              </a:spcBef>
              <a:spcAft>
                <a:spcPts val="0"/>
              </a:spcAft>
              <a:buFont typeface="Wingdings" pitchFamily="2" charset="2"/>
              <a:buAutoNum type="arabicPeriod"/>
              <a:defRPr/>
            </a:pPr>
            <a:endParaRPr lang="ar-SA" sz="2100" b="1" dirty="0" smtClean="0"/>
          </a:p>
          <a:p>
            <a:pPr marL="400050" indent="-400050" algn="ctr" rtl="1" eaLnBrk="1" fontAlgn="auto" hangingPunct="1">
              <a:lnSpc>
                <a:spcPct val="90000"/>
              </a:lnSpc>
              <a:spcBef>
                <a:spcPts val="580"/>
              </a:spcBef>
              <a:spcAft>
                <a:spcPts val="0"/>
              </a:spcAft>
              <a:buFont typeface="Wingdings" pitchFamily="2" charset="2"/>
              <a:buNone/>
              <a:defRPr/>
            </a:pPr>
            <a:r>
              <a:rPr lang="ar-LB" sz="2100" b="1" dirty="0" smtClean="0">
                <a:solidFill>
                  <a:srgbClr val="FFFF00"/>
                </a:solidFill>
              </a:rPr>
              <a:t>    </a:t>
            </a:r>
            <a:endParaRPr lang="en-US" sz="2100" dirty="0" smtClean="0">
              <a:cs typeface="Tahoma" pitchFamily="34" charset="0"/>
            </a:endParaRPr>
          </a:p>
        </p:txBody>
      </p:sp>
      <p:sp>
        <p:nvSpPr>
          <p:cNvPr id="5" name="Slide Number Placeholder 4"/>
          <p:cNvSpPr>
            <a:spLocks noGrp="1"/>
          </p:cNvSpPr>
          <p:nvPr>
            <p:ph type="sldNum" sz="quarter" idx="12"/>
          </p:nvPr>
        </p:nvSpPr>
        <p:spPr/>
        <p:txBody>
          <a:bodyPr/>
          <a:lstStyle/>
          <a:p>
            <a:pPr>
              <a:defRPr/>
            </a:pPr>
            <a:fld id="{FEA935F4-CC9D-4D19-AF1F-F4937CD50282}" type="slidenum">
              <a:rPr lang="ar-SA" altLang="en-US"/>
              <a:pPr>
                <a:defRPr/>
              </a:pPr>
              <a:t>35</a:t>
            </a:fld>
            <a:endParaRPr lang="en-US" altLang="en-US"/>
          </a:p>
        </p:txBody>
      </p:sp>
      <p:sp>
        <p:nvSpPr>
          <p:cNvPr id="7" name="Rectangle 11"/>
          <p:cNvSpPr>
            <a:spLocks noGrp="1" noChangeArrowheads="1"/>
          </p:cNvSpPr>
          <p:nvPr>
            <p:ph type="title"/>
          </p:nvPr>
        </p:nvSpPr>
        <p:spPr>
          <a:xfrm>
            <a:off x="4114800" y="609600"/>
            <a:ext cx="4629150" cy="1066800"/>
          </a:xfrm>
        </p:spPr>
        <p:txBody>
          <a:bodyPr>
            <a:normAutofit/>
          </a:bodyPr>
          <a:lstStyle/>
          <a:p>
            <a:pPr algn="r" rtl="1"/>
            <a:r>
              <a:rPr lang="ar-SA" sz="3200" b="1" dirty="0" smtClean="0">
                <a:solidFill>
                  <a:schemeClr val="accent2"/>
                </a:solidFill>
                <a:latin typeface="Lucida Sans Unicode" pitchFamily="34" charset="0"/>
                <a:cs typeface="Traditional Arabic" pitchFamily="2" charset="-78"/>
              </a:rPr>
              <a:t>أ. اللوحة الأم - المنافذ</a:t>
            </a:r>
            <a:endParaRPr lang="en-US" sz="2000" dirty="0" smtClean="0">
              <a:solidFill>
                <a:schemeClr val="accent2"/>
              </a:solidFill>
              <a:latin typeface="+mn-lt"/>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10" descr="800px-Serial_port"/>
          <p:cNvPicPr>
            <a:picLocks noGrp="1" noChangeAspect="1" noChangeArrowheads="1"/>
          </p:cNvPicPr>
          <p:nvPr>
            <p:ph sz="quarter" idx="1"/>
          </p:nvPr>
        </p:nvPicPr>
        <p:blipFill>
          <a:blip r:embed="rId3"/>
          <a:srcRect/>
          <a:stretch>
            <a:fillRect/>
          </a:stretch>
        </p:blipFill>
        <p:spPr>
          <a:xfrm>
            <a:off x="1017588" y="1600200"/>
            <a:ext cx="2917825" cy="2189163"/>
          </a:xfrm>
        </p:spPr>
      </p:pic>
      <p:pic>
        <p:nvPicPr>
          <p:cNvPr id="38916" name="Picture 9" descr="Paralle port-printerl"/>
          <p:cNvPicPr>
            <a:picLocks noGrp="1" noChangeAspect="1" noChangeArrowheads="1"/>
          </p:cNvPicPr>
          <p:nvPr>
            <p:ph sz="quarter" idx="2"/>
          </p:nvPr>
        </p:nvPicPr>
        <p:blipFill>
          <a:blip r:embed="rId4"/>
          <a:srcRect/>
          <a:stretch>
            <a:fillRect/>
          </a:stretch>
        </p:blipFill>
        <p:spPr>
          <a:xfrm>
            <a:off x="4716463" y="1600200"/>
            <a:ext cx="2919412" cy="2189163"/>
          </a:xfrm>
        </p:spPr>
      </p:pic>
      <p:pic>
        <p:nvPicPr>
          <p:cNvPr id="38917" name="Picture 12" descr="C98I3YCAT7R7EPCAYKK9LDCALS1E9CCAGP0S5HCA69UDKLCA8B5EMYCAU8N32CCATSN32JCAZM15LWCAKMHDRICA3EYET0CAO9QH9KCAZ3GTRZCA2K1UZWCAVVXKT9CAHH18YOCAO85NF2CAKG2LOJCA3GNDQQ"/>
          <p:cNvPicPr>
            <a:picLocks noGrp="1" noChangeAspect="1" noChangeArrowheads="1"/>
          </p:cNvPicPr>
          <p:nvPr>
            <p:ph sz="quarter" idx="3"/>
          </p:nvPr>
        </p:nvPicPr>
        <p:blipFill>
          <a:blip r:embed="rId5"/>
          <a:srcRect/>
          <a:stretch>
            <a:fillRect/>
          </a:stretch>
        </p:blipFill>
        <p:spPr>
          <a:xfrm>
            <a:off x="1835150" y="4038600"/>
            <a:ext cx="2127250" cy="1670285"/>
          </a:xfrm>
        </p:spPr>
      </p:pic>
      <p:pic>
        <p:nvPicPr>
          <p:cNvPr id="38918" name="Picture 11" descr="800px-VGA_port"/>
          <p:cNvPicPr>
            <a:picLocks noGrp="1" noChangeAspect="1" noChangeArrowheads="1"/>
          </p:cNvPicPr>
          <p:nvPr>
            <p:ph sz="quarter" idx="4"/>
          </p:nvPr>
        </p:nvPicPr>
        <p:blipFill>
          <a:blip r:embed="rId6"/>
          <a:srcRect/>
          <a:stretch>
            <a:fillRect/>
          </a:stretch>
        </p:blipFill>
        <p:spPr>
          <a:xfrm>
            <a:off x="4716463" y="3941763"/>
            <a:ext cx="2919412" cy="2189162"/>
          </a:xfrm>
        </p:spPr>
      </p:pic>
      <p:sp>
        <p:nvSpPr>
          <p:cNvPr id="22536" name="AutoShape 13"/>
          <p:cNvSpPr>
            <a:spLocks noChangeArrowheads="1"/>
          </p:cNvSpPr>
          <p:nvPr/>
        </p:nvSpPr>
        <p:spPr bwMode="auto">
          <a:xfrm>
            <a:off x="7669213" y="1989138"/>
            <a:ext cx="1295400" cy="1295400"/>
          </a:xfrm>
          <a:prstGeom prst="leftArrowCallout">
            <a:avLst>
              <a:gd name="adj1" fmla="val 25000"/>
              <a:gd name="adj2" fmla="val 25000"/>
              <a:gd name="adj3" fmla="val 16667"/>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defRPr/>
            </a:pPr>
            <a:r>
              <a:rPr lang="ar-LB" sz="2400" dirty="0">
                <a:solidFill>
                  <a:schemeClr val="tx1">
                    <a:lumMod val="95000"/>
                    <a:lumOff val="5000"/>
                  </a:schemeClr>
                </a:solidFill>
                <a:cs typeface="Traditional Arabic" pitchFamily="2" charset="-78"/>
              </a:rPr>
              <a:t>منفذ</a:t>
            </a:r>
          </a:p>
          <a:p>
            <a:pPr algn="ctr" rtl="0">
              <a:defRPr/>
            </a:pPr>
            <a:r>
              <a:rPr lang="ar-LB" sz="2400" dirty="0">
                <a:solidFill>
                  <a:schemeClr val="tx1">
                    <a:lumMod val="95000"/>
                    <a:lumOff val="5000"/>
                  </a:schemeClr>
                </a:solidFill>
                <a:cs typeface="Traditional Arabic" pitchFamily="2" charset="-78"/>
              </a:rPr>
              <a:t>متوازي</a:t>
            </a:r>
          </a:p>
          <a:p>
            <a:pPr algn="ctr" rtl="0">
              <a:defRPr/>
            </a:pPr>
            <a:r>
              <a:rPr lang="ar-LB" sz="2400" dirty="0" smtClean="0">
                <a:solidFill>
                  <a:schemeClr val="tx1">
                    <a:lumMod val="95000"/>
                    <a:lumOff val="5000"/>
                  </a:schemeClr>
                </a:solidFill>
                <a:cs typeface="Traditional Arabic" pitchFamily="2" charset="-78"/>
              </a:rPr>
              <a:t>الطابعة</a:t>
            </a:r>
            <a:endParaRPr lang="ar-SA" sz="2400" dirty="0" smtClean="0">
              <a:solidFill>
                <a:schemeClr val="tx1">
                  <a:lumMod val="95000"/>
                  <a:lumOff val="5000"/>
                </a:schemeClr>
              </a:solidFill>
              <a:cs typeface="Traditional Arabic" pitchFamily="2" charset="-78"/>
            </a:endParaRPr>
          </a:p>
        </p:txBody>
      </p:sp>
      <p:sp>
        <p:nvSpPr>
          <p:cNvPr id="22537" name="AutoShape 14"/>
          <p:cNvSpPr>
            <a:spLocks noChangeArrowheads="1"/>
          </p:cNvSpPr>
          <p:nvPr/>
        </p:nvSpPr>
        <p:spPr bwMode="auto">
          <a:xfrm>
            <a:off x="180975" y="1989138"/>
            <a:ext cx="1366838" cy="1511300"/>
          </a:xfrm>
          <a:prstGeom prst="rightArrowCallout">
            <a:avLst>
              <a:gd name="adj1" fmla="val 27642"/>
              <a:gd name="adj2" fmla="val 27642"/>
              <a:gd name="adj3" fmla="val 16667"/>
              <a:gd name="adj4" fmla="val 7143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defRPr/>
            </a:pPr>
            <a:r>
              <a:rPr lang="ar-LB" sz="2000" dirty="0">
                <a:solidFill>
                  <a:schemeClr val="tx1">
                    <a:lumMod val="95000"/>
                    <a:lumOff val="5000"/>
                  </a:schemeClr>
                </a:solidFill>
                <a:cs typeface="Traditional Arabic" pitchFamily="2" charset="-78"/>
              </a:rPr>
              <a:t>منفذ</a:t>
            </a:r>
          </a:p>
          <a:p>
            <a:pPr algn="ctr" rtl="0">
              <a:defRPr/>
            </a:pPr>
            <a:r>
              <a:rPr lang="ar-LB" sz="2000" dirty="0">
                <a:solidFill>
                  <a:schemeClr val="tx1">
                    <a:lumMod val="95000"/>
                    <a:lumOff val="5000"/>
                  </a:schemeClr>
                </a:solidFill>
                <a:cs typeface="Traditional Arabic" pitchFamily="2" charset="-78"/>
              </a:rPr>
              <a:t>متسلسل</a:t>
            </a:r>
          </a:p>
          <a:p>
            <a:pPr algn="ctr" rtl="0">
              <a:defRPr/>
            </a:pPr>
            <a:r>
              <a:rPr lang="ar-LB" sz="2000" dirty="0">
                <a:solidFill>
                  <a:schemeClr val="tx1">
                    <a:lumMod val="95000"/>
                    <a:lumOff val="5000"/>
                  </a:schemeClr>
                </a:solidFill>
                <a:cs typeface="Traditional Arabic" pitchFamily="2" charset="-78"/>
              </a:rPr>
              <a:t>الفأرة</a:t>
            </a:r>
          </a:p>
          <a:p>
            <a:pPr algn="ctr" rtl="0">
              <a:defRPr/>
            </a:pPr>
            <a:r>
              <a:rPr lang="ar-LB" sz="2000" dirty="0">
                <a:solidFill>
                  <a:schemeClr val="tx1">
                    <a:lumMod val="95000"/>
                    <a:lumOff val="5000"/>
                  </a:schemeClr>
                </a:solidFill>
                <a:cs typeface="Traditional Arabic" pitchFamily="2" charset="-78"/>
              </a:rPr>
              <a:t>لوحة </a:t>
            </a:r>
          </a:p>
          <a:p>
            <a:pPr algn="ctr" rtl="0">
              <a:defRPr/>
            </a:pPr>
            <a:r>
              <a:rPr lang="ar-LB" sz="2000" dirty="0" smtClean="0">
                <a:solidFill>
                  <a:schemeClr val="tx1">
                    <a:lumMod val="95000"/>
                    <a:lumOff val="5000"/>
                  </a:schemeClr>
                </a:solidFill>
                <a:cs typeface="Traditional Arabic" pitchFamily="2" charset="-78"/>
              </a:rPr>
              <a:t>المفاتيح</a:t>
            </a:r>
            <a:endParaRPr lang="en-US" sz="2000" dirty="0" smtClean="0">
              <a:solidFill>
                <a:schemeClr val="tx1">
                  <a:lumMod val="95000"/>
                  <a:lumOff val="5000"/>
                </a:schemeClr>
              </a:solidFill>
              <a:cs typeface="Traditional Arabic" pitchFamily="2" charset="-78"/>
            </a:endParaRPr>
          </a:p>
        </p:txBody>
      </p:sp>
      <p:sp>
        <p:nvSpPr>
          <p:cNvPr id="22538" name="AutoShape 15"/>
          <p:cNvSpPr>
            <a:spLocks noChangeArrowheads="1"/>
          </p:cNvSpPr>
          <p:nvPr/>
        </p:nvSpPr>
        <p:spPr bwMode="auto">
          <a:xfrm>
            <a:off x="7667625" y="4365625"/>
            <a:ext cx="1296988" cy="1295400"/>
          </a:xfrm>
          <a:prstGeom prst="leftArrowCallout">
            <a:avLst>
              <a:gd name="adj1" fmla="val 24759"/>
              <a:gd name="adj2" fmla="val 25000"/>
              <a:gd name="adj3" fmla="val 15565"/>
              <a:gd name="adj4" fmla="val 8005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defRPr/>
            </a:pPr>
            <a:r>
              <a:rPr lang="ar-LB" sz="2400" dirty="0" smtClean="0">
                <a:solidFill>
                  <a:schemeClr val="tx1">
                    <a:lumMod val="95000"/>
                    <a:lumOff val="5000"/>
                  </a:schemeClr>
                </a:solidFill>
                <a:cs typeface="Traditional Arabic" pitchFamily="2" charset="-78"/>
              </a:rPr>
              <a:t>منفذ</a:t>
            </a:r>
          </a:p>
          <a:p>
            <a:pPr algn="ctr" rtl="0">
              <a:defRPr/>
            </a:pPr>
            <a:r>
              <a:rPr lang="en-US" dirty="0">
                <a:latin typeface="Tahoma" pitchFamily="34" charset="0"/>
                <a:cs typeface="Tahoma" pitchFamily="34" charset="0"/>
              </a:rPr>
              <a:t>VGA</a:t>
            </a:r>
            <a:endParaRPr lang="ar-LB" dirty="0">
              <a:latin typeface="Tahoma" pitchFamily="34" charset="0"/>
            </a:endParaRPr>
          </a:p>
          <a:p>
            <a:pPr algn="ctr" rtl="0">
              <a:defRPr/>
            </a:pPr>
            <a:r>
              <a:rPr lang="ar-LB" sz="2400" dirty="0">
                <a:solidFill>
                  <a:schemeClr val="tx1">
                    <a:lumMod val="95000"/>
                    <a:lumOff val="5000"/>
                  </a:schemeClr>
                </a:solidFill>
                <a:cs typeface="Traditional Arabic" pitchFamily="2" charset="-78"/>
              </a:rPr>
              <a:t>الشاشة</a:t>
            </a:r>
            <a:endParaRPr lang="ar-SA" sz="2400" dirty="0">
              <a:solidFill>
                <a:schemeClr val="tx1">
                  <a:lumMod val="95000"/>
                  <a:lumOff val="5000"/>
                </a:schemeClr>
              </a:solidFill>
              <a:cs typeface="Traditional Arabic" pitchFamily="2" charset="-78"/>
            </a:endParaRPr>
          </a:p>
          <a:p>
            <a:pPr algn="ctr" rtl="0">
              <a:defRPr/>
            </a:pPr>
            <a:r>
              <a:rPr lang="ar-SA" sz="2400" dirty="0">
                <a:solidFill>
                  <a:schemeClr val="tx1">
                    <a:lumMod val="95000"/>
                    <a:lumOff val="5000"/>
                  </a:schemeClr>
                </a:solidFill>
                <a:cs typeface="Traditional Arabic" pitchFamily="2" charset="-78"/>
              </a:rPr>
              <a:t>متسلسل</a:t>
            </a:r>
            <a:endParaRPr lang="en-US" sz="2400" dirty="0">
              <a:solidFill>
                <a:schemeClr val="tx1">
                  <a:lumMod val="95000"/>
                  <a:lumOff val="5000"/>
                </a:schemeClr>
              </a:solidFill>
              <a:cs typeface="Traditional Arabic" pitchFamily="2" charset="-78"/>
            </a:endParaRPr>
          </a:p>
        </p:txBody>
      </p:sp>
      <p:sp>
        <p:nvSpPr>
          <p:cNvPr id="22539" name="AutoShape 16"/>
          <p:cNvSpPr>
            <a:spLocks noChangeArrowheads="1"/>
          </p:cNvSpPr>
          <p:nvPr/>
        </p:nvSpPr>
        <p:spPr bwMode="auto">
          <a:xfrm>
            <a:off x="609600" y="4419600"/>
            <a:ext cx="1368425" cy="719137"/>
          </a:xfrm>
          <a:prstGeom prst="rightArrowCallout">
            <a:avLst>
              <a:gd name="adj1" fmla="val 25000"/>
              <a:gd name="adj2" fmla="val 25000"/>
              <a:gd name="adj3" fmla="val 31678"/>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defRPr/>
            </a:pPr>
            <a:r>
              <a:rPr lang="ar-LB" sz="2400" dirty="0" smtClean="0">
                <a:solidFill>
                  <a:schemeClr val="tx1">
                    <a:lumMod val="95000"/>
                    <a:lumOff val="5000"/>
                  </a:schemeClr>
                </a:solidFill>
                <a:cs typeface="Traditional Arabic" pitchFamily="2" charset="-78"/>
              </a:rPr>
              <a:t>منفذ</a:t>
            </a:r>
          </a:p>
          <a:p>
            <a:pPr algn="ctr" rtl="0">
              <a:defRPr/>
            </a:pPr>
            <a:r>
              <a:rPr lang="en-US" dirty="0">
                <a:latin typeface="Tahoma" pitchFamily="34" charset="0"/>
                <a:cs typeface="Tahoma" pitchFamily="34" charset="0"/>
              </a:rPr>
              <a:t>USB</a:t>
            </a:r>
            <a:endParaRPr lang="ar-LB" dirty="0">
              <a:latin typeface="Tahoma" pitchFamily="34" charset="0"/>
            </a:endParaRPr>
          </a:p>
        </p:txBody>
      </p:sp>
      <p:sp>
        <p:nvSpPr>
          <p:cNvPr id="22540" name="AutoShape 17"/>
          <p:cNvSpPr>
            <a:spLocks noChangeArrowheads="1"/>
          </p:cNvSpPr>
          <p:nvPr/>
        </p:nvSpPr>
        <p:spPr bwMode="auto">
          <a:xfrm rot="20174631">
            <a:off x="1035078" y="5528906"/>
            <a:ext cx="2059204" cy="719138"/>
          </a:xfrm>
          <a:prstGeom prst="rightArrowCallout">
            <a:avLst>
              <a:gd name="adj1" fmla="val 25000"/>
              <a:gd name="adj2" fmla="val 29472"/>
              <a:gd name="adj3" fmla="val 68433"/>
              <a:gd name="adj4" fmla="val 40593"/>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defRPr/>
            </a:pPr>
            <a:r>
              <a:rPr lang="ar-LB" sz="2400" dirty="0" smtClean="0">
                <a:solidFill>
                  <a:schemeClr val="tx1">
                    <a:lumMod val="95000"/>
                    <a:lumOff val="5000"/>
                  </a:schemeClr>
                </a:solidFill>
                <a:cs typeface="Traditional Arabic" pitchFamily="2" charset="-78"/>
              </a:rPr>
              <a:t>منفذ</a:t>
            </a:r>
          </a:p>
          <a:p>
            <a:pPr algn="ctr" rtl="0">
              <a:defRPr/>
            </a:pPr>
            <a:r>
              <a:rPr lang="en-US" dirty="0" err="1">
                <a:latin typeface="Tahoma" pitchFamily="34" charset="0"/>
                <a:cs typeface="Tahoma" pitchFamily="34" charset="0"/>
              </a:rPr>
              <a:t>Firewire</a:t>
            </a:r>
            <a:endParaRPr lang="ar-LB" dirty="0">
              <a:latin typeface="Tahoma" pitchFamily="34" charset="0"/>
            </a:endParaRPr>
          </a:p>
        </p:txBody>
      </p:sp>
      <p:sp>
        <p:nvSpPr>
          <p:cNvPr id="13" name="Slide Number Placeholder 12"/>
          <p:cNvSpPr>
            <a:spLocks noGrp="1"/>
          </p:cNvSpPr>
          <p:nvPr>
            <p:ph type="sldNum" sz="quarter" idx="12"/>
          </p:nvPr>
        </p:nvSpPr>
        <p:spPr/>
        <p:txBody>
          <a:bodyPr/>
          <a:lstStyle/>
          <a:p>
            <a:pPr>
              <a:defRPr/>
            </a:pPr>
            <a:fld id="{EDD7CF1B-B699-4FAF-A144-A6263BEFBFD3}" type="slidenum">
              <a:rPr lang="ar-SA" altLang="en-US"/>
              <a:pPr>
                <a:defRPr/>
              </a:pPr>
              <a:t>36</a:t>
            </a:fld>
            <a:endParaRPr lang="en-US" altLang="en-US"/>
          </a:p>
        </p:txBody>
      </p:sp>
      <p:sp>
        <p:nvSpPr>
          <p:cNvPr id="16" name="Rectangle 11"/>
          <p:cNvSpPr>
            <a:spLocks noGrp="1" noChangeArrowheads="1"/>
          </p:cNvSpPr>
          <p:nvPr>
            <p:ph type="title"/>
          </p:nvPr>
        </p:nvSpPr>
        <p:spPr>
          <a:xfrm>
            <a:off x="4114800" y="609600"/>
            <a:ext cx="4629150" cy="1066800"/>
          </a:xfrm>
        </p:spPr>
        <p:txBody>
          <a:bodyPr>
            <a:normAutofit/>
          </a:bodyPr>
          <a:lstStyle/>
          <a:p>
            <a:pPr algn="r" rtl="1"/>
            <a:r>
              <a:rPr lang="ar-SA" sz="3200" b="1" dirty="0" smtClean="0">
                <a:solidFill>
                  <a:schemeClr val="accent2"/>
                </a:solidFill>
                <a:latin typeface="Lucida Sans Unicode" pitchFamily="34" charset="0"/>
                <a:cs typeface="Traditional Arabic" pitchFamily="2" charset="-78"/>
              </a:rPr>
              <a:t>أ. اللوحة الأم - المنافذ</a:t>
            </a:r>
            <a:endParaRPr lang="en-US" sz="2000" dirty="0" smtClean="0">
              <a:solidFill>
                <a:schemeClr val="accent2"/>
              </a:solidFill>
              <a:latin typeface="+mn-lt"/>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12" descr="ps2port"/>
          <p:cNvPicPr>
            <a:picLocks noGrp="1" noChangeAspect="1" noChangeArrowheads="1"/>
          </p:cNvPicPr>
          <p:nvPr>
            <p:ph sz="quarter" idx="1"/>
          </p:nvPr>
        </p:nvPicPr>
        <p:blipFill>
          <a:blip r:embed="rId3"/>
          <a:srcRect/>
          <a:stretch>
            <a:fillRect/>
          </a:stretch>
        </p:blipFill>
        <p:spPr>
          <a:xfrm>
            <a:off x="1397000" y="1982788"/>
            <a:ext cx="2032000" cy="1422400"/>
          </a:xfrm>
        </p:spPr>
      </p:pic>
      <p:pic>
        <p:nvPicPr>
          <p:cNvPr id="39940" name="Picture 8" descr="ps2mouse"/>
          <p:cNvPicPr>
            <a:picLocks noGrp="1" noChangeAspect="1" noChangeArrowheads="1"/>
          </p:cNvPicPr>
          <p:nvPr>
            <p:ph sz="quarter" idx="2"/>
          </p:nvPr>
        </p:nvPicPr>
        <p:blipFill>
          <a:blip r:embed="rId4"/>
          <a:srcRect/>
          <a:stretch>
            <a:fillRect/>
          </a:stretch>
        </p:blipFill>
        <p:spPr>
          <a:xfrm>
            <a:off x="5489575" y="1600200"/>
            <a:ext cx="2355850" cy="2189163"/>
          </a:xfrm>
        </p:spPr>
      </p:pic>
      <p:pic>
        <p:nvPicPr>
          <p:cNvPr id="39941" name="Picture 14" descr="rj_45_cables"/>
          <p:cNvPicPr>
            <a:picLocks noGrp="1" noChangeAspect="1" noChangeArrowheads="1"/>
          </p:cNvPicPr>
          <p:nvPr>
            <p:ph sz="quarter" idx="3"/>
          </p:nvPr>
        </p:nvPicPr>
        <p:blipFill>
          <a:blip r:embed="rId5"/>
          <a:srcRect/>
          <a:stretch>
            <a:fillRect/>
          </a:stretch>
        </p:blipFill>
        <p:spPr>
          <a:xfrm>
            <a:off x="1676400" y="4267200"/>
            <a:ext cx="3041650" cy="2189162"/>
          </a:xfrm>
        </p:spPr>
      </p:pic>
      <p:sp>
        <p:nvSpPr>
          <p:cNvPr id="39942" name="AutoShape 17"/>
          <p:cNvSpPr>
            <a:spLocks noChangeArrowheads="1"/>
          </p:cNvSpPr>
          <p:nvPr/>
        </p:nvSpPr>
        <p:spPr bwMode="auto">
          <a:xfrm>
            <a:off x="3132138" y="1989138"/>
            <a:ext cx="2663825" cy="1295400"/>
          </a:xfrm>
          <a:prstGeom prst="leftRightArrowCallout">
            <a:avLst>
              <a:gd name="adj1" fmla="val 25000"/>
              <a:gd name="adj2" fmla="val 25000"/>
              <a:gd name="adj3" fmla="val 25705"/>
              <a:gd name="adj4"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r>
              <a:rPr lang="ar-LB" sz="2400" dirty="0" smtClean="0">
                <a:solidFill>
                  <a:schemeClr val="tx1">
                    <a:lumMod val="95000"/>
                    <a:lumOff val="5000"/>
                  </a:schemeClr>
                </a:solidFill>
                <a:cs typeface="Traditional Arabic" pitchFamily="2" charset="-78"/>
              </a:rPr>
              <a:t>منفذ</a:t>
            </a:r>
          </a:p>
          <a:p>
            <a:pPr algn="ctr" rtl="0"/>
            <a:r>
              <a:rPr lang="en-US" dirty="0">
                <a:latin typeface="Tahoma" pitchFamily="34" charset="0"/>
                <a:cs typeface="Tahoma" pitchFamily="34" charset="0"/>
              </a:rPr>
              <a:t>PS/2</a:t>
            </a:r>
          </a:p>
          <a:p>
            <a:pPr algn="ctr" rtl="0"/>
            <a:r>
              <a:rPr lang="ar-LB" sz="2400" dirty="0" smtClean="0">
                <a:solidFill>
                  <a:schemeClr val="tx1">
                    <a:lumMod val="95000"/>
                    <a:lumOff val="5000"/>
                  </a:schemeClr>
                </a:solidFill>
                <a:cs typeface="Traditional Arabic" pitchFamily="2" charset="-78"/>
              </a:rPr>
              <a:t>الفأرة</a:t>
            </a:r>
          </a:p>
          <a:p>
            <a:pPr algn="ctr" rtl="0"/>
            <a:r>
              <a:rPr lang="ar-LB" sz="2400" dirty="0" smtClean="0">
                <a:solidFill>
                  <a:schemeClr val="tx1">
                    <a:lumMod val="95000"/>
                    <a:lumOff val="5000"/>
                  </a:schemeClr>
                </a:solidFill>
                <a:cs typeface="Traditional Arabic" pitchFamily="2" charset="-78"/>
              </a:rPr>
              <a:t>لوحة</a:t>
            </a:r>
            <a:r>
              <a:rPr lang="ar-LB" dirty="0">
                <a:latin typeface="Tahoma" pitchFamily="34" charset="0"/>
                <a:cs typeface="Tahoma" pitchFamily="34" charset="0"/>
              </a:rPr>
              <a:t> </a:t>
            </a:r>
            <a:r>
              <a:rPr lang="ar-LB" sz="2400" dirty="0" smtClean="0">
                <a:solidFill>
                  <a:schemeClr val="tx1">
                    <a:lumMod val="95000"/>
                    <a:lumOff val="5000"/>
                  </a:schemeClr>
                </a:solidFill>
                <a:cs typeface="Traditional Arabic" pitchFamily="2" charset="-78"/>
              </a:rPr>
              <a:t>المفاتيح</a:t>
            </a:r>
            <a:endParaRPr lang="en-US" sz="2400" dirty="0" smtClean="0">
              <a:solidFill>
                <a:schemeClr val="tx1">
                  <a:lumMod val="95000"/>
                  <a:lumOff val="5000"/>
                </a:schemeClr>
              </a:solidFill>
              <a:cs typeface="Traditional Arabic" pitchFamily="2" charset="-78"/>
            </a:endParaRPr>
          </a:p>
        </p:txBody>
      </p:sp>
      <p:sp>
        <p:nvSpPr>
          <p:cNvPr id="39943" name="AutoShape 18"/>
          <p:cNvSpPr>
            <a:spLocks noChangeArrowheads="1"/>
          </p:cNvSpPr>
          <p:nvPr/>
        </p:nvSpPr>
        <p:spPr bwMode="auto">
          <a:xfrm>
            <a:off x="4724400" y="4572000"/>
            <a:ext cx="1727200" cy="1295400"/>
          </a:xfrm>
          <a:prstGeom prst="leftArrowCallout">
            <a:avLst>
              <a:gd name="adj1" fmla="val 25000"/>
              <a:gd name="adj2" fmla="val 25000"/>
              <a:gd name="adj3" fmla="val 22222"/>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r>
              <a:rPr lang="ar-LB" sz="2400" dirty="0" smtClean="0">
                <a:solidFill>
                  <a:schemeClr val="tx1">
                    <a:lumMod val="95000"/>
                    <a:lumOff val="5000"/>
                  </a:schemeClr>
                </a:solidFill>
                <a:cs typeface="Traditional Arabic" pitchFamily="2" charset="-78"/>
              </a:rPr>
              <a:t>منفذ</a:t>
            </a:r>
          </a:p>
          <a:p>
            <a:pPr algn="ctr" rtl="0"/>
            <a:r>
              <a:rPr lang="en-US" dirty="0">
                <a:latin typeface="Tahoma" pitchFamily="34" charset="0"/>
                <a:cs typeface="Tahoma" pitchFamily="34" charset="0"/>
              </a:rPr>
              <a:t>RJ- 45</a:t>
            </a:r>
            <a:endParaRPr lang="ar-LB" dirty="0">
              <a:latin typeface="Tahoma" pitchFamily="34" charset="0"/>
              <a:cs typeface="Tahoma" pitchFamily="34" charset="0"/>
            </a:endParaRPr>
          </a:p>
          <a:p>
            <a:pPr algn="ctr" rtl="0"/>
            <a:r>
              <a:rPr lang="ar-LB" sz="2400" dirty="0" smtClean="0">
                <a:solidFill>
                  <a:schemeClr val="tx1">
                    <a:lumMod val="95000"/>
                    <a:lumOff val="5000"/>
                  </a:schemeClr>
                </a:solidFill>
                <a:cs typeface="Traditional Arabic" pitchFamily="2" charset="-78"/>
              </a:rPr>
              <a:t>الشبكة</a:t>
            </a:r>
            <a:endParaRPr lang="en-US" sz="2400" dirty="0" smtClean="0">
              <a:solidFill>
                <a:schemeClr val="tx1">
                  <a:lumMod val="95000"/>
                  <a:lumOff val="5000"/>
                </a:schemeClr>
              </a:solidFill>
              <a:cs typeface="Traditional Arabic" pitchFamily="2" charset="-78"/>
            </a:endParaRPr>
          </a:p>
        </p:txBody>
      </p:sp>
      <p:sp>
        <p:nvSpPr>
          <p:cNvPr id="9" name="Slide Number Placeholder 8"/>
          <p:cNvSpPr>
            <a:spLocks noGrp="1"/>
          </p:cNvSpPr>
          <p:nvPr>
            <p:ph type="sldNum" sz="quarter" idx="12"/>
          </p:nvPr>
        </p:nvSpPr>
        <p:spPr/>
        <p:txBody>
          <a:bodyPr/>
          <a:lstStyle/>
          <a:p>
            <a:pPr>
              <a:defRPr/>
            </a:pPr>
            <a:fld id="{31D7B456-2064-420C-93DA-ACD226B393C2}" type="slidenum">
              <a:rPr lang="ar-SA" altLang="en-US"/>
              <a:pPr>
                <a:defRPr/>
              </a:pPr>
              <a:t>37</a:t>
            </a:fld>
            <a:endParaRPr lang="en-US" altLang="en-US"/>
          </a:p>
        </p:txBody>
      </p:sp>
      <p:sp>
        <p:nvSpPr>
          <p:cNvPr id="11" name="Rectangle 11"/>
          <p:cNvSpPr>
            <a:spLocks noGrp="1" noChangeArrowheads="1"/>
          </p:cNvSpPr>
          <p:nvPr>
            <p:ph type="title"/>
          </p:nvPr>
        </p:nvSpPr>
        <p:spPr>
          <a:xfrm>
            <a:off x="4114800" y="609600"/>
            <a:ext cx="4629150" cy="1066800"/>
          </a:xfrm>
        </p:spPr>
        <p:txBody>
          <a:bodyPr>
            <a:normAutofit/>
          </a:bodyPr>
          <a:lstStyle/>
          <a:p>
            <a:pPr algn="r" rtl="1"/>
            <a:r>
              <a:rPr lang="ar-SA" sz="3200" b="1" dirty="0" smtClean="0">
                <a:solidFill>
                  <a:schemeClr val="accent2"/>
                </a:solidFill>
                <a:latin typeface="Lucida Sans Unicode" pitchFamily="34" charset="0"/>
                <a:cs typeface="Traditional Arabic" pitchFamily="2" charset="-78"/>
              </a:rPr>
              <a:t>أ. اللوحة الأم - المنافذ</a:t>
            </a:r>
            <a:endParaRPr lang="en-US" sz="2000" dirty="0" smtClean="0">
              <a:solidFill>
                <a:schemeClr val="accent2"/>
              </a:solidFill>
              <a:latin typeface="+mn-lt"/>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4"/>
          <p:cNvSpPr>
            <a:spLocks noGrp="1" noChangeArrowheads="1"/>
          </p:cNvSpPr>
          <p:nvPr>
            <p:ph type="body" sz="half" idx="2"/>
          </p:nvPr>
        </p:nvSpPr>
        <p:spPr>
          <a:xfrm>
            <a:off x="4067175" y="2362200"/>
            <a:ext cx="4537075" cy="2971800"/>
          </a:xfrm>
        </p:spPr>
        <p:txBody>
          <a:bodyPr>
            <a:normAutofit/>
          </a:bodyPr>
          <a:lstStyle/>
          <a:p>
            <a:pPr algn="r" rtl="1" eaLnBrk="1" hangingPunct="1">
              <a:buClr>
                <a:schemeClr val="accent2">
                  <a:lumMod val="75000"/>
                </a:schemeClr>
              </a:buClr>
            </a:pPr>
            <a:r>
              <a:rPr lang="ar-SA" sz="2400" dirty="0" smtClean="0">
                <a:solidFill>
                  <a:schemeClr val="tx1">
                    <a:lumMod val="95000"/>
                    <a:lumOff val="5000"/>
                  </a:schemeClr>
                </a:solidFill>
                <a:cs typeface="Traditional Arabic" pitchFamily="2" charset="-78"/>
              </a:rPr>
              <a:t>بطاقة تتصل اتصال مباشر باللوحة الأم وتمكن المستخدم من إضافة بعض المزايا والخصائص الجديدة إلى جهاز الحاسب، الفيديو (يمكن من توصيل الكاميرا أو جهاز الفيديو ), الصوت (يمكن من توصيل المايكروفون أو السماعات) , المودم (يمكن من توصيل خط الهاتف لتوصيل الإنترنت).</a:t>
            </a:r>
            <a:endParaRPr lang="en-US" sz="2400" dirty="0" smtClean="0">
              <a:solidFill>
                <a:schemeClr val="tx1">
                  <a:lumMod val="95000"/>
                  <a:lumOff val="5000"/>
                </a:schemeClr>
              </a:solidFill>
              <a:cs typeface="Traditional Arabic" pitchFamily="2" charset="-78"/>
            </a:endParaRPr>
          </a:p>
        </p:txBody>
      </p:sp>
      <p:pic>
        <p:nvPicPr>
          <p:cNvPr id="40964" name="Picture 4" descr="sblive.jpg"/>
          <p:cNvPicPr>
            <a:picLocks noChangeAspect="1" noChangeArrowheads="1"/>
          </p:cNvPicPr>
          <p:nvPr/>
        </p:nvPicPr>
        <p:blipFill>
          <a:blip r:embed="rId3"/>
          <a:srcRect/>
          <a:stretch>
            <a:fillRect/>
          </a:stretch>
        </p:blipFill>
        <p:spPr bwMode="auto">
          <a:xfrm>
            <a:off x="228600" y="1981200"/>
            <a:ext cx="3887788" cy="3233737"/>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pPr>
              <a:defRPr/>
            </a:pPr>
            <a:fld id="{8E60C41A-C0F7-412D-B595-D773D5FEE748}" type="slidenum">
              <a:rPr lang="ar-SA" altLang="en-US"/>
              <a:pPr>
                <a:defRPr/>
              </a:pPr>
              <a:t>38</a:t>
            </a:fld>
            <a:endParaRPr lang="en-US" altLang="en-US"/>
          </a:p>
        </p:txBody>
      </p:sp>
      <p:sp>
        <p:nvSpPr>
          <p:cNvPr id="8" name="Rectangle 11"/>
          <p:cNvSpPr txBox="1">
            <a:spLocks noChangeArrowheads="1"/>
          </p:cNvSpPr>
          <p:nvPr/>
        </p:nvSpPr>
        <p:spPr>
          <a:xfrm>
            <a:off x="4114800" y="609600"/>
            <a:ext cx="4629150" cy="1066800"/>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أ. اللوحة الأم – بطاقات التوسعة</a:t>
            </a:r>
            <a:endParaRPr kumimoji="0" lang="en-US" sz="2000" b="0" i="0" u="none" strike="noStrike" kern="1200" cap="none" spc="0" normalizeH="0" baseline="0" noProof="0" dirty="0" smtClean="0">
              <a:ln>
                <a:noFill/>
              </a:ln>
              <a:solidFill>
                <a:schemeClr val="accent2"/>
              </a:solidFill>
              <a:effectLst/>
              <a:uLnTx/>
              <a:uFillTx/>
              <a:latin typeface="+mn-lt"/>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power supply"/>
          <p:cNvPicPr>
            <a:picLocks noGrp="1" noChangeAspect="1" noChangeArrowheads="1"/>
          </p:cNvPicPr>
          <p:nvPr>
            <p:ph sz="quarter" idx="1"/>
          </p:nvPr>
        </p:nvPicPr>
        <p:blipFill>
          <a:blip r:embed="rId3"/>
          <a:srcRect/>
          <a:stretch>
            <a:fillRect/>
          </a:stretch>
        </p:blipFill>
        <p:spPr>
          <a:xfrm>
            <a:off x="2362200" y="1579562"/>
            <a:ext cx="5205412" cy="3297238"/>
          </a:xfrm>
          <a:prstGeom prst="rect">
            <a:avLst/>
          </a:prstGeom>
          <a:ln>
            <a:noFill/>
          </a:ln>
          <a:effectLst>
            <a:softEdge rad="112500"/>
          </a:effectLst>
        </p:spPr>
      </p:pic>
      <p:sp>
        <p:nvSpPr>
          <p:cNvPr id="81926" name="Oval 6"/>
          <p:cNvSpPr>
            <a:spLocks noChangeArrowheads="1"/>
          </p:cNvSpPr>
          <p:nvPr/>
        </p:nvSpPr>
        <p:spPr bwMode="auto">
          <a:xfrm>
            <a:off x="3586162" y="2803525"/>
            <a:ext cx="2592388" cy="1873250"/>
          </a:xfrm>
          <a:prstGeom prst="ellipse">
            <a:avLst/>
          </a:prstGeom>
          <a:noFill/>
          <a:ln w="28575">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l" rtl="0"/>
            <a:endParaRPr lang="ar-SA"/>
          </a:p>
        </p:txBody>
      </p:sp>
      <p:sp>
        <p:nvSpPr>
          <p:cNvPr id="8" name="مربع نص 7"/>
          <p:cNvSpPr txBox="1">
            <a:spLocks noChangeArrowheads="1"/>
          </p:cNvSpPr>
          <p:nvPr/>
        </p:nvSpPr>
        <p:spPr bwMode="auto">
          <a:xfrm>
            <a:off x="833437" y="5111750"/>
            <a:ext cx="7777163" cy="1508105"/>
          </a:xfrm>
          <a:prstGeom prst="rect">
            <a:avLst/>
          </a:prstGeom>
          <a:noFill/>
          <a:ln w="9525">
            <a:noFill/>
            <a:miter lim="800000"/>
            <a:headEnd/>
            <a:tailEnd/>
          </a:ln>
        </p:spPr>
        <p:txBody>
          <a:bodyPr>
            <a:spAutoFit/>
          </a:bodyPr>
          <a:lstStyle/>
          <a:p>
            <a:r>
              <a:rPr lang="ar-SA" sz="2400" dirty="0" smtClean="0">
                <a:solidFill>
                  <a:schemeClr val="tx1">
                    <a:lumMod val="95000"/>
                    <a:lumOff val="5000"/>
                  </a:schemeClr>
                </a:solidFill>
                <a:cs typeface="Traditional Arabic" pitchFamily="2" charset="-78"/>
              </a:rPr>
              <a:t>جهاز تزويد الطاقة:</a:t>
            </a:r>
            <a:endParaRPr lang="en-US" sz="2400" dirty="0" smtClean="0">
              <a:solidFill>
                <a:schemeClr val="tx1">
                  <a:lumMod val="95000"/>
                  <a:lumOff val="5000"/>
                </a:schemeClr>
              </a:solidFill>
              <a:cs typeface="Traditional Arabic" pitchFamily="2" charset="-78"/>
            </a:endParaRPr>
          </a:p>
          <a:p>
            <a:r>
              <a:rPr lang="ar-SA" sz="2400" dirty="0" smtClean="0">
                <a:solidFill>
                  <a:schemeClr val="tx1">
                    <a:lumMod val="95000"/>
                    <a:lumOff val="5000"/>
                  </a:schemeClr>
                </a:solidFill>
                <a:cs typeface="Traditional Arabic" pitchFamily="2" charset="-78"/>
              </a:rPr>
              <a:t> يزود الحاسب الآلي بالتيار الكهربائي المناسب ويقوم بتحويل التيار الوارد من </a:t>
            </a:r>
            <a:r>
              <a:rPr lang="ar-SA" sz="2400" dirty="0" err="1" smtClean="0">
                <a:solidFill>
                  <a:schemeClr val="tx1">
                    <a:lumMod val="95000"/>
                    <a:lumOff val="5000"/>
                  </a:schemeClr>
                </a:solidFill>
                <a:cs typeface="Traditional Arabic" pitchFamily="2" charset="-78"/>
              </a:rPr>
              <a:t>المقبس</a:t>
            </a:r>
            <a:r>
              <a:rPr lang="ar-SA" sz="2400" dirty="0" smtClean="0">
                <a:solidFill>
                  <a:schemeClr val="tx1">
                    <a:lumMod val="95000"/>
                    <a:lumOff val="5000"/>
                  </a:schemeClr>
                </a:solidFill>
                <a:cs typeface="Traditional Arabic" pitchFamily="2" charset="-78"/>
              </a:rPr>
              <a:t> الكهربائي (110 فولت أو 220 فولت)  إلى 12 فولت.</a:t>
            </a:r>
            <a:endParaRPr lang="en-US" sz="2400" dirty="0" smtClean="0">
              <a:solidFill>
                <a:schemeClr val="tx1">
                  <a:lumMod val="95000"/>
                  <a:lumOff val="5000"/>
                </a:schemeClr>
              </a:solidFill>
              <a:cs typeface="Traditional Arabic" pitchFamily="2" charset="-78"/>
            </a:endParaRPr>
          </a:p>
          <a:p>
            <a:pPr rtl="0"/>
            <a:endParaRPr lang="ar-LB" sz="2000" dirty="0"/>
          </a:p>
        </p:txBody>
      </p:sp>
      <p:sp>
        <p:nvSpPr>
          <p:cNvPr id="10" name="Slide Number Placeholder 9"/>
          <p:cNvSpPr>
            <a:spLocks noGrp="1"/>
          </p:cNvSpPr>
          <p:nvPr>
            <p:ph type="sldNum" sz="quarter" idx="12"/>
          </p:nvPr>
        </p:nvSpPr>
        <p:spPr/>
        <p:txBody>
          <a:bodyPr/>
          <a:lstStyle/>
          <a:p>
            <a:pPr>
              <a:defRPr/>
            </a:pPr>
            <a:fld id="{10EDD448-DF30-42AF-866E-95F1867A73CD}" type="slidenum">
              <a:rPr lang="ar-SA" altLang="en-US"/>
              <a:pPr>
                <a:defRPr/>
              </a:pPr>
              <a:t>39</a:t>
            </a:fld>
            <a:endParaRPr lang="en-US" altLang="en-US"/>
          </a:p>
        </p:txBody>
      </p:sp>
      <p:sp>
        <p:nvSpPr>
          <p:cNvPr id="12" name="Rectangle 11"/>
          <p:cNvSpPr txBox="1">
            <a:spLocks noChangeArrowheads="1"/>
          </p:cNvSpPr>
          <p:nvPr/>
        </p:nvSpPr>
        <p:spPr>
          <a:xfrm>
            <a:off x="4114800" y="609600"/>
            <a:ext cx="4629150" cy="1066800"/>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ب. جهاز التزويد بالطاقة</a:t>
            </a:r>
            <a:endParaRPr kumimoji="0" lang="en-US" sz="2000" b="0" i="0" u="none" strike="noStrike" kern="1200" cap="none" spc="0" normalizeH="0" baseline="0" noProof="0" dirty="0" smtClean="0">
              <a:ln>
                <a:noFill/>
              </a:ln>
              <a:solidFill>
                <a:schemeClr val="accent2"/>
              </a:solidFill>
              <a:effectLst/>
              <a:uLnTx/>
              <a:uFillTx/>
              <a:latin typeface="+mn-lt"/>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457200" y="304800"/>
            <a:ext cx="8229600" cy="1143000"/>
          </a:xfrm>
        </p:spPr>
        <p:txBody>
          <a:bodyPr vert="horz" anchor="b">
            <a:normAutofit/>
          </a:bodyPr>
          <a:lstStyle/>
          <a:p>
            <a:pPr algn="r"/>
            <a:r>
              <a:rPr lang="ar-SA" sz="4100" b="1" dirty="0">
                <a:solidFill>
                  <a:schemeClr val="accent2"/>
                </a:solidFill>
                <a:latin typeface="Lucida Sans Unicode" pitchFamily="34" charset="0"/>
                <a:ea typeface="+mn-ea"/>
                <a:cs typeface="Traditional Arabic" pitchFamily="2" charset="-78"/>
              </a:rPr>
              <a:t>مميزات الحاسب الآلي</a:t>
            </a:r>
            <a:endParaRPr lang="en-US" sz="4100" b="1" dirty="0">
              <a:solidFill>
                <a:schemeClr val="accent2"/>
              </a:solidFill>
              <a:latin typeface="Lucida Sans Unicode" pitchFamily="34" charset="0"/>
              <a:ea typeface="+mn-ea"/>
              <a:cs typeface="Traditional Arabic" pitchFamily="2" charset="-78"/>
            </a:endParaRPr>
          </a:p>
        </p:txBody>
      </p:sp>
      <p:sp>
        <p:nvSpPr>
          <p:cNvPr id="12291" name="Slide Number Placeholder 4"/>
          <p:cNvSpPr>
            <a:spLocks noGrp="1"/>
          </p:cNvSpPr>
          <p:nvPr>
            <p:ph type="sldNum" sz="quarter" idx="12"/>
          </p:nvPr>
        </p:nvSpPr>
        <p:spPr bwMode="auto">
          <a:noFill/>
          <a:ln>
            <a:miter lim="800000"/>
            <a:headEnd/>
            <a:tailEnd/>
          </a:ln>
        </p:spPr>
        <p:txBody>
          <a:bodyPr/>
          <a:lstStyle/>
          <a:p>
            <a:fld id="{18CCC723-BE19-4049-90D2-C4C510FEE215}" type="slidenum">
              <a:rPr lang="ar-SA" smtClean="0"/>
              <a:pPr/>
              <a:t>4</a:t>
            </a:fld>
            <a:endParaRPr lang="en-US" smtClean="0"/>
          </a:p>
        </p:txBody>
      </p:sp>
      <p:sp>
        <p:nvSpPr>
          <p:cNvPr id="57347" name="Rectangle 3"/>
          <p:cNvSpPr>
            <a:spLocks noGrp="1"/>
          </p:cNvSpPr>
          <p:nvPr>
            <p:ph type="body" idx="4294967295"/>
          </p:nvPr>
        </p:nvSpPr>
        <p:spPr>
          <a:xfrm>
            <a:off x="457200" y="1828800"/>
            <a:ext cx="8229600" cy="5029200"/>
          </a:xfrm>
        </p:spPr>
        <p:txBody>
          <a:bodyPr>
            <a:noAutofit/>
          </a:bodyPr>
          <a:lstStyle/>
          <a:p>
            <a:pPr lvl="0" algn="r" rtl="1">
              <a:buClr>
                <a:schemeClr val="accent2">
                  <a:lumMod val="75000"/>
                </a:schemeClr>
              </a:buClr>
            </a:pPr>
            <a:r>
              <a:rPr lang="ar-SA" b="1" dirty="0" smtClean="0">
                <a:solidFill>
                  <a:schemeClr val="bg2">
                    <a:lumMod val="10000"/>
                  </a:schemeClr>
                </a:solidFill>
                <a:cs typeface="Traditional Arabic" pitchFamily="2" charset="-78"/>
              </a:rPr>
              <a:t>السرعة</a:t>
            </a:r>
            <a:r>
              <a:rPr lang="ar-SA" dirty="0" smtClean="0">
                <a:solidFill>
                  <a:schemeClr val="bg2">
                    <a:lumMod val="10000"/>
                  </a:schemeClr>
                </a:solidFill>
                <a:cs typeface="Traditional Arabic" pitchFamily="2" charset="-78"/>
              </a:rPr>
              <a:t>: </a:t>
            </a:r>
            <a:r>
              <a:rPr lang="ar-SA" dirty="0">
                <a:solidFill>
                  <a:schemeClr val="bg2">
                    <a:lumMod val="10000"/>
                  </a:schemeClr>
                </a:solidFill>
                <a:cs typeface="Traditional Arabic" pitchFamily="2" charset="-78"/>
              </a:rPr>
              <a:t>في إجراء العمليات الحسابية وادخال البيانات ومعالجتها </a:t>
            </a:r>
            <a:r>
              <a:rPr lang="ar-SA" dirty="0" smtClean="0">
                <a:solidFill>
                  <a:schemeClr val="bg2">
                    <a:lumMod val="10000"/>
                  </a:schemeClr>
                </a:solidFill>
                <a:cs typeface="Traditional Arabic" pitchFamily="2" charset="-78"/>
              </a:rPr>
              <a:t>وإخراجها.</a:t>
            </a:r>
            <a:endParaRPr lang="en-US" dirty="0">
              <a:solidFill>
                <a:schemeClr val="bg2">
                  <a:lumMod val="10000"/>
                </a:schemeClr>
              </a:solidFill>
              <a:cs typeface="Traditional Arabic" pitchFamily="2" charset="-78"/>
            </a:endParaRPr>
          </a:p>
          <a:p>
            <a:pPr lvl="0" algn="r" rtl="1">
              <a:buClr>
                <a:schemeClr val="accent2">
                  <a:lumMod val="75000"/>
                </a:schemeClr>
              </a:buClr>
            </a:pPr>
            <a:r>
              <a:rPr lang="ar-SA" b="1" dirty="0" smtClean="0">
                <a:solidFill>
                  <a:schemeClr val="bg2">
                    <a:lumMod val="10000"/>
                  </a:schemeClr>
                </a:solidFill>
                <a:cs typeface="Traditional Arabic" pitchFamily="2" charset="-78"/>
              </a:rPr>
              <a:t>الدقة</a:t>
            </a:r>
            <a:r>
              <a:rPr lang="ar-SA" dirty="0" smtClean="0">
                <a:solidFill>
                  <a:schemeClr val="bg2">
                    <a:lumMod val="10000"/>
                  </a:schemeClr>
                </a:solidFill>
                <a:cs typeface="Traditional Arabic" pitchFamily="2" charset="-78"/>
              </a:rPr>
              <a:t>: </a:t>
            </a:r>
            <a:r>
              <a:rPr lang="ar-SA" dirty="0">
                <a:solidFill>
                  <a:schemeClr val="bg2">
                    <a:lumMod val="10000"/>
                  </a:schemeClr>
                </a:solidFill>
                <a:cs typeface="Traditional Arabic" pitchFamily="2" charset="-78"/>
              </a:rPr>
              <a:t>حيث يعمل بنسبة خطأ بسيطه جدا وتكاد تكون </a:t>
            </a:r>
            <a:r>
              <a:rPr lang="ar-SA" dirty="0" smtClean="0">
                <a:solidFill>
                  <a:schemeClr val="bg2">
                    <a:lumMod val="10000"/>
                  </a:schemeClr>
                </a:solidFill>
                <a:cs typeface="Traditional Arabic" pitchFamily="2" charset="-78"/>
              </a:rPr>
              <a:t>معدومة.</a:t>
            </a:r>
            <a:endParaRPr lang="en-US" dirty="0">
              <a:solidFill>
                <a:schemeClr val="bg2">
                  <a:lumMod val="10000"/>
                </a:schemeClr>
              </a:solidFill>
              <a:cs typeface="Traditional Arabic" pitchFamily="2" charset="-78"/>
            </a:endParaRPr>
          </a:p>
          <a:p>
            <a:pPr lvl="0" algn="r" rtl="1">
              <a:buClr>
                <a:schemeClr val="accent2">
                  <a:lumMod val="75000"/>
                </a:schemeClr>
              </a:buClr>
            </a:pPr>
            <a:r>
              <a:rPr lang="ar-SA" b="1" dirty="0" smtClean="0">
                <a:solidFill>
                  <a:schemeClr val="bg2">
                    <a:lumMod val="10000"/>
                  </a:schemeClr>
                </a:solidFill>
                <a:cs typeface="Traditional Arabic" pitchFamily="2" charset="-78"/>
              </a:rPr>
              <a:t>التخزين</a:t>
            </a:r>
            <a:r>
              <a:rPr lang="ar-SA" dirty="0" smtClean="0">
                <a:solidFill>
                  <a:schemeClr val="bg2">
                    <a:lumMod val="10000"/>
                  </a:schemeClr>
                </a:solidFill>
                <a:cs typeface="Traditional Arabic" pitchFamily="2" charset="-78"/>
              </a:rPr>
              <a:t>: </a:t>
            </a:r>
            <a:r>
              <a:rPr lang="ar-SA" dirty="0">
                <a:solidFill>
                  <a:schemeClr val="bg2">
                    <a:lumMod val="10000"/>
                  </a:schemeClr>
                </a:solidFill>
                <a:cs typeface="Traditional Arabic" pitchFamily="2" charset="-78"/>
              </a:rPr>
              <a:t>قدرته على تخزين كميات هائله من المعلومات وفي مساحات صغيرة جدا </a:t>
            </a:r>
            <a:endParaRPr lang="en-US" dirty="0">
              <a:solidFill>
                <a:schemeClr val="bg2">
                  <a:lumMod val="10000"/>
                </a:schemeClr>
              </a:solidFill>
              <a:cs typeface="Traditional Arabic" pitchFamily="2" charset="-78"/>
            </a:endParaRPr>
          </a:p>
          <a:p>
            <a:pPr lvl="0" algn="r" rtl="1">
              <a:buClr>
                <a:schemeClr val="accent2">
                  <a:lumMod val="75000"/>
                </a:schemeClr>
              </a:buClr>
            </a:pPr>
            <a:r>
              <a:rPr lang="ar-SA" b="1" dirty="0" smtClean="0">
                <a:solidFill>
                  <a:schemeClr val="bg2">
                    <a:lumMod val="10000"/>
                  </a:schemeClr>
                </a:solidFill>
                <a:cs typeface="Traditional Arabic" pitchFamily="2" charset="-78"/>
              </a:rPr>
              <a:t>اقتصادية</a:t>
            </a:r>
            <a:r>
              <a:rPr lang="ar-SA" dirty="0" smtClean="0">
                <a:solidFill>
                  <a:schemeClr val="bg2">
                    <a:lumMod val="10000"/>
                  </a:schemeClr>
                </a:solidFill>
                <a:cs typeface="Traditional Arabic" pitchFamily="2" charset="-78"/>
              </a:rPr>
              <a:t>: </a:t>
            </a:r>
            <a:endParaRPr lang="en-US" dirty="0">
              <a:solidFill>
                <a:schemeClr val="bg2">
                  <a:lumMod val="10000"/>
                </a:schemeClr>
              </a:solidFill>
              <a:cs typeface="Traditional Arabic" pitchFamily="2" charset="-78"/>
            </a:endParaRPr>
          </a:p>
          <a:p>
            <a:pPr lvl="1" algn="r" rtl="1">
              <a:buClr>
                <a:schemeClr val="accent2">
                  <a:lumMod val="75000"/>
                </a:schemeClr>
              </a:buClr>
            </a:pPr>
            <a:r>
              <a:rPr lang="ar-SA" dirty="0" smtClean="0">
                <a:solidFill>
                  <a:schemeClr val="bg2">
                    <a:lumMod val="10000"/>
                  </a:schemeClr>
                </a:solidFill>
                <a:cs typeface="Traditional Arabic" pitchFamily="2" charset="-78"/>
              </a:rPr>
              <a:t>الوقت/ حيث </a:t>
            </a:r>
            <a:r>
              <a:rPr lang="ar-SA" dirty="0">
                <a:solidFill>
                  <a:schemeClr val="bg2">
                    <a:lumMod val="10000"/>
                  </a:schemeClr>
                </a:solidFill>
                <a:cs typeface="Traditional Arabic" pitchFamily="2" charset="-78"/>
              </a:rPr>
              <a:t>يستطيع القيام بالعديد من العمليات المعقده في وقت </a:t>
            </a:r>
            <a:r>
              <a:rPr lang="ar-SA" dirty="0" smtClean="0">
                <a:solidFill>
                  <a:schemeClr val="bg2">
                    <a:lumMod val="10000"/>
                  </a:schemeClr>
                </a:solidFill>
                <a:cs typeface="Traditional Arabic" pitchFamily="2" charset="-78"/>
              </a:rPr>
              <a:t>قليل.</a:t>
            </a:r>
            <a:endParaRPr lang="en-US" dirty="0">
              <a:solidFill>
                <a:schemeClr val="bg2">
                  <a:lumMod val="10000"/>
                </a:schemeClr>
              </a:solidFill>
              <a:cs typeface="Traditional Arabic" pitchFamily="2" charset="-78"/>
            </a:endParaRPr>
          </a:p>
          <a:p>
            <a:pPr lvl="1" algn="r" rtl="1">
              <a:buClr>
                <a:schemeClr val="accent2">
                  <a:lumMod val="75000"/>
                </a:schemeClr>
              </a:buClr>
            </a:pPr>
            <a:r>
              <a:rPr lang="ar-SA" dirty="0" smtClean="0">
                <a:solidFill>
                  <a:schemeClr val="bg2">
                    <a:lumMod val="10000"/>
                  </a:schemeClr>
                </a:solidFill>
                <a:cs typeface="Traditional Arabic" pitchFamily="2" charset="-78"/>
              </a:rPr>
              <a:t>التكلفة/ </a:t>
            </a:r>
            <a:r>
              <a:rPr lang="ar-SA" dirty="0">
                <a:solidFill>
                  <a:schemeClr val="bg2">
                    <a:lumMod val="10000"/>
                  </a:schemeClr>
                </a:solidFill>
                <a:cs typeface="Traditional Arabic" pitchFamily="2" charset="-78"/>
              </a:rPr>
              <a:t>تعتبر </a:t>
            </a:r>
            <a:r>
              <a:rPr lang="ar-SA" dirty="0" smtClean="0">
                <a:solidFill>
                  <a:schemeClr val="bg2">
                    <a:lumMod val="10000"/>
                  </a:schemeClr>
                </a:solidFill>
                <a:cs typeface="Traditional Arabic" pitchFamily="2" charset="-78"/>
              </a:rPr>
              <a:t>أسعار </a:t>
            </a:r>
            <a:r>
              <a:rPr lang="ar-SA" dirty="0">
                <a:solidFill>
                  <a:schemeClr val="bg2">
                    <a:lumMod val="10000"/>
                  </a:schemeClr>
                </a:solidFill>
                <a:cs typeface="Traditional Arabic" pitchFamily="2" charset="-78"/>
              </a:rPr>
              <a:t>الحاسب اقتصاديه جدا ويوما عن يوم تقل </a:t>
            </a:r>
            <a:r>
              <a:rPr lang="ar-SA" dirty="0" smtClean="0">
                <a:solidFill>
                  <a:schemeClr val="bg2">
                    <a:lumMod val="10000"/>
                  </a:schemeClr>
                </a:solidFill>
                <a:cs typeface="Traditional Arabic" pitchFamily="2" charset="-78"/>
              </a:rPr>
              <a:t>أسعارها.</a:t>
            </a:r>
            <a:endParaRPr lang="en-US" dirty="0">
              <a:solidFill>
                <a:schemeClr val="bg2">
                  <a:lumMod val="10000"/>
                </a:schemeClr>
              </a:solidFill>
              <a:cs typeface="Traditional Arabic" pitchFamily="2" charset="-78"/>
            </a:endParaRPr>
          </a:p>
          <a:p>
            <a:pPr lvl="0" algn="r" rtl="1">
              <a:buClr>
                <a:schemeClr val="accent2">
                  <a:lumMod val="75000"/>
                </a:schemeClr>
              </a:buClr>
            </a:pPr>
            <a:r>
              <a:rPr lang="ar-SA" b="1" dirty="0">
                <a:solidFill>
                  <a:schemeClr val="bg2">
                    <a:lumMod val="10000"/>
                  </a:schemeClr>
                </a:solidFill>
                <a:cs typeface="Traditional Arabic" pitchFamily="2" charset="-78"/>
              </a:rPr>
              <a:t>الاتصالات </a:t>
            </a:r>
            <a:r>
              <a:rPr lang="ar-SA" b="1" dirty="0" smtClean="0">
                <a:solidFill>
                  <a:schemeClr val="bg2">
                    <a:lumMod val="10000"/>
                  </a:schemeClr>
                </a:solidFill>
                <a:cs typeface="Traditional Arabic" pitchFamily="2" charset="-78"/>
              </a:rPr>
              <a:t>الشبكية</a:t>
            </a:r>
            <a:r>
              <a:rPr lang="ar-SA" dirty="0" smtClean="0">
                <a:solidFill>
                  <a:schemeClr val="bg2">
                    <a:lumMod val="10000"/>
                  </a:schemeClr>
                </a:solidFill>
                <a:cs typeface="Traditional Arabic" pitchFamily="2" charset="-78"/>
              </a:rPr>
              <a:t>: </a:t>
            </a:r>
            <a:r>
              <a:rPr lang="ar-SA" dirty="0">
                <a:solidFill>
                  <a:schemeClr val="bg2">
                    <a:lumMod val="10000"/>
                  </a:schemeClr>
                </a:solidFill>
                <a:cs typeface="Traditional Arabic" pitchFamily="2" charset="-78"/>
              </a:rPr>
              <a:t>توفر الحاسبات خدمات الاتصال الشبكي مما </a:t>
            </a:r>
            <a:r>
              <a:rPr lang="ar-SA" dirty="0" smtClean="0">
                <a:solidFill>
                  <a:schemeClr val="bg2">
                    <a:lumMod val="10000"/>
                  </a:schemeClr>
                </a:solidFill>
                <a:cs typeface="Traditional Arabic" pitchFamily="2" charset="-78"/>
              </a:rPr>
              <a:t>يوفر الوقت والمجهود والتكلفة على المستخدم </a:t>
            </a:r>
            <a:r>
              <a:rPr lang="ar-SA" dirty="0">
                <a:solidFill>
                  <a:schemeClr val="bg2">
                    <a:lumMod val="10000"/>
                  </a:schemeClr>
                </a:solidFill>
                <a:cs typeface="Traditional Arabic" pitchFamily="2" charset="-78"/>
              </a:rPr>
              <a:t>للحصول على المعلومات </a:t>
            </a:r>
            <a:r>
              <a:rPr lang="ar-SA" dirty="0" smtClean="0">
                <a:solidFill>
                  <a:schemeClr val="bg2">
                    <a:lumMod val="10000"/>
                  </a:schemeClr>
                </a:solidFill>
                <a:cs typeface="Traditional Arabic" pitchFamily="2" charset="-78"/>
              </a:rPr>
              <a:t>وتبادلها مثل </a:t>
            </a:r>
            <a:r>
              <a:rPr lang="ar-SA" dirty="0">
                <a:solidFill>
                  <a:schemeClr val="bg2">
                    <a:lumMod val="10000"/>
                  </a:schemeClr>
                </a:solidFill>
                <a:cs typeface="Traditional Arabic" pitchFamily="2" charset="-78"/>
              </a:rPr>
              <a:t>خدمة الشبكة </a:t>
            </a:r>
            <a:r>
              <a:rPr lang="ar-SA" dirty="0" smtClean="0">
                <a:solidFill>
                  <a:schemeClr val="bg2">
                    <a:lumMod val="10000"/>
                  </a:schemeClr>
                </a:solidFill>
                <a:cs typeface="Traditional Arabic" pitchFamily="2" charset="-78"/>
              </a:rPr>
              <a:t>العالمية (الإنترنت</a:t>
            </a:r>
            <a:r>
              <a:rPr lang="ar-SA" dirty="0">
                <a:solidFill>
                  <a:schemeClr val="bg2">
                    <a:lumMod val="10000"/>
                  </a:schemeClr>
                </a:solidFill>
                <a:cs typeface="Traditional Arabic" pitchFamily="2" charset="-78"/>
              </a:rPr>
              <a:t>).</a:t>
            </a:r>
            <a:endParaRPr lang="en-US" dirty="0">
              <a:solidFill>
                <a:schemeClr val="bg2">
                  <a:lumMod val="10000"/>
                </a:schemeClr>
              </a:solidFill>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00113" y="1662113"/>
            <a:ext cx="7772400" cy="2681287"/>
          </a:xfrm>
        </p:spPr>
        <p:txBody>
          <a:bodyPr>
            <a:normAutofit/>
          </a:bodyPr>
          <a:lstStyle/>
          <a:p>
            <a:pPr marL="632460" indent="-514350" algn="r" rtl="1" eaLnBrk="1" fontAlgn="auto" hangingPunct="1">
              <a:spcBef>
                <a:spcPts val="580"/>
              </a:spcBef>
              <a:spcAft>
                <a:spcPts val="0"/>
              </a:spcAft>
              <a:buNone/>
              <a:defRPr/>
            </a:pPr>
            <a:r>
              <a:rPr lang="ar-SA" sz="2400" dirty="0" smtClean="0">
                <a:solidFill>
                  <a:schemeClr val="tx1">
                    <a:lumMod val="95000"/>
                    <a:lumOff val="5000"/>
                  </a:schemeClr>
                </a:solidFill>
                <a:cs typeface="Traditional Arabic" pitchFamily="2" charset="-78"/>
              </a:rPr>
              <a:t>محركات الأقراص بأنواعها (الصلبة والمضغوطة والمرنة):</a:t>
            </a:r>
          </a:p>
          <a:p>
            <a:pPr marL="632460" indent="-514350" algn="r" rtl="1" eaLnBrk="1" fontAlgn="auto" hangingPunct="1">
              <a:spcBef>
                <a:spcPts val="580"/>
              </a:spcBef>
              <a:spcAft>
                <a:spcPts val="0"/>
              </a:spcAft>
              <a:buNone/>
              <a:defRPr/>
            </a:pPr>
            <a:r>
              <a:rPr lang="ar-SA" sz="2400" dirty="0" smtClean="0">
                <a:solidFill>
                  <a:schemeClr val="tx1">
                    <a:lumMod val="95000"/>
                    <a:lumOff val="5000"/>
                  </a:schemeClr>
                </a:solidFill>
                <a:cs typeface="Traditional Arabic" pitchFamily="2" charset="-78"/>
              </a:rPr>
              <a:t>عبارة عن مكون مادي يستخدم لقراءة محتويات الأقراص أو الكتابة عليها، وتظهر فتحته</a:t>
            </a:r>
          </a:p>
          <a:p>
            <a:pPr marL="632460" indent="-514350" algn="r" rtl="1" eaLnBrk="1" fontAlgn="auto" hangingPunct="1">
              <a:spcBef>
                <a:spcPts val="580"/>
              </a:spcBef>
              <a:spcAft>
                <a:spcPts val="0"/>
              </a:spcAft>
              <a:buNone/>
              <a:defRPr/>
            </a:pPr>
            <a:r>
              <a:rPr lang="ar-SA" sz="2400" dirty="0" smtClean="0">
                <a:solidFill>
                  <a:schemeClr val="tx1">
                    <a:lumMod val="95000"/>
                    <a:lumOff val="5000"/>
                  </a:schemeClr>
                </a:solidFill>
                <a:cs typeface="Traditional Arabic" pitchFamily="2" charset="-78"/>
              </a:rPr>
              <a:t>الخاصة بإدخال القرص في واجهة الصندوق الخارجي للحاسب.</a:t>
            </a:r>
          </a:p>
          <a:p>
            <a:pPr marL="274320" indent="-274320" algn="r" rtl="1" eaLnBrk="1" fontAlgn="auto" hangingPunct="1">
              <a:spcBef>
                <a:spcPts val="580"/>
              </a:spcBef>
              <a:spcAft>
                <a:spcPts val="0"/>
              </a:spcAft>
              <a:buNone/>
              <a:defRPr/>
            </a:pPr>
            <a:endParaRPr lang="ar-SA" sz="2000" dirty="0"/>
          </a:p>
        </p:txBody>
      </p:sp>
      <p:pic>
        <p:nvPicPr>
          <p:cNvPr id="43012" name="Picture 4" descr="File:Asus CD-ROM drive.jpg"/>
          <p:cNvPicPr>
            <a:picLocks noChangeAspect="1" noChangeArrowheads="1"/>
          </p:cNvPicPr>
          <p:nvPr/>
        </p:nvPicPr>
        <p:blipFill>
          <a:blip r:embed="rId3" cstate="print"/>
          <a:srcRect/>
          <a:stretch>
            <a:fillRect/>
          </a:stretch>
        </p:blipFill>
        <p:spPr bwMode="auto">
          <a:xfrm>
            <a:off x="1143000" y="3429000"/>
            <a:ext cx="2373313" cy="1621937"/>
          </a:xfrm>
          <a:prstGeom prst="rect">
            <a:avLst/>
          </a:prstGeom>
          <a:noFill/>
          <a:ln w="9525">
            <a:noFill/>
            <a:miter lim="800000"/>
            <a:headEnd/>
            <a:tailEnd/>
          </a:ln>
        </p:spPr>
      </p:pic>
      <p:pic>
        <p:nvPicPr>
          <p:cNvPr id="43013" name="Picture 8" descr="File:Floppy Disk Drives 8 5 3.jpg"/>
          <p:cNvPicPr>
            <a:picLocks noChangeAspect="1" noChangeArrowheads="1"/>
          </p:cNvPicPr>
          <p:nvPr/>
        </p:nvPicPr>
        <p:blipFill>
          <a:blip r:embed="rId4"/>
          <a:srcRect/>
          <a:stretch>
            <a:fillRect/>
          </a:stretch>
        </p:blipFill>
        <p:spPr bwMode="auto">
          <a:xfrm>
            <a:off x="5638800" y="4648200"/>
            <a:ext cx="2882900" cy="1924394"/>
          </a:xfrm>
          <a:prstGeom prst="rect">
            <a:avLst/>
          </a:prstGeom>
          <a:noFill/>
          <a:ln w="9525">
            <a:noFill/>
            <a:miter lim="800000"/>
            <a:headEnd/>
            <a:tailEnd/>
          </a:ln>
        </p:spPr>
      </p:pic>
      <p:sp>
        <p:nvSpPr>
          <p:cNvPr id="43014" name="AutoShape 18"/>
          <p:cNvSpPr>
            <a:spLocks noChangeArrowheads="1"/>
          </p:cNvSpPr>
          <p:nvPr/>
        </p:nvSpPr>
        <p:spPr bwMode="auto">
          <a:xfrm>
            <a:off x="3505200" y="3810000"/>
            <a:ext cx="1600200" cy="1042942"/>
          </a:xfrm>
          <a:prstGeom prst="leftArrowCallout">
            <a:avLst>
              <a:gd name="adj1" fmla="val 25000"/>
              <a:gd name="adj2" fmla="val 25000"/>
              <a:gd name="adj3" fmla="val 22222"/>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r>
              <a:rPr lang="en-US">
                <a:latin typeface="Tahoma" pitchFamily="34" charset="0"/>
                <a:cs typeface="Tahoma" pitchFamily="34" charset="0"/>
              </a:rPr>
              <a:t>CD/DVD</a:t>
            </a:r>
          </a:p>
          <a:p>
            <a:pPr algn="ctr" rtl="0"/>
            <a:r>
              <a:rPr lang="en-US">
                <a:latin typeface="Tahoma" pitchFamily="34" charset="0"/>
                <a:cs typeface="Tahoma" pitchFamily="34" charset="0"/>
              </a:rPr>
              <a:t> drive</a:t>
            </a:r>
          </a:p>
        </p:txBody>
      </p:sp>
      <p:sp>
        <p:nvSpPr>
          <p:cNvPr id="43015" name="AutoShape 18"/>
          <p:cNvSpPr>
            <a:spLocks noChangeArrowheads="1"/>
          </p:cNvSpPr>
          <p:nvPr/>
        </p:nvSpPr>
        <p:spPr bwMode="auto">
          <a:xfrm rot="10800000" flipV="1">
            <a:off x="3962400" y="5257800"/>
            <a:ext cx="1727200" cy="992187"/>
          </a:xfrm>
          <a:prstGeom prst="leftArrowCallout">
            <a:avLst>
              <a:gd name="adj1" fmla="val 25000"/>
              <a:gd name="adj2" fmla="val 25000"/>
              <a:gd name="adj3" fmla="val 22207"/>
              <a:gd name="adj4" fmla="val 6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rtl="0"/>
            <a:r>
              <a:rPr lang="en-US">
                <a:latin typeface="Tahoma" pitchFamily="34" charset="0"/>
                <a:cs typeface="Tahoma" pitchFamily="34" charset="0"/>
              </a:rPr>
              <a:t>Floppy</a:t>
            </a:r>
          </a:p>
          <a:p>
            <a:pPr algn="ctr" rtl="0"/>
            <a:r>
              <a:rPr lang="en-US">
                <a:latin typeface="Tahoma" pitchFamily="34" charset="0"/>
                <a:cs typeface="Tahoma" pitchFamily="34" charset="0"/>
              </a:rPr>
              <a:t> drive</a:t>
            </a:r>
          </a:p>
        </p:txBody>
      </p:sp>
      <p:sp>
        <p:nvSpPr>
          <p:cNvPr id="11" name="Slide Number Placeholder 10"/>
          <p:cNvSpPr>
            <a:spLocks noGrp="1"/>
          </p:cNvSpPr>
          <p:nvPr>
            <p:ph type="sldNum" sz="quarter" idx="12"/>
          </p:nvPr>
        </p:nvSpPr>
        <p:spPr/>
        <p:txBody>
          <a:bodyPr/>
          <a:lstStyle/>
          <a:p>
            <a:pPr>
              <a:defRPr/>
            </a:pPr>
            <a:fld id="{C57358E7-3D17-4F99-AC64-9185F8259BF0}" type="slidenum">
              <a:rPr lang="ar-SA" altLang="en-US"/>
              <a:pPr>
                <a:defRPr/>
              </a:pPr>
              <a:t>40</a:t>
            </a:fld>
            <a:endParaRPr lang="en-US" altLang="en-US"/>
          </a:p>
        </p:txBody>
      </p:sp>
      <p:sp>
        <p:nvSpPr>
          <p:cNvPr id="13" name="Rectangle 11"/>
          <p:cNvSpPr txBox="1">
            <a:spLocks noChangeArrowheads="1"/>
          </p:cNvSpPr>
          <p:nvPr/>
        </p:nvSpPr>
        <p:spPr>
          <a:xfrm>
            <a:off x="4114800" y="609600"/>
            <a:ext cx="4629150" cy="1066800"/>
          </a:xfrm>
          <a:prstGeom prst="rect">
            <a:avLst/>
          </a:prstGeom>
        </p:spPr>
        <p:txBody>
          <a:bodyPr vert="horz"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uLnTx/>
                <a:uFillTx/>
                <a:latin typeface="Lucida Sans Unicode" pitchFamily="34" charset="0"/>
                <a:ea typeface="+mj-ea"/>
                <a:cs typeface="Traditional Arabic" pitchFamily="2" charset="-78"/>
              </a:rPr>
              <a:t>ب. محركات</a:t>
            </a:r>
            <a:r>
              <a:rPr kumimoji="0" lang="ar-SA" sz="3200" b="1" i="0" u="none" strike="noStrike" kern="1200" cap="none" spc="0" normalizeH="0" noProof="0" dirty="0" smtClean="0">
                <a:ln>
                  <a:noFill/>
                </a:ln>
                <a:solidFill>
                  <a:schemeClr val="accent2"/>
                </a:solidFill>
                <a:effectLst/>
                <a:uLnTx/>
                <a:uFillTx/>
                <a:latin typeface="Lucida Sans Unicode" pitchFamily="34" charset="0"/>
                <a:ea typeface="+mj-ea"/>
                <a:cs typeface="Traditional Arabic" pitchFamily="2" charset="-78"/>
              </a:rPr>
              <a:t> الأقراص</a:t>
            </a:r>
            <a:endParaRPr kumimoji="0" lang="en-US" sz="2000" b="0" i="0" u="none" strike="noStrike" kern="1200" cap="none" spc="0" normalizeH="0" baseline="0" noProof="0" dirty="0" smtClean="0">
              <a:ln>
                <a:noFill/>
              </a:ln>
              <a:solidFill>
                <a:schemeClr val="accent2"/>
              </a:solidFill>
              <a:effectLst/>
              <a:uLnTx/>
              <a:uFillTx/>
              <a:latin typeface="+mn-lt"/>
              <a:ea typeface="+mj-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533400"/>
            <a:ext cx="8229600" cy="990600"/>
          </a:xfrm>
          <a:noFill/>
          <a:ln w="9525">
            <a:noFill/>
            <a:miter lim="800000"/>
            <a:headEnd/>
            <a:tailEnd/>
          </a:ln>
        </p:spPr>
        <p:txBody>
          <a:bodyPr vert="horz" anchor="ctr">
            <a:normAutofit/>
          </a:bodyPr>
          <a:lstStyle/>
          <a:p>
            <a:pPr algn="ctr" eaLnBrk="0" hangingPunct="0"/>
            <a:r>
              <a:rPr lang="ar-SA" sz="3200" b="1" dirty="0" smtClean="0">
                <a:solidFill>
                  <a:schemeClr val="accent2"/>
                </a:solidFill>
                <a:latin typeface="Lucida Sans Unicode" pitchFamily="34" charset="0"/>
                <a:cs typeface="Traditional Arabic" pitchFamily="2" charset="-78"/>
              </a:rPr>
              <a:t>رسمة</a:t>
            </a:r>
            <a:r>
              <a:rPr lang="ar-SA" sz="3200" b="1" dirty="0">
                <a:solidFill>
                  <a:schemeClr val="accent2"/>
                </a:solidFill>
                <a:latin typeface="Lucida Sans Unicode" pitchFamily="34" charset="0"/>
                <a:cs typeface="Traditional Arabic" pitchFamily="2" charset="-78"/>
              </a:rPr>
              <a:t> توضيحية لعمل الحاسب الآلي </a:t>
            </a:r>
            <a:endParaRPr lang="ar-SA" sz="3200" b="1" dirty="0" smtClean="0">
              <a:solidFill>
                <a:schemeClr val="accent2"/>
              </a:solidFill>
              <a:latin typeface="Lucida Sans Unicode" pitchFamily="34" charset="0"/>
              <a:cs typeface="Traditional Arabic" pitchFamily="2" charset="-78"/>
            </a:endParaRPr>
          </a:p>
        </p:txBody>
      </p:sp>
      <p:sp>
        <p:nvSpPr>
          <p:cNvPr id="50179" name="Slide Number Placeholder 4"/>
          <p:cNvSpPr>
            <a:spLocks noGrp="1"/>
          </p:cNvSpPr>
          <p:nvPr>
            <p:ph type="sldNum" sz="quarter" idx="12"/>
          </p:nvPr>
        </p:nvSpPr>
        <p:spPr bwMode="auto">
          <a:noFill/>
          <a:ln>
            <a:miter lim="800000"/>
            <a:headEnd/>
            <a:tailEnd/>
          </a:ln>
        </p:spPr>
        <p:txBody>
          <a:bodyPr/>
          <a:lstStyle/>
          <a:p>
            <a:fld id="{932797DA-3524-419F-A53F-E08C1B453845}" type="slidenum">
              <a:rPr lang="ar-SA" smtClean="0"/>
              <a:pPr/>
              <a:t>41</a:t>
            </a:fld>
            <a:endParaRPr lang="en-US" smtClean="0"/>
          </a:p>
        </p:txBody>
      </p:sp>
      <p:sp>
        <p:nvSpPr>
          <p:cNvPr id="50180" name="Rectangle 5"/>
          <p:cNvSpPr>
            <a:spLocks noChangeArrowheads="1"/>
          </p:cNvSpPr>
          <p:nvPr/>
        </p:nvSpPr>
        <p:spPr bwMode="auto">
          <a:xfrm>
            <a:off x="2286000" y="1447800"/>
            <a:ext cx="4419600" cy="2859088"/>
          </a:xfrm>
          <a:prstGeom prst="rect">
            <a:avLst/>
          </a:prstGeom>
          <a:solidFill>
            <a:srgbClr val="FFCC66"/>
          </a:solidFill>
          <a:ln w="9525">
            <a:solidFill>
              <a:srgbClr val="000000"/>
            </a:solidFill>
            <a:miter lim="800000"/>
            <a:headEnd/>
            <a:tailEnd/>
          </a:ln>
        </p:spPr>
        <p:txBody>
          <a:bodyPr/>
          <a:lstStyle/>
          <a:p>
            <a:endParaRPr lang="en-US"/>
          </a:p>
        </p:txBody>
      </p:sp>
      <p:sp>
        <p:nvSpPr>
          <p:cNvPr id="50181" name="_s1092"/>
          <p:cNvSpPr>
            <a:spLocks noChangeArrowheads="1"/>
          </p:cNvSpPr>
          <p:nvPr/>
        </p:nvSpPr>
        <p:spPr bwMode="auto">
          <a:xfrm>
            <a:off x="2362200" y="1600200"/>
            <a:ext cx="4343400" cy="952500"/>
          </a:xfrm>
          <a:prstGeom prst="roundRect">
            <a:avLst>
              <a:gd name="adj" fmla="val 16667"/>
            </a:avLst>
          </a:prstGeom>
          <a:solidFill>
            <a:schemeClr val="tx2"/>
          </a:solidFill>
          <a:ln w="9525">
            <a:solidFill>
              <a:srgbClr val="000000"/>
            </a:solidFill>
            <a:round/>
            <a:headEnd/>
            <a:tailEnd/>
          </a:ln>
        </p:spPr>
        <p:txBody>
          <a:bodyPr lIns="14447" tIns="7223" rIns="14447" bIns="7223" anchor="ctr"/>
          <a:lstStyle/>
          <a:p>
            <a:pPr algn="ctr"/>
            <a:r>
              <a:rPr lang="ar-SA" sz="1600" b="1">
                <a:solidFill>
                  <a:schemeClr val="bg2"/>
                </a:solidFill>
                <a:latin typeface="Times New Roman" pitchFamily="18" charset="0"/>
                <a:cs typeface="Times New Roman" pitchFamily="18" charset="0"/>
              </a:rPr>
              <a:t>ذاكرتين داخليتين</a:t>
            </a:r>
            <a:endParaRPr lang="en-US" sz="1600" b="1">
              <a:solidFill>
                <a:schemeClr val="bg2"/>
              </a:solidFill>
              <a:latin typeface="Times New Roman" pitchFamily="18" charset="0"/>
            </a:endParaRPr>
          </a:p>
          <a:p>
            <a:pPr algn="ctr"/>
            <a:r>
              <a:rPr lang="en-US" sz="1600" b="1">
                <a:solidFill>
                  <a:schemeClr val="bg2"/>
                </a:solidFill>
                <a:latin typeface="Times New Roman" pitchFamily="18" charset="0"/>
              </a:rPr>
              <a:t> Unit Memory</a:t>
            </a:r>
          </a:p>
          <a:p>
            <a:pPr algn="ctr"/>
            <a:r>
              <a:rPr lang="ar-SA" sz="1600" b="1">
                <a:solidFill>
                  <a:schemeClr val="bg2"/>
                </a:solidFill>
                <a:latin typeface="Times New Roman" pitchFamily="18" charset="0"/>
              </a:rPr>
              <a:t/>
            </a:r>
            <a:br>
              <a:rPr lang="ar-SA" sz="1600" b="1">
                <a:solidFill>
                  <a:schemeClr val="bg2"/>
                </a:solidFill>
                <a:latin typeface="Times New Roman" pitchFamily="18" charset="0"/>
              </a:rPr>
            </a:br>
            <a:r>
              <a:rPr lang="ar-SA" sz="1600" b="1">
                <a:solidFill>
                  <a:schemeClr val="bg2"/>
                </a:solidFill>
                <a:latin typeface="Times New Roman" pitchFamily="18" charset="0"/>
                <a:cs typeface="Times New Roman" pitchFamily="18" charset="0"/>
              </a:rPr>
              <a:t>ذاكرة الوصول العشوائي </a:t>
            </a:r>
            <a:r>
              <a:rPr lang="en-US" sz="1600" b="1">
                <a:solidFill>
                  <a:schemeClr val="bg2"/>
                </a:solidFill>
                <a:latin typeface="Times New Roman" pitchFamily="18" charset="0"/>
                <a:cs typeface="Times New Roman" pitchFamily="18" charset="0"/>
              </a:rPr>
              <a:t>RAM</a:t>
            </a:r>
            <a:r>
              <a:rPr lang="ar-SA" sz="1600" b="1">
                <a:solidFill>
                  <a:schemeClr val="bg2"/>
                </a:solidFill>
                <a:latin typeface="Times New Roman" pitchFamily="18" charset="0"/>
                <a:cs typeface="Times New Roman" pitchFamily="18" charset="0"/>
              </a:rPr>
              <a:t>      ذاكرة القراءة  فقط </a:t>
            </a:r>
            <a:r>
              <a:rPr lang="en-US" sz="1600" b="1">
                <a:solidFill>
                  <a:schemeClr val="bg2"/>
                </a:solidFill>
                <a:latin typeface="Times New Roman" pitchFamily="18" charset="0"/>
              </a:rPr>
              <a:t>ROM</a:t>
            </a:r>
            <a:endParaRPr lang="en-US" sz="1600" b="1">
              <a:solidFill>
                <a:schemeClr val="bg2"/>
              </a:solidFill>
            </a:endParaRPr>
          </a:p>
        </p:txBody>
      </p:sp>
      <p:sp>
        <p:nvSpPr>
          <p:cNvPr id="50182" name="_s1030"/>
          <p:cNvSpPr>
            <a:spLocks noChangeArrowheads="1"/>
          </p:cNvSpPr>
          <p:nvPr/>
        </p:nvSpPr>
        <p:spPr bwMode="auto">
          <a:xfrm>
            <a:off x="7239000" y="3505200"/>
            <a:ext cx="1425575" cy="639763"/>
          </a:xfrm>
          <a:prstGeom prst="roundRect">
            <a:avLst>
              <a:gd name="adj" fmla="val 16667"/>
            </a:avLst>
          </a:prstGeom>
          <a:solidFill>
            <a:schemeClr val="tx2"/>
          </a:solidFill>
          <a:ln w="9525">
            <a:solidFill>
              <a:srgbClr val="000000"/>
            </a:solidFill>
            <a:round/>
            <a:headEnd/>
            <a:tailEnd/>
          </a:ln>
        </p:spPr>
        <p:txBody>
          <a:bodyPr lIns="69211" tIns="34605" rIns="69211" bIns="34605" anchor="ctr"/>
          <a:lstStyle/>
          <a:p>
            <a:pPr algn="ctr"/>
            <a:r>
              <a:rPr lang="ar-SA" sz="1600" b="1">
                <a:solidFill>
                  <a:schemeClr val="bg2"/>
                </a:solidFill>
                <a:latin typeface="Times New Roman" pitchFamily="18" charset="0"/>
                <a:cs typeface="Times New Roman" pitchFamily="18" charset="0"/>
              </a:rPr>
              <a:t>وحدة إخراج</a:t>
            </a:r>
          </a:p>
          <a:p>
            <a:pPr algn="ctr"/>
            <a:r>
              <a:rPr lang="ar-SA" sz="1600" b="1">
                <a:solidFill>
                  <a:schemeClr val="bg2"/>
                </a:solidFill>
                <a:latin typeface="Times New Roman" pitchFamily="18" charset="0"/>
              </a:rPr>
              <a:t>(</a:t>
            </a:r>
            <a:r>
              <a:rPr lang="ar-SA" sz="1600" b="1">
                <a:solidFill>
                  <a:schemeClr val="bg2"/>
                </a:solidFill>
                <a:latin typeface="Times New Roman" pitchFamily="18" charset="0"/>
                <a:cs typeface="Times New Roman" pitchFamily="18" charset="0"/>
              </a:rPr>
              <a:t>الشاشة</a:t>
            </a:r>
            <a:r>
              <a:rPr lang="ar-SA" sz="1600" b="1">
                <a:solidFill>
                  <a:schemeClr val="bg2"/>
                </a:solidFill>
                <a:latin typeface="Times New Roman" pitchFamily="18" charset="0"/>
              </a:rPr>
              <a:t>)</a:t>
            </a:r>
            <a:endParaRPr lang="en-US" sz="1600" b="1">
              <a:solidFill>
                <a:schemeClr val="bg2"/>
              </a:solidFill>
            </a:endParaRPr>
          </a:p>
        </p:txBody>
      </p:sp>
      <p:sp>
        <p:nvSpPr>
          <p:cNvPr id="50183" name="_s1074"/>
          <p:cNvSpPr>
            <a:spLocks noChangeArrowheads="1"/>
          </p:cNvSpPr>
          <p:nvPr/>
        </p:nvSpPr>
        <p:spPr bwMode="auto">
          <a:xfrm>
            <a:off x="3200400" y="5029200"/>
            <a:ext cx="2819400" cy="1600200"/>
          </a:xfrm>
          <a:prstGeom prst="roundRect">
            <a:avLst>
              <a:gd name="adj" fmla="val 16667"/>
            </a:avLst>
          </a:prstGeom>
          <a:solidFill>
            <a:schemeClr val="tx2"/>
          </a:solidFill>
          <a:ln w="9525">
            <a:solidFill>
              <a:srgbClr val="000000"/>
            </a:solidFill>
            <a:round/>
            <a:headEnd/>
            <a:tailEnd/>
          </a:ln>
        </p:spPr>
        <p:txBody>
          <a:bodyPr lIns="14447" tIns="7223" rIns="14447" bIns="7223" anchor="ctr"/>
          <a:lstStyle/>
          <a:p>
            <a:pPr algn="ctr"/>
            <a:r>
              <a:rPr lang="ar-SA" sz="1600" b="1">
                <a:solidFill>
                  <a:schemeClr val="bg2"/>
                </a:solidFill>
                <a:latin typeface="Times New Roman" pitchFamily="18" charset="0"/>
                <a:cs typeface="Times New Roman" pitchFamily="18" charset="0"/>
              </a:rPr>
              <a:t>وسائط التخزين </a:t>
            </a:r>
            <a:endParaRPr lang="en-US" sz="1600" b="1">
              <a:solidFill>
                <a:schemeClr val="bg2"/>
              </a:solidFill>
              <a:latin typeface="Times New Roman" pitchFamily="18" charset="0"/>
            </a:endParaRPr>
          </a:p>
          <a:p>
            <a:pPr algn="ctr"/>
            <a:r>
              <a:rPr lang="en-US" sz="1600" b="1">
                <a:solidFill>
                  <a:schemeClr val="bg2"/>
                </a:solidFill>
                <a:latin typeface="Times New Roman" pitchFamily="18" charset="0"/>
              </a:rPr>
              <a:t>Secondary Storage</a:t>
            </a:r>
          </a:p>
          <a:p>
            <a:pPr algn="ctr"/>
            <a:endParaRPr lang="en-US" sz="1600" b="1">
              <a:solidFill>
                <a:schemeClr val="bg2"/>
              </a:solidFill>
              <a:latin typeface="Times New Roman" pitchFamily="18" charset="0"/>
            </a:endParaRPr>
          </a:p>
          <a:p>
            <a:pPr algn="ctr"/>
            <a:r>
              <a:rPr lang="ar-SA" sz="1600" b="1">
                <a:solidFill>
                  <a:schemeClr val="bg2"/>
                </a:solidFill>
                <a:latin typeface="Times New Roman" pitchFamily="18" charset="0"/>
                <a:cs typeface="Times New Roman" pitchFamily="18" charset="0"/>
              </a:rPr>
              <a:t>الأقراص الصلبة         الأقراص المرنة </a:t>
            </a:r>
            <a:r>
              <a:rPr lang="en-US" sz="1600" b="1">
                <a:solidFill>
                  <a:schemeClr val="bg2"/>
                </a:solidFill>
                <a:latin typeface="Times New Roman" pitchFamily="18" charset="0"/>
              </a:rPr>
              <a:t>         </a:t>
            </a:r>
            <a:endParaRPr lang="en-US" sz="1600" b="1">
              <a:solidFill>
                <a:schemeClr val="bg2"/>
              </a:solidFill>
            </a:endParaRPr>
          </a:p>
        </p:txBody>
      </p:sp>
      <p:sp>
        <p:nvSpPr>
          <p:cNvPr id="50184" name="_s1030"/>
          <p:cNvSpPr>
            <a:spLocks noChangeArrowheads="1"/>
          </p:cNvSpPr>
          <p:nvPr/>
        </p:nvSpPr>
        <p:spPr bwMode="auto">
          <a:xfrm>
            <a:off x="3367088" y="3429000"/>
            <a:ext cx="2409825" cy="639763"/>
          </a:xfrm>
          <a:prstGeom prst="roundRect">
            <a:avLst>
              <a:gd name="adj" fmla="val 16667"/>
            </a:avLst>
          </a:prstGeom>
          <a:solidFill>
            <a:schemeClr val="tx2"/>
          </a:solidFill>
          <a:ln w="9525">
            <a:solidFill>
              <a:srgbClr val="000000"/>
            </a:solidFill>
            <a:round/>
            <a:headEnd/>
            <a:tailEnd/>
          </a:ln>
        </p:spPr>
        <p:txBody>
          <a:bodyPr lIns="69211" tIns="34605" rIns="69211" bIns="34605" anchor="ctr"/>
          <a:lstStyle/>
          <a:p>
            <a:pPr algn="ctr"/>
            <a:r>
              <a:rPr lang="ar-SA" sz="1600" b="1">
                <a:solidFill>
                  <a:schemeClr val="bg2"/>
                </a:solidFill>
                <a:latin typeface="Times New Roman" pitchFamily="18" charset="0"/>
                <a:cs typeface="Times New Roman" pitchFamily="18" charset="0"/>
              </a:rPr>
              <a:t>وحدة المعالجة</a:t>
            </a:r>
          </a:p>
          <a:p>
            <a:pPr algn="ctr"/>
            <a:r>
              <a:rPr lang="en-US" sz="1600" b="1">
                <a:solidFill>
                  <a:schemeClr val="bg2"/>
                </a:solidFill>
                <a:latin typeface="Times New Roman" pitchFamily="18" charset="0"/>
              </a:rPr>
              <a:t>Processing Unit</a:t>
            </a:r>
            <a:endParaRPr lang="en-US" sz="1600" b="1">
              <a:solidFill>
                <a:schemeClr val="bg2"/>
              </a:solidFill>
            </a:endParaRPr>
          </a:p>
        </p:txBody>
      </p:sp>
      <p:sp>
        <p:nvSpPr>
          <p:cNvPr id="50185" name="Line 10"/>
          <p:cNvSpPr>
            <a:spLocks noChangeShapeType="1"/>
          </p:cNvSpPr>
          <p:nvPr/>
        </p:nvSpPr>
        <p:spPr bwMode="auto">
          <a:xfrm>
            <a:off x="4114800" y="2514600"/>
            <a:ext cx="1588" cy="952500"/>
          </a:xfrm>
          <a:prstGeom prst="line">
            <a:avLst/>
          </a:prstGeom>
          <a:noFill/>
          <a:ln w="9525">
            <a:solidFill>
              <a:srgbClr val="000000"/>
            </a:solidFill>
            <a:round/>
            <a:headEnd/>
            <a:tailEnd type="triangle" w="med" len="med"/>
          </a:ln>
        </p:spPr>
        <p:txBody>
          <a:bodyPr/>
          <a:lstStyle/>
          <a:p>
            <a:endParaRPr lang="ar-SA"/>
          </a:p>
        </p:txBody>
      </p:sp>
      <p:sp>
        <p:nvSpPr>
          <p:cNvPr id="50186" name="Line 11"/>
          <p:cNvSpPr>
            <a:spLocks noChangeShapeType="1"/>
          </p:cNvSpPr>
          <p:nvPr/>
        </p:nvSpPr>
        <p:spPr bwMode="auto">
          <a:xfrm>
            <a:off x="4876800" y="2514600"/>
            <a:ext cx="0" cy="952500"/>
          </a:xfrm>
          <a:prstGeom prst="line">
            <a:avLst/>
          </a:prstGeom>
          <a:noFill/>
          <a:ln w="9525">
            <a:solidFill>
              <a:srgbClr val="000000"/>
            </a:solidFill>
            <a:round/>
            <a:headEnd/>
            <a:tailEnd type="triangle" w="med" len="med"/>
          </a:ln>
        </p:spPr>
        <p:txBody>
          <a:bodyPr/>
          <a:lstStyle/>
          <a:p>
            <a:endParaRPr lang="ar-SA"/>
          </a:p>
        </p:txBody>
      </p:sp>
      <p:sp>
        <p:nvSpPr>
          <p:cNvPr id="50187" name="_s1030"/>
          <p:cNvSpPr>
            <a:spLocks noChangeArrowheads="1"/>
          </p:cNvSpPr>
          <p:nvPr/>
        </p:nvSpPr>
        <p:spPr bwMode="auto">
          <a:xfrm>
            <a:off x="457200" y="3352800"/>
            <a:ext cx="1239838" cy="695325"/>
          </a:xfrm>
          <a:prstGeom prst="roundRect">
            <a:avLst>
              <a:gd name="adj" fmla="val 16667"/>
            </a:avLst>
          </a:prstGeom>
          <a:solidFill>
            <a:schemeClr val="tx2"/>
          </a:solidFill>
          <a:ln w="9525">
            <a:solidFill>
              <a:srgbClr val="000000"/>
            </a:solidFill>
            <a:round/>
            <a:headEnd/>
            <a:tailEnd/>
          </a:ln>
        </p:spPr>
        <p:txBody>
          <a:bodyPr lIns="69211" tIns="34605" rIns="69211" bIns="34605" anchor="ctr"/>
          <a:lstStyle/>
          <a:p>
            <a:pPr algn="ctr"/>
            <a:r>
              <a:rPr lang="ar-SA" sz="1600" b="1">
                <a:solidFill>
                  <a:schemeClr val="bg2"/>
                </a:solidFill>
                <a:latin typeface="Times New Roman" pitchFamily="18" charset="0"/>
                <a:cs typeface="Times New Roman" pitchFamily="18" charset="0"/>
              </a:rPr>
              <a:t>وحدة إدخال</a:t>
            </a:r>
            <a:endParaRPr lang="ar-SA" sz="1600" b="1">
              <a:solidFill>
                <a:schemeClr val="bg2"/>
              </a:solidFill>
              <a:latin typeface="Times New Roman" pitchFamily="18" charset="0"/>
            </a:endParaRPr>
          </a:p>
          <a:p>
            <a:pPr algn="ctr"/>
            <a:r>
              <a:rPr lang="ar-SA" sz="1600" b="1">
                <a:solidFill>
                  <a:schemeClr val="bg2"/>
                </a:solidFill>
                <a:latin typeface="Times New Roman" pitchFamily="18" charset="0"/>
              </a:rPr>
              <a:t>(</a:t>
            </a:r>
            <a:r>
              <a:rPr lang="ar-SA" sz="1600" b="1">
                <a:solidFill>
                  <a:schemeClr val="bg2"/>
                </a:solidFill>
                <a:latin typeface="Times New Roman" pitchFamily="18" charset="0"/>
                <a:cs typeface="Times New Roman" pitchFamily="18" charset="0"/>
              </a:rPr>
              <a:t>لوحة المفاتيح</a:t>
            </a:r>
            <a:r>
              <a:rPr lang="ar-SA" sz="1600" b="1">
                <a:solidFill>
                  <a:schemeClr val="bg2"/>
                </a:solidFill>
                <a:latin typeface="Times New Roman" pitchFamily="18" charset="0"/>
              </a:rPr>
              <a:t>)</a:t>
            </a:r>
            <a:endParaRPr lang="en-US" sz="1600" b="1">
              <a:solidFill>
                <a:schemeClr val="bg2"/>
              </a:solidFill>
            </a:endParaRPr>
          </a:p>
        </p:txBody>
      </p:sp>
      <p:sp>
        <p:nvSpPr>
          <p:cNvPr id="50188" name="Line 13"/>
          <p:cNvSpPr>
            <a:spLocks noChangeShapeType="1"/>
          </p:cNvSpPr>
          <p:nvPr/>
        </p:nvSpPr>
        <p:spPr bwMode="auto">
          <a:xfrm>
            <a:off x="4106863" y="4068763"/>
            <a:ext cx="1587" cy="952500"/>
          </a:xfrm>
          <a:prstGeom prst="line">
            <a:avLst/>
          </a:prstGeom>
          <a:noFill/>
          <a:ln w="9525">
            <a:solidFill>
              <a:srgbClr val="000000"/>
            </a:solidFill>
            <a:round/>
            <a:headEnd/>
            <a:tailEnd type="triangle" w="med" len="med"/>
          </a:ln>
        </p:spPr>
        <p:txBody>
          <a:bodyPr/>
          <a:lstStyle/>
          <a:p>
            <a:endParaRPr lang="ar-SA"/>
          </a:p>
        </p:txBody>
      </p:sp>
      <p:sp>
        <p:nvSpPr>
          <p:cNvPr id="50189" name="Line 14"/>
          <p:cNvSpPr>
            <a:spLocks noChangeShapeType="1"/>
          </p:cNvSpPr>
          <p:nvPr/>
        </p:nvSpPr>
        <p:spPr bwMode="auto">
          <a:xfrm>
            <a:off x="5033963" y="4068763"/>
            <a:ext cx="1587" cy="952500"/>
          </a:xfrm>
          <a:prstGeom prst="line">
            <a:avLst/>
          </a:prstGeom>
          <a:noFill/>
          <a:ln w="9525">
            <a:solidFill>
              <a:srgbClr val="000000"/>
            </a:solidFill>
            <a:round/>
            <a:headEnd type="triangle" w="med" len="med"/>
            <a:tailEnd/>
          </a:ln>
        </p:spPr>
        <p:txBody>
          <a:bodyPr/>
          <a:lstStyle/>
          <a:p>
            <a:endParaRPr lang="ar-SA"/>
          </a:p>
        </p:txBody>
      </p:sp>
      <p:sp>
        <p:nvSpPr>
          <p:cNvPr id="50190" name="Line 15"/>
          <p:cNvSpPr>
            <a:spLocks noChangeShapeType="1"/>
          </p:cNvSpPr>
          <p:nvPr/>
        </p:nvSpPr>
        <p:spPr bwMode="auto">
          <a:xfrm>
            <a:off x="1697038" y="3711575"/>
            <a:ext cx="1670050" cy="0"/>
          </a:xfrm>
          <a:prstGeom prst="line">
            <a:avLst/>
          </a:prstGeom>
          <a:noFill/>
          <a:ln w="9525">
            <a:solidFill>
              <a:srgbClr val="000000"/>
            </a:solidFill>
            <a:round/>
            <a:headEnd/>
            <a:tailEnd type="triangle" w="med" len="med"/>
          </a:ln>
        </p:spPr>
        <p:txBody>
          <a:bodyPr/>
          <a:lstStyle/>
          <a:p>
            <a:endParaRPr lang="ar-SA"/>
          </a:p>
        </p:txBody>
      </p:sp>
      <p:sp>
        <p:nvSpPr>
          <p:cNvPr id="50191" name="Line 16"/>
          <p:cNvSpPr>
            <a:spLocks noChangeShapeType="1"/>
          </p:cNvSpPr>
          <p:nvPr/>
        </p:nvSpPr>
        <p:spPr bwMode="auto">
          <a:xfrm>
            <a:off x="5776913" y="3711575"/>
            <a:ext cx="1484312" cy="0"/>
          </a:xfrm>
          <a:prstGeom prst="line">
            <a:avLst/>
          </a:prstGeom>
          <a:noFill/>
          <a:ln w="9525">
            <a:solidFill>
              <a:srgbClr val="000000"/>
            </a:solidFill>
            <a:round/>
            <a:headEnd/>
            <a:tailEnd type="triangle" w="med" len="med"/>
          </a:ln>
        </p:spPr>
        <p:txBody>
          <a:bodyPr/>
          <a:lstStyle/>
          <a:p>
            <a:endParaRPr lang="ar-SA"/>
          </a:p>
        </p:txBody>
      </p:sp>
      <p:sp>
        <p:nvSpPr>
          <p:cNvPr id="50192" name="TextBox 16"/>
          <p:cNvSpPr txBox="1">
            <a:spLocks noChangeArrowheads="1"/>
          </p:cNvSpPr>
          <p:nvPr/>
        </p:nvSpPr>
        <p:spPr bwMode="auto">
          <a:xfrm>
            <a:off x="381000" y="2057400"/>
            <a:ext cx="1676400" cy="923925"/>
          </a:xfrm>
          <a:prstGeom prst="rect">
            <a:avLst/>
          </a:prstGeom>
          <a:noFill/>
          <a:ln w="9525">
            <a:noFill/>
            <a:miter lim="800000"/>
            <a:headEnd/>
            <a:tailEnd/>
          </a:ln>
        </p:spPr>
        <p:txBody>
          <a:bodyPr>
            <a:spAutoFit/>
          </a:bodyPr>
          <a:lstStyle/>
          <a:p>
            <a:pPr algn="ctr"/>
            <a:r>
              <a:rPr lang="ar-SA" b="1"/>
              <a:t>اللوحة الأم</a:t>
            </a:r>
            <a:br>
              <a:rPr lang="ar-SA" b="1"/>
            </a:br>
            <a:r>
              <a:rPr lang="en-US" b="1"/>
              <a:t>Mother board</a:t>
            </a:r>
            <a:endParaRPr lang="ar-SA" b="1"/>
          </a:p>
          <a:p>
            <a:pPr algn="ctr"/>
            <a:endParaRPr lang="en-US" b="1"/>
          </a:p>
        </p:txBody>
      </p:sp>
      <p:cxnSp>
        <p:nvCxnSpPr>
          <p:cNvPr id="18" name="Straight Connector 17"/>
          <p:cNvCxnSpPr>
            <a:stCxn id="50181" idx="1"/>
            <a:endCxn id="50181" idx="3"/>
          </p:cNvCxnSpPr>
          <p:nvPr/>
        </p:nvCxnSpPr>
        <p:spPr>
          <a:xfrm rot="10800000" flipH="1">
            <a:off x="2362200" y="2076450"/>
            <a:ext cx="434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114801" y="2284412"/>
            <a:ext cx="457200" cy="31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170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0" y="1524000"/>
            <a:ext cx="2590800" cy="990600"/>
          </a:xfrm>
          <a:noFill/>
          <a:ln w="9525">
            <a:noFill/>
            <a:miter lim="800000"/>
            <a:headEnd/>
            <a:tailEnd/>
          </a:ln>
        </p:spPr>
        <p:txBody>
          <a:bodyPr vert="horz" anchor="ctr">
            <a:normAutofit/>
          </a:bodyPr>
          <a:lstStyle/>
          <a:p>
            <a:pPr algn="r" eaLnBrk="0" hangingPunct="0"/>
            <a:r>
              <a:rPr lang="ar-SA" sz="3200" b="1" dirty="0" smtClean="0">
                <a:solidFill>
                  <a:schemeClr val="accent2"/>
                </a:solidFill>
                <a:latin typeface="Lucida Sans Unicode" pitchFamily="34" charset="0"/>
                <a:cs typeface="Traditional Arabic" pitchFamily="2" charset="-78"/>
              </a:rPr>
              <a:t>المراجع:</a:t>
            </a:r>
          </a:p>
        </p:txBody>
      </p:sp>
      <p:sp>
        <p:nvSpPr>
          <p:cNvPr id="50179" name="Slide Number Placeholder 4"/>
          <p:cNvSpPr>
            <a:spLocks noGrp="1"/>
          </p:cNvSpPr>
          <p:nvPr>
            <p:ph type="sldNum" sz="quarter" idx="12"/>
          </p:nvPr>
        </p:nvSpPr>
        <p:spPr bwMode="auto">
          <a:noFill/>
          <a:ln>
            <a:miter lim="800000"/>
            <a:headEnd/>
            <a:tailEnd/>
          </a:ln>
        </p:spPr>
        <p:txBody>
          <a:bodyPr/>
          <a:lstStyle/>
          <a:p>
            <a:fld id="{932797DA-3524-419F-A53F-E08C1B453845}" type="slidenum">
              <a:rPr lang="ar-SA" smtClean="0"/>
              <a:pPr/>
              <a:t>42</a:t>
            </a:fld>
            <a:endParaRPr lang="en-US" smtClean="0"/>
          </a:p>
        </p:txBody>
      </p:sp>
      <p:sp>
        <p:nvSpPr>
          <p:cNvPr id="19" name="عنصر نائب للمحتوى 2"/>
          <p:cNvSpPr>
            <a:spLocks noGrp="1"/>
          </p:cNvSpPr>
          <p:nvPr>
            <p:ph sz="quarter" idx="1"/>
          </p:nvPr>
        </p:nvSpPr>
        <p:spPr>
          <a:xfrm>
            <a:off x="900113" y="2347913"/>
            <a:ext cx="7481887" cy="2528887"/>
          </a:xfrm>
        </p:spPr>
        <p:txBody>
          <a:bodyPr>
            <a:normAutofit/>
          </a:bodyPr>
          <a:lstStyle/>
          <a:p>
            <a:pPr marL="632460" indent="-514350" algn="r" rtl="1" eaLnBrk="1" fontAlgn="auto" hangingPunct="1">
              <a:spcBef>
                <a:spcPts val="580"/>
              </a:spcBef>
              <a:spcAft>
                <a:spcPts val="0"/>
              </a:spcAft>
              <a:buNone/>
              <a:defRPr/>
            </a:pPr>
            <a:endParaRPr lang="ar-SA" sz="2400" dirty="0" smtClean="0">
              <a:solidFill>
                <a:schemeClr val="tx1">
                  <a:lumMod val="95000"/>
                  <a:lumOff val="5000"/>
                </a:schemeClr>
              </a:solidFill>
              <a:cs typeface="Traditional Arabic" pitchFamily="2" charset="-78"/>
            </a:endParaRPr>
          </a:p>
          <a:p>
            <a:pPr marL="632460" indent="-514350" algn="r" rtl="1" eaLnBrk="1" fontAlgn="auto" hangingPunct="1">
              <a:spcBef>
                <a:spcPts val="580"/>
              </a:spcBef>
              <a:spcAft>
                <a:spcPts val="0"/>
              </a:spcAft>
              <a:buClr>
                <a:schemeClr val="accent2">
                  <a:lumMod val="50000"/>
                </a:schemeClr>
              </a:buClr>
              <a:buAutoNum type="arabicPeriod"/>
              <a:defRPr/>
            </a:pPr>
            <a:r>
              <a:rPr lang="ar-SA" sz="2400" dirty="0" smtClean="0">
                <a:solidFill>
                  <a:schemeClr val="tx1">
                    <a:lumMod val="95000"/>
                    <a:lumOff val="5000"/>
                  </a:schemeClr>
                </a:solidFill>
                <a:cs typeface="Traditional Arabic" pitchFamily="2" charset="-78"/>
              </a:rPr>
              <a:t>كتاب مقدمة في الحاسب والإنترنت، </a:t>
            </a:r>
            <a:r>
              <a:rPr lang="ar-SA" sz="2400" dirty="0" err="1" smtClean="0">
                <a:solidFill>
                  <a:schemeClr val="tx1">
                    <a:lumMod val="95000"/>
                    <a:lumOff val="5000"/>
                  </a:schemeClr>
                </a:solidFill>
                <a:cs typeface="Traditional Arabic" pitchFamily="2" charset="-78"/>
              </a:rPr>
              <a:t>أ</a:t>
            </a:r>
            <a:r>
              <a:rPr lang="ar-SA" sz="2400" dirty="0" smtClean="0">
                <a:solidFill>
                  <a:schemeClr val="tx1">
                    <a:lumMod val="95000"/>
                    <a:lumOff val="5000"/>
                  </a:schemeClr>
                </a:solidFill>
                <a:cs typeface="Traditional Arabic" pitchFamily="2" charset="-78"/>
              </a:rPr>
              <a:t>.د. عبدالله الموسى</a:t>
            </a:r>
            <a:r>
              <a:rPr lang="ar-SA" sz="2400" dirty="0" smtClean="0">
                <a:solidFill>
                  <a:schemeClr val="tx1">
                    <a:lumMod val="95000"/>
                    <a:lumOff val="5000"/>
                  </a:schemeClr>
                </a:solidFill>
                <a:cs typeface="Traditional Arabic" pitchFamily="2" charset="-78"/>
              </a:rPr>
              <a:t>.</a:t>
            </a:r>
            <a:endParaRPr lang="ar-SA" sz="2400" dirty="0" smtClean="0">
              <a:solidFill>
                <a:schemeClr val="tx1">
                  <a:lumMod val="95000"/>
                  <a:lumOff val="5000"/>
                </a:schemeClr>
              </a:solidFill>
              <a:cs typeface="Traditional Arabic" pitchFamily="2" charset="-78"/>
            </a:endParaRPr>
          </a:p>
        </p:txBody>
      </p:sp>
    </p:spTree>
    <p:extLst>
      <p:ext uri="{BB962C8B-B14F-4D97-AF65-F5344CB8AC3E}">
        <p14:creationId xmlns:p14="http://schemas.microsoft.com/office/powerpoint/2010/main" val="704170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41287637"/>
              </p:ext>
            </p:extLst>
          </p:nvPr>
        </p:nvGraphicFramePr>
        <p:xfrm>
          <a:off x="762000" y="1822704"/>
          <a:ext cx="7696200" cy="3435096"/>
        </p:xfrm>
        <a:graphic>
          <a:graphicData uri="http://schemas.openxmlformats.org/drawingml/2006/table">
            <a:tbl>
              <a:tblPr rtl="1" firstRow="1" firstCol="1" bandRow="1">
                <a:tableStyleId>{0660B408-B3CF-4A94-85FC-2B1E0A45F4A2}</a:tableStyleId>
              </a:tblPr>
              <a:tblGrid>
                <a:gridCol w="3848100"/>
                <a:gridCol w="3848100"/>
              </a:tblGrid>
              <a:tr h="607314">
                <a:tc>
                  <a:txBody>
                    <a:bodyPr/>
                    <a:lstStyle/>
                    <a:p>
                      <a:pPr algn="ctr" rtl="1">
                        <a:lnSpc>
                          <a:spcPct val="115000"/>
                        </a:lnSpc>
                        <a:spcAft>
                          <a:spcPts val="0"/>
                        </a:spcAft>
                      </a:pPr>
                      <a:r>
                        <a:rPr kumimoji="0" lang="ar-SA" sz="2800" b="1" kern="1200" dirty="0">
                          <a:solidFill>
                            <a:schemeClr val="bg1"/>
                          </a:solidFill>
                          <a:latin typeface="+mn-lt"/>
                          <a:ea typeface="+mn-ea"/>
                          <a:cs typeface="Traditional Arabic" pitchFamily="2" charset="-78"/>
                        </a:rPr>
                        <a:t>أسباب </a:t>
                      </a:r>
                      <a:r>
                        <a:rPr kumimoji="0" lang="ar-SA" sz="2800" b="1" kern="1200" dirty="0" smtClean="0">
                          <a:solidFill>
                            <a:schemeClr val="bg1"/>
                          </a:solidFill>
                          <a:latin typeface="+mn-lt"/>
                          <a:ea typeface="+mn-ea"/>
                          <a:cs typeface="Traditional Arabic" pitchFamily="2" charset="-78"/>
                        </a:rPr>
                        <a:t>انتشار </a:t>
                      </a:r>
                      <a:r>
                        <a:rPr kumimoji="0" lang="ar-SA" sz="2800" b="1" kern="1200" dirty="0">
                          <a:solidFill>
                            <a:schemeClr val="bg1"/>
                          </a:solidFill>
                          <a:latin typeface="+mn-lt"/>
                          <a:ea typeface="+mn-ea"/>
                          <a:cs typeface="Traditional Arabic" pitchFamily="2" charset="-78"/>
                        </a:rPr>
                        <a:t>تقنية الحاسب على المستوى العام</a:t>
                      </a:r>
                      <a:endParaRPr kumimoji="0" lang="en-US" sz="2800" b="1" kern="1200" dirty="0">
                        <a:solidFill>
                          <a:schemeClr val="bg1"/>
                        </a:solidFill>
                        <a:latin typeface="+mn-lt"/>
                        <a:ea typeface="+mn-ea"/>
                        <a:cs typeface="Traditional Arabic" pitchFamily="2" charset="-78"/>
                      </a:endParaRPr>
                    </a:p>
                  </a:txBody>
                  <a:tcPr marL="68580" marR="68580" marT="0" marB="0" anchor="ctr"/>
                </a:tc>
                <a:tc>
                  <a:txBody>
                    <a:bodyPr/>
                    <a:lstStyle/>
                    <a:p>
                      <a:pPr algn="ctr" rtl="1">
                        <a:lnSpc>
                          <a:spcPct val="115000"/>
                        </a:lnSpc>
                        <a:spcAft>
                          <a:spcPts val="0"/>
                        </a:spcAft>
                      </a:pPr>
                      <a:r>
                        <a:rPr kumimoji="0" lang="ar-SA" sz="2800" b="1" kern="1200" dirty="0">
                          <a:solidFill>
                            <a:schemeClr val="bg1"/>
                          </a:solidFill>
                          <a:latin typeface="+mn-lt"/>
                          <a:ea typeface="+mn-ea"/>
                          <a:cs typeface="Traditional Arabic" pitchFamily="2" charset="-78"/>
                        </a:rPr>
                        <a:t>أسباب </a:t>
                      </a:r>
                      <a:r>
                        <a:rPr kumimoji="0" lang="ar-SA" sz="2800" b="1" kern="1200" dirty="0" smtClean="0">
                          <a:solidFill>
                            <a:schemeClr val="bg1"/>
                          </a:solidFill>
                          <a:latin typeface="+mn-lt"/>
                          <a:ea typeface="+mn-ea"/>
                          <a:cs typeface="Traditional Arabic" pitchFamily="2" charset="-78"/>
                        </a:rPr>
                        <a:t>انتشار تقنية </a:t>
                      </a:r>
                      <a:r>
                        <a:rPr kumimoji="0" lang="ar-SA" sz="2800" b="1" kern="1200" dirty="0">
                          <a:solidFill>
                            <a:schemeClr val="bg1"/>
                          </a:solidFill>
                          <a:latin typeface="+mn-lt"/>
                          <a:ea typeface="+mn-ea"/>
                          <a:cs typeface="Traditional Arabic" pitchFamily="2" charset="-78"/>
                        </a:rPr>
                        <a:t>الحاسب على المستوى الخاص</a:t>
                      </a:r>
                      <a:endParaRPr kumimoji="0" lang="en-US" sz="2800" b="1" kern="1200" dirty="0">
                        <a:solidFill>
                          <a:schemeClr val="bg1"/>
                        </a:solidFill>
                        <a:latin typeface="+mn-lt"/>
                        <a:ea typeface="+mn-ea"/>
                        <a:cs typeface="Traditional Arabic" pitchFamily="2" charset="-78"/>
                      </a:endParaRPr>
                    </a:p>
                  </a:txBody>
                  <a:tcPr marL="68580" marR="68580" marT="0" marB="0" anchor="ctr"/>
                </a:tc>
              </a:tr>
              <a:tr h="303657">
                <a:tc>
                  <a:txBody>
                    <a:bodyPr/>
                    <a:lstStyle/>
                    <a:p>
                      <a:pPr marL="342900" lvl="0" indent="-342900" algn="ctr" rtl="1">
                        <a:lnSpc>
                          <a:spcPct val="115000"/>
                        </a:lnSpc>
                        <a:spcAft>
                          <a:spcPts val="0"/>
                        </a:spcAft>
                        <a:tabLst>
                          <a:tab pos="457200" algn="l"/>
                        </a:tabLst>
                      </a:pPr>
                      <a:r>
                        <a:rPr kumimoji="0" lang="ar-SA" sz="2800" b="0" kern="1200" dirty="0">
                          <a:solidFill>
                            <a:schemeClr val="bg2">
                              <a:lumMod val="10000"/>
                            </a:schemeClr>
                          </a:solidFill>
                          <a:latin typeface="+mn-lt"/>
                          <a:ea typeface="+mn-ea"/>
                          <a:cs typeface="Traditional Arabic" pitchFamily="2" charset="-78"/>
                        </a:rPr>
                        <a:t>زيادة </a:t>
                      </a:r>
                      <a:r>
                        <a:rPr kumimoji="0" lang="ar-SA" sz="2800" b="0" kern="1200" dirty="0" smtClean="0">
                          <a:solidFill>
                            <a:schemeClr val="bg2">
                              <a:lumMod val="10000"/>
                            </a:schemeClr>
                          </a:solidFill>
                          <a:latin typeface="+mn-lt"/>
                          <a:ea typeface="+mn-ea"/>
                          <a:cs typeface="Traditional Arabic" pitchFamily="2" charset="-78"/>
                        </a:rPr>
                        <a:t>الإنتاج</a:t>
                      </a:r>
                      <a:endParaRPr kumimoji="0" lang="en-US" sz="2800" b="0" kern="1200" dirty="0">
                        <a:solidFill>
                          <a:schemeClr val="bg2">
                            <a:lumMod val="10000"/>
                          </a:schemeClr>
                        </a:solidFill>
                        <a:latin typeface="+mn-lt"/>
                        <a:ea typeface="+mn-ea"/>
                        <a:cs typeface="Traditional Arabic" pitchFamily="2" charset="-78"/>
                      </a:endParaRPr>
                    </a:p>
                  </a:txBody>
                  <a:tcPr marL="68580" marR="68580" marT="0" marB="0" anchor="ctr"/>
                </a:tc>
                <a:tc>
                  <a:txBody>
                    <a:bodyPr/>
                    <a:lstStyle/>
                    <a:p>
                      <a:pPr marL="342900" lvl="0" indent="-342900" algn="ctr" rtl="1">
                        <a:lnSpc>
                          <a:spcPct val="115000"/>
                        </a:lnSpc>
                        <a:spcAft>
                          <a:spcPts val="0"/>
                        </a:spcAft>
                        <a:tabLst>
                          <a:tab pos="457200" algn="l"/>
                        </a:tabLst>
                      </a:pPr>
                      <a:r>
                        <a:rPr kumimoji="0" lang="ar-SA" sz="2800" b="0" kern="1200" dirty="0">
                          <a:solidFill>
                            <a:schemeClr val="bg2">
                              <a:lumMod val="10000"/>
                            </a:schemeClr>
                          </a:solidFill>
                          <a:latin typeface="+mn-lt"/>
                          <a:ea typeface="+mn-ea"/>
                          <a:cs typeface="Traditional Arabic" pitchFamily="2" charset="-78"/>
                        </a:rPr>
                        <a:t>صغر حجم </a:t>
                      </a:r>
                      <a:r>
                        <a:rPr kumimoji="0" lang="ar-SA" sz="2800" b="0" kern="1200" dirty="0" smtClean="0">
                          <a:solidFill>
                            <a:schemeClr val="bg2">
                              <a:lumMod val="10000"/>
                            </a:schemeClr>
                          </a:solidFill>
                          <a:latin typeface="+mn-lt"/>
                          <a:ea typeface="+mn-ea"/>
                          <a:cs typeface="Traditional Arabic" pitchFamily="2" charset="-78"/>
                        </a:rPr>
                        <a:t>الحاسب</a:t>
                      </a:r>
                      <a:endParaRPr kumimoji="0" lang="en-US" sz="2800" b="0" kern="1200" dirty="0">
                        <a:solidFill>
                          <a:schemeClr val="bg2">
                            <a:lumMod val="10000"/>
                          </a:schemeClr>
                        </a:solidFill>
                        <a:latin typeface="+mn-lt"/>
                        <a:ea typeface="+mn-ea"/>
                        <a:cs typeface="Traditional Arabic" pitchFamily="2" charset="-78"/>
                      </a:endParaRPr>
                    </a:p>
                  </a:txBody>
                  <a:tcPr marL="68580" marR="68580" marT="0" marB="0" anchor="ctr"/>
                </a:tc>
              </a:tr>
              <a:tr h="303657">
                <a:tc>
                  <a:txBody>
                    <a:bodyPr/>
                    <a:lstStyle/>
                    <a:p>
                      <a:pPr marL="342900" lvl="0" indent="-342900" algn="ctr" rtl="1">
                        <a:lnSpc>
                          <a:spcPct val="115000"/>
                        </a:lnSpc>
                        <a:spcAft>
                          <a:spcPts val="0"/>
                        </a:spcAft>
                        <a:tabLst>
                          <a:tab pos="457200" algn="l"/>
                        </a:tabLst>
                      </a:pPr>
                      <a:r>
                        <a:rPr kumimoji="0" lang="ar-SA" sz="2800" b="0" kern="1200" dirty="0">
                          <a:solidFill>
                            <a:schemeClr val="bg2">
                              <a:lumMod val="10000"/>
                            </a:schemeClr>
                          </a:solidFill>
                          <a:latin typeface="+mn-lt"/>
                          <a:ea typeface="+mn-ea"/>
                          <a:cs typeface="Traditional Arabic" pitchFamily="2" charset="-78"/>
                        </a:rPr>
                        <a:t>المساعدة في ا</a:t>
                      </a:r>
                      <a:r>
                        <a:rPr kumimoji="0" lang="ar-SA" sz="2800" b="0" kern="1200" dirty="0" smtClean="0">
                          <a:solidFill>
                            <a:schemeClr val="bg2">
                              <a:lumMod val="10000"/>
                            </a:schemeClr>
                          </a:solidFill>
                          <a:latin typeface="+mn-lt"/>
                          <a:ea typeface="+mn-ea"/>
                          <a:cs typeface="Traditional Arabic" pitchFamily="2" charset="-78"/>
                        </a:rPr>
                        <a:t>تخاذ القرار</a:t>
                      </a:r>
                      <a:endParaRPr kumimoji="0" lang="en-US" sz="2800" b="0" kern="1200" dirty="0">
                        <a:solidFill>
                          <a:schemeClr val="bg2">
                            <a:lumMod val="10000"/>
                          </a:schemeClr>
                        </a:solidFill>
                        <a:latin typeface="+mn-lt"/>
                        <a:ea typeface="+mn-ea"/>
                        <a:cs typeface="Traditional Arabic" pitchFamily="2" charset="-78"/>
                      </a:endParaRPr>
                    </a:p>
                  </a:txBody>
                  <a:tcPr marL="68580" marR="68580" marT="0" marB="0" anchor="ctr"/>
                </a:tc>
                <a:tc>
                  <a:txBody>
                    <a:bodyPr/>
                    <a:lstStyle/>
                    <a:p>
                      <a:pPr marL="342900" lvl="0" indent="-342900" algn="ctr" rtl="1">
                        <a:lnSpc>
                          <a:spcPct val="115000"/>
                        </a:lnSpc>
                        <a:spcAft>
                          <a:spcPts val="0"/>
                        </a:spcAft>
                        <a:tabLst>
                          <a:tab pos="457200" algn="l"/>
                        </a:tabLst>
                      </a:pPr>
                      <a:r>
                        <a:rPr kumimoji="0" lang="ar-SA" sz="2800" b="0" kern="1200" dirty="0">
                          <a:solidFill>
                            <a:schemeClr val="bg2">
                              <a:lumMod val="10000"/>
                            </a:schemeClr>
                          </a:solidFill>
                          <a:latin typeface="+mn-lt"/>
                          <a:ea typeface="+mn-ea"/>
                          <a:cs typeface="Traditional Arabic" pitchFamily="2" charset="-78"/>
                        </a:rPr>
                        <a:t>رخص </a:t>
                      </a:r>
                      <a:r>
                        <a:rPr kumimoji="0" lang="ar-SA" sz="2800" b="0" kern="1200" dirty="0" smtClean="0">
                          <a:solidFill>
                            <a:schemeClr val="bg2">
                              <a:lumMod val="10000"/>
                            </a:schemeClr>
                          </a:solidFill>
                          <a:latin typeface="+mn-lt"/>
                          <a:ea typeface="+mn-ea"/>
                          <a:cs typeface="Traditional Arabic" pitchFamily="2" charset="-78"/>
                        </a:rPr>
                        <a:t>السعر</a:t>
                      </a:r>
                      <a:endParaRPr kumimoji="0" lang="en-US" sz="2800" b="0" kern="1200" dirty="0">
                        <a:solidFill>
                          <a:schemeClr val="bg2">
                            <a:lumMod val="10000"/>
                          </a:schemeClr>
                        </a:solidFill>
                        <a:latin typeface="+mn-lt"/>
                        <a:ea typeface="+mn-ea"/>
                        <a:cs typeface="Traditional Arabic" pitchFamily="2" charset="-78"/>
                      </a:endParaRPr>
                    </a:p>
                  </a:txBody>
                  <a:tcPr marL="68580" marR="68580" marT="0" marB="0" anchor="ctr"/>
                </a:tc>
              </a:tr>
              <a:tr h="303657">
                <a:tc>
                  <a:txBody>
                    <a:bodyPr/>
                    <a:lstStyle/>
                    <a:p>
                      <a:pPr marL="342900" lvl="0" indent="-342900" algn="ctr" rtl="1">
                        <a:lnSpc>
                          <a:spcPct val="115000"/>
                        </a:lnSpc>
                        <a:spcAft>
                          <a:spcPts val="0"/>
                        </a:spcAft>
                        <a:tabLst>
                          <a:tab pos="457200" algn="l"/>
                        </a:tabLst>
                      </a:pPr>
                      <a:r>
                        <a:rPr kumimoji="0" lang="ar-SA" sz="2800" b="0" kern="1200" dirty="0">
                          <a:solidFill>
                            <a:schemeClr val="bg2">
                              <a:lumMod val="10000"/>
                            </a:schemeClr>
                          </a:solidFill>
                          <a:latin typeface="+mn-lt"/>
                          <a:ea typeface="+mn-ea"/>
                          <a:cs typeface="Traditional Arabic" pitchFamily="2" charset="-78"/>
                        </a:rPr>
                        <a:t>تقليل </a:t>
                      </a:r>
                      <a:r>
                        <a:rPr kumimoji="0" lang="ar-SA" sz="2800" b="0" kern="1200" dirty="0" smtClean="0">
                          <a:solidFill>
                            <a:schemeClr val="bg2">
                              <a:lumMod val="10000"/>
                            </a:schemeClr>
                          </a:solidFill>
                          <a:latin typeface="+mn-lt"/>
                          <a:ea typeface="+mn-ea"/>
                          <a:cs typeface="Traditional Arabic" pitchFamily="2" charset="-78"/>
                        </a:rPr>
                        <a:t>التكلفة</a:t>
                      </a:r>
                      <a:endParaRPr kumimoji="0" lang="en-US" sz="2800" b="0" kern="1200" dirty="0">
                        <a:solidFill>
                          <a:schemeClr val="bg2">
                            <a:lumMod val="10000"/>
                          </a:schemeClr>
                        </a:solidFill>
                        <a:latin typeface="+mn-lt"/>
                        <a:ea typeface="+mn-ea"/>
                        <a:cs typeface="Traditional Arabic" pitchFamily="2" charset="-78"/>
                      </a:endParaRPr>
                    </a:p>
                  </a:txBody>
                  <a:tcPr marL="68580" marR="68580" marT="0" marB="0" anchor="ctr"/>
                </a:tc>
                <a:tc>
                  <a:txBody>
                    <a:bodyPr/>
                    <a:lstStyle/>
                    <a:p>
                      <a:pPr marL="342900" lvl="0" indent="-342900" algn="ctr" rtl="1">
                        <a:lnSpc>
                          <a:spcPct val="115000"/>
                        </a:lnSpc>
                        <a:spcAft>
                          <a:spcPts val="0"/>
                        </a:spcAft>
                        <a:tabLst>
                          <a:tab pos="457200" algn="l"/>
                        </a:tabLst>
                      </a:pPr>
                      <a:r>
                        <a:rPr kumimoji="0" lang="ar-SA" sz="2800" b="0" kern="1200" dirty="0">
                          <a:solidFill>
                            <a:schemeClr val="bg2">
                              <a:lumMod val="10000"/>
                            </a:schemeClr>
                          </a:solidFill>
                          <a:latin typeface="+mn-lt"/>
                          <a:ea typeface="+mn-ea"/>
                          <a:cs typeface="Traditional Arabic" pitchFamily="2" charset="-78"/>
                        </a:rPr>
                        <a:t>سهولة </a:t>
                      </a:r>
                      <a:r>
                        <a:rPr kumimoji="0" lang="ar-SA" sz="2800" b="0" kern="1200" dirty="0" smtClean="0">
                          <a:solidFill>
                            <a:schemeClr val="bg2">
                              <a:lumMod val="10000"/>
                            </a:schemeClr>
                          </a:solidFill>
                          <a:latin typeface="+mn-lt"/>
                          <a:ea typeface="+mn-ea"/>
                          <a:cs typeface="Traditional Arabic" pitchFamily="2" charset="-78"/>
                        </a:rPr>
                        <a:t>الاستخدام</a:t>
                      </a:r>
                      <a:endParaRPr kumimoji="0" lang="en-US" sz="2800" b="0" kern="1200" dirty="0">
                        <a:solidFill>
                          <a:schemeClr val="bg2">
                            <a:lumMod val="10000"/>
                          </a:schemeClr>
                        </a:solidFill>
                        <a:latin typeface="+mn-lt"/>
                        <a:ea typeface="+mn-ea"/>
                        <a:cs typeface="Traditional Arabic" pitchFamily="2" charset="-78"/>
                      </a:endParaRPr>
                    </a:p>
                  </a:txBody>
                  <a:tcPr marL="68580" marR="68580" marT="0" marB="0" anchor="ctr"/>
                </a:tc>
              </a:tr>
              <a:tr h="910971">
                <a:tc>
                  <a:txBody>
                    <a:bodyPr/>
                    <a:lstStyle/>
                    <a:p>
                      <a:pPr algn="ctr" rtl="1">
                        <a:lnSpc>
                          <a:spcPct val="115000"/>
                        </a:lnSpc>
                        <a:spcAft>
                          <a:spcPts val="0"/>
                        </a:spcAft>
                      </a:pPr>
                      <a:r>
                        <a:rPr kumimoji="0" lang="ar-SA" sz="2800" b="0" kern="1200" dirty="0">
                          <a:solidFill>
                            <a:schemeClr val="bg2">
                              <a:lumMod val="10000"/>
                            </a:schemeClr>
                          </a:solidFill>
                          <a:latin typeface="+mn-lt"/>
                          <a:ea typeface="+mn-ea"/>
                          <a:cs typeface="Traditional Arabic" pitchFamily="2" charset="-78"/>
                        </a:rPr>
                        <a:t>فتح فرص </a:t>
                      </a:r>
                      <a:r>
                        <a:rPr kumimoji="0" lang="ar-SA" sz="2800" b="0" kern="1200" dirty="0" smtClean="0">
                          <a:solidFill>
                            <a:schemeClr val="bg2">
                              <a:lumMod val="10000"/>
                            </a:schemeClr>
                          </a:solidFill>
                          <a:latin typeface="+mn-lt"/>
                          <a:ea typeface="+mn-ea"/>
                          <a:cs typeface="Traditional Arabic" pitchFamily="2" charset="-78"/>
                        </a:rPr>
                        <a:t>العمل (تحويل </a:t>
                      </a:r>
                      <a:r>
                        <a:rPr kumimoji="0" lang="ar-SA" sz="2800" b="0" kern="1200" dirty="0">
                          <a:solidFill>
                            <a:schemeClr val="bg2">
                              <a:lumMod val="10000"/>
                            </a:schemeClr>
                          </a:solidFill>
                          <a:latin typeface="+mn-lt"/>
                          <a:ea typeface="+mn-ea"/>
                          <a:cs typeface="Traditional Arabic" pitchFamily="2" charset="-78"/>
                        </a:rPr>
                        <a:t>نوعية </a:t>
                      </a:r>
                      <a:r>
                        <a:rPr kumimoji="0" lang="ar-SA" sz="2800" b="0" kern="1200" dirty="0" smtClean="0">
                          <a:solidFill>
                            <a:schemeClr val="bg2">
                              <a:lumMod val="10000"/>
                            </a:schemeClr>
                          </a:solidFill>
                          <a:latin typeface="+mn-lt"/>
                          <a:ea typeface="+mn-ea"/>
                          <a:cs typeface="Traditional Arabic" pitchFamily="2" charset="-78"/>
                        </a:rPr>
                        <a:t>الوظائف</a:t>
                      </a:r>
                      <a:r>
                        <a:rPr kumimoji="0" lang="ar-SA" sz="2800" b="0" kern="1200" baseline="0" dirty="0" smtClean="0">
                          <a:solidFill>
                            <a:schemeClr val="bg2">
                              <a:lumMod val="10000"/>
                            </a:schemeClr>
                          </a:solidFill>
                          <a:latin typeface="+mn-lt"/>
                          <a:ea typeface="+mn-ea"/>
                          <a:cs typeface="Traditional Arabic" pitchFamily="2" charset="-78"/>
                        </a:rPr>
                        <a:t> -</a:t>
                      </a:r>
                      <a:r>
                        <a:rPr kumimoji="0" lang="ar-SA" sz="2800" b="0" kern="1200" dirty="0" smtClean="0">
                          <a:solidFill>
                            <a:schemeClr val="bg2">
                              <a:lumMod val="10000"/>
                            </a:schemeClr>
                          </a:solidFill>
                          <a:latin typeface="+mn-lt"/>
                          <a:ea typeface="+mn-ea"/>
                          <a:cs typeface="Traditional Arabic" pitchFamily="2" charset="-78"/>
                        </a:rPr>
                        <a:t> </a:t>
                      </a:r>
                      <a:r>
                        <a:rPr kumimoji="0" lang="ar-SA" sz="2800" b="0" kern="1200" dirty="0">
                          <a:solidFill>
                            <a:schemeClr val="bg2">
                              <a:lumMod val="10000"/>
                            </a:schemeClr>
                          </a:solidFill>
                          <a:latin typeface="+mn-lt"/>
                          <a:ea typeface="+mn-ea"/>
                          <a:cs typeface="Traditional Arabic" pitchFamily="2" charset="-78"/>
                        </a:rPr>
                        <a:t>العمل من المنزل </a:t>
                      </a:r>
                      <a:r>
                        <a:rPr kumimoji="0" lang="ar-SA" sz="2800" b="0" kern="1200" dirty="0" smtClean="0">
                          <a:solidFill>
                            <a:schemeClr val="bg2">
                              <a:lumMod val="10000"/>
                            </a:schemeClr>
                          </a:solidFill>
                          <a:latin typeface="+mn-lt"/>
                          <a:ea typeface="+mn-ea"/>
                          <a:cs typeface="Traditional Arabic" pitchFamily="2" charset="-78"/>
                        </a:rPr>
                        <a:t>- </a:t>
                      </a:r>
                      <a:r>
                        <a:rPr kumimoji="0" lang="ar-SA" sz="2800" b="0" kern="1200" dirty="0">
                          <a:solidFill>
                            <a:schemeClr val="bg2">
                              <a:lumMod val="10000"/>
                            </a:schemeClr>
                          </a:solidFill>
                          <a:latin typeface="+mn-lt"/>
                          <a:ea typeface="+mn-ea"/>
                          <a:cs typeface="Traditional Arabic" pitchFamily="2" charset="-78"/>
                        </a:rPr>
                        <a:t>التعليم عن بعد).</a:t>
                      </a:r>
                      <a:endParaRPr kumimoji="0" lang="en-US" sz="2800" b="0" kern="1200" dirty="0">
                        <a:solidFill>
                          <a:schemeClr val="bg2">
                            <a:lumMod val="10000"/>
                          </a:schemeClr>
                        </a:solidFill>
                        <a:latin typeface="+mn-lt"/>
                        <a:ea typeface="+mn-ea"/>
                        <a:cs typeface="Traditional Arabic" pitchFamily="2" charset="-78"/>
                      </a:endParaRPr>
                    </a:p>
                  </a:txBody>
                  <a:tcPr marL="68580" marR="68580" marT="0" marB="0" anchor="ctr"/>
                </a:tc>
                <a:tc>
                  <a:txBody>
                    <a:bodyPr/>
                    <a:lstStyle/>
                    <a:p>
                      <a:pPr marL="342900" lvl="0" indent="-342900" algn="ctr" rtl="1">
                        <a:lnSpc>
                          <a:spcPct val="115000"/>
                        </a:lnSpc>
                        <a:spcAft>
                          <a:spcPts val="0"/>
                        </a:spcAft>
                        <a:tabLst>
                          <a:tab pos="457200" algn="l"/>
                        </a:tabLst>
                      </a:pPr>
                      <a:r>
                        <a:rPr kumimoji="0" lang="ar-SA" sz="2800" b="0" kern="1200" dirty="0">
                          <a:solidFill>
                            <a:schemeClr val="bg2">
                              <a:lumMod val="10000"/>
                            </a:schemeClr>
                          </a:solidFill>
                          <a:latin typeface="+mn-lt"/>
                          <a:ea typeface="+mn-ea"/>
                          <a:cs typeface="Traditional Arabic" pitchFamily="2" charset="-78"/>
                        </a:rPr>
                        <a:t>كثرة </a:t>
                      </a:r>
                      <a:r>
                        <a:rPr kumimoji="0" lang="ar-SA" sz="2800" b="0" kern="1200" dirty="0" smtClean="0">
                          <a:solidFill>
                            <a:schemeClr val="bg2">
                              <a:lumMod val="10000"/>
                            </a:schemeClr>
                          </a:solidFill>
                          <a:latin typeface="+mn-lt"/>
                          <a:ea typeface="+mn-ea"/>
                          <a:cs typeface="Traditional Arabic" pitchFamily="2" charset="-78"/>
                        </a:rPr>
                        <a:t>الإمكانيات</a:t>
                      </a:r>
                      <a:endParaRPr kumimoji="0" lang="en-US" sz="2800" b="0" kern="1200" dirty="0">
                        <a:solidFill>
                          <a:schemeClr val="bg2">
                            <a:lumMod val="10000"/>
                          </a:schemeClr>
                        </a:solidFill>
                        <a:latin typeface="+mn-lt"/>
                        <a:ea typeface="+mn-ea"/>
                        <a:cs typeface="Traditional Arabic" pitchFamily="2" charset="-78"/>
                      </a:endParaRPr>
                    </a:p>
                  </a:txBody>
                  <a:tcPr marL="68580" marR="68580" marT="0" marB="0" anchor="ctr"/>
                </a:tc>
              </a:tr>
            </a:tbl>
          </a:graphicData>
        </a:graphic>
      </p:graphicFrame>
      <p:sp>
        <p:nvSpPr>
          <p:cNvPr id="2" name="Slide Number Placeholder 1"/>
          <p:cNvSpPr>
            <a:spLocks noGrp="1"/>
          </p:cNvSpPr>
          <p:nvPr>
            <p:ph type="sldNum" sz="quarter" idx="12"/>
          </p:nvPr>
        </p:nvSpPr>
        <p:spPr/>
        <p:txBody>
          <a:bodyPr/>
          <a:lstStyle/>
          <a:p>
            <a:fld id="{AC171A57-4230-4BC4-A7AE-44E1EF167FAA}" type="slidenum">
              <a:rPr lang="ar-SA" smtClean="0"/>
              <a:pPr/>
              <a:t>5</a:t>
            </a:fld>
            <a:endParaRPr lang="ar-SA"/>
          </a:p>
        </p:txBody>
      </p:sp>
    </p:spTree>
    <p:extLst>
      <p:ext uri="{BB962C8B-B14F-4D97-AF65-F5344CB8AC3E}">
        <p14:creationId xmlns:p14="http://schemas.microsoft.com/office/powerpoint/2010/main" val="3302464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r" rtl="1" eaLnBrk="0" hangingPunct="0"/>
            <a:r>
              <a:rPr lang="ar-SA" sz="4100" b="1" dirty="0">
                <a:solidFill>
                  <a:schemeClr val="accent2"/>
                </a:solidFill>
                <a:latin typeface="Lucida Sans Unicode" pitchFamily="34" charset="0"/>
                <a:ea typeface="+mn-ea"/>
                <a:cs typeface="Traditional Arabic" pitchFamily="2" charset="-78"/>
              </a:rPr>
              <a:t>كيف يعمل </a:t>
            </a:r>
            <a:r>
              <a:rPr lang="ar-SA" sz="4100" b="1" dirty="0" smtClean="0">
                <a:solidFill>
                  <a:schemeClr val="accent2"/>
                </a:solidFill>
                <a:latin typeface="Lucida Sans Unicode" pitchFamily="34" charset="0"/>
                <a:ea typeface="+mn-ea"/>
                <a:cs typeface="Traditional Arabic" pitchFamily="2" charset="-78"/>
              </a:rPr>
              <a:t>الحاسب؟</a:t>
            </a:r>
            <a:endParaRPr lang="ar-SA" sz="4100" b="1" dirty="0">
              <a:solidFill>
                <a:schemeClr val="accent2"/>
              </a:solidFill>
              <a:latin typeface="Lucida Sans Unicode" pitchFamily="34" charset="0"/>
              <a:ea typeface="+mn-ea"/>
              <a:cs typeface="Traditional Arabic" pitchFamily="2" charset="-78"/>
            </a:endParaRPr>
          </a:p>
        </p:txBody>
      </p:sp>
      <p:sp>
        <p:nvSpPr>
          <p:cNvPr id="6" name="Content Placeholder 5"/>
          <p:cNvSpPr>
            <a:spLocks noGrp="1"/>
          </p:cNvSpPr>
          <p:nvPr>
            <p:ph idx="1"/>
          </p:nvPr>
        </p:nvSpPr>
        <p:spPr>
          <a:xfrm>
            <a:off x="457200" y="2392680"/>
            <a:ext cx="8229600" cy="1264920"/>
          </a:xfrm>
        </p:spPr>
        <p:txBody>
          <a:bodyPr>
            <a:normAutofit/>
          </a:bodyPr>
          <a:lstStyle/>
          <a:p>
            <a:pPr algn="r" rtl="1">
              <a:buNone/>
            </a:pPr>
            <a:r>
              <a:rPr lang="ar-SA" dirty="0" smtClean="0">
                <a:solidFill>
                  <a:schemeClr val="bg2">
                    <a:lumMod val="10000"/>
                  </a:schemeClr>
                </a:solidFill>
                <a:cs typeface="Traditional Arabic" pitchFamily="2" charset="-78"/>
              </a:rPr>
              <a:t>الحاسب </a:t>
            </a:r>
            <a:r>
              <a:rPr lang="ar-SA" dirty="0">
                <a:solidFill>
                  <a:schemeClr val="bg2">
                    <a:lumMod val="10000"/>
                  </a:schemeClr>
                </a:solidFill>
                <a:cs typeface="Traditional Arabic" pitchFamily="2" charset="-78"/>
              </a:rPr>
              <a:t>يعمل على تلقي مجموعه من </a:t>
            </a:r>
            <a:r>
              <a:rPr lang="ar-SA" dirty="0" smtClean="0">
                <a:solidFill>
                  <a:schemeClr val="bg2">
                    <a:lumMod val="10000"/>
                  </a:schemeClr>
                </a:solidFill>
                <a:cs typeface="Traditional Arabic" pitchFamily="2" charset="-78"/>
              </a:rPr>
              <a:t>(البيانات) </a:t>
            </a:r>
            <a:r>
              <a:rPr lang="ar-SA" dirty="0">
                <a:solidFill>
                  <a:schemeClr val="bg2">
                    <a:lumMod val="10000"/>
                  </a:schemeClr>
                </a:solidFill>
                <a:cs typeface="Traditional Arabic" pitchFamily="2" charset="-78"/>
              </a:rPr>
              <a:t>ويقوم بمعالجاتها بالطريقة المطلوبة ليخرج لنا مجموعة </a:t>
            </a:r>
            <a:r>
              <a:rPr lang="ar-SA" dirty="0" smtClean="0">
                <a:solidFill>
                  <a:schemeClr val="bg2">
                    <a:lumMod val="10000"/>
                  </a:schemeClr>
                </a:solidFill>
                <a:cs typeface="Traditional Arabic" pitchFamily="2" charset="-78"/>
              </a:rPr>
              <a:t>من (المعلومات) المفيدة.</a:t>
            </a:r>
            <a:endParaRPr lang="en-US" dirty="0">
              <a:solidFill>
                <a:schemeClr val="bg2">
                  <a:lumMod val="10000"/>
                </a:schemeClr>
              </a:solidFill>
              <a:cs typeface="Traditional Arabic" pitchFamily="2" charset="-78"/>
            </a:endParaRPr>
          </a:p>
        </p:txBody>
      </p:sp>
      <p:sp>
        <p:nvSpPr>
          <p:cNvPr id="3" name="Slide Number Placeholder 2"/>
          <p:cNvSpPr>
            <a:spLocks noGrp="1"/>
          </p:cNvSpPr>
          <p:nvPr>
            <p:ph type="sldNum" sz="quarter" idx="12"/>
          </p:nvPr>
        </p:nvSpPr>
        <p:spPr/>
        <p:txBody>
          <a:bodyPr/>
          <a:lstStyle/>
          <a:p>
            <a:fld id="{AC171A57-4230-4BC4-A7AE-44E1EF167FAA}" type="slidenum">
              <a:rPr lang="ar-SA" smtClean="0"/>
              <a:pPr/>
              <a:t>6</a:t>
            </a:fld>
            <a:endParaRPr lang="ar-SA"/>
          </a:p>
        </p:txBody>
      </p:sp>
      <p:grpSp>
        <p:nvGrpSpPr>
          <p:cNvPr id="34" name="Group 33"/>
          <p:cNvGrpSpPr/>
          <p:nvPr/>
        </p:nvGrpSpPr>
        <p:grpSpPr>
          <a:xfrm>
            <a:off x="1371600" y="3810000"/>
            <a:ext cx="6324600" cy="1905000"/>
            <a:chOff x="1600200" y="3581400"/>
            <a:chExt cx="6324600" cy="1905000"/>
          </a:xfrm>
        </p:grpSpPr>
        <p:sp>
          <p:nvSpPr>
            <p:cNvPr id="30" name="Rectangle 29"/>
            <p:cNvSpPr/>
            <p:nvPr/>
          </p:nvSpPr>
          <p:spPr>
            <a:xfrm>
              <a:off x="3962400" y="3581400"/>
              <a:ext cx="1600200" cy="1905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6" name="Rectangle 25"/>
            <p:cNvSpPr/>
            <p:nvPr/>
          </p:nvSpPr>
          <p:spPr>
            <a:xfrm>
              <a:off x="1600200" y="4191000"/>
              <a:ext cx="14478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sz="2400" b="1" dirty="0" smtClean="0">
                  <a:cs typeface="Traditional Arabic" pitchFamily="2" charset="-78"/>
                </a:rPr>
                <a:t>بيانات</a:t>
              </a:r>
            </a:p>
            <a:p>
              <a:pPr algn="ctr"/>
              <a:r>
                <a:rPr lang="en-US" dirty="0" smtClean="0"/>
                <a:t>Data</a:t>
              </a:r>
            </a:p>
          </p:txBody>
        </p:sp>
        <p:sp>
          <p:nvSpPr>
            <p:cNvPr id="28" name="Rectangle 27"/>
            <p:cNvSpPr/>
            <p:nvPr/>
          </p:nvSpPr>
          <p:spPr>
            <a:xfrm>
              <a:off x="6477000" y="4191000"/>
              <a:ext cx="14478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SA" sz="2400" b="1" dirty="0" smtClean="0">
                  <a:cs typeface="Traditional Arabic" pitchFamily="2" charset="-78"/>
                </a:rPr>
                <a:t>معلومات</a:t>
              </a:r>
              <a:r>
                <a:rPr lang="en-US" dirty="0" smtClean="0"/>
                <a:t>Information</a:t>
              </a:r>
              <a:endParaRPr lang="en-US" dirty="0"/>
            </a:p>
          </p:txBody>
        </p:sp>
        <p:sp>
          <p:nvSpPr>
            <p:cNvPr id="29" name="Rectangle 28"/>
            <p:cNvSpPr/>
            <p:nvPr/>
          </p:nvSpPr>
          <p:spPr>
            <a:xfrm>
              <a:off x="4038600" y="4114800"/>
              <a:ext cx="1447800" cy="1219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defRPr/>
              </a:pPr>
              <a:r>
                <a:rPr lang="ar-SA" sz="2000" b="1" dirty="0" smtClean="0">
                  <a:latin typeface="Arial" pitchFamily="34" charset="0"/>
                  <a:cs typeface="Traditional Arabic" pitchFamily="2" charset="-78"/>
                </a:rPr>
                <a:t>معالجة</a:t>
              </a:r>
              <a:endParaRPr lang="ar-SA" sz="1400" b="1" dirty="0" smtClean="0">
                <a:latin typeface="Arial" pitchFamily="34" charset="0"/>
                <a:cs typeface="Traditional Arabic" pitchFamily="2" charset="-78"/>
              </a:endParaRPr>
            </a:p>
            <a:p>
              <a:pPr algn="ctr" rtl="0">
                <a:defRPr/>
              </a:pPr>
              <a:r>
                <a:rPr lang="en-US" dirty="0" smtClean="0"/>
                <a:t>Process</a:t>
              </a:r>
            </a:p>
            <a:p>
              <a:pPr algn="ctr" rtl="0">
                <a:defRPr/>
              </a:pPr>
              <a:r>
                <a:rPr lang="ar-SA" sz="2000" b="1" dirty="0" smtClean="0">
                  <a:latin typeface="Arial" pitchFamily="34" charset="0"/>
                  <a:cs typeface="Traditional Arabic" pitchFamily="2" charset="-78"/>
                </a:rPr>
                <a:t>وتخزين</a:t>
              </a:r>
              <a:endParaRPr lang="ar-SA" sz="1400" b="1" dirty="0" smtClean="0">
                <a:latin typeface="Arial" pitchFamily="34" charset="0"/>
                <a:cs typeface="Traditional Arabic" pitchFamily="2" charset="-78"/>
              </a:endParaRPr>
            </a:p>
            <a:p>
              <a:pPr algn="ctr" rtl="0">
                <a:defRPr/>
              </a:pPr>
              <a:r>
                <a:rPr lang="en-US" dirty="0" smtClean="0"/>
                <a:t>Store</a:t>
              </a:r>
              <a:endParaRPr lang="ar-SA" dirty="0" smtClean="0"/>
            </a:p>
          </p:txBody>
        </p:sp>
        <p:sp>
          <p:nvSpPr>
            <p:cNvPr id="31" name="Right Arrow 30"/>
            <p:cNvSpPr/>
            <p:nvPr/>
          </p:nvSpPr>
          <p:spPr>
            <a:xfrm>
              <a:off x="3124200" y="4648200"/>
              <a:ext cx="762000" cy="304800"/>
            </a:xfrm>
            <a:prstGeom prst="rightArrow">
              <a:avLst>
                <a:gd name="adj1" fmla="val 18182"/>
                <a:gd name="adj2" fmla="val 5454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Right Arrow 31"/>
            <p:cNvSpPr/>
            <p:nvPr/>
          </p:nvSpPr>
          <p:spPr>
            <a:xfrm>
              <a:off x="5638800" y="4648200"/>
              <a:ext cx="762000" cy="304800"/>
            </a:xfrm>
            <a:prstGeom prst="rightArrow">
              <a:avLst>
                <a:gd name="adj1" fmla="val 18182"/>
                <a:gd name="adj2" fmla="val 5454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3" name="TextBox 32"/>
            <p:cNvSpPr txBox="1"/>
            <p:nvPr/>
          </p:nvSpPr>
          <p:spPr>
            <a:xfrm>
              <a:off x="4240431" y="3657600"/>
              <a:ext cx="1093569" cy="400110"/>
            </a:xfrm>
            <a:prstGeom prst="rect">
              <a:avLst/>
            </a:prstGeom>
            <a:noFill/>
          </p:spPr>
          <p:txBody>
            <a:bodyPr wrap="none" rtlCol="0">
              <a:spAutoFit/>
            </a:bodyPr>
            <a:lstStyle/>
            <a:p>
              <a:r>
                <a:rPr lang="ar-SA" sz="2000" b="1" dirty="0" smtClean="0">
                  <a:solidFill>
                    <a:schemeClr val="accent2">
                      <a:lumMod val="75000"/>
                    </a:schemeClr>
                  </a:solidFill>
                  <a:cs typeface="Traditional Arabic" pitchFamily="2" charset="-78"/>
                </a:rPr>
                <a:t>الحاسب الآلي</a:t>
              </a:r>
              <a:endParaRPr lang="en-US" sz="2000" b="1" dirty="0">
                <a:solidFill>
                  <a:schemeClr val="accent2">
                    <a:lumMod val="75000"/>
                  </a:schemeClr>
                </a:solidFill>
                <a:cs typeface="Traditional Arabic" pitchFamily="2" charset="-78"/>
              </a:endParaRPr>
            </a:p>
          </p:txBody>
        </p:sp>
      </p:grpSp>
    </p:spTree>
    <p:extLst>
      <p:ext uri="{BB962C8B-B14F-4D97-AF65-F5344CB8AC3E}">
        <p14:creationId xmlns:p14="http://schemas.microsoft.com/office/powerpoint/2010/main" val="38407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ox(in)">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a:noFill/>
          <a:ln w="9525">
            <a:noFill/>
            <a:miter lim="800000"/>
            <a:headEnd/>
            <a:tailEnd/>
          </a:ln>
        </p:spPr>
        <p:txBody>
          <a:bodyPr vert="horz" anchor="ctr">
            <a:normAutofit/>
          </a:bodyPr>
          <a:lstStyle/>
          <a:p>
            <a:pPr algn="r" rtl="1" eaLnBrk="0" hangingPunct="0"/>
            <a:r>
              <a:rPr lang="ar-SA" sz="4100" b="1" dirty="0">
                <a:solidFill>
                  <a:schemeClr val="accent2"/>
                </a:solidFill>
                <a:latin typeface="Lucida Sans Unicode" pitchFamily="34" charset="0"/>
                <a:ea typeface="+mn-ea"/>
                <a:cs typeface="Traditional Arabic" pitchFamily="2" charset="-78"/>
              </a:rPr>
              <a:t>البيانات</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r>
              <a:rPr lang="ar-SA" sz="4100" b="1" dirty="0" smtClean="0">
                <a:solidFill>
                  <a:schemeClr val="accent2"/>
                </a:solidFill>
                <a:latin typeface="Lucida Sans Unicode" pitchFamily="34" charset="0"/>
                <a:ea typeface="+mn-ea"/>
                <a:cs typeface="Traditional Arabic" pitchFamily="2" charset="-78"/>
              </a:rPr>
              <a:t>والمعلومات</a:t>
            </a:r>
            <a:r>
              <a:rPr lang="ar-SA" sz="4100" b="1" dirty="0">
                <a:solidFill>
                  <a:schemeClr val="accent2"/>
                </a:solidFill>
                <a:latin typeface="Lucida Sans Unicode" pitchFamily="34" charset="0"/>
                <a:ea typeface="+mn-ea"/>
                <a:cs typeface="Traditional Arabic" pitchFamily="2" charset="-78"/>
              </a:rPr>
              <a:t>, </a:t>
            </a:r>
            <a:r>
              <a:rPr lang="ar-SA" sz="4100" b="1" dirty="0" smtClean="0">
                <a:solidFill>
                  <a:schemeClr val="accent2"/>
                </a:solidFill>
                <a:latin typeface="Lucida Sans Unicode" pitchFamily="34" charset="0"/>
                <a:ea typeface="+mn-ea"/>
                <a:cs typeface="Traditional Arabic" pitchFamily="2" charset="-78"/>
              </a:rPr>
              <a:t>ما الفرق</a:t>
            </a:r>
            <a:r>
              <a:rPr lang="ar-SA" sz="4100" b="1" dirty="0">
                <a:solidFill>
                  <a:schemeClr val="accent2"/>
                </a:solidFill>
                <a:latin typeface="Lucida Sans Unicode" pitchFamily="34" charset="0"/>
                <a:ea typeface="+mn-ea"/>
                <a:cs typeface="Traditional Arabic" pitchFamily="2" charset="-78"/>
              </a:rPr>
              <a:t>؟ </a:t>
            </a:r>
          </a:p>
        </p:txBody>
      </p:sp>
      <p:sp>
        <p:nvSpPr>
          <p:cNvPr id="3" name="Content Placeholder 2"/>
          <p:cNvSpPr>
            <a:spLocks noGrp="1"/>
          </p:cNvSpPr>
          <p:nvPr>
            <p:ph idx="1"/>
          </p:nvPr>
        </p:nvSpPr>
        <p:spPr>
          <a:xfrm>
            <a:off x="533400" y="3200400"/>
            <a:ext cx="8229600" cy="3200400"/>
          </a:xfrm>
        </p:spPr>
        <p:txBody>
          <a:bodyPr>
            <a:normAutofit/>
          </a:bodyPr>
          <a:lstStyle/>
          <a:p>
            <a:pPr algn="r" rtl="1">
              <a:buNone/>
            </a:pPr>
            <a:endParaRPr lang="ar-SA" dirty="0" smtClean="0">
              <a:solidFill>
                <a:schemeClr val="bg2">
                  <a:lumMod val="10000"/>
                </a:schemeClr>
              </a:solidFill>
              <a:cs typeface="Traditional Arabic" pitchFamily="2" charset="-78"/>
            </a:endParaRPr>
          </a:p>
          <a:p>
            <a:pPr algn="r" rtl="1">
              <a:buNone/>
            </a:pPr>
            <a:r>
              <a:rPr lang="ar-SA" dirty="0" smtClean="0">
                <a:solidFill>
                  <a:schemeClr val="bg2">
                    <a:lumMod val="10000"/>
                  </a:schemeClr>
                </a:solidFill>
                <a:cs typeface="Traditional Arabic" pitchFamily="2" charset="-78"/>
              </a:rPr>
              <a:t>البيانات </a:t>
            </a:r>
            <a:r>
              <a:rPr lang="ar-SA" dirty="0">
                <a:solidFill>
                  <a:schemeClr val="bg2">
                    <a:lumMod val="10000"/>
                  </a:schemeClr>
                </a:solidFill>
                <a:cs typeface="Traditional Arabic" pitchFamily="2" charset="-78"/>
              </a:rPr>
              <a:t>هي ما يتم إدخاله إلى الحاسب الآلي </a:t>
            </a:r>
            <a:r>
              <a:rPr lang="ar-SA" u="sng" dirty="0">
                <a:solidFill>
                  <a:schemeClr val="bg2">
                    <a:lumMod val="10000"/>
                  </a:schemeClr>
                </a:solidFill>
                <a:cs typeface="Traditional Arabic" pitchFamily="2" charset="-78"/>
              </a:rPr>
              <a:t>ولا يكون ذا </a:t>
            </a:r>
            <a:r>
              <a:rPr lang="ar-SA" u="sng" dirty="0" smtClean="0">
                <a:solidFill>
                  <a:schemeClr val="bg2">
                    <a:lumMod val="10000"/>
                  </a:schemeClr>
                </a:solidFill>
                <a:cs typeface="Traditional Arabic" pitchFamily="2" charset="-78"/>
              </a:rPr>
              <a:t>معنى.</a:t>
            </a:r>
            <a:br>
              <a:rPr lang="ar-SA" u="sng" dirty="0" smtClean="0">
                <a:solidFill>
                  <a:schemeClr val="bg2">
                    <a:lumMod val="10000"/>
                  </a:schemeClr>
                </a:solidFill>
                <a:cs typeface="Traditional Arabic" pitchFamily="2" charset="-78"/>
              </a:rPr>
            </a:br>
            <a:r>
              <a:rPr lang="ar-SA" dirty="0" smtClean="0">
                <a:solidFill>
                  <a:schemeClr val="bg2">
                    <a:lumMod val="10000"/>
                  </a:schemeClr>
                </a:solidFill>
                <a:cs typeface="Traditional Arabic" pitchFamily="2" charset="-78"/>
              </a:rPr>
              <a:t>مثل: مجموعة </a:t>
            </a:r>
            <a:r>
              <a:rPr lang="ar-SA" dirty="0">
                <a:solidFill>
                  <a:schemeClr val="bg2">
                    <a:lumMod val="10000"/>
                  </a:schemeClr>
                </a:solidFill>
                <a:cs typeface="Traditional Arabic" pitchFamily="2" charset="-78"/>
              </a:rPr>
              <a:t>أرقام وأسماء</a:t>
            </a:r>
            <a:r>
              <a:rPr lang="ar-SA" dirty="0" smtClean="0">
                <a:solidFill>
                  <a:schemeClr val="bg2">
                    <a:lumMod val="10000"/>
                  </a:schemeClr>
                </a:solidFill>
                <a:cs typeface="Traditional Arabic" pitchFamily="2" charset="-78"/>
              </a:rPr>
              <a:t>.</a:t>
            </a:r>
            <a:endParaRPr lang="en-US" dirty="0">
              <a:solidFill>
                <a:schemeClr val="bg2">
                  <a:lumMod val="10000"/>
                </a:schemeClr>
              </a:solidFill>
              <a:cs typeface="Traditional Arabic" pitchFamily="2" charset="-78"/>
            </a:endParaRPr>
          </a:p>
          <a:p>
            <a:pPr algn="r" rtl="1">
              <a:buNone/>
            </a:pPr>
            <a:endParaRPr lang="ar-SA" dirty="0" smtClean="0">
              <a:solidFill>
                <a:schemeClr val="bg2">
                  <a:lumMod val="10000"/>
                </a:schemeClr>
              </a:solidFill>
              <a:cs typeface="Traditional Arabic" pitchFamily="2" charset="-78"/>
            </a:endParaRPr>
          </a:p>
          <a:p>
            <a:pPr algn="r" rtl="1">
              <a:buNone/>
            </a:pPr>
            <a:r>
              <a:rPr lang="ar-SA" dirty="0" smtClean="0">
                <a:solidFill>
                  <a:schemeClr val="bg2">
                    <a:lumMod val="10000"/>
                  </a:schemeClr>
                </a:solidFill>
                <a:cs typeface="Traditional Arabic" pitchFamily="2" charset="-78"/>
              </a:rPr>
              <a:t>المعلومات هي </a:t>
            </a:r>
            <a:r>
              <a:rPr lang="ar-SA" dirty="0">
                <a:solidFill>
                  <a:schemeClr val="bg2">
                    <a:lumMod val="10000"/>
                  </a:schemeClr>
                </a:solidFill>
                <a:cs typeface="Traditional Arabic" pitchFamily="2" charset="-78"/>
              </a:rPr>
              <a:t>المخرجات التي يخرجها الحاسب بعد إتمام عملية </a:t>
            </a:r>
            <a:r>
              <a:rPr lang="ar-SA" dirty="0" smtClean="0">
                <a:solidFill>
                  <a:schemeClr val="bg2">
                    <a:lumMod val="10000"/>
                  </a:schemeClr>
                </a:solidFill>
                <a:cs typeface="Traditional Arabic" pitchFamily="2" charset="-78"/>
              </a:rPr>
              <a:t>المعالجة، </a:t>
            </a:r>
            <a:r>
              <a:rPr lang="ar-SA" u="sng" dirty="0" smtClean="0">
                <a:solidFill>
                  <a:schemeClr val="bg2">
                    <a:lumMod val="10000"/>
                  </a:schemeClr>
                </a:solidFill>
                <a:cs typeface="Traditional Arabic" pitchFamily="2" charset="-78"/>
              </a:rPr>
              <a:t>وتكون </a:t>
            </a:r>
            <a:r>
              <a:rPr lang="ar-SA" u="sng" dirty="0">
                <a:solidFill>
                  <a:schemeClr val="bg2">
                    <a:lumMod val="10000"/>
                  </a:schemeClr>
                </a:solidFill>
                <a:cs typeface="Traditional Arabic" pitchFamily="2" charset="-78"/>
              </a:rPr>
              <a:t>ذات معنى ودلالة يدركها </a:t>
            </a:r>
            <a:r>
              <a:rPr lang="ar-SA" u="sng" dirty="0" smtClean="0">
                <a:solidFill>
                  <a:schemeClr val="bg2">
                    <a:lumMod val="10000"/>
                  </a:schemeClr>
                </a:solidFill>
                <a:cs typeface="Traditional Arabic" pitchFamily="2" charset="-78"/>
              </a:rPr>
              <a:t>الإنسان.</a:t>
            </a:r>
            <a:br>
              <a:rPr lang="ar-SA" u="sng" dirty="0" smtClean="0">
                <a:solidFill>
                  <a:schemeClr val="bg2">
                    <a:lumMod val="10000"/>
                  </a:schemeClr>
                </a:solidFill>
                <a:cs typeface="Traditional Arabic" pitchFamily="2" charset="-78"/>
              </a:rPr>
            </a:br>
            <a:r>
              <a:rPr lang="ar-SA" dirty="0" smtClean="0">
                <a:solidFill>
                  <a:schemeClr val="bg2">
                    <a:lumMod val="10000"/>
                  </a:schemeClr>
                </a:solidFill>
                <a:cs typeface="Traditional Arabic" pitchFamily="2" charset="-78"/>
              </a:rPr>
              <a:t>مثل</a:t>
            </a:r>
            <a:r>
              <a:rPr lang="ar-SA" dirty="0">
                <a:solidFill>
                  <a:schemeClr val="bg2">
                    <a:lumMod val="10000"/>
                  </a:schemeClr>
                </a:solidFill>
                <a:cs typeface="Traditional Arabic" pitchFamily="2" charset="-78"/>
              </a:rPr>
              <a:t>: كشف بأسماء الطالبات, الأرقام </a:t>
            </a:r>
            <a:r>
              <a:rPr lang="ar-SA" dirty="0" smtClean="0">
                <a:solidFill>
                  <a:schemeClr val="bg2">
                    <a:lumMod val="10000"/>
                  </a:schemeClr>
                </a:solidFill>
                <a:cs typeface="Traditional Arabic" pitchFamily="2" charset="-78"/>
              </a:rPr>
              <a:t>الجامعية.</a:t>
            </a:r>
            <a:endParaRPr lang="en-US" dirty="0">
              <a:solidFill>
                <a:schemeClr val="bg2">
                  <a:lumMod val="10000"/>
                </a:schemeClr>
              </a:solidFill>
              <a:cs typeface="Traditional Arabic" pitchFamily="2" charset="-78"/>
            </a:endParaRPr>
          </a:p>
          <a:p>
            <a:endParaRPr lang="ar-SA" sz="3200" dirty="0"/>
          </a:p>
        </p:txBody>
      </p:sp>
      <p:sp>
        <p:nvSpPr>
          <p:cNvPr id="5" name="Slide Number Placeholder 4"/>
          <p:cNvSpPr>
            <a:spLocks noGrp="1"/>
          </p:cNvSpPr>
          <p:nvPr>
            <p:ph type="sldNum" sz="quarter" idx="12"/>
          </p:nvPr>
        </p:nvSpPr>
        <p:spPr/>
        <p:txBody>
          <a:bodyPr/>
          <a:lstStyle/>
          <a:p>
            <a:fld id="{AC171A57-4230-4BC4-A7AE-44E1EF167FAA}" type="slidenum">
              <a:rPr lang="ar-SA" smtClean="0"/>
              <a:pPr/>
              <a:t>7</a:t>
            </a:fld>
            <a:endParaRPr lang="ar-SA"/>
          </a:p>
        </p:txBody>
      </p:sp>
      <p:pic>
        <p:nvPicPr>
          <p:cNvPr id="4" name="Picture 3" descr="data.png"/>
          <p:cNvPicPr/>
          <p:nvPr/>
        </p:nvPicPr>
        <p:blipFill>
          <a:blip r:embed="rId2" cstate="print"/>
          <a:stretch>
            <a:fillRect/>
          </a:stretch>
        </p:blipFill>
        <p:spPr>
          <a:xfrm>
            <a:off x="2133600" y="1752600"/>
            <a:ext cx="5181600" cy="1752600"/>
          </a:xfrm>
          <a:prstGeom prst="rect">
            <a:avLst/>
          </a:prstGeom>
        </p:spPr>
      </p:pic>
    </p:spTree>
    <p:extLst>
      <p:ext uri="{BB962C8B-B14F-4D97-AF65-F5344CB8AC3E}">
        <p14:creationId xmlns:p14="http://schemas.microsoft.com/office/powerpoint/2010/main" val="57112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lide Number Placeholder 4"/>
          <p:cNvSpPr>
            <a:spLocks noGrp="1"/>
          </p:cNvSpPr>
          <p:nvPr>
            <p:ph type="sldNum" sz="quarter" idx="12"/>
          </p:nvPr>
        </p:nvSpPr>
        <p:spPr bwMode="auto">
          <a:noFill/>
          <a:ln>
            <a:miter lim="800000"/>
            <a:headEnd/>
            <a:tailEnd/>
          </a:ln>
        </p:spPr>
        <p:txBody>
          <a:bodyPr/>
          <a:lstStyle/>
          <a:p>
            <a:fld id="{F930CE95-7FFC-4FE7-890A-77E28554D258}" type="slidenum">
              <a:rPr lang="ar-SA" smtClean="0"/>
              <a:pPr/>
              <a:t>8</a:t>
            </a:fld>
            <a:endParaRPr lang="en-US" smtClean="0"/>
          </a:p>
        </p:txBody>
      </p:sp>
      <p:graphicFrame>
        <p:nvGraphicFramePr>
          <p:cNvPr id="2" name="Diagram 1"/>
          <p:cNvGraphicFramePr/>
          <p:nvPr>
            <p:extLst>
              <p:ext uri="{D42A27DB-BD31-4B8C-83A1-F6EECF244321}">
                <p14:modId xmlns:p14="http://schemas.microsoft.com/office/powerpoint/2010/main" val="1325536559"/>
              </p:ext>
            </p:extLst>
          </p:nvPr>
        </p:nvGraphicFramePr>
        <p:xfrm>
          <a:off x="685800" y="914400"/>
          <a:ext cx="8077200" cy="579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2"/>
          </p:nvPr>
        </p:nvSpPr>
        <p:spPr bwMode="auto">
          <a:noFill/>
          <a:ln>
            <a:miter lim="800000"/>
            <a:headEnd/>
            <a:tailEnd/>
          </a:ln>
        </p:spPr>
        <p:txBody>
          <a:bodyPr/>
          <a:lstStyle/>
          <a:p>
            <a:fld id="{BFC38615-7A80-4BE6-ACE2-127B529A2638}" type="slidenum">
              <a:rPr lang="ar-SA" smtClean="0"/>
              <a:pPr/>
              <a:t>9</a:t>
            </a:fld>
            <a:endParaRPr lang="en-US" smtClean="0"/>
          </a:p>
        </p:txBody>
      </p:sp>
      <p:sp>
        <p:nvSpPr>
          <p:cNvPr id="20484" name="Content Placeholder 5"/>
          <p:cNvSpPr>
            <a:spLocks noGrp="1"/>
          </p:cNvSpPr>
          <p:nvPr>
            <p:ph idx="4294967295"/>
          </p:nvPr>
        </p:nvSpPr>
        <p:spPr>
          <a:xfrm>
            <a:off x="228600" y="1874837"/>
            <a:ext cx="8610600" cy="4525963"/>
          </a:xfrm>
        </p:spPr>
        <p:txBody>
          <a:bodyPr>
            <a:noAutofit/>
          </a:bodyPr>
          <a:lstStyle/>
          <a:p>
            <a:pPr algn="r" rtl="1">
              <a:buClr>
                <a:schemeClr val="accent2">
                  <a:lumMod val="75000"/>
                </a:schemeClr>
              </a:buClr>
              <a:buFont typeface="Arial" pitchFamily="34" charset="0"/>
              <a:buChar char="•"/>
            </a:pPr>
            <a:r>
              <a:rPr lang="ar-SA" sz="2800" b="1" dirty="0" smtClean="0">
                <a:solidFill>
                  <a:schemeClr val="tx1">
                    <a:lumMod val="95000"/>
                    <a:lumOff val="5000"/>
                  </a:schemeClr>
                </a:solidFill>
                <a:latin typeface="Lucida Sans Unicode" pitchFamily="34" charset="0"/>
                <a:cs typeface="Traditional Arabic" pitchFamily="2" charset="-78"/>
              </a:rPr>
              <a:t> المكونات المادية أو الأجهز</a:t>
            </a:r>
            <a:r>
              <a:rPr lang="ar-SA" b="1" dirty="0" smtClean="0">
                <a:solidFill>
                  <a:schemeClr val="tx1">
                    <a:lumMod val="95000"/>
                    <a:lumOff val="5000"/>
                  </a:schemeClr>
                </a:solidFill>
                <a:latin typeface="Lucida Sans Unicode" pitchFamily="34" charset="0"/>
                <a:cs typeface="Traditional Arabic" pitchFamily="2" charset="-78"/>
              </a:rPr>
              <a:t>ة</a:t>
            </a:r>
            <a:r>
              <a:rPr lang="ar-SA" sz="2800" b="1" dirty="0" smtClean="0">
                <a:solidFill>
                  <a:schemeClr val="tx1">
                    <a:lumMod val="95000"/>
                    <a:lumOff val="5000"/>
                  </a:schemeClr>
                </a:solidFill>
                <a:latin typeface="Lucida Sans Unicode" pitchFamily="34" charset="0"/>
                <a:cs typeface="Traditional Arabic" pitchFamily="2" charset="-78"/>
              </a:rPr>
              <a:t> </a:t>
            </a:r>
            <a:r>
              <a:rPr lang="en-US" sz="3600" dirty="0">
                <a:solidFill>
                  <a:schemeClr val="tx1">
                    <a:lumMod val="95000"/>
                    <a:lumOff val="5000"/>
                  </a:schemeClr>
                </a:solidFill>
                <a:latin typeface="Georgia (Body)"/>
                <a:cs typeface="Traditional Arabic" pitchFamily="2" charset="-78"/>
              </a:rPr>
              <a:t>Hardware </a:t>
            </a:r>
            <a:endParaRPr lang="ar-SA" sz="2800" dirty="0" smtClean="0">
              <a:solidFill>
                <a:schemeClr val="tx1">
                  <a:lumMod val="95000"/>
                  <a:lumOff val="5000"/>
                </a:schemeClr>
              </a:solidFill>
              <a:latin typeface="Georgia (Body)"/>
              <a:cs typeface="Traditional Arabic" pitchFamily="2" charset="-78"/>
            </a:endParaRPr>
          </a:p>
          <a:p>
            <a:pPr lvl="3" algn="r" rtl="1">
              <a:buClr>
                <a:schemeClr val="accent2">
                  <a:lumMod val="75000"/>
                </a:schemeClr>
              </a:buClr>
            </a:pPr>
            <a:r>
              <a:rPr lang="ar-SA" sz="2400" dirty="0" smtClean="0">
                <a:solidFill>
                  <a:schemeClr val="tx1">
                    <a:lumMod val="95000"/>
                    <a:lumOff val="5000"/>
                  </a:schemeClr>
                </a:solidFill>
                <a:latin typeface="Lucida Sans Unicode" pitchFamily="34" charset="0"/>
                <a:cs typeface="Traditional Arabic" pitchFamily="2" charset="-78"/>
              </a:rPr>
              <a:t>كلمة الأجهزة تستخدم للدلالة على أي قطعة يمكن لمسها باليد في الحاسب.</a:t>
            </a:r>
          </a:p>
          <a:p>
            <a:pPr lvl="3" algn="r" rtl="1">
              <a:buClr>
                <a:schemeClr val="accent2">
                  <a:lumMod val="75000"/>
                </a:schemeClr>
              </a:buClr>
            </a:pPr>
            <a:r>
              <a:rPr lang="ar-SA" sz="2400" dirty="0" smtClean="0">
                <a:solidFill>
                  <a:schemeClr val="tx1">
                    <a:lumMod val="95000"/>
                    <a:lumOff val="5000"/>
                  </a:schemeClr>
                </a:solidFill>
                <a:latin typeface="Lucida Sans Unicode" pitchFamily="34" charset="0"/>
                <a:cs typeface="Traditional Arabic" pitchFamily="2" charset="-78"/>
              </a:rPr>
              <a:t>تشمل الأجزاء المعدنية أو البلاستيكية أو الزجاجية أو الأسلاك. </a:t>
            </a:r>
          </a:p>
          <a:p>
            <a:pPr lvl="3" algn="r" rtl="1">
              <a:buClr>
                <a:schemeClr val="accent2">
                  <a:lumMod val="75000"/>
                </a:schemeClr>
              </a:buClr>
            </a:pPr>
            <a:r>
              <a:rPr lang="ar-SA" sz="2400" dirty="0" smtClean="0">
                <a:solidFill>
                  <a:schemeClr val="tx1">
                    <a:lumMod val="95000"/>
                    <a:lumOff val="5000"/>
                  </a:schemeClr>
                </a:solidFill>
                <a:latin typeface="Lucida Sans Unicode" pitchFamily="34" charset="0"/>
                <a:cs typeface="Traditional Arabic" pitchFamily="2" charset="-78"/>
              </a:rPr>
              <a:t>تعتبر كل مكونات الحاسب من وحدات الإدخال ووحدات الإخراج أجهزة.</a:t>
            </a:r>
            <a:br>
              <a:rPr lang="ar-SA" sz="2400" dirty="0" smtClean="0">
                <a:solidFill>
                  <a:schemeClr val="tx1">
                    <a:lumMod val="95000"/>
                    <a:lumOff val="5000"/>
                  </a:schemeClr>
                </a:solidFill>
                <a:latin typeface="Lucida Sans Unicode" pitchFamily="34" charset="0"/>
                <a:cs typeface="Traditional Arabic" pitchFamily="2" charset="-78"/>
              </a:rPr>
            </a:br>
            <a:endParaRPr lang="ar-SA" sz="2400" dirty="0" smtClean="0">
              <a:solidFill>
                <a:schemeClr val="tx1">
                  <a:lumMod val="95000"/>
                  <a:lumOff val="5000"/>
                </a:schemeClr>
              </a:solidFill>
              <a:latin typeface="Lucida Sans Unicode" pitchFamily="34" charset="0"/>
              <a:cs typeface="Traditional Arabic" pitchFamily="2" charset="-78"/>
            </a:endParaRPr>
          </a:p>
          <a:p>
            <a:pPr lvl="0" algn="r" rtl="1">
              <a:buClr>
                <a:schemeClr val="accent2">
                  <a:lumMod val="75000"/>
                </a:schemeClr>
              </a:buClr>
              <a:buFont typeface="Arial" pitchFamily="34" charset="0"/>
              <a:buChar char="•"/>
            </a:pPr>
            <a:r>
              <a:rPr lang="ar-SA" sz="2800" b="1" dirty="0" smtClean="0">
                <a:cs typeface="Traditional Arabic" pitchFamily="2" charset="-78"/>
              </a:rPr>
              <a:t>المكونات البرمجية أو البرامج </a:t>
            </a:r>
            <a:r>
              <a:rPr lang="en-US" sz="3600" dirty="0">
                <a:solidFill>
                  <a:schemeClr val="tx1">
                    <a:lumMod val="95000"/>
                    <a:lumOff val="5000"/>
                  </a:schemeClr>
                </a:solidFill>
                <a:latin typeface="Georgia (Body)"/>
                <a:cs typeface="Traditional Arabic" pitchFamily="2" charset="-78"/>
              </a:rPr>
              <a:t>Software</a:t>
            </a:r>
            <a:r>
              <a:rPr lang="en-US" sz="2800" b="1" dirty="0">
                <a:cs typeface="Traditional Arabic" pitchFamily="2" charset="-78"/>
              </a:rPr>
              <a:t> </a:t>
            </a:r>
            <a:endParaRPr lang="en-US" sz="2800" dirty="0">
              <a:cs typeface="Traditional Arabic" pitchFamily="2" charset="-78"/>
            </a:endParaRPr>
          </a:p>
          <a:p>
            <a:pPr lvl="1" algn="r" rtl="1">
              <a:buClr>
                <a:schemeClr val="accent2">
                  <a:lumMod val="75000"/>
                </a:schemeClr>
              </a:buClr>
              <a:buFont typeface="Wingdings 3" pitchFamily="18" charset="2"/>
              <a:buNone/>
            </a:pPr>
            <a:r>
              <a:rPr lang="ar-SA" sz="2400" dirty="0" smtClean="0">
                <a:solidFill>
                  <a:schemeClr val="tx1">
                    <a:lumMod val="95000"/>
                    <a:lumOff val="5000"/>
                  </a:schemeClr>
                </a:solidFill>
                <a:latin typeface="Lucida Sans Unicode" pitchFamily="34" charset="0"/>
                <a:cs typeface="Traditional Arabic" pitchFamily="2" charset="-78"/>
              </a:rPr>
              <a:t>البرنامج هو مجموعة من الأوامر والتعليمات مرتبة في تسلسل معين ويقوم الجهاز بتنفيذها لتحقيق غرض معين.                        </a:t>
            </a:r>
            <a:endParaRPr lang="en-US" sz="2400" dirty="0" smtClean="0">
              <a:solidFill>
                <a:schemeClr val="tx1">
                  <a:lumMod val="95000"/>
                  <a:lumOff val="5000"/>
                </a:schemeClr>
              </a:solidFill>
              <a:latin typeface="Lucida Sans Unicode" pitchFamily="34" charset="0"/>
              <a:cs typeface="Traditional Arabic" pitchFamily="2" charset="-78"/>
            </a:endParaRPr>
          </a:p>
        </p:txBody>
      </p:sp>
      <p:sp>
        <p:nvSpPr>
          <p:cNvPr id="16389" name="Rectangle 5"/>
          <p:cNvSpPr>
            <a:spLocks/>
          </p:cNvSpPr>
          <p:nvPr/>
        </p:nvSpPr>
        <p:spPr bwMode="auto">
          <a:xfrm>
            <a:off x="457200" y="685800"/>
            <a:ext cx="8229600" cy="1143000"/>
          </a:xfrm>
          <a:prstGeom prst="rect">
            <a:avLst/>
          </a:prstGeom>
          <a:noFill/>
          <a:ln w="9525">
            <a:noFill/>
            <a:miter lim="800000"/>
            <a:headEnd/>
            <a:tailEnd/>
          </a:ln>
        </p:spPr>
        <p:txBody>
          <a:bodyPr vert="horz" anchor="ctr">
            <a:normAutofit/>
          </a:bodyPr>
          <a:lstStyle/>
          <a:p>
            <a:pPr eaLnBrk="0" hangingPunct="0">
              <a:spcBef>
                <a:spcPct val="0"/>
              </a:spcBef>
            </a:pPr>
            <a:r>
              <a:rPr lang="ar-SA" sz="4100" b="1" dirty="0" smtClean="0">
                <a:solidFill>
                  <a:schemeClr val="accent2"/>
                </a:solidFill>
                <a:latin typeface="Lucida Sans Unicode" pitchFamily="34" charset="0"/>
                <a:cs typeface="Traditional Arabic" pitchFamily="2" charset="-78"/>
              </a:rPr>
              <a:t>المكونات المادية والمكونات البرمجية</a:t>
            </a:r>
            <a:endParaRPr lang="en-US" sz="4100" b="1" dirty="0">
              <a:solidFill>
                <a:schemeClr val="accent2"/>
              </a:solidFill>
              <a:latin typeface="Lucida Sans Unicode" pitchFamily="34" charset="0"/>
              <a:cs typeface="Traditional Arabic"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7738439bcaf0ce6792c450c1e84af89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6EAEE0-9C41-47C4-ABA3-A53CA15B9E02}">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0254572-92FA-487F-A363-01F91BD22179}">
  <ds:schemaRefs>
    <ds:schemaRef ds:uri="http://schemas.microsoft.com/sharepoint/v3/contenttype/forms"/>
  </ds:schemaRefs>
</ds:datastoreItem>
</file>

<file path=customXml/itemProps3.xml><?xml version="1.0" encoding="utf-8"?>
<ds:datastoreItem xmlns:ds="http://schemas.openxmlformats.org/officeDocument/2006/customXml" ds:itemID="{7645FEE5-8015-4B5A-8413-43CDF91B8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Urban</Template>
  <TotalTime>811</TotalTime>
  <Words>1979</Words>
  <Application>Microsoft Office PowerPoint</Application>
  <PresentationFormat>On-screen Show (4:3)</PresentationFormat>
  <Paragraphs>365</Paragraphs>
  <Slides>42</Slides>
  <Notes>29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Urban</vt:lpstr>
      <vt:lpstr>تطبيقات على الحاسب الشخصي 1101 حال</vt:lpstr>
      <vt:lpstr>PowerPoint Presentation</vt:lpstr>
      <vt:lpstr>PowerPoint Presentation</vt:lpstr>
      <vt:lpstr>مميزات الحاسب الآلي</vt:lpstr>
      <vt:lpstr>PowerPoint Presentation</vt:lpstr>
      <vt:lpstr>كيف يعمل الحاسب؟</vt:lpstr>
      <vt:lpstr>البيانات والمعلومات, ما الفرق؟ </vt:lpstr>
      <vt:lpstr>PowerPoint Presentation</vt:lpstr>
      <vt:lpstr>PowerPoint Presentation</vt:lpstr>
      <vt:lpstr>المكونات المادية أو الأجهزة  Hardware</vt:lpstr>
      <vt:lpstr>المكونات المادية أو الأجهزةHardware   تشمل:</vt:lpstr>
      <vt:lpstr>أولا: وحدة المعالجة المركزية(CPU)    Central Processing Unit</vt:lpstr>
      <vt:lpstr>PowerPoint Presentation</vt:lpstr>
      <vt:lpstr>ثانيًا: وحدة الذاكرة.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ترتيب وحدات التخزين من حيث السعة التخزينية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سادسًا: صندوق النظام  Computer case</vt:lpstr>
      <vt:lpstr>أ. اللوحة الأم (Motherboard)</vt:lpstr>
      <vt:lpstr>أ. اللوحة الأم (Motherboard)</vt:lpstr>
      <vt:lpstr>أ. اللوحة الأم - المنافذ</vt:lpstr>
      <vt:lpstr>أ. اللوحة الأم - المنافذ</vt:lpstr>
      <vt:lpstr>أ. اللوحة الأم - المنافذ</vt:lpstr>
      <vt:lpstr>PowerPoint Presentation</vt:lpstr>
      <vt:lpstr>PowerPoint Presentation</vt:lpstr>
      <vt:lpstr>PowerPoint Presentation</vt:lpstr>
      <vt:lpstr>رسمة توضيحية لعمل الحاسب الآلي </vt:lpstr>
      <vt:lpstr>المراجع: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على الحاسب الشخصي 1103 حال</dc:title>
  <dc:creator>asoma</dc:creator>
  <cp:lastModifiedBy>mhourani</cp:lastModifiedBy>
  <cp:revision>105</cp:revision>
  <dcterms:created xsi:type="dcterms:W3CDTF">2011-03-12T07:11:00Z</dcterms:created>
  <dcterms:modified xsi:type="dcterms:W3CDTF">2016-01-25T06:27:41Z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