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4"/>
  </p:sldMasterIdLst>
  <p:notesMasterIdLst>
    <p:notesMasterId r:id="rId42"/>
  </p:notesMasterIdLst>
  <p:sldIdLst>
    <p:sldId id="257" r:id="rId5"/>
    <p:sldId id="259" r:id="rId6"/>
    <p:sldId id="260" r:id="rId7"/>
    <p:sldId id="428" r:id="rId8"/>
    <p:sldId id="390" r:id="rId9"/>
    <p:sldId id="394" r:id="rId10"/>
    <p:sldId id="395" r:id="rId11"/>
    <p:sldId id="393" r:id="rId12"/>
    <p:sldId id="381" r:id="rId13"/>
    <p:sldId id="382" r:id="rId14"/>
    <p:sldId id="384" r:id="rId15"/>
    <p:sldId id="385" r:id="rId16"/>
    <p:sldId id="386" r:id="rId17"/>
    <p:sldId id="430" r:id="rId18"/>
    <p:sldId id="396" r:id="rId19"/>
    <p:sldId id="389" r:id="rId20"/>
    <p:sldId id="388" r:id="rId21"/>
    <p:sldId id="416" r:id="rId22"/>
    <p:sldId id="401" r:id="rId23"/>
    <p:sldId id="429" r:id="rId24"/>
    <p:sldId id="414" r:id="rId25"/>
    <p:sldId id="415" r:id="rId26"/>
    <p:sldId id="418" r:id="rId27"/>
    <p:sldId id="404" r:id="rId28"/>
    <p:sldId id="419" r:id="rId29"/>
    <p:sldId id="420" r:id="rId30"/>
    <p:sldId id="421" r:id="rId31"/>
    <p:sldId id="406" r:id="rId32"/>
    <p:sldId id="422" r:id="rId33"/>
    <p:sldId id="423" r:id="rId34"/>
    <p:sldId id="408" r:id="rId35"/>
    <p:sldId id="424" r:id="rId36"/>
    <p:sldId id="425" r:id="rId37"/>
    <p:sldId id="426" r:id="rId38"/>
    <p:sldId id="427" r:id="rId39"/>
    <p:sldId id="387" r:id="rId40"/>
    <p:sldId id="431"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99" autoAdjust="0"/>
    <p:restoredTop sz="94568" autoAdjust="0"/>
  </p:normalViewPr>
  <p:slideViewPr>
    <p:cSldViewPr>
      <p:cViewPr>
        <p:scale>
          <a:sx n="95" d="100"/>
          <a:sy n="95" d="100"/>
        </p:scale>
        <p:origin x="-810" y="72"/>
      </p:cViewPr>
      <p:guideLst>
        <p:guide orient="horz" pos="2160"/>
        <p:guide pos="2880"/>
      </p:guideLst>
    </p:cSldViewPr>
  </p:slideViewPr>
  <p:outlineViewPr>
    <p:cViewPr>
      <p:scale>
        <a:sx n="33" d="100"/>
        <a:sy n="33" d="100"/>
      </p:scale>
      <p:origin x="0" y="48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874D2-7571-4A6B-96A4-36529F2AB1BB}" type="doc">
      <dgm:prSet loTypeId="urn:microsoft.com/office/officeart/2005/8/layout/orgChart1" loCatId="hierarchy" qsTypeId="urn:microsoft.com/office/officeart/2005/8/quickstyle/simple1" qsCatId="simple" csTypeId="urn:microsoft.com/office/officeart/2005/8/colors/accent2_3" csCatId="accent2" phldr="1"/>
      <dgm:spPr/>
    </dgm:pt>
    <dgm:pt modelId="{E5027C46-D692-41EA-9CAF-4F881479715D}">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البرمجية (البرامج)</a:t>
          </a:r>
          <a:br>
            <a:rPr kumimoji="0" lang="ar-SA" sz="2000" b="1" i="0" u="none" strike="noStrike" cap="none" normalizeH="0" baseline="0" dirty="0" smtClean="0">
              <a:ln/>
              <a:effectLst/>
              <a:cs typeface="Traditional Arabic" pitchFamily="2" charset="-78"/>
            </a:rPr>
          </a:br>
          <a:r>
            <a:rPr kumimoji="0" lang="en-US" sz="2000" b="0" i="0" u="none" strike="noStrike" cap="none" normalizeH="0" baseline="0" dirty="0" smtClean="0">
              <a:ln/>
              <a:effectLst/>
              <a:cs typeface="Traditional Arabic" pitchFamily="2" charset="-78"/>
            </a:rPr>
            <a:t>Software</a:t>
          </a:r>
        </a:p>
      </dgm:t>
    </dgm:pt>
    <dgm:pt modelId="{470A6A15-CB3F-4D3E-A4AF-53A23F66A5DE}" type="parTrans" cxnId="{B737E903-BBCA-41BD-B4F1-9AD052A6861E}">
      <dgm:prSet/>
      <dgm:spPr/>
      <dgm:t>
        <a:bodyPr/>
        <a:lstStyle/>
        <a:p>
          <a:pPr rtl="1"/>
          <a:endParaRPr lang="ar-SA" sz="2000" b="1">
            <a:cs typeface="Traditional Arabic" pitchFamily="2" charset="-78"/>
          </a:endParaRPr>
        </a:p>
      </dgm:t>
    </dgm:pt>
    <dgm:pt modelId="{4B1B3BC4-42C1-432E-8AF9-EF126F47B428}" type="sibTrans" cxnId="{B737E903-BBCA-41BD-B4F1-9AD052A6861E}">
      <dgm:prSet/>
      <dgm:spPr/>
      <dgm:t>
        <a:bodyPr/>
        <a:lstStyle/>
        <a:p>
          <a:pPr rtl="1"/>
          <a:endParaRPr lang="ar-SA" sz="2000" b="1">
            <a:cs typeface="Traditional Arabic" pitchFamily="2" charset="-78"/>
          </a:endParaRPr>
        </a:p>
      </dgm:t>
    </dgm:pt>
    <dgm:pt modelId="{C19A14AB-C9BE-4665-A726-82D94BBC79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أنظمة التشغيل</a:t>
          </a:r>
          <a:endParaRPr kumimoji="0" lang="en-US" sz="2000" b="1" i="0" u="none" strike="noStrike" cap="none" normalizeH="0" baseline="0" dirty="0" smtClean="0">
            <a:ln/>
            <a:effectLst/>
            <a:cs typeface="Traditional Arabic" pitchFamily="2" charset="-78"/>
          </a:endParaRPr>
        </a:p>
      </dgm:t>
    </dgm:pt>
    <dgm:pt modelId="{F773CF3A-20DF-462B-8171-6FB2525D06D9}" type="parTrans" cxnId="{D721C8B5-16FC-4AAA-B77B-840B11AEBF1D}">
      <dgm:prSet/>
      <dgm:spPr/>
      <dgm:t>
        <a:bodyPr/>
        <a:lstStyle/>
        <a:p>
          <a:pPr rtl="1"/>
          <a:endParaRPr lang="ar-SA" sz="2000" b="1">
            <a:cs typeface="Traditional Arabic" pitchFamily="2" charset="-78"/>
          </a:endParaRPr>
        </a:p>
      </dgm:t>
    </dgm:pt>
    <dgm:pt modelId="{6D2AEEDE-2591-4EE7-89A8-A1998A2C6F77}" type="sibTrans" cxnId="{D721C8B5-16FC-4AAA-B77B-840B11AEBF1D}">
      <dgm:prSet/>
      <dgm:spPr/>
      <dgm:t>
        <a:bodyPr/>
        <a:lstStyle/>
        <a:p>
          <a:pPr rtl="1"/>
          <a:endParaRPr lang="ar-SA" sz="2000" b="1">
            <a:cs typeface="Traditional Arabic" pitchFamily="2" charset="-78"/>
          </a:endParaRPr>
        </a:p>
      </dgm:t>
    </dgm:pt>
    <dgm:pt modelId="{4EA555FC-0B13-4774-86C5-A5B04CFFF83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البرامج التطبيقية</a:t>
          </a:r>
          <a:endParaRPr kumimoji="0" lang="en-US" sz="2000" b="1" i="0" u="none" strike="noStrike" cap="none" normalizeH="0" baseline="0" dirty="0" smtClean="0">
            <a:ln/>
            <a:effectLst/>
            <a:cs typeface="Traditional Arabic" pitchFamily="2" charset="-78"/>
          </a:endParaRPr>
        </a:p>
      </dgm:t>
    </dgm:pt>
    <dgm:pt modelId="{CB9CDEED-74AF-43DA-B0BD-136AF2FA0653}" type="parTrans" cxnId="{4DB36C66-73F9-47FE-9F61-557477ECFA0E}">
      <dgm:prSet/>
      <dgm:spPr/>
      <dgm:t>
        <a:bodyPr/>
        <a:lstStyle/>
        <a:p>
          <a:pPr rtl="1"/>
          <a:endParaRPr lang="ar-SA" sz="2000" b="1">
            <a:cs typeface="Traditional Arabic" pitchFamily="2" charset="-78"/>
          </a:endParaRPr>
        </a:p>
      </dgm:t>
    </dgm:pt>
    <dgm:pt modelId="{198F860E-1101-4FDB-97E0-33A6B2159234}" type="sibTrans" cxnId="{4DB36C66-73F9-47FE-9F61-557477ECFA0E}">
      <dgm:prSet/>
      <dgm:spPr/>
      <dgm:t>
        <a:bodyPr/>
        <a:lstStyle/>
        <a:p>
          <a:pPr rtl="1"/>
          <a:endParaRPr lang="ar-SA" sz="2000" b="1">
            <a:cs typeface="Traditional Arabic" pitchFamily="2" charset="-78"/>
          </a:endParaRPr>
        </a:p>
      </dgm:t>
    </dgm:pt>
    <dgm:pt modelId="{60E1762C-14CE-4F56-B73F-AF8B1C90386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لغات البرمجة</a:t>
          </a:r>
          <a:endParaRPr kumimoji="0" lang="en-US" sz="2000" b="1" i="0" u="none" strike="noStrike" cap="none" normalizeH="0" baseline="0" dirty="0" smtClean="0">
            <a:ln/>
            <a:effectLst/>
            <a:cs typeface="Traditional Arabic" pitchFamily="2" charset="-78"/>
          </a:endParaRPr>
        </a:p>
      </dgm:t>
    </dgm:pt>
    <dgm:pt modelId="{B199A4EE-FE85-43BA-836B-B5081A5AAE19}" type="parTrans" cxnId="{6C874663-7479-4F80-8A93-AB5B2383A606}">
      <dgm:prSet/>
      <dgm:spPr/>
      <dgm:t>
        <a:bodyPr/>
        <a:lstStyle/>
        <a:p>
          <a:pPr rtl="1"/>
          <a:endParaRPr lang="ar-SA" sz="2000" b="1">
            <a:cs typeface="Traditional Arabic" pitchFamily="2" charset="-78"/>
          </a:endParaRPr>
        </a:p>
      </dgm:t>
    </dgm:pt>
    <dgm:pt modelId="{6911903D-E7E7-4E48-B93F-5B36B93E0E1D}" type="sibTrans" cxnId="{6C874663-7479-4F80-8A93-AB5B2383A606}">
      <dgm:prSet/>
      <dgm:spPr/>
      <dgm:t>
        <a:bodyPr/>
        <a:lstStyle/>
        <a:p>
          <a:pPr rtl="1"/>
          <a:endParaRPr lang="ar-SA" sz="2000" b="1">
            <a:cs typeface="Traditional Arabic" pitchFamily="2" charset="-78"/>
          </a:endParaRPr>
        </a:p>
      </dgm:t>
    </dgm:pt>
    <dgm:pt modelId="{EE255F3C-B8A2-4EAE-8575-D3B26C3BBA0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البرامج المساعدة</a:t>
          </a:r>
          <a:endParaRPr kumimoji="0" lang="en-US" sz="2000" b="1" i="0" u="none" strike="noStrike" cap="none" normalizeH="0" baseline="0" dirty="0" smtClean="0">
            <a:ln/>
            <a:effectLst/>
            <a:cs typeface="Traditional Arabic" pitchFamily="2" charset="-78"/>
          </a:endParaRPr>
        </a:p>
      </dgm:t>
    </dgm:pt>
    <dgm:pt modelId="{07188413-F011-43A1-83A5-CAFBBE6907E9}" type="parTrans" cxnId="{15FB1EBD-0C7D-49FE-A99B-867DDF2AB18B}">
      <dgm:prSet/>
      <dgm:spPr/>
      <dgm:t>
        <a:bodyPr/>
        <a:lstStyle/>
        <a:p>
          <a:pPr rtl="1"/>
          <a:endParaRPr lang="ar-SA" sz="2000" b="1">
            <a:cs typeface="Traditional Arabic" pitchFamily="2" charset="-78"/>
          </a:endParaRPr>
        </a:p>
      </dgm:t>
    </dgm:pt>
    <dgm:pt modelId="{87380659-3830-424E-AD5D-C33ECB7CD66A}" type="sibTrans" cxnId="{15FB1EBD-0C7D-49FE-A99B-867DDF2AB18B}">
      <dgm:prSet/>
      <dgm:spPr/>
      <dgm:t>
        <a:bodyPr/>
        <a:lstStyle/>
        <a:p>
          <a:pPr rtl="1"/>
          <a:endParaRPr lang="ar-SA" sz="2000" b="1">
            <a:cs typeface="Traditional Arabic" pitchFamily="2" charset="-78"/>
          </a:endParaRPr>
        </a:p>
      </dgm:t>
    </dgm:pt>
    <dgm:pt modelId="{DE979351-7C37-4E73-9764-679890D41E6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الماديّة (الأجهزة)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cs typeface="Traditional Arabic" pitchFamily="2" charset="-78"/>
            </a:rPr>
            <a:t>Hardware</a:t>
          </a:r>
        </a:p>
      </dgm:t>
    </dgm:pt>
    <dgm:pt modelId="{D873D587-2F45-49AA-B117-FE19662676F9}" type="parTrans" cxnId="{9D50EE86-20AA-467D-940C-9E2CAB8EF6C6}">
      <dgm:prSet/>
      <dgm:spPr/>
      <dgm:t>
        <a:bodyPr/>
        <a:lstStyle/>
        <a:p>
          <a:pPr rtl="1"/>
          <a:endParaRPr lang="ar-SA" sz="2000" b="1">
            <a:cs typeface="Traditional Arabic" pitchFamily="2" charset="-78"/>
          </a:endParaRPr>
        </a:p>
      </dgm:t>
    </dgm:pt>
    <dgm:pt modelId="{5B6F6159-E0B2-40AF-911C-DF4BBD487D55}" type="sibTrans" cxnId="{9D50EE86-20AA-467D-940C-9E2CAB8EF6C6}">
      <dgm:prSet/>
      <dgm:spPr/>
      <dgm:t>
        <a:bodyPr/>
        <a:lstStyle/>
        <a:p>
          <a:pPr rtl="1"/>
          <a:endParaRPr lang="ar-SA" sz="2000" b="1">
            <a:cs typeface="Traditional Arabic" pitchFamily="2" charset="-78"/>
          </a:endParaRPr>
        </a:p>
      </dgm:t>
    </dgm:pt>
    <dgm:pt modelId="{94F734D3-D3F4-456E-AB85-00F3DA9A8BB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وحدة المعالجة</a:t>
          </a:r>
          <a:endParaRPr kumimoji="0" lang="en-US" sz="2000" b="1" i="0" u="none" strike="noStrike" cap="none" normalizeH="0" baseline="0" dirty="0" smtClean="0">
            <a:ln/>
            <a:effectLst/>
            <a:cs typeface="Traditional Arabic" pitchFamily="2" charset="-78"/>
          </a:endParaRPr>
        </a:p>
      </dgm:t>
    </dgm:pt>
    <dgm:pt modelId="{B949B8F2-91BD-4850-8882-9E9C8495DDD5}" type="parTrans" cxnId="{05CD4E99-AEA1-4929-970F-6838E8AD4A81}">
      <dgm:prSet/>
      <dgm:spPr/>
      <dgm:t>
        <a:bodyPr/>
        <a:lstStyle/>
        <a:p>
          <a:pPr rtl="1"/>
          <a:endParaRPr lang="ar-SA" sz="2000" b="1">
            <a:cs typeface="Traditional Arabic" pitchFamily="2" charset="-78"/>
          </a:endParaRPr>
        </a:p>
      </dgm:t>
    </dgm:pt>
    <dgm:pt modelId="{898F79AB-9053-4F71-A060-F3E5019DFD27}" type="sibTrans" cxnId="{05CD4E99-AEA1-4929-970F-6838E8AD4A81}">
      <dgm:prSet/>
      <dgm:spPr/>
      <dgm:t>
        <a:bodyPr/>
        <a:lstStyle/>
        <a:p>
          <a:pPr rtl="1"/>
          <a:endParaRPr lang="ar-SA" sz="2000" b="1">
            <a:cs typeface="Traditional Arabic" pitchFamily="2" charset="-78"/>
          </a:endParaRPr>
        </a:p>
      </dgm:t>
    </dgm:pt>
    <dgm:pt modelId="{F52A414E-13EF-4AF7-9F57-2132A0A4ED2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وحدة الذاكرة</a:t>
          </a:r>
          <a:endParaRPr kumimoji="0" lang="en-US" sz="2000" b="1" i="0" u="none" strike="noStrike" cap="none" normalizeH="0" baseline="0" dirty="0" smtClean="0">
            <a:ln/>
            <a:effectLst/>
            <a:cs typeface="Traditional Arabic" pitchFamily="2" charset="-78"/>
          </a:endParaRPr>
        </a:p>
      </dgm:t>
    </dgm:pt>
    <dgm:pt modelId="{BAB9DAA8-699D-4C83-B622-A5E595F94D41}" type="parTrans" cxnId="{B9A75BE1-D2A2-4E72-91C7-04F8F4B2B710}">
      <dgm:prSet/>
      <dgm:spPr/>
      <dgm:t>
        <a:bodyPr/>
        <a:lstStyle/>
        <a:p>
          <a:pPr rtl="1"/>
          <a:endParaRPr lang="ar-SA" sz="2000" b="1">
            <a:cs typeface="Traditional Arabic" pitchFamily="2" charset="-78"/>
          </a:endParaRPr>
        </a:p>
      </dgm:t>
    </dgm:pt>
    <dgm:pt modelId="{9548F720-8262-47B8-AFCA-DCD3B29271BE}" type="sibTrans" cxnId="{B9A75BE1-D2A2-4E72-91C7-04F8F4B2B710}">
      <dgm:prSet/>
      <dgm:spPr/>
      <dgm:t>
        <a:bodyPr/>
        <a:lstStyle/>
        <a:p>
          <a:pPr rtl="1"/>
          <a:endParaRPr lang="ar-SA" sz="2000" b="1">
            <a:cs typeface="Traditional Arabic" pitchFamily="2" charset="-78"/>
          </a:endParaRPr>
        </a:p>
      </dgm:t>
    </dgm:pt>
    <dgm:pt modelId="{16F05B01-0894-44E0-A842-03E86DDF98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وسائط التخزين</a:t>
          </a:r>
          <a:endParaRPr kumimoji="0" lang="en-US" sz="2000" b="1" i="0" u="none" strike="noStrike" cap="none" normalizeH="0" baseline="0" dirty="0" smtClean="0">
            <a:ln/>
            <a:effectLst/>
            <a:cs typeface="Traditional Arabic" pitchFamily="2" charset="-78"/>
          </a:endParaRPr>
        </a:p>
      </dgm:t>
    </dgm:pt>
    <dgm:pt modelId="{411D9359-2BB3-4C0F-8991-F6E2E3249186}" type="parTrans" cxnId="{640E5679-0F3D-4237-BCA0-72FFD493F103}">
      <dgm:prSet/>
      <dgm:spPr/>
      <dgm:t>
        <a:bodyPr/>
        <a:lstStyle/>
        <a:p>
          <a:pPr rtl="1"/>
          <a:endParaRPr lang="ar-SA" sz="2000" b="1">
            <a:cs typeface="Traditional Arabic" pitchFamily="2" charset="-78"/>
          </a:endParaRPr>
        </a:p>
      </dgm:t>
    </dgm:pt>
    <dgm:pt modelId="{C56CF876-4222-4718-A750-D7F3B8787182}" type="sibTrans" cxnId="{640E5679-0F3D-4237-BCA0-72FFD493F103}">
      <dgm:prSet/>
      <dgm:spPr/>
      <dgm:t>
        <a:bodyPr/>
        <a:lstStyle/>
        <a:p>
          <a:pPr rtl="1"/>
          <a:endParaRPr lang="ar-SA" sz="2000" b="1">
            <a:cs typeface="Traditional Arabic" pitchFamily="2" charset="-78"/>
          </a:endParaRPr>
        </a:p>
      </dgm:t>
    </dgm:pt>
    <dgm:pt modelId="{A0569F3A-F14C-4CD7-9549-B9DF877F1F8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وحدات الإدخال</a:t>
          </a:r>
          <a:endParaRPr kumimoji="0" lang="en-US" sz="2000" b="1" i="0" u="none" strike="noStrike" cap="none" normalizeH="0" baseline="0" dirty="0" smtClean="0">
            <a:ln/>
            <a:effectLst/>
            <a:cs typeface="Traditional Arabic" pitchFamily="2" charset="-78"/>
          </a:endParaRPr>
        </a:p>
      </dgm:t>
    </dgm:pt>
    <dgm:pt modelId="{644E0846-098E-4998-A590-78521D037361}" type="parTrans" cxnId="{67197E21-ADCD-4EC8-BCD2-B963EB58C579}">
      <dgm:prSet/>
      <dgm:spPr/>
      <dgm:t>
        <a:bodyPr/>
        <a:lstStyle/>
        <a:p>
          <a:pPr rtl="1"/>
          <a:endParaRPr lang="ar-SA" sz="2000" b="1">
            <a:cs typeface="Traditional Arabic" pitchFamily="2" charset="-78"/>
          </a:endParaRPr>
        </a:p>
      </dgm:t>
    </dgm:pt>
    <dgm:pt modelId="{998254FB-88AE-46E7-8F52-56612EDA841E}" type="sibTrans" cxnId="{67197E21-ADCD-4EC8-BCD2-B963EB58C579}">
      <dgm:prSet/>
      <dgm:spPr/>
      <dgm:t>
        <a:bodyPr/>
        <a:lstStyle/>
        <a:p>
          <a:pPr rtl="1"/>
          <a:endParaRPr lang="ar-SA" sz="2000" b="1">
            <a:cs typeface="Traditional Arabic" pitchFamily="2" charset="-78"/>
          </a:endParaRPr>
        </a:p>
      </dgm:t>
    </dgm:pt>
    <dgm:pt modelId="{7F72BF81-C49F-4C04-B344-5870F18108D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وحدات الإخراج</a:t>
          </a:r>
          <a:endParaRPr kumimoji="0" lang="en-US" sz="2000" b="1" i="0" u="none" strike="noStrike" cap="none" normalizeH="0" baseline="0" dirty="0" smtClean="0">
            <a:ln/>
            <a:effectLst/>
            <a:cs typeface="Traditional Arabic" pitchFamily="2" charset="-78"/>
          </a:endParaRPr>
        </a:p>
      </dgm:t>
    </dgm:pt>
    <dgm:pt modelId="{E2F72E81-BDE0-4ECD-AC79-C93BAEA1630A}" type="parTrans" cxnId="{5B4BA39F-0E03-4574-AB21-B2C53280C091}">
      <dgm:prSet/>
      <dgm:spPr/>
      <dgm:t>
        <a:bodyPr/>
        <a:lstStyle/>
        <a:p>
          <a:pPr rtl="1"/>
          <a:endParaRPr lang="ar-SA" sz="2000" b="1">
            <a:cs typeface="Traditional Arabic" pitchFamily="2" charset="-78"/>
          </a:endParaRPr>
        </a:p>
      </dgm:t>
    </dgm:pt>
    <dgm:pt modelId="{0C1CBE15-8945-4F28-B686-E509D8825625}" type="sibTrans" cxnId="{5B4BA39F-0E03-4574-AB21-B2C53280C091}">
      <dgm:prSet/>
      <dgm:spPr/>
      <dgm:t>
        <a:bodyPr/>
        <a:lstStyle/>
        <a:p>
          <a:pPr rtl="1"/>
          <a:endParaRPr lang="ar-SA" sz="2000" b="1">
            <a:cs typeface="Traditional Arabic" pitchFamily="2" charset="-78"/>
          </a:endParaRPr>
        </a:p>
      </dgm:t>
    </dgm:pt>
    <dgm:pt modelId="{0CFCD99B-35C2-4C42-805D-F8F8CDC8994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cap="none" normalizeH="0" baseline="0" dirty="0" smtClean="0">
              <a:ln/>
              <a:effectLst/>
              <a:cs typeface="Traditional Arabic" pitchFamily="2" charset="-78"/>
            </a:rPr>
            <a:t>مكونات الحاسب</a:t>
          </a:r>
          <a:r>
            <a:rPr kumimoji="0" lang="ar-SA" sz="2800" b="1" i="0" u="none" strike="noStrike" cap="none" normalizeH="0" baseline="0" dirty="0" smtClean="0">
              <a:ln/>
              <a:effectLst/>
              <a:cs typeface="Traditional Arabic" pitchFamily="2" charset="-78"/>
            </a:rPr>
            <a:t> الآلي</a:t>
          </a:r>
          <a:endParaRPr kumimoji="0" lang="en-US" sz="2800" b="1" i="0" u="none" strike="noStrike" cap="none" normalizeH="0" baseline="0" dirty="0" smtClean="0">
            <a:ln/>
            <a:effectLst/>
            <a:cs typeface="Traditional Arabic" pitchFamily="2" charset="-78"/>
          </a:endParaRPr>
        </a:p>
      </dgm:t>
    </dgm:pt>
    <dgm:pt modelId="{367E3595-E595-4975-8AC6-3F9E8941FE5C}" type="sibTrans" cxnId="{0EEA9EA9-19FC-4A10-8225-D4688CD4B10F}">
      <dgm:prSet/>
      <dgm:spPr/>
      <dgm:t>
        <a:bodyPr/>
        <a:lstStyle/>
        <a:p>
          <a:pPr rtl="1"/>
          <a:endParaRPr lang="ar-SA" sz="2000" b="1">
            <a:cs typeface="Traditional Arabic" pitchFamily="2" charset="-78"/>
          </a:endParaRPr>
        </a:p>
      </dgm:t>
    </dgm:pt>
    <dgm:pt modelId="{46D55726-8338-4B29-8DB9-293090598B83}" type="parTrans" cxnId="{0EEA9EA9-19FC-4A10-8225-D4688CD4B10F}">
      <dgm:prSet/>
      <dgm:spPr/>
      <dgm:t>
        <a:bodyPr/>
        <a:lstStyle/>
        <a:p>
          <a:pPr rtl="1"/>
          <a:endParaRPr lang="ar-SA" sz="2000" b="1">
            <a:cs typeface="Traditional Arabic" pitchFamily="2" charset="-78"/>
          </a:endParaRPr>
        </a:p>
      </dgm:t>
    </dgm:pt>
    <dgm:pt modelId="{9C79085A-BCB4-423F-95AF-AF07BB133558}" type="pres">
      <dgm:prSet presAssocID="{C7A874D2-7571-4A6B-96A4-36529F2AB1BB}" presName="hierChild1" presStyleCnt="0">
        <dgm:presLayoutVars>
          <dgm:orgChart val="1"/>
          <dgm:chPref val="1"/>
          <dgm:dir/>
          <dgm:animOne val="branch"/>
          <dgm:animLvl val="lvl"/>
          <dgm:resizeHandles/>
        </dgm:presLayoutVars>
      </dgm:prSet>
      <dgm:spPr/>
    </dgm:pt>
    <dgm:pt modelId="{BC67E93D-3B25-4C15-A8FC-F4C4EECB9655}" type="pres">
      <dgm:prSet presAssocID="{0CFCD99B-35C2-4C42-805D-F8F8CDC8994B}" presName="hierRoot1" presStyleCnt="0">
        <dgm:presLayoutVars>
          <dgm:hierBranch/>
        </dgm:presLayoutVars>
      </dgm:prSet>
      <dgm:spPr/>
    </dgm:pt>
    <dgm:pt modelId="{03E50A51-B040-4CA7-BF49-8F207594D81D}" type="pres">
      <dgm:prSet presAssocID="{0CFCD99B-35C2-4C42-805D-F8F8CDC8994B}" presName="rootComposite1" presStyleCnt="0"/>
      <dgm:spPr/>
    </dgm:pt>
    <dgm:pt modelId="{7A898CDA-2847-4DDB-BD57-59BAB6249C87}" type="pres">
      <dgm:prSet presAssocID="{0CFCD99B-35C2-4C42-805D-F8F8CDC8994B}" presName="rootText1" presStyleLbl="node0" presStyleIdx="0" presStyleCnt="1" custScaleX="449467" custScaleY="76336" custLinFactNeighborX="-1419" custLinFactNeighborY="-38364">
        <dgm:presLayoutVars>
          <dgm:chPref val="3"/>
        </dgm:presLayoutVars>
      </dgm:prSet>
      <dgm:spPr/>
      <dgm:t>
        <a:bodyPr/>
        <a:lstStyle/>
        <a:p>
          <a:pPr rtl="1"/>
          <a:endParaRPr lang="ar-SA"/>
        </a:p>
      </dgm:t>
    </dgm:pt>
    <dgm:pt modelId="{1DD2F254-29AC-4801-A9DC-496E72527D58}" type="pres">
      <dgm:prSet presAssocID="{0CFCD99B-35C2-4C42-805D-F8F8CDC8994B}" presName="rootConnector1" presStyleLbl="node1" presStyleIdx="0" presStyleCnt="0"/>
      <dgm:spPr/>
      <dgm:t>
        <a:bodyPr/>
        <a:lstStyle/>
        <a:p>
          <a:pPr rtl="1"/>
          <a:endParaRPr lang="ar-SA"/>
        </a:p>
      </dgm:t>
    </dgm:pt>
    <dgm:pt modelId="{347A3D22-311C-486D-88F9-A304D366A022}" type="pres">
      <dgm:prSet presAssocID="{0CFCD99B-35C2-4C42-805D-F8F8CDC8994B}" presName="hierChild2" presStyleCnt="0"/>
      <dgm:spPr/>
    </dgm:pt>
    <dgm:pt modelId="{6B97E08B-DE2E-45C3-A427-C949DC878D0E}" type="pres">
      <dgm:prSet presAssocID="{470A6A15-CB3F-4D3E-A4AF-53A23F66A5DE}" presName="Name35" presStyleLbl="parChTrans1D2" presStyleIdx="0" presStyleCnt="2"/>
      <dgm:spPr/>
      <dgm:t>
        <a:bodyPr/>
        <a:lstStyle/>
        <a:p>
          <a:pPr rtl="1"/>
          <a:endParaRPr lang="ar-SA"/>
        </a:p>
      </dgm:t>
    </dgm:pt>
    <dgm:pt modelId="{31403C02-05DB-48AA-A9DF-38CE24762873}" type="pres">
      <dgm:prSet presAssocID="{E5027C46-D692-41EA-9CAF-4F881479715D}" presName="hierRoot2" presStyleCnt="0">
        <dgm:presLayoutVars>
          <dgm:hierBranch val="l"/>
        </dgm:presLayoutVars>
      </dgm:prSet>
      <dgm:spPr/>
    </dgm:pt>
    <dgm:pt modelId="{A44AD0DE-BA83-4E4E-B4DE-28BCF17550D2}" type="pres">
      <dgm:prSet presAssocID="{E5027C46-D692-41EA-9CAF-4F881479715D}" presName="rootComposite" presStyleCnt="0"/>
      <dgm:spPr/>
    </dgm:pt>
    <dgm:pt modelId="{7C16FC8D-44F1-490E-89D8-866CD61151D8}" type="pres">
      <dgm:prSet presAssocID="{E5027C46-D692-41EA-9CAF-4F881479715D}" presName="rootText" presStyleLbl="node2" presStyleIdx="0" presStyleCnt="2" custScaleX="228676" custScaleY="140814">
        <dgm:presLayoutVars>
          <dgm:chPref val="3"/>
        </dgm:presLayoutVars>
      </dgm:prSet>
      <dgm:spPr/>
      <dgm:t>
        <a:bodyPr/>
        <a:lstStyle/>
        <a:p>
          <a:pPr rtl="1"/>
          <a:endParaRPr lang="ar-SA"/>
        </a:p>
      </dgm:t>
    </dgm:pt>
    <dgm:pt modelId="{23AA06D8-59A2-4FED-81CB-29B5760456CF}" type="pres">
      <dgm:prSet presAssocID="{E5027C46-D692-41EA-9CAF-4F881479715D}" presName="rootConnector" presStyleLbl="node2" presStyleIdx="0" presStyleCnt="2"/>
      <dgm:spPr/>
      <dgm:t>
        <a:bodyPr/>
        <a:lstStyle/>
        <a:p>
          <a:pPr rtl="1"/>
          <a:endParaRPr lang="ar-SA"/>
        </a:p>
      </dgm:t>
    </dgm:pt>
    <dgm:pt modelId="{100447F0-701F-46C7-975B-C32958A1ABF7}" type="pres">
      <dgm:prSet presAssocID="{E5027C46-D692-41EA-9CAF-4F881479715D}" presName="hierChild4" presStyleCnt="0"/>
      <dgm:spPr/>
    </dgm:pt>
    <dgm:pt modelId="{7A31E62C-6BE8-44F3-AD57-D3E957666964}" type="pres">
      <dgm:prSet presAssocID="{F773CF3A-20DF-462B-8171-6FB2525D06D9}" presName="Name50" presStyleLbl="parChTrans1D3" presStyleIdx="0" presStyleCnt="9"/>
      <dgm:spPr/>
      <dgm:t>
        <a:bodyPr/>
        <a:lstStyle/>
        <a:p>
          <a:pPr rtl="1"/>
          <a:endParaRPr lang="ar-SA"/>
        </a:p>
      </dgm:t>
    </dgm:pt>
    <dgm:pt modelId="{4877733B-2CBE-4895-90D2-81E2478577A0}" type="pres">
      <dgm:prSet presAssocID="{C19A14AB-C9BE-4665-A726-82D94BBC7931}" presName="hierRoot2" presStyleCnt="0">
        <dgm:presLayoutVars>
          <dgm:hierBranch val="r"/>
        </dgm:presLayoutVars>
      </dgm:prSet>
      <dgm:spPr/>
    </dgm:pt>
    <dgm:pt modelId="{03AC9239-3580-4A65-8F39-D85BC90B3A6E}" type="pres">
      <dgm:prSet presAssocID="{C19A14AB-C9BE-4665-A726-82D94BBC7931}" presName="rootComposite" presStyleCnt="0"/>
      <dgm:spPr/>
    </dgm:pt>
    <dgm:pt modelId="{BA0D710E-2B71-4865-8975-BDD8954104A4}" type="pres">
      <dgm:prSet presAssocID="{C19A14AB-C9BE-4665-A726-82D94BBC7931}" presName="rootText" presStyleLbl="node3" presStyleIdx="0" presStyleCnt="9">
        <dgm:presLayoutVars>
          <dgm:chPref val="3"/>
        </dgm:presLayoutVars>
      </dgm:prSet>
      <dgm:spPr/>
      <dgm:t>
        <a:bodyPr/>
        <a:lstStyle/>
        <a:p>
          <a:pPr rtl="1"/>
          <a:endParaRPr lang="ar-SA"/>
        </a:p>
      </dgm:t>
    </dgm:pt>
    <dgm:pt modelId="{EDC917E3-9C83-4776-9500-667DC2AE2646}" type="pres">
      <dgm:prSet presAssocID="{C19A14AB-C9BE-4665-A726-82D94BBC7931}" presName="rootConnector" presStyleLbl="node3" presStyleIdx="0" presStyleCnt="9"/>
      <dgm:spPr/>
      <dgm:t>
        <a:bodyPr/>
        <a:lstStyle/>
        <a:p>
          <a:pPr rtl="1"/>
          <a:endParaRPr lang="ar-SA"/>
        </a:p>
      </dgm:t>
    </dgm:pt>
    <dgm:pt modelId="{888658AB-45EE-420D-A58F-E909DA7B93EC}" type="pres">
      <dgm:prSet presAssocID="{C19A14AB-C9BE-4665-A726-82D94BBC7931}" presName="hierChild4" presStyleCnt="0"/>
      <dgm:spPr/>
    </dgm:pt>
    <dgm:pt modelId="{0DA110CB-7722-4E58-A466-C6A7D7AEFCB4}" type="pres">
      <dgm:prSet presAssocID="{C19A14AB-C9BE-4665-A726-82D94BBC7931}" presName="hierChild5" presStyleCnt="0"/>
      <dgm:spPr/>
    </dgm:pt>
    <dgm:pt modelId="{67536BB0-3EFC-4F62-949D-6674D777C2BE}" type="pres">
      <dgm:prSet presAssocID="{CB9CDEED-74AF-43DA-B0BD-136AF2FA0653}" presName="Name50" presStyleLbl="parChTrans1D3" presStyleIdx="1" presStyleCnt="9"/>
      <dgm:spPr/>
      <dgm:t>
        <a:bodyPr/>
        <a:lstStyle/>
        <a:p>
          <a:pPr rtl="1"/>
          <a:endParaRPr lang="ar-SA"/>
        </a:p>
      </dgm:t>
    </dgm:pt>
    <dgm:pt modelId="{354CDC97-ADE1-4E34-837E-510AF9F896F0}" type="pres">
      <dgm:prSet presAssocID="{4EA555FC-0B13-4774-86C5-A5B04CFFF83B}" presName="hierRoot2" presStyleCnt="0">
        <dgm:presLayoutVars>
          <dgm:hierBranch val="r"/>
        </dgm:presLayoutVars>
      </dgm:prSet>
      <dgm:spPr/>
    </dgm:pt>
    <dgm:pt modelId="{D0557BB7-E695-43B6-AB2F-2E6B53DC7C0F}" type="pres">
      <dgm:prSet presAssocID="{4EA555FC-0B13-4774-86C5-A5B04CFFF83B}" presName="rootComposite" presStyleCnt="0"/>
      <dgm:spPr/>
    </dgm:pt>
    <dgm:pt modelId="{A2168CD6-D8C1-4F8F-A291-A937BD161A7F}" type="pres">
      <dgm:prSet presAssocID="{4EA555FC-0B13-4774-86C5-A5B04CFFF83B}" presName="rootText" presStyleLbl="node3" presStyleIdx="1" presStyleCnt="9">
        <dgm:presLayoutVars>
          <dgm:chPref val="3"/>
        </dgm:presLayoutVars>
      </dgm:prSet>
      <dgm:spPr/>
      <dgm:t>
        <a:bodyPr/>
        <a:lstStyle/>
        <a:p>
          <a:pPr rtl="1"/>
          <a:endParaRPr lang="ar-SA"/>
        </a:p>
      </dgm:t>
    </dgm:pt>
    <dgm:pt modelId="{27A33707-A6B3-4997-8EAD-0A15F5A3ED9C}" type="pres">
      <dgm:prSet presAssocID="{4EA555FC-0B13-4774-86C5-A5B04CFFF83B}" presName="rootConnector" presStyleLbl="node3" presStyleIdx="1" presStyleCnt="9"/>
      <dgm:spPr/>
      <dgm:t>
        <a:bodyPr/>
        <a:lstStyle/>
        <a:p>
          <a:pPr rtl="1"/>
          <a:endParaRPr lang="ar-SA"/>
        </a:p>
      </dgm:t>
    </dgm:pt>
    <dgm:pt modelId="{0F2AB234-36EA-4E05-8737-6D3B2F683BDD}" type="pres">
      <dgm:prSet presAssocID="{4EA555FC-0B13-4774-86C5-A5B04CFFF83B}" presName="hierChild4" presStyleCnt="0"/>
      <dgm:spPr/>
    </dgm:pt>
    <dgm:pt modelId="{FF833ED0-61BF-4E45-835D-7361E6836CEF}" type="pres">
      <dgm:prSet presAssocID="{4EA555FC-0B13-4774-86C5-A5B04CFFF83B}" presName="hierChild5" presStyleCnt="0"/>
      <dgm:spPr/>
    </dgm:pt>
    <dgm:pt modelId="{64B4309E-4C23-4F5E-A4E3-211036E55AE6}" type="pres">
      <dgm:prSet presAssocID="{B199A4EE-FE85-43BA-836B-B5081A5AAE19}" presName="Name50" presStyleLbl="parChTrans1D3" presStyleIdx="2" presStyleCnt="9"/>
      <dgm:spPr/>
      <dgm:t>
        <a:bodyPr/>
        <a:lstStyle/>
        <a:p>
          <a:pPr rtl="1"/>
          <a:endParaRPr lang="ar-SA"/>
        </a:p>
      </dgm:t>
    </dgm:pt>
    <dgm:pt modelId="{41BEED31-84DC-4C2E-BE57-DEA4781D9157}" type="pres">
      <dgm:prSet presAssocID="{60E1762C-14CE-4F56-B73F-AF8B1C90386B}" presName="hierRoot2" presStyleCnt="0">
        <dgm:presLayoutVars>
          <dgm:hierBranch val="r"/>
        </dgm:presLayoutVars>
      </dgm:prSet>
      <dgm:spPr/>
    </dgm:pt>
    <dgm:pt modelId="{034B7E2D-BA7C-42CD-86DD-2A761E9E9F33}" type="pres">
      <dgm:prSet presAssocID="{60E1762C-14CE-4F56-B73F-AF8B1C90386B}" presName="rootComposite" presStyleCnt="0"/>
      <dgm:spPr/>
    </dgm:pt>
    <dgm:pt modelId="{81F49FB5-2316-4A72-947D-51945AFCDA25}" type="pres">
      <dgm:prSet presAssocID="{60E1762C-14CE-4F56-B73F-AF8B1C90386B}" presName="rootText" presStyleLbl="node3" presStyleIdx="2" presStyleCnt="9">
        <dgm:presLayoutVars>
          <dgm:chPref val="3"/>
        </dgm:presLayoutVars>
      </dgm:prSet>
      <dgm:spPr/>
      <dgm:t>
        <a:bodyPr/>
        <a:lstStyle/>
        <a:p>
          <a:pPr rtl="1"/>
          <a:endParaRPr lang="ar-SA"/>
        </a:p>
      </dgm:t>
    </dgm:pt>
    <dgm:pt modelId="{9168CAB3-D5C4-4F6A-96FB-D8BD00EFC278}" type="pres">
      <dgm:prSet presAssocID="{60E1762C-14CE-4F56-B73F-AF8B1C90386B}" presName="rootConnector" presStyleLbl="node3" presStyleIdx="2" presStyleCnt="9"/>
      <dgm:spPr/>
      <dgm:t>
        <a:bodyPr/>
        <a:lstStyle/>
        <a:p>
          <a:pPr rtl="1"/>
          <a:endParaRPr lang="ar-SA"/>
        </a:p>
      </dgm:t>
    </dgm:pt>
    <dgm:pt modelId="{8481B809-C954-4FED-8AE4-35D27210B165}" type="pres">
      <dgm:prSet presAssocID="{60E1762C-14CE-4F56-B73F-AF8B1C90386B}" presName="hierChild4" presStyleCnt="0"/>
      <dgm:spPr/>
    </dgm:pt>
    <dgm:pt modelId="{D0802098-0F70-435B-AF34-B039544E56D7}" type="pres">
      <dgm:prSet presAssocID="{60E1762C-14CE-4F56-B73F-AF8B1C90386B}" presName="hierChild5" presStyleCnt="0"/>
      <dgm:spPr/>
    </dgm:pt>
    <dgm:pt modelId="{466EB3E4-3D92-40B2-80C8-B304F8DEC829}" type="pres">
      <dgm:prSet presAssocID="{07188413-F011-43A1-83A5-CAFBBE6907E9}" presName="Name50" presStyleLbl="parChTrans1D3" presStyleIdx="3" presStyleCnt="9"/>
      <dgm:spPr/>
      <dgm:t>
        <a:bodyPr/>
        <a:lstStyle/>
        <a:p>
          <a:pPr rtl="1"/>
          <a:endParaRPr lang="ar-SA"/>
        </a:p>
      </dgm:t>
    </dgm:pt>
    <dgm:pt modelId="{3517BA52-DC06-4143-AD5D-0189157308E0}" type="pres">
      <dgm:prSet presAssocID="{EE255F3C-B8A2-4EAE-8575-D3B26C3BBA00}" presName="hierRoot2" presStyleCnt="0">
        <dgm:presLayoutVars>
          <dgm:hierBranch val="r"/>
        </dgm:presLayoutVars>
      </dgm:prSet>
      <dgm:spPr/>
    </dgm:pt>
    <dgm:pt modelId="{00CCD547-B8EC-43AB-A3D5-97BAB79C7F7D}" type="pres">
      <dgm:prSet presAssocID="{EE255F3C-B8A2-4EAE-8575-D3B26C3BBA00}" presName="rootComposite" presStyleCnt="0"/>
      <dgm:spPr/>
    </dgm:pt>
    <dgm:pt modelId="{8956779E-6872-4D86-BFEF-4C9CD91B6F12}" type="pres">
      <dgm:prSet presAssocID="{EE255F3C-B8A2-4EAE-8575-D3B26C3BBA00}" presName="rootText" presStyleLbl="node3" presStyleIdx="3" presStyleCnt="9">
        <dgm:presLayoutVars>
          <dgm:chPref val="3"/>
        </dgm:presLayoutVars>
      </dgm:prSet>
      <dgm:spPr/>
      <dgm:t>
        <a:bodyPr/>
        <a:lstStyle/>
        <a:p>
          <a:pPr rtl="1"/>
          <a:endParaRPr lang="ar-SA"/>
        </a:p>
      </dgm:t>
    </dgm:pt>
    <dgm:pt modelId="{CAA51B3E-F6A9-4534-B5FA-E3FA312C05C3}" type="pres">
      <dgm:prSet presAssocID="{EE255F3C-B8A2-4EAE-8575-D3B26C3BBA00}" presName="rootConnector" presStyleLbl="node3" presStyleIdx="3" presStyleCnt="9"/>
      <dgm:spPr/>
      <dgm:t>
        <a:bodyPr/>
        <a:lstStyle/>
        <a:p>
          <a:pPr rtl="1"/>
          <a:endParaRPr lang="ar-SA"/>
        </a:p>
      </dgm:t>
    </dgm:pt>
    <dgm:pt modelId="{CE8DC85E-5ACC-4432-A522-272E0E1D23E3}" type="pres">
      <dgm:prSet presAssocID="{EE255F3C-B8A2-4EAE-8575-D3B26C3BBA00}" presName="hierChild4" presStyleCnt="0"/>
      <dgm:spPr/>
    </dgm:pt>
    <dgm:pt modelId="{4187CF79-D83C-4DE8-B640-58BC42491B58}" type="pres">
      <dgm:prSet presAssocID="{EE255F3C-B8A2-4EAE-8575-D3B26C3BBA00}" presName="hierChild5" presStyleCnt="0"/>
      <dgm:spPr/>
    </dgm:pt>
    <dgm:pt modelId="{D5267FFC-D2EE-4036-A7E7-B3AC7057F4FF}" type="pres">
      <dgm:prSet presAssocID="{E5027C46-D692-41EA-9CAF-4F881479715D}" presName="hierChild5" presStyleCnt="0"/>
      <dgm:spPr/>
    </dgm:pt>
    <dgm:pt modelId="{B839423C-BA5F-4F1F-84B6-9796CEE8A02A}" type="pres">
      <dgm:prSet presAssocID="{D873D587-2F45-49AA-B117-FE19662676F9}" presName="Name35" presStyleLbl="parChTrans1D2" presStyleIdx="1" presStyleCnt="2"/>
      <dgm:spPr/>
      <dgm:t>
        <a:bodyPr/>
        <a:lstStyle/>
        <a:p>
          <a:pPr rtl="1"/>
          <a:endParaRPr lang="ar-SA"/>
        </a:p>
      </dgm:t>
    </dgm:pt>
    <dgm:pt modelId="{43611E6F-7089-4CAD-B024-BF6B636AD382}" type="pres">
      <dgm:prSet presAssocID="{DE979351-7C37-4E73-9764-679890D41E60}" presName="hierRoot2" presStyleCnt="0">
        <dgm:presLayoutVars>
          <dgm:hierBranch val="r"/>
        </dgm:presLayoutVars>
      </dgm:prSet>
      <dgm:spPr/>
    </dgm:pt>
    <dgm:pt modelId="{E95B5F4F-3D7F-46F0-85D8-D23B73871F45}" type="pres">
      <dgm:prSet presAssocID="{DE979351-7C37-4E73-9764-679890D41E60}" presName="rootComposite" presStyleCnt="0"/>
      <dgm:spPr/>
    </dgm:pt>
    <dgm:pt modelId="{FC771218-FE21-4EE6-B521-745738DA0B8E}" type="pres">
      <dgm:prSet presAssocID="{DE979351-7C37-4E73-9764-679890D41E60}" presName="rootText" presStyleLbl="node2" presStyleIdx="1" presStyleCnt="2" custScaleX="279870" custScaleY="127355">
        <dgm:presLayoutVars>
          <dgm:chPref val="3"/>
        </dgm:presLayoutVars>
      </dgm:prSet>
      <dgm:spPr/>
      <dgm:t>
        <a:bodyPr/>
        <a:lstStyle/>
        <a:p>
          <a:pPr rtl="1"/>
          <a:endParaRPr lang="ar-SA"/>
        </a:p>
      </dgm:t>
    </dgm:pt>
    <dgm:pt modelId="{A35DBFD3-655F-40D1-9235-E6F30162DCD3}" type="pres">
      <dgm:prSet presAssocID="{DE979351-7C37-4E73-9764-679890D41E60}" presName="rootConnector" presStyleLbl="node2" presStyleIdx="1" presStyleCnt="2"/>
      <dgm:spPr/>
      <dgm:t>
        <a:bodyPr/>
        <a:lstStyle/>
        <a:p>
          <a:pPr rtl="1"/>
          <a:endParaRPr lang="ar-SA"/>
        </a:p>
      </dgm:t>
    </dgm:pt>
    <dgm:pt modelId="{46481469-00E9-4E03-BDE0-4B71A24D8A12}" type="pres">
      <dgm:prSet presAssocID="{DE979351-7C37-4E73-9764-679890D41E60}" presName="hierChild4" presStyleCnt="0"/>
      <dgm:spPr/>
    </dgm:pt>
    <dgm:pt modelId="{65F96756-1E18-4A22-89BD-30001B687673}" type="pres">
      <dgm:prSet presAssocID="{B949B8F2-91BD-4850-8882-9E9C8495DDD5}" presName="Name50" presStyleLbl="parChTrans1D3" presStyleIdx="4" presStyleCnt="9"/>
      <dgm:spPr/>
      <dgm:t>
        <a:bodyPr/>
        <a:lstStyle/>
        <a:p>
          <a:pPr rtl="1"/>
          <a:endParaRPr lang="ar-SA"/>
        </a:p>
      </dgm:t>
    </dgm:pt>
    <dgm:pt modelId="{25BCBCDC-C66E-4EB7-9E89-0CD80DEC2F2D}" type="pres">
      <dgm:prSet presAssocID="{94F734D3-D3F4-456E-AB85-00F3DA9A8BB2}" presName="hierRoot2" presStyleCnt="0">
        <dgm:presLayoutVars>
          <dgm:hierBranch val="r"/>
        </dgm:presLayoutVars>
      </dgm:prSet>
      <dgm:spPr/>
    </dgm:pt>
    <dgm:pt modelId="{6814392B-D2BC-47B8-8ACB-2245AE7B6A10}" type="pres">
      <dgm:prSet presAssocID="{94F734D3-D3F4-456E-AB85-00F3DA9A8BB2}" presName="rootComposite" presStyleCnt="0"/>
      <dgm:spPr/>
    </dgm:pt>
    <dgm:pt modelId="{144CC70D-1848-4CD5-B0C7-2C2BE096DD22}" type="pres">
      <dgm:prSet presAssocID="{94F734D3-D3F4-456E-AB85-00F3DA9A8BB2}" presName="rootText" presStyleLbl="node3" presStyleIdx="4" presStyleCnt="9">
        <dgm:presLayoutVars>
          <dgm:chPref val="3"/>
        </dgm:presLayoutVars>
      </dgm:prSet>
      <dgm:spPr/>
      <dgm:t>
        <a:bodyPr/>
        <a:lstStyle/>
        <a:p>
          <a:pPr rtl="1"/>
          <a:endParaRPr lang="ar-SA"/>
        </a:p>
      </dgm:t>
    </dgm:pt>
    <dgm:pt modelId="{044734F3-C715-4A4E-8D99-684554CBE1DF}" type="pres">
      <dgm:prSet presAssocID="{94F734D3-D3F4-456E-AB85-00F3DA9A8BB2}" presName="rootConnector" presStyleLbl="node3" presStyleIdx="4" presStyleCnt="9"/>
      <dgm:spPr/>
      <dgm:t>
        <a:bodyPr/>
        <a:lstStyle/>
        <a:p>
          <a:pPr rtl="1"/>
          <a:endParaRPr lang="ar-SA"/>
        </a:p>
      </dgm:t>
    </dgm:pt>
    <dgm:pt modelId="{245B53A1-CE8F-4373-82E2-DDEAF83436E1}" type="pres">
      <dgm:prSet presAssocID="{94F734D3-D3F4-456E-AB85-00F3DA9A8BB2}" presName="hierChild4" presStyleCnt="0"/>
      <dgm:spPr/>
    </dgm:pt>
    <dgm:pt modelId="{A1AEFB8E-D3E1-4FAB-81FE-B97781C1343E}" type="pres">
      <dgm:prSet presAssocID="{94F734D3-D3F4-456E-AB85-00F3DA9A8BB2}" presName="hierChild5" presStyleCnt="0"/>
      <dgm:spPr/>
    </dgm:pt>
    <dgm:pt modelId="{79A192FD-7233-4CE8-8472-A53D82131DBC}" type="pres">
      <dgm:prSet presAssocID="{BAB9DAA8-699D-4C83-B622-A5E595F94D41}" presName="Name50" presStyleLbl="parChTrans1D3" presStyleIdx="5" presStyleCnt="9"/>
      <dgm:spPr/>
      <dgm:t>
        <a:bodyPr/>
        <a:lstStyle/>
        <a:p>
          <a:pPr rtl="1"/>
          <a:endParaRPr lang="ar-SA"/>
        </a:p>
      </dgm:t>
    </dgm:pt>
    <dgm:pt modelId="{651DBA12-0B79-4DB6-B165-C5310C30C61D}" type="pres">
      <dgm:prSet presAssocID="{F52A414E-13EF-4AF7-9F57-2132A0A4ED2F}" presName="hierRoot2" presStyleCnt="0">
        <dgm:presLayoutVars>
          <dgm:hierBranch val="r"/>
        </dgm:presLayoutVars>
      </dgm:prSet>
      <dgm:spPr/>
    </dgm:pt>
    <dgm:pt modelId="{9D90226C-A9D5-48D5-8995-C1C63DB23E86}" type="pres">
      <dgm:prSet presAssocID="{F52A414E-13EF-4AF7-9F57-2132A0A4ED2F}" presName="rootComposite" presStyleCnt="0"/>
      <dgm:spPr/>
    </dgm:pt>
    <dgm:pt modelId="{3D19F40A-A905-483F-893A-3AED269DBBBE}" type="pres">
      <dgm:prSet presAssocID="{F52A414E-13EF-4AF7-9F57-2132A0A4ED2F}" presName="rootText" presStyleLbl="node3" presStyleIdx="5" presStyleCnt="9">
        <dgm:presLayoutVars>
          <dgm:chPref val="3"/>
        </dgm:presLayoutVars>
      </dgm:prSet>
      <dgm:spPr/>
      <dgm:t>
        <a:bodyPr/>
        <a:lstStyle/>
        <a:p>
          <a:pPr rtl="1"/>
          <a:endParaRPr lang="ar-SA"/>
        </a:p>
      </dgm:t>
    </dgm:pt>
    <dgm:pt modelId="{796D69F7-8843-46E6-8B4C-B0B83A8CB5FB}" type="pres">
      <dgm:prSet presAssocID="{F52A414E-13EF-4AF7-9F57-2132A0A4ED2F}" presName="rootConnector" presStyleLbl="node3" presStyleIdx="5" presStyleCnt="9"/>
      <dgm:spPr/>
      <dgm:t>
        <a:bodyPr/>
        <a:lstStyle/>
        <a:p>
          <a:pPr rtl="1"/>
          <a:endParaRPr lang="ar-SA"/>
        </a:p>
      </dgm:t>
    </dgm:pt>
    <dgm:pt modelId="{0229BCBA-4071-41B4-90F8-7D8D48292ACC}" type="pres">
      <dgm:prSet presAssocID="{F52A414E-13EF-4AF7-9F57-2132A0A4ED2F}" presName="hierChild4" presStyleCnt="0"/>
      <dgm:spPr/>
    </dgm:pt>
    <dgm:pt modelId="{62BA626F-D182-43C7-BF95-041022369979}" type="pres">
      <dgm:prSet presAssocID="{F52A414E-13EF-4AF7-9F57-2132A0A4ED2F}" presName="hierChild5" presStyleCnt="0"/>
      <dgm:spPr/>
    </dgm:pt>
    <dgm:pt modelId="{157DC663-680F-421D-A13C-C72B1420195E}" type="pres">
      <dgm:prSet presAssocID="{411D9359-2BB3-4C0F-8991-F6E2E3249186}" presName="Name50" presStyleLbl="parChTrans1D3" presStyleIdx="6" presStyleCnt="9"/>
      <dgm:spPr/>
      <dgm:t>
        <a:bodyPr/>
        <a:lstStyle/>
        <a:p>
          <a:pPr rtl="1"/>
          <a:endParaRPr lang="ar-SA"/>
        </a:p>
      </dgm:t>
    </dgm:pt>
    <dgm:pt modelId="{FF074755-FF09-4CAD-A864-7E5A4D3DEEBF}" type="pres">
      <dgm:prSet presAssocID="{16F05B01-0894-44E0-A842-03E86DDF9831}" presName="hierRoot2" presStyleCnt="0">
        <dgm:presLayoutVars>
          <dgm:hierBranch val="r"/>
        </dgm:presLayoutVars>
      </dgm:prSet>
      <dgm:spPr/>
    </dgm:pt>
    <dgm:pt modelId="{6886C820-B4AD-4337-95A2-2A9F00E5757B}" type="pres">
      <dgm:prSet presAssocID="{16F05B01-0894-44E0-A842-03E86DDF9831}" presName="rootComposite" presStyleCnt="0"/>
      <dgm:spPr/>
    </dgm:pt>
    <dgm:pt modelId="{87D63F17-5BA2-4F6D-ADFB-C7B4EDB1FD77}" type="pres">
      <dgm:prSet presAssocID="{16F05B01-0894-44E0-A842-03E86DDF9831}" presName="rootText" presStyleLbl="node3" presStyleIdx="6" presStyleCnt="9">
        <dgm:presLayoutVars>
          <dgm:chPref val="3"/>
        </dgm:presLayoutVars>
      </dgm:prSet>
      <dgm:spPr/>
      <dgm:t>
        <a:bodyPr/>
        <a:lstStyle/>
        <a:p>
          <a:pPr rtl="1"/>
          <a:endParaRPr lang="ar-SA"/>
        </a:p>
      </dgm:t>
    </dgm:pt>
    <dgm:pt modelId="{7762DBC2-EB7C-4442-A231-6EC39BEC8D36}" type="pres">
      <dgm:prSet presAssocID="{16F05B01-0894-44E0-A842-03E86DDF9831}" presName="rootConnector" presStyleLbl="node3" presStyleIdx="6" presStyleCnt="9"/>
      <dgm:spPr/>
      <dgm:t>
        <a:bodyPr/>
        <a:lstStyle/>
        <a:p>
          <a:pPr rtl="1"/>
          <a:endParaRPr lang="ar-SA"/>
        </a:p>
      </dgm:t>
    </dgm:pt>
    <dgm:pt modelId="{96A1421A-8F0E-4200-9926-C6BD1273473D}" type="pres">
      <dgm:prSet presAssocID="{16F05B01-0894-44E0-A842-03E86DDF9831}" presName="hierChild4" presStyleCnt="0"/>
      <dgm:spPr/>
    </dgm:pt>
    <dgm:pt modelId="{23FF493B-81E0-4FC7-AFC3-9F952ABA1897}" type="pres">
      <dgm:prSet presAssocID="{16F05B01-0894-44E0-A842-03E86DDF9831}" presName="hierChild5" presStyleCnt="0"/>
      <dgm:spPr/>
    </dgm:pt>
    <dgm:pt modelId="{808A2161-CFDD-4C38-BC1F-230519548170}" type="pres">
      <dgm:prSet presAssocID="{644E0846-098E-4998-A590-78521D037361}" presName="Name50" presStyleLbl="parChTrans1D3" presStyleIdx="7" presStyleCnt="9"/>
      <dgm:spPr/>
      <dgm:t>
        <a:bodyPr/>
        <a:lstStyle/>
        <a:p>
          <a:pPr rtl="1"/>
          <a:endParaRPr lang="ar-SA"/>
        </a:p>
      </dgm:t>
    </dgm:pt>
    <dgm:pt modelId="{963E1963-A329-4C6B-B8D0-DA9BF33AB39B}" type="pres">
      <dgm:prSet presAssocID="{A0569F3A-F14C-4CD7-9549-B9DF877F1F8A}" presName="hierRoot2" presStyleCnt="0">
        <dgm:presLayoutVars>
          <dgm:hierBranch val="r"/>
        </dgm:presLayoutVars>
      </dgm:prSet>
      <dgm:spPr/>
    </dgm:pt>
    <dgm:pt modelId="{797FE264-2A98-498B-907E-8E099A88FCEA}" type="pres">
      <dgm:prSet presAssocID="{A0569F3A-F14C-4CD7-9549-B9DF877F1F8A}" presName="rootComposite" presStyleCnt="0"/>
      <dgm:spPr/>
    </dgm:pt>
    <dgm:pt modelId="{68E290DF-2CDE-4151-81E9-4B1D1105D4E3}" type="pres">
      <dgm:prSet presAssocID="{A0569F3A-F14C-4CD7-9549-B9DF877F1F8A}" presName="rootText" presStyleLbl="node3" presStyleIdx="7" presStyleCnt="9">
        <dgm:presLayoutVars>
          <dgm:chPref val="3"/>
        </dgm:presLayoutVars>
      </dgm:prSet>
      <dgm:spPr/>
      <dgm:t>
        <a:bodyPr/>
        <a:lstStyle/>
        <a:p>
          <a:pPr rtl="1"/>
          <a:endParaRPr lang="ar-SA"/>
        </a:p>
      </dgm:t>
    </dgm:pt>
    <dgm:pt modelId="{BDE3C980-61F4-4757-93C8-4FE7621367F0}" type="pres">
      <dgm:prSet presAssocID="{A0569F3A-F14C-4CD7-9549-B9DF877F1F8A}" presName="rootConnector" presStyleLbl="node3" presStyleIdx="7" presStyleCnt="9"/>
      <dgm:spPr/>
      <dgm:t>
        <a:bodyPr/>
        <a:lstStyle/>
        <a:p>
          <a:pPr rtl="1"/>
          <a:endParaRPr lang="ar-SA"/>
        </a:p>
      </dgm:t>
    </dgm:pt>
    <dgm:pt modelId="{7B9ABCE1-97CD-4723-A127-C1CB2F1C9410}" type="pres">
      <dgm:prSet presAssocID="{A0569F3A-F14C-4CD7-9549-B9DF877F1F8A}" presName="hierChild4" presStyleCnt="0"/>
      <dgm:spPr/>
    </dgm:pt>
    <dgm:pt modelId="{C4181946-1C27-40CE-9F59-F4B561361D94}" type="pres">
      <dgm:prSet presAssocID="{A0569F3A-F14C-4CD7-9549-B9DF877F1F8A}" presName="hierChild5" presStyleCnt="0"/>
      <dgm:spPr/>
    </dgm:pt>
    <dgm:pt modelId="{A2AD992A-053B-4D84-9424-7B8134D067C0}" type="pres">
      <dgm:prSet presAssocID="{E2F72E81-BDE0-4ECD-AC79-C93BAEA1630A}" presName="Name50" presStyleLbl="parChTrans1D3" presStyleIdx="8" presStyleCnt="9"/>
      <dgm:spPr/>
      <dgm:t>
        <a:bodyPr/>
        <a:lstStyle/>
        <a:p>
          <a:pPr rtl="1"/>
          <a:endParaRPr lang="ar-SA"/>
        </a:p>
      </dgm:t>
    </dgm:pt>
    <dgm:pt modelId="{AA728C75-44BD-4E89-9A7B-EC2CD12B0F2D}" type="pres">
      <dgm:prSet presAssocID="{7F72BF81-C49F-4C04-B344-5870F18108D4}" presName="hierRoot2" presStyleCnt="0">
        <dgm:presLayoutVars>
          <dgm:hierBranch val="r"/>
        </dgm:presLayoutVars>
      </dgm:prSet>
      <dgm:spPr/>
    </dgm:pt>
    <dgm:pt modelId="{38E63B94-09AB-48D4-ACCC-81A73272C7BD}" type="pres">
      <dgm:prSet presAssocID="{7F72BF81-C49F-4C04-B344-5870F18108D4}" presName="rootComposite" presStyleCnt="0"/>
      <dgm:spPr/>
    </dgm:pt>
    <dgm:pt modelId="{0659F63A-FF71-489C-B199-61ACA51E37B6}" type="pres">
      <dgm:prSet presAssocID="{7F72BF81-C49F-4C04-B344-5870F18108D4}" presName="rootText" presStyleLbl="node3" presStyleIdx="8" presStyleCnt="9">
        <dgm:presLayoutVars>
          <dgm:chPref val="3"/>
        </dgm:presLayoutVars>
      </dgm:prSet>
      <dgm:spPr/>
      <dgm:t>
        <a:bodyPr/>
        <a:lstStyle/>
        <a:p>
          <a:pPr rtl="1"/>
          <a:endParaRPr lang="ar-SA"/>
        </a:p>
      </dgm:t>
    </dgm:pt>
    <dgm:pt modelId="{E53520B5-0558-4483-8685-1FDA472CFAD4}" type="pres">
      <dgm:prSet presAssocID="{7F72BF81-C49F-4C04-B344-5870F18108D4}" presName="rootConnector" presStyleLbl="node3" presStyleIdx="8" presStyleCnt="9"/>
      <dgm:spPr/>
      <dgm:t>
        <a:bodyPr/>
        <a:lstStyle/>
        <a:p>
          <a:pPr rtl="1"/>
          <a:endParaRPr lang="ar-SA"/>
        </a:p>
      </dgm:t>
    </dgm:pt>
    <dgm:pt modelId="{137D89DB-0E55-4C66-AB10-9477D988F2D7}" type="pres">
      <dgm:prSet presAssocID="{7F72BF81-C49F-4C04-B344-5870F18108D4}" presName="hierChild4" presStyleCnt="0"/>
      <dgm:spPr/>
    </dgm:pt>
    <dgm:pt modelId="{5A6D11C9-EDDB-43FD-B5B5-1163FBEE9AF3}" type="pres">
      <dgm:prSet presAssocID="{7F72BF81-C49F-4C04-B344-5870F18108D4}" presName="hierChild5" presStyleCnt="0"/>
      <dgm:spPr/>
    </dgm:pt>
    <dgm:pt modelId="{FA08701A-2AF4-43B5-AB65-CCBF88D9F2F9}" type="pres">
      <dgm:prSet presAssocID="{DE979351-7C37-4E73-9764-679890D41E60}" presName="hierChild5" presStyleCnt="0"/>
      <dgm:spPr/>
    </dgm:pt>
    <dgm:pt modelId="{4C7887C9-0881-4FDA-ABAA-E76127A64BA6}" type="pres">
      <dgm:prSet presAssocID="{0CFCD99B-35C2-4C42-805D-F8F8CDC8994B}" presName="hierChild3" presStyleCnt="0"/>
      <dgm:spPr/>
    </dgm:pt>
  </dgm:ptLst>
  <dgm:cxnLst>
    <dgm:cxn modelId="{379ED8B9-D41F-466F-82F7-0F5734ECDC83}" type="presOf" srcId="{A0569F3A-F14C-4CD7-9549-B9DF877F1F8A}" destId="{BDE3C980-61F4-4757-93C8-4FE7621367F0}" srcOrd="1" destOrd="0" presId="urn:microsoft.com/office/officeart/2005/8/layout/orgChart1"/>
    <dgm:cxn modelId="{B83FD0FA-125C-4F75-82F0-D877F2D71567}" type="presOf" srcId="{F773CF3A-20DF-462B-8171-6FB2525D06D9}" destId="{7A31E62C-6BE8-44F3-AD57-D3E957666964}" srcOrd="0" destOrd="0" presId="urn:microsoft.com/office/officeart/2005/8/layout/orgChart1"/>
    <dgm:cxn modelId="{30E736FB-B9E3-45CB-B1B7-2EF30BE1520C}" type="presOf" srcId="{C19A14AB-C9BE-4665-A726-82D94BBC7931}" destId="{EDC917E3-9C83-4776-9500-667DC2AE2646}" srcOrd="1" destOrd="0" presId="urn:microsoft.com/office/officeart/2005/8/layout/orgChart1"/>
    <dgm:cxn modelId="{0E218145-9FB8-42E3-B939-5F33BE6E4792}" type="presOf" srcId="{D873D587-2F45-49AA-B117-FE19662676F9}" destId="{B839423C-BA5F-4F1F-84B6-9796CEE8A02A}" srcOrd="0" destOrd="0" presId="urn:microsoft.com/office/officeart/2005/8/layout/orgChart1"/>
    <dgm:cxn modelId="{F942B3E1-EDFB-49E3-8FD8-00E4298991BA}" type="presOf" srcId="{C19A14AB-C9BE-4665-A726-82D94BBC7931}" destId="{BA0D710E-2B71-4865-8975-BDD8954104A4}" srcOrd="0" destOrd="0" presId="urn:microsoft.com/office/officeart/2005/8/layout/orgChart1"/>
    <dgm:cxn modelId="{4DB36C66-73F9-47FE-9F61-557477ECFA0E}" srcId="{E5027C46-D692-41EA-9CAF-4F881479715D}" destId="{4EA555FC-0B13-4774-86C5-A5B04CFFF83B}" srcOrd="1" destOrd="0" parTransId="{CB9CDEED-74AF-43DA-B0BD-136AF2FA0653}" sibTransId="{198F860E-1101-4FDB-97E0-33A6B2159234}"/>
    <dgm:cxn modelId="{B9A75BE1-D2A2-4E72-91C7-04F8F4B2B710}" srcId="{DE979351-7C37-4E73-9764-679890D41E60}" destId="{F52A414E-13EF-4AF7-9F57-2132A0A4ED2F}" srcOrd="1" destOrd="0" parTransId="{BAB9DAA8-699D-4C83-B622-A5E595F94D41}" sibTransId="{9548F720-8262-47B8-AFCA-DCD3B29271BE}"/>
    <dgm:cxn modelId="{B737E903-BBCA-41BD-B4F1-9AD052A6861E}" srcId="{0CFCD99B-35C2-4C42-805D-F8F8CDC8994B}" destId="{E5027C46-D692-41EA-9CAF-4F881479715D}" srcOrd="0" destOrd="0" parTransId="{470A6A15-CB3F-4D3E-A4AF-53A23F66A5DE}" sibTransId="{4B1B3BC4-42C1-432E-8AF9-EF126F47B428}"/>
    <dgm:cxn modelId="{83C2A6A6-74E0-4048-B2DC-9CD68E053F62}" type="presOf" srcId="{0CFCD99B-35C2-4C42-805D-F8F8CDC8994B}" destId="{7A898CDA-2847-4DDB-BD57-59BAB6249C87}" srcOrd="0" destOrd="0" presId="urn:microsoft.com/office/officeart/2005/8/layout/orgChart1"/>
    <dgm:cxn modelId="{998788AE-7C47-43AE-8AFF-031185B84CCE}" type="presOf" srcId="{94F734D3-D3F4-456E-AB85-00F3DA9A8BB2}" destId="{144CC70D-1848-4CD5-B0C7-2C2BE096DD22}" srcOrd="0" destOrd="0" presId="urn:microsoft.com/office/officeart/2005/8/layout/orgChart1"/>
    <dgm:cxn modelId="{6C874663-7479-4F80-8A93-AB5B2383A606}" srcId="{E5027C46-D692-41EA-9CAF-4F881479715D}" destId="{60E1762C-14CE-4F56-B73F-AF8B1C90386B}" srcOrd="2" destOrd="0" parTransId="{B199A4EE-FE85-43BA-836B-B5081A5AAE19}" sibTransId="{6911903D-E7E7-4E48-B93F-5B36B93E0E1D}"/>
    <dgm:cxn modelId="{0A431EFE-2110-4F68-B541-53045F9942E2}" type="presOf" srcId="{644E0846-098E-4998-A590-78521D037361}" destId="{808A2161-CFDD-4C38-BC1F-230519548170}" srcOrd="0" destOrd="0" presId="urn:microsoft.com/office/officeart/2005/8/layout/orgChart1"/>
    <dgm:cxn modelId="{9D26BECF-458E-4CC1-90A0-F317A1AE7B39}" type="presOf" srcId="{DE979351-7C37-4E73-9764-679890D41E60}" destId="{FC771218-FE21-4EE6-B521-745738DA0B8E}" srcOrd="0" destOrd="0" presId="urn:microsoft.com/office/officeart/2005/8/layout/orgChart1"/>
    <dgm:cxn modelId="{0FCC9B00-E23A-40FB-A8C9-6E1598FDEC23}" type="presOf" srcId="{B199A4EE-FE85-43BA-836B-B5081A5AAE19}" destId="{64B4309E-4C23-4F5E-A4E3-211036E55AE6}" srcOrd="0" destOrd="0" presId="urn:microsoft.com/office/officeart/2005/8/layout/orgChart1"/>
    <dgm:cxn modelId="{9716BB05-77DF-494A-A29B-C99CB8080016}" type="presOf" srcId="{60E1762C-14CE-4F56-B73F-AF8B1C90386B}" destId="{81F49FB5-2316-4A72-947D-51945AFCDA25}" srcOrd="0" destOrd="0" presId="urn:microsoft.com/office/officeart/2005/8/layout/orgChart1"/>
    <dgm:cxn modelId="{645A42B7-F20E-4B98-94D2-FE632D2636D6}" type="presOf" srcId="{E5027C46-D692-41EA-9CAF-4F881479715D}" destId="{7C16FC8D-44F1-490E-89D8-866CD61151D8}" srcOrd="0" destOrd="0" presId="urn:microsoft.com/office/officeart/2005/8/layout/orgChart1"/>
    <dgm:cxn modelId="{006EEDAA-15E0-48AD-85BD-B73697F04DC6}" type="presOf" srcId="{94F734D3-D3F4-456E-AB85-00F3DA9A8BB2}" destId="{044734F3-C715-4A4E-8D99-684554CBE1DF}" srcOrd="1" destOrd="0" presId="urn:microsoft.com/office/officeart/2005/8/layout/orgChart1"/>
    <dgm:cxn modelId="{67197E21-ADCD-4EC8-BCD2-B963EB58C579}" srcId="{DE979351-7C37-4E73-9764-679890D41E60}" destId="{A0569F3A-F14C-4CD7-9549-B9DF877F1F8A}" srcOrd="3" destOrd="0" parTransId="{644E0846-098E-4998-A590-78521D037361}" sibTransId="{998254FB-88AE-46E7-8F52-56612EDA841E}"/>
    <dgm:cxn modelId="{D682B1A0-C6FA-40F3-9E92-E9FC343FD5C6}" type="presOf" srcId="{BAB9DAA8-699D-4C83-B622-A5E595F94D41}" destId="{79A192FD-7233-4CE8-8472-A53D82131DBC}" srcOrd="0" destOrd="0" presId="urn:microsoft.com/office/officeart/2005/8/layout/orgChart1"/>
    <dgm:cxn modelId="{335E5230-107C-4B7D-A7F6-1B453974E14D}" type="presOf" srcId="{4EA555FC-0B13-4774-86C5-A5B04CFFF83B}" destId="{27A33707-A6B3-4997-8EAD-0A15F5A3ED9C}" srcOrd="1" destOrd="0" presId="urn:microsoft.com/office/officeart/2005/8/layout/orgChart1"/>
    <dgm:cxn modelId="{75A45BD0-445E-4992-9CAE-8255E0AF5C14}" type="presOf" srcId="{470A6A15-CB3F-4D3E-A4AF-53A23F66A5DE}" destId="{6B97E08B-DE2E-45C3-A427-C949DC878D0E}" srcOrd="0" destOrd="0" presId="urn:microsoft.com/office/officeart/2005/8/layout/orgChart1"/>
    <dgm:cxn modelId="{0EEA9EA9-19FC-4A10-8225-D4688CD4B10F}" srcId="{C7A874D2-7571-4A6B-96A4-36529F2AB1BB}" destId="{0CFCD99B-35C2-4C42-805D-F8F8CDC8994B}" srcOrd="0" destOrd="0" parTransId="{46D55726-8338-4B29-8DB9-293090598B83}" sibTransId="{367E3595-E595-4975-8AC6-3F9E8941FE5C}"/>
    <dgm:cxn modelId="{1A8E1B74-D783-4658-B0E5-C06E8C539FFD}" type="presOf" srcId="{7F72BF81-C49F-4C04-B344-5870F18108D4}" destId="{E53520B5-0558-4483-8685-1FDA472CFAD4}" srcOrd="1" destOrd="0" presId="urn:microsoft.com/office/officeart/2005/8/layout/orgChart1"/>
    <dgm:cxn modelId="{BEE2160C-D5C5-401D-A828-62ACA10D431C}" type="presOf" srcId="{16F05B01-0894-44E0-A842-03E86DDF9831}" destId="{87D63F17-5BA2-4F6D-ADFB-C7B4EDB1FD77}" srcOrd="0" destOrd="0" presId="urn:microsoft.com/office/officeart/2005/8/layout/orgChart1"/>
    <dgm:cxn modelId="{15FB1EBD-0C7D-49FE-A99B-867DDF2AB18B}" srcId="{E5027C46-D692-41EA-9CAF-4F881479715D}" destId="{EE255F3C-B8A2-4EAE-8575-D3B26C3BBA00}" srcOrd="3" destOrd="0" parTransId="{07188413-F011-43A1-83A5-CAFBBE6907E9}" sibTransId="{87380659-3830-424E-AD5D-C33ECB7CD66A}"/>
    <dgm:cxn modelId="{D721C8B5-16FC-4AAA-B77B-840B11AEBF1D}" srcId="{E5027C46-D692-41EA-9CAF-4F881479715D}" destId="{C19A14AB-C9BE-4665-A726-82D94BBC7931}" srcOrd="0" destOrd="0" parTransId="{F773CF3A-20DF-462B-8171-6FB2525D06D9}" sibTransId="{6D2AEEDE-2591-4EE7-89A8-A1998A2C6F77}"/>
    <dgm:cxn modelId="{86C7881A-AB05-456D-AE4B-5DE72924FC09}" type="presOf" srcId="{CB9CDEED-74AF-43DA-B0BD-136AF2FA0653}" destId="{67536BB0-3EFC-4F62-949D-6674D777C2BE}" srcOrd="0" destOrd="0" presId="urn:microsoft.com/office/officeart/2005/8/layout/orgChart1"/>
    <dgm:cxn modelId="{C609DB92-4506-4635-80C9-63751B6914EA}" type="presOf" srcId="{07188413-F011-43A1-83A5-CAFBBE6907E9}" destId="{466EB3E4-3D92-40B2-80C8-B304F8DEC829}" srcOrd="0" destOrd="0" presId="urn:microsoft.com/office/officeart/2005/8/layout/orgChart1"/>
    <dgm:cxn modelId="{2D2AB443-D0C6-4636-B61A-A9499A39EB09}" type="presOf" srcId="{60E1762C-14CE-4F56-B73F-AF8B1C90386B}" destId="{9168CAB3-D5C4-4F6A-96FB-D8BD00EFC278}" srcOrd="1" destOrd="0" presId="urn:microsoft.com/office/officeart/2005/8/layout/orgChart1"/>
    <dgm:cxn modelId="{87CB423F-0D5C-4D4A-8A5C-E6617DB9B12A}" type="presOf" srcId="{0CFCD99B-35C2-4C42-805D-F8F8CDC8994B}" destId="{1DD2F254-29AC-4801-A9DC-496E72527D58}" srcOrd="1" destOrd="0" presId="urn:microsoft.com/office/officeart/2005/8/layout/orgChart1"/>
    <dgm:cxn modelId="{01CD3610-8AFF-4E5B-8D6A-11663A1F4527}" type="presOf" srcId="{4EA555FC-0B13-4774-86C5-A5B04CFFF83B}" destId="{A2168CD6-D8C1-4F8F-A291-A937BD161A7F}" srcOrd="0" destOrd="0" presId="urn:microsoft.com/office/officeart/2005/8/layout/orgChart1"/>
    <dgm:cxn modelId="{9D50EE86-20AA-467D-940C-9E2CAB8EF6C6}" srcId="{0CFCD99B-35C2-4C42-805D-F8F8CDC8994B}" destId="{DE979351-7C37-4E73-9764-679890D41E60}" srcOrd="1" destOrd="0" parTransId="{D873D587-2F45-49AA-B117-FE19662676F9}" sibTransId="{5B6F6159-E0B2-40AF-911C-DF4BBD487D55}"/>
    <dgm:cxn modelId="{AF89A3C2-6CDC-4D35-91C1-2959E1C6492A}" type="presOf" srcId="{C7A874D2-7571-4A6B-96A4-36529F2AB1BB}" destId="{9C79085A-BCB4-423F-95AF-AF07BB133558}" srcOrd="0" destOrd="0" presId="urn:microsoft.com/office/officeart/2005/8/layout/orgChart1"/>
    <dgm:cxn modelId="{7905C092-5783-4A8E-9C91-A6871F85D25C}" type="presOf" srcId="{EE255F3C-B8A2-4EAE-8575-D3B26C3BBA00}" destId="{8956779E-6872-4D86-BFEF-4C9CD91B6F12}" srcOrd="0" destOrd="0" presId="urn:microsoft.com/office/officeart/2005/8/layout/orgChart1"/>
    <dgm:cxn modelId="{20EA2F53-7900-4F69-8AC2-6F0CCDC98E15}" type="presOf" srcId="{E5027C46-D692-41EA-9CAF-4F881479715D}" destId="{23AA06D8-59A2-4FED-81CB-29B5760456CF}" srcOrd="1" destOrd="0" presId="urn:microsoft.com/office/officeart/2005/8/layout/orgChart1"/>
    <dgm:cxn modelId="{B127F029-EB98-4A75-8A15-8C972B425532}" type="presOf" srcId="{411D9359-2BB3-4C0F-8991-F6E2E3249186}" destId="{157DC663-680F-421D-A13C-C72B1420195E}" srcOrd="0" destOrd="0" presId="urn:microsoft.com/office/officeart/2005/8/layout/orgChart1"/>
    <dgm:cxn modelId="{80D98254-8E1D-4329-BA7C-D84C6D4BEFA5}" type="presOf" srcId="{A0569F3A-F14C-4CD7-9549-B9DF877F1F8A}" destId="{68E290DF-2CDE-4151-81E9-4B1D1105D4E3}" srcOrd="0" destOrd="0" presId="urn:microsoft.com/office/officeart/2005/8/layout/orgChart1"/>
    <dgm:cxn modelId="{640E5679-0F3D-4237-BCA0-72FFD493F103}" srcId="{DE979351-7C37-4E73-9764-679890D41E60}" destId="{16F05B01-0894-44E0-A842-03E86DDF9831}" srcOrd="2" destOrd="0" parTransId="{411D9359-2BB3-4C0F-8991-F6E2E3249186}" sibTransId="{C56CF876-4222-4718-A750-D7F3B8787182}"/>
    <dgm:cxn modelId="{DF0A719C-A6A1-41A8-AEF7-5AF7EF59CABE}" type="presOf" srcId="{DE979351-7C37-4E73-9764-679890D41E60}" destId="{A35DBFD3-655F-40D1-9235-E6F30162DCD3}" srcOrd="1" destOrd="0" presId="urn:microsoft.com/office/officeart/2005/8/layout/orgChart1"/>
    <dgm:cxn modelId="{43FCFF9F-E0E0-44EF-9C80-DFCB763B289F}" type="presOf" srcId="{16F05B01-0894-44E0-A842-03E86DDF9831}" destId="{7762DBC2-EB7C-4442-A231-6EC39BEC8D36}" srcOrd="1" destOrd="0" presId="urn:microsoft.com/office/officeart/2005/8/layout/orgChart1"/>
    <dgm:cxn modelId="{05CD4E99-AEA1-4929-970F-6838E8AD4A81}" srcId="{DE979351-7C37-4E73-9764-679890D41E60}" destId="{94F734D3-D3F4-456E-AB85-00F3DA9A8BB2}" srcOrd="0" destOrd="0" parTransId="{B949B8F2-91BD-4850-8882-9E9C8495DDD5}" sibTransId="{898F79AB-9053-4F71-A060-F3E5019DFD27}"/>
    <dgm:cxn modelId="{8B574128-1F2B-4D00-B112-CB416D891638}" type="presOf" srcId="{7F72BF81-C49F-4C04-B344-5870F18108D4}" destId="{0659F63A-FF71-489C-B199-61ACA51E37B6}" srcOrd="0" destOrd="0" presId="urn:microsoft.com/office/officeart/2005/8/layout/orgChart1"/>
    <dgm:cxn modelId="{5B4BA39F-0E03-4574-AB21-B2C53280C091}" srcId="{DE979351-7C37-4E73-9764-679890D41E60}" destId="{7F72BF81-C49F-4C04-B344-5870F18108D4}" srcOrd="4" destOrd="0" parTransId="{E2F72E81-BDE0-4ECD-AC79-C93BAEA1630A}" sibTransId="{0C1CBE15-8945-4F28-B686-E509D8825625}"/>
    <dgm:cxn modelId="{8A4A7148-ED00-4AC7-B01D-F982F17DB46D}" type="presOf" srcId="{F52A414E-13EF-4AF7-9F57-2132A0A4ED2F}" destId="{3D19F40A-A905-483F-893A-3AED269DBBBE}" srcOrd="0" destOrd="0" presId="urn:microsoft.com/office/officeart/2005/8/layout/orgChart1"/>
    <dgm:cxn modelId="{6E6ECBCF-1276-4474-A219-586EEBDFFB5C}" type="presOf" srcId="{E2F72E81-BDE0-4ECD-AC79-C93BAEA1630A}" destId="{A2AD992A-053B-4D84-9424-7B8134D067C0}" srcOrd="0" destOrd="0" presId="urn:microsoft.com/office/officeart/2005/8/layout/orgChart1"/>
    <dgm:cxn modelId="{8490227F-7397-43EA-A79B-BD87D7399200}" type="presOf" srcId="{B949B8F2-91BD-4850-8882-9E9C8495DDD5}" destId="{65F96756-1E18-4A22-89BD-30001B687673}" srcOrd="0" destOrd="0" presId="urn:microsoft.com/office/officeart/2005/8/layout/orgChart1"/>
    <dgm:cxn modelId="{3F160D03-CBFA-435F-AAA1-9F6E91F12B22}" type="presOf" srcId="{EE255F3C-B8A2-4EAE-8575-D3B26C3BBA00}" destId="{CAA51B3E-F6A9-4534-B5FA-E3FA312C05C3}" srcOrd="1" destOrd="0" presId="urn:microsoft.com/office/officeart/2005/8/layout/orgChart1"/>
    <dgm:cxn modelId="{DE413B37-04C5-458A-8A59-8FC3B05887B4}" type="presOf" srcId="{F52A414E-13EF-4AF7-9F57-2132A0A4ED2F}" destId="{796D69F7-8843-46E6-8B4C-B0B83A8CB5FB}" srcOrd="1" destOrd="0" presId="urn:microsoft.com/office/officeart/2005/8/layout/orgChart1"/>
    <dgm:cxn modelId="{1D8DBB3A-BBE7-4ADB-85B6-7112D41DB29C}" type="presParOf" srcId="{9C79085A-BCB4-423F-95AF-AF07BB133558}" destId="{BC67E93D-3B25-4C15-A8FC-F4C4EECB9655}" srcOrd="0" destOrd="0" presId="urn:microsoft.com/office/officeart/2005/8/layout/orgChart1"/>
    <dgm:cxn modelId="{2D54E32C-3954-43D9-BD82-3FCB008FCDCB}" type="presParOf" srcId="{BC67E93D-3B25-4C15-A8FC-F4C4EECB9655}" destId="{03E50A51-B040-4CA7-BF49-8F207594D81D}" srcOrd="0" destOrd="0" presId="urn:microsoft.com/office/officeart/2005/8/layout/orgChart1"/>
    <dgm:cxn modelId="{64B21228-0183-475B-873F-0D6977D157C4}" type="presParOf" srcId="{03E50A51-B040-4CA7-BF49-8F207594D81D}" destId="{7A898CDA-2847-4DDB-BD57-59BAB6249C87}" srcOrd="0" destOrd="0" presId="urn:microsoft.com/office/officeart/2005/8/layout/orgChart1"/>
    <dgm:cxn modelId="{5802A9E3-FBC0-4114-BD3D-B0C0DFE6B5A1}" type="presParOf" srcId="{03E50A51-B040-4CA7-BF49-8F207594D81D}" destId="{1DD2F254-29AC-4801-A9DC-496E72527D58}" srcOrd="1" destOrd="0" presId="urn:microsoft.com/office/officeart/2005/8/layout/orgChart1"/>
    <dgm:cxn modelId="{3A8504D7-A72F-4F22-8A06-456007F4424A}" type="presParOf" srcId="{BC67E93D-3B25-4C15-A8FC-F4C4EECB9655}" destId="{347A3D22-311C-486D-88F9-A304D366A022}" srcOrd="1" destOrd="0" presId="urn:microsoft.com/office/officeart/2005/8/layout/orgChart1"/>
    <dgm:cxn modelId="{79F3B9B7-EFEF-454F-986D-1C3D149EAC53}" type="presParOf" srcId="{347A3D22-311C-486D-88F9-A304D366A022}" destId="{6B97E08B-DE2E-45C3-A427-C949DC878D0E}" srcOrd="0" destOrd="0" presId="urn:microsoft.com/office/officeart/2005/8/layout/orgChart1"/>
    <dgm:cxn modelId="{B83ED530-ADD0-484E-96E9-4E1F1D8AA8C2}" type="presParOf" srcId="{347A3D22-311C-486D-88F9-A304D366A022}" destId="{31403C02-05DB-48AA-A9DF-38CE24762873}" srcOrd="1" destOrd="0" presId="urn:microsoft.com/office/officeart/2005/8/layout/orgChart1"/>
    <dgm:cxn modelId="{83DC0666-E468-4445-AAAE-6B19756EA76A}" type="presParOf" srcId="{31403C02-05DB-48AA-A9DF-38CE24762873}" destId="{A44AD0DE-BA83-4E4E-B4DE-28BCF17550D2}" srcOrd="0" destOrd="0" presId="urn:microsoft.com/office/officeart/2005/8/layout/orgChart1"/>
    <dgm:cxn modelId="{14365775-5AED-44A5-BC97-6AA9B92A342C}" type="presParOf" srcId="{A44AD0DE-BA83-4E4E-B4DE-28BCF17550D2}" destId="{7C16FC8D-44F1-490E-89D8-866CD61151D8}" srcOrd="0" destOrd="0" presId="urn:microsoft.com/office/officeart/2005/8/layout/orgChart1"/>
    <dgm:cxn modelId="{312E3EC7-40D0-4C6D-AA68-94FA1D09E209}" type="presParOf" srcId="{A44AD0DE-BA83-4E4E-B4DE-28BCF17550D2}" destId="{23AA06D8-59A2-4FED-81CB-29B5760456CF}" srcOrd="1" destOrd="0" presId="urn:microsoft.com/office/officeart/2005/8/layout/orgChart1"/>
    <dgm:cxn modelId="{44D3627C-16B0-4FC4-8311-3D3B8190F77F}" type="presParOf" srcId="{31403C02-05DB-48AA-A9DF-38CE24762873}" destId="{100447F0-701F-46C7-975B-C32958A1ABF7}" srcOrd="1" destOrd="0" presId="urn:microsoft.com/office/officeart/2005/8/layout/orgChart1"/>
    <dgm:cxn modelId="{1E78EBE8-F27F-44C8-8D63-FDB0304298C6}" type="presParOf" srcId="{100447F0-701F-46C7-975B-C32958A1ABF7}" destId="{7A31E62C-6BE8-44F3-AD57-D3E957666964}" srcOrd="0" destOrd="0" presId="urn:microsoft.com/office/officeart/2005/8/layout/orgChart1"/>
    <dgm:cxn modelId="{E2F89FC3-5C09-466C-B099-9D0AF73114C2}" type="presParOf" srcId="{100447F0-701F-46C7-975B-C32958A1ABF7}" destId="{4877733B-2CBE-4895-90D2-81E2478577A0}" srcOrd="1" destOrd="0" presId="urn:microsoft.com/office/officeart/2005/8/layout/orgChart1"/>
    <dgm:cxn modelId="{2CDD8950-D4A2-4E42-A8A5-A11C93B6D52A}" type="presParOf" srcId="{4877733B-2CBE-4895-90D2-81E2478577A0}" destId="{03AC9239-3580-4A65-8F39-D85BC90B3A6E}" srcOrd="0" destOrd="0" presId="urn:microsoft.com/office/officeart/2005/8/layout/orgChart1"/>
    <dgm:cxn modelId="{BFC98C60-2DD8-40C6-864D-46784CA75FF5}" type="presParOf" srcId="{03AC9239-3580-4A65-8F39-D85BC90B3A6E}" destId="{BA0D710E-2B71-4865-8975-BDD8954104A4}" srcOrd="0" destOrd="0" presId="urn:microsoft.com/office/officeart/2005/8/layout/orgChart1"/>
    <dgm:cxn modelId="{94F226CC-8B8D-43BF-A467-014E84775189}" type="presParOf" srcId="{03AC9239-3580-4A65-8F39-D85BC90B3A6E}" destId="{EDC917E3-9C83-4776-9500-667DC2AE2646}" srcOrd="1" destOrd="0" presId="urn:microsoft.com/office/officeart/2005/8/layout/orgChart1"/>
    <dgm:cxn modelId="{12DF20C4-EFE1-46FA-8398-037F5C6C58FE}" type="presParOf" srcId="{4877733B-2CBE-4895-90D2-81E2478577A0}" destId="{888658AB-45EE-420D-A58F-E909DA7B93EC}" srcOrd="1" destOrd="0" presId="urn:microsoft.com/office/officeart/2005/8/layout/orgChart1"/>
    <dgm:cxn modelId="{6EA28DB0-F7B2-4D1D-A49A-8D3575282E64}" type="presParOf" srcId="{4877733B-2CBE-4895-90D2-81E2478577A0}" destId="{0DA110CB-7722-4E58-A466-C6A7D7AEFCB4}" srcOrd="2" destOrd="0" presId="urn:microsoft.com/office/officeart/2005/8/layout/orgChart1"/>
    <dgm:cxn modelId="{D7CDFA39-8A46-4E52-A992-5D49C4DC72B5}" type="presParOf" srcId="{100447F0-701F-46C7-975B-C32958A1ABF7}" destId="{67536BB0-3EFC-4F62-949D-6674D777C2BE}" srcOrd="2" destOrd="0" presId="urn:microsoft.com/office/officeart/2005/8/layout/orgChart1"/>
    <dgm:cxn modelId="{FE3B8AFF-F783-4657-AD0A-300FD5C60D92}" type="presParOf" srcId="{100447F0-701F-46C7-975B-C32958A1ABF7}" destId="{354CDC97-ADE1-4E34-837E-510AF9F896F0}" srcOrd="3" destOrd="0" presId="urn:microsoft.com/office/officeart/2005/8/layout/orgChart1"/>
    <dgm:cxn modelId="{090539DA-3398-4829-A9F6-6AB9A31CFDD6}" type="presParOf" srcId="{354CDC97-ADE1-4E34-837E-510AF9F896F0}" destId="{D0557BB7-E695-43B6-AB2F-2E6B53DC7C0F}" srcOrd="0" destOrd="0" presId="urn:microsoft.com/office/officeart/2005/8/layout/orgChart1"/>
    <dgm:cxn modelId="{6C9452B2-A5F7-421F-80A4-70BF04576899}" type="presParOf" srcId="{D0557BB7-E695-43B6-AB2F-2E6B53DC7C0F}" destId="{A2168CD6-D8C1-4F8F-A291-A937BD161A7F}" srcOrd="0" destOrd="0" presId="urn:microsoft.com/office/officeart/2005/8/layout/orgChart1"/>
    <dgm:cxn modelId="{450AD642-2BA9-4AA4-BA25-0F8D7052D1E0}" type="presParOf" srcId="{D0557BB7-E695-43B6-AB2F-2E6B53DC7C0F}" destId="{27A33707-A6B3-4997-8EAD-0A15F5A3ED9C}" srcOrd="1" destOrd="0" presId="urn:microsoft.com/office/officeart/2005/8/layout/orgChart1"/>
    <dgm:cxn modelId="{A98815A4-2468-484C-AAFD-8F5EE2BDD6E4}" type="presParOf" srcId="{354CDC97-ADE1-4E34-837E-510AF9F896F0}" destId="{0F2AB234-36EA-4E05-8737-6D3B2F683BDD}" srcOrd="1" destOrd="0" presId="urn:microsoft.com/office/officeart/2005/8/layout/orgChart1"/>
    <dgm:cxn modelId="{AD80F9A8-F0E0-40E9-87AD-31A99F3C1CC6}" type="presParOf" srcId="{354CDC97-ADE1-4E34-837E-510AF9F896F0}" destId="{FF833ED0-61BF-4E45-835D-7361E6836CEF}" srcOrd="2" destOrd="0" presId="urn:microsoft.com/office/officeart/2005/8/layout/orgChart1"/>
    <dgm:cxn modelId="{0618A5C7-2B7B-43F5-83B0-2AFF6838FA1C}" type="presParOf" srcId="{100447F0-701F-46C7-975B-C32958A1ABF7}" destId="{64B4309E-4C23-4F5E-A4E3-211036E55AE6}" srcOrd="4" destOrd="0" presId="urn:microsoft.com/office/officeart/2005/8/layout/orgChart1"/>
    <dgm:cxn modelId="{3472A9C8-C321-406C-B98E-EDA1D83D1C16}" type="presParOf" srcId="{100447F0-701F-46C7-975B-C32958A1ABF7}" destId="{41BEED31-84DC-4C2E-BE57-DEA4781D9157}" srcOrd="5" destOrd="0" presId="urn:microsoft.com/office/officeart/2005/8/layout/orgChart1"/>
    <dgm:cxn modelId="{0A10A281-1D60-48BB-96AC-CAFFB99266D2}" type="presParOf" srcId="{41BEED31-84DC-4C2E-BE57-DEA4781D9157}" destId="{034B7E2D-BA7C-42CD-86DD-2A761E9E9F33}" srcOrd="0" destOrd="0" presId="urn:microsoft.com/office/officeart/2005/8/layout/orgChart1"/>
    <dgm:cxn modelId="{1430E7A5-11AB-4D52-B260-DC7130125CDB}" type="presParOf" srcId="{034B7E2D-BA7C-42CD-86DD-2A761E9E9F33}" destId="{81F49FB5-2316-4A72-947D-51945AFCDA25}" srcOrd="0" destOrd="0" presId="urn:microsoft.com/office/officeart/2005/8/layout/orgChart1"/>
    <dgm:cxn modelId="{262805CB-6383-40AD-90E5-A14B1966DB2C}" type="presParOf" srcId="{034B7E2D-BA7C-42CD-86DD-2A761E9E9F33}" destId="{9168CAB3-D5C4-4F6A-96FB-D8BD00EFC278}" srcOrd="1" destOrd="0" presId="urn:microsoft.com/office/officeart/2005/8/layout/orgChart1"/>
    <dgm:cxn modelId="{BAA882C5-3DF9-4B4F-9DE5-6462611D2992}" type="presParOf" srcId="{41BEED31-84DC-4C2E-BE57-DEA4781D9157}" destId="{8481B809-C954-4FED-8AE4-35D27210B165}" srcOrd="1" destOrd="0" presId="urn:microsoft.com/office/officeart/2005/8/layout/orgChart1"/>
    <dgm:cxn modelId="{03108D55-3B4F-4104-957F-E607F5A4153A}" type="presParOf" srcId="{41BEED31-84DC-4C2E-BE57-DEA4781D9157}" destId="{D0802098-0F70-435B-AF34-B039544E56D7}" srcOrd="2" destOrd="0" presId="urn:microsoft.com/office/officeart/2005/8/layout/orgChart1"/>
    <dgm:cxn modelId="{4DC1272A-D970-44E5-AD8D-F08829A02E9F}" type="presParOf" srcId="{100447F0-701F-46C7-975B-C32958A1ABF7}" destId="{466EB3E4-3D92-40B2-80C8-B304F8DEC829}" srcOrd="6" destOrd="0" presId="urn:microsoft.com/office/officeart/2005/8/layout/orgChart1"/>
    <dgm:cxn modelId="{9468224B-3E19-4C58-BF65-7DAAB36E49C1}" type="presParOf" srcId="{100447F0-701F-46C7-975B-C32958A1ABF7}" destId="{3517BA52-DC06-4143-AD5D-0189157308E0}" srcOrd="7" destOrd="0" presId="urn:microsoft.com/office/officeart/2005/8/layout/orgChart1"/>
    <dgm:cxn modelId="{7D24F636-B156-4FB9-8C63-6EAAA3D6F6BA}" type="presParOf" srcId="{3517BA52-DC06-4143-AD5D-0189157308E0}" destId="{00CCD547-B8EC-43AB-A3D5-97BAB79C7F7D}" srcOrd="0" destOrd="0" presId="urn:microsoft.com/office/officeart/2005/8/layout/orgChart1"/>
    <dgm:cxn modelId="{2B64359F-5AEC-4C3D-A3D6-02D3C63F0169}" type="presParOf" srcId="{00CCD547-B8EC-43AB-A3D5-97BAB79C7F7D}" destId="{8956779E-6872-4D86-BFEF-4C9CD91B6F12}" srcOrd="0" destOrd="0" presId="urn:microsoft.com/office/officeart/2005/8/layout/orgChart1"/>
    <dgm:cxn modelId="{2A642E55-FF86-457A-B8A3-72BE0BF6E5A6}" type="presParOf" srcId="{00CCD547-B8EC-43AB-A3D5-97BAB79C7F7D}" destId="{CAA51B3E-F6A9-4534-B5FA-E3FA312C05C3}" srcOrd="1" destOrd="0" presId="urn:microsoft.com/office/officeart/2005/8/layout/orgChart1"/>
    <dgm:cxn modelId="{ED319548-D6AD-4736-9144-8B2859331BB7}" type="presParOf" srcId="{3517BA52-DC06-4143-AD5D-0189157308E0}" destId="{CE8DC85E-5ACC-4432-A522-272E0E1D23E3}" srcOrd="1" destOrd="0" presId="urn:microsoft.com/office/officeart/2005/8/layout/orgChart1"/>
    <dgm:cxn modelId="{3DEBB009-9369-4160-B5A6-E50AE79271E3}" type="presParOf" srcId="{3517BA52-DC06-4143-AD5D-0189157308E0}" destId="{4187CF79-D83C-4DE8-B640-58BC42491B58}" srcOrd="2" destOrd="0" presId="urn:microsoft.com/office/officeart/2005/8/layout/orgChart1"/>
    <dgm:cxn modelId="{6EE75203-2BA3-46CF-A3BF-E3C9C2BF62D6}" type="presParOf" srcId="{31403C02-05DB-48AA-A9DF-38CE24762873}" destId="{D5267FFC-D2EE-4036-A7E7-B3AC7057F4FF}" srcOrd="2" destOrd="0" presId="urn:microsoft.com/office/officeart/2005/8/layout/orgChart1"/>
    <dgm:cxn modelId="{3E38DFD3-BAB5-4968-8DC2-07CF5DB567E6}" type="presParOf" srcId="{347A3D22-311C-486D-88F9-A304D366A022}" destId="{B839423C-BA5F-4F1F-84B6-9796CEE8A02A}" srcOrd="2" destOrd="0" presId="urn:microsoft.com/office/officeart/2005/8/layout/orgChart1"/>
    <dgm:cxn modelId="{CFE8F390-4674-44FE-A00C-75C70B11C51E}" type="presParOf" srcId="{347A3D22-311C-486D-88F9-A304D366A022}" destId="{43611E6F-7089-4CAD-B024-BF6B636AD382}" srcOrd="3" destOrd="0" presId="urn:microsoft.com/office/officeart/2005/8/layout/orgChart1"/>
    <dgm:cxn modelId="{AF379E91-46D2-42D3-8C3E-5CAF8FF0771D}" type="presParOf" srcId="{43611E6F-7089-4CAD-B024-BF6B636AD382}" destId="{E95B5F4F-3D7F-46F0-85D8-D23B73871F45}" srcOrd="0" destOrd="0" presId="urn:microsoft.com/office/officeart/2005/8/layout/orgChart1"/>
    <dgm:cxn modelId="{2EFABF0B-6A8E-4FC8-8095-053328E5D8C2}" type="presParOf" srcId="{E95B5F4F-3D7F-46F0-85D8-D23B73871F45}" destId="{FC771218-FE21-4EE6-B521-745738DA0B8E}" srcOrd="0" destOrd="0" presId="urn:microsoft.com/office/officeart/2005/8/layout/orgChart1"/>
    <dgm:cxn modelId="{80AAA8AE-D495-451C-8E67-3B2B93100099}" type="presParOf" srcId="{E95B5F4F-3D7F-46F0-85D8-D23B73871F45}" destId="{A35DBFD3-655F-40D1-9235-E6F30162DCD3}" srcOrd="1" destOrd="0" presId="urn:microsoft.com/office/officeart/2005/8/layout/orgChart1"/>
    <dgm:cxn modelId="{F6E97EFA-3E73-432A-A5ED-D37C6CB4585B}" type="presParOf" srcId="{43611E6F-7089-4CAD-B024-BF6B636AD382}" destId="{46481469-00E9-4E03-BDE0-4B71A24D8A12}" srcOrd="1" destOrd="0" presId="urn:microsoft.com/office/officeart/2005/8/layout/orgChart1"/>
    <dgm:cxn modelId="{BE88E707-812A-42FC-9CD2-D3271E29D0F9}" type="presParOf" srcId="{46481469-00E9-4E03-BDE0-4B71A24D8A12}" destId="{65F96756-1E18-4A22-89BD-30001B687673}" srcOrd="0" destOrd="0" presId="urn:microsoft.com/office/officeart/2005/8/layout/orgChart1"/>
    <dgm:cxn modelId="{4CF60C22-8A8B-49D4-9FFA-CC25F0E5B166}" type="presParOf" srcId="{46481469-00E9-4E03-BDE0-4B71A24D8A12}" destId="{25BCBCDC-C66E-4EB7-9E89-0CD80DEC2F2D}" srcOrd="1" destOrd="0" presId="urn:microsoft.com/office/officeart/2005/8/layout/orgChart1"/>
    <dgm:cxn modelId="{A55B89D9-38CB-4ACA-98B5-3FFAE041B9A2}" type="presParOf" srcId="{25BCBCDC-C66E-4EB7-9E89-0CD80DEC2F2D}" destId="{6814392B-D2BC-47B8-8ACB-2245AE7B6A10}" srcOrd="0" destOrd="0" presId="urn:microsoft.com/office/officeart/2005/8/layout/orgChart1"/>
    <dgm:cxn modelId="{286A205A-D8C1-409C-8B4C-6255353F8D83}" type="presParOf" srcId="{6814392B-D2BC-47B8-8ACB-2245AE7B6A10}" destId="{144CC70D-1848-4CD5-B0C7-2C2BE096DD22}" srcOrd="0" destOrd="0" presId="urn:microsoft.com/office/officeart/2005/8/layout/orgChart1"/>
    <dgm:cxn modelId="{E4E99D13-76AC-4902-A08E-41F08791BE4F}" type="presParOf" srcId="{6814392B-D2BC-47B8-8ACB-2245AE7B6A10}" destId="{044734F3-C715-4A4E-8D99-684554CBE1DF}" srcOrd="1" destOrd="0" presId="urn:microsoft.com/office/officeart/2005/8/layout/orgChart1"/>
    <dgm:cxn modelId="{CC3462CB-655F-4706-934A-9C6715226C1D}" type="presParOf" srcId="{25BCBCDC-C66E-4EB7-9E89-0CD80DEC2F2D}" destId="{245B53A1-CE8F-4373-82E2-DDEAF83436E1}" srcOrd="1" destOrd="0" presId="urn:microsoft.com/office/officeart/2005/8/layout/orgChart1"/>
    <dgm:cxn modelId="{F10DF59C-2542-4B67-B34F-3FDB9709F4FF}" type="presParOf" srcId="{25BCBCDC-C66E-4EB7-9E89-0CD80DEC2F2D}" destId="{A1AEFB8E-D3E1-4FAB-81FE-B97781C1343E}" srcOrd="2" destOrd="0" presId="urn:microsoft.com/office/officeart/2005/8/layout/orgChart1"/>
    <dgm:cxn modelId="{BBD51AAF-F179-4889-833A-770CE56D5AB8}" type="presParOf" srcId="{46481469-00E9-4E03-BDE0-4B71A24D8A12}" destId="{79A192FD-7233-4CE8-8472-A53D82131DBC}" srcOrd="2" destOrd="0" presId="urn:microsoft.com/office/officeart/2005/8/layout/orgChart1"/>
    <dgm:cxn modelId="{53153005-D5EA-4722-9D7F-A1B7774CB55D}" type="presParOf" srcId="{46481469-00E9-4E03-BDE0-4B71A24D8A12}" destId="{651DBA12-0B79-4DB6-B165-C5310C30C61D}" srcOrd="3" destOrd="0" presId="urn:microsoft.com/office/officeart/2005/8/layout/orgChart1"/>
    <dgm:cxn modelId="{7FD32ED9-B796-47E3-95F2-CB7F52F04C05}" type="presParOf" srcId="{651DBA12-0B79-4DB6-B165-C5310C30C61D}" destId="{9D90226C-A9D5-48D5-8995-C1C63DB23E86}" srcOrd="0" destOrd="0" presId="urn:microsoft.com/office/officeart/2005/8/layout/orgChart1"/>
    <dgm:cxn modelId="{329DB962-9574-411C-85EF-09796E3D35DC}" type="presParOf" srcId="{9D90226C-A9D5-48D5-8995-C1C63DB23E86}" destId="{3D19F40A-A905-483F-893A-3AED269DBBBE}" srcOrd="0" destOrd="0" presId="urn:microsoft.com/office/officeart/2005/8/layout/orgChart1"/>
    <dgm:cxn modelId="{1F016D98-8CB5-4E5C-80B6-2A3C30B30975}" type="presParOf" srcId="{9D90226C-A9D5-48D5-8995-C1C63DB23E86}" destId="{796D69F7-8843-46E6-8B4C-B0B83A8CB5FB}" srcOrd="1" destOrd="0" presId="urn:microsoft.com/office/officeart/2005/8/layout/orgChart1"/>
    <dgm:cxn modelId="{A5F85A83-A88E-401D-BBC4-FFC68422B9B3}" type="presParOf" srcId="{651DBA12-0B79-4DB6-B165-C5310C30C61D}" destId="{0229BCBA-4071-41B4-90F8-7D8D48292ACC}" srcOrd="1" destOrd="0" presId="urn:microsoft.com/office/officeart/2005/8/layout/orgChart1"/>
    <dgm:cxn modelId="{F72F3016-6334-4D3F-81F7-3FDB672F62B2}" type="presParOf" srcId="{651DBA12-0B79-4DB6-B165-C5310C30C61D}" destId="{62BA626F-D182-43C7-BF95-041022369979}" srcOrd="2" destOrd="0" presId="urn:microsoft.com/office/officeart/2005/8/layout/orgChart1"/>
    <dgm:cxn modelId="{09847196-64F4-4435-99B2-F6F6704687A0}" type="presParOf" srcId="{46481469-00E9-4E03-BDE0-4B71A24D8A12}" destId="{157DC663-680F-421D-A13C-C72B1420195E}" srcOrd="4" destOrd="0" presId="urn:microsoft.com/office/officeart/2005/8/layout/orgChart1"/>
    <dgm:cxn modelId="{05FD0C3F-84BB-457F-A297-B5B43BF60658}" type="presParOf" srcId="{46481469-00E9-4E03-BDE0-4B71A24D8A12}" destId="{FF074755-FF09-4CAD-A864-7E5A4D3DEEBF}" srcOrd="5" destOrd="0" presId="urn:microsoft.com/office/officeart/2005/8/layout/orgChart1"/>
    <dgm:cxn modelId="{29AC77C7-50BD-41B8-B3BB-D8D4E2B081B7}" type="presParOf" srcId="{FF074755-FF09-4CAD-A864-7E5A4D3DEEBF}" destId="{6886C820-B4AD-4337-95A2-2A9F00E5757B}" srcOrd="0" destOrd="0" presId="urn:microsoft.com/office/officeart/2005/8/layout/orgChart1"/>
    <dgm:cxn modelId="{5E533409-59CA-47D3-A6AF-5F1209449AAD}" type="presParOf" srcId="{6886C820-B4AD-4337-95A2-2A9F00E5757B}" destId="{87D63F17-5BA2-4F6D-ADFB-C7B4EDB1FD77}" srcOrd="0" destOrd="0" presId="urn:microsoft.com/office/officeart/2005/8/layout/orgChart1"/>
    <dgm:cxn modelId="{0BE0F069-F8AB-401C-81E1-61C2FDFD53BF}" type="presParOf" srcId="{6886C820-B4AD-4337-95A2-2A9F00E5757B}" destId="{7762DBC2-EB7C-4442-A231-6EC39BEC8D36}" srcOrd="1" destOrd="0" presId="urn:microsoft.com/office/officeart/2005/8/layout/orgChart1"/>
    <dgm:cxn modelId="{29DEEDE4-9FEB-45B0-9575-626EEE9025BD}" type="presParOf" srcId="{FF074755-FF09-4CAD-A864-7E5A4D3DEEBF}" destId="{96A1421A-8F0E-4200-9926-C6BD1273473D}" srcOrd="1" destOrd="0" presId="urn:microsoft.com/office/officeart/2005/8/layout/orgChart1"/>
    <dgm:cxn modelId="{30A11508-79DE-41F9-893F-74861BB33FF4}" type="presParOf" srcId="{FF074755-FF09-4CAD-A864-7E5A4D3DEEBF}" destId="{23FF493B-81E0-4FC7-AFC3-9F952ABA1897}" srcOrd="2" destOrd="0" presId="urn:microsoft.com/office/officeart/2005/8/layout/orgChart1"/>
    <dgm:cxn modelId="{3A14CCC5-0EBD-4D04-88A7-159A7919F773}" type="presParOf" srcId="{46481469-00E9-4E03-BDE0-4B71A24D8A12}" destId="{808A2161-CFDD-4C38-BC1F-230519548170}" srcOrd="6" destOrd="0" presId="urn:microsoft.com/office/officeart/2005/8/layout/orgChart1"/>
    <dgm:cxn modelId="{7E6218E5-23AA-42B6-8112-F39BD08668F7}" type="presParOf" srcId="{46481469-00E9-4E03-BDE0-4B71A24D8A12}" destId="{963E1963-A329-4C6B-B8D0-DA9BF33AB39B}" srcOrd="7" destOrd="0" presId="urn:microsoft.com/office/officeart/2005/8/layout/orgChart1"/>
    <dgm:cxn modelId="{45A169AD-738C-4F39-965F-B3ABF3B06966}" type="presParOf" srcId="{963E1963-A329-4C6B-B8D0-DA9BF33AB39B}" destId="{797FE264-2A98-498B-907E-8E099A88FCEA}" srcOrd="0" destOrd="0" presId="urn:microsoft.com/office/officeart/2005/8/layout/orgChart1"/>
    <dgm:cxn modelId="{C4A1B021-2281-4813-AC5D-37C3F5838A10}" type="presParOf" srcId="{797FE264-2A98-498B-907E-8E099A88FCEA}" destId="{68E290DF-2CDE-4151-81E9-4B1D1105D4E3}" srcOrd="0" destOrd="0" presId="urn:microsoft.com/office/officeart/2005/8/layout/orgChart1"/>
    <dgm:cxn modelId="{A4944F52-67B6-4C1E-A8AB-3244D38594AF}" type="presParOf" srcId="{797FE264-2A98-498B-907E-8E099A88FCEA}" destId="{BDE3C980-61F4-4757-93C8-4FE7621367F0}" srcOrd="1" destOrd="0" presId="urn:microsoft.com/office/officeart/2005/8/layout/orgChart1"/>
    <dgm:cxn modelId="{FFF57C53-5604-427F-8866-CA2ED173FC62}" type="presParOf" srcId="{963E1963-A329-4C6B-B8D0-DA9BF33AB39B}" destId="{7B9ABCE1-97CD-4723-A127-C1CB2F1C9410}" srcOrd="1" destOrd="0" presId="urn:microsoft.com/office/officeart/2005/8/layout/orgChart1"/>
    <dgm:cxn modelId="{35C5184E-B077-48BD-99E6-8F77487D11A2}" type="presParOf" srcId="{963E1963-A329-4C6B-B8D0-DA9BF33AB39B}" destId="{C4181946-1C27-40CE-9F59-F4B561361D94}" srcOrd="2" destOrd="0" presId="urn:microsoft.com/office/officeart/2005/8/layout/orgChart1"/>
    <dgm:cxn modelId="{F94ED6AA-09D9-42C5-A777-7DF4DAEDFDD7}" type="presParOf" srcId="{46481469-00E9-4E03-BDE0-4B71A24D8A12}" destId="{A2AD992A-053B-4D84-9424-7B8134D067C0}" srcOrd="8" destOrd="0" presId="urn:microsoft.com/office/officeart/2005/8/layout/orgChart1"/>
    <dgm:cxn modelId="{BFD055A3-FB58-4A31-B940-57A8867864D6}" type="presParOf" srcId="{46481469-00E9-4E03-BDE0-4B71A24D8A12}" destId="{AA728C75-44BD-4E89-9A7B-EC2CD12B0F2D}" srcOrd="9" destOrd="0" presId="urn:microsoft.com/office/officeart/2005/8/layout/orgChart1"/>
    <dgm:cxn modelId="{98E9F021-8179-43C4-B558-C113AD596C45}" type="presParOf" srcId="{AA728C75-44BD-4E89-9A7B-EC2CD12B0F2D}" destId="{38E63B94-09AB-48D4-ACCC-81A73272C7BD}" srcOrd="0" destOrd="0" presId="urn:microsoft.com/office/officeart/2005/8/layout/orgChart1"/>
    <dgm:cxn modelId="{F97BD5E9-1B46-4B2A-AFF0-17AF718CB148}" type="presParOf" srcId="{38E63B94-09AB-48D4-ACCC-81A73272C7BD}" destId="{0659F63A-FF71-489C-B199-61ACA51E37B6}" srcOrd="0" destOrd="0" presId="urn:microsoft.com/office/officeart/2005/8/layout/orgChart1"/>
    <dgm:cxn modelId="{F1230D79-382B-43F7-ABA5-AE3E1A57F9ED}" type="presParOf" srcId="{38E63B94-09AB-48D4-ACCC-81A73272C7BD}" destId="{E53520B5-0558-4483-8685-1FDA472CFAD4}" srcOrd="1" destOrd="0" presId="urn:microsoft.com/office/officeart/2005/8/layout/orgChart1"/>
    <dgm:cxn modelId="{866801DA-28D7-4320-9431-3AF3BB9FFA4D}" type="presParOf" srcId="{AA728C75-44BD-4E89-9A7B-EC2CD12B0F2D}" destId="{137D89DB-0E55-4C66-AB10-9477D988F2D7}" srcOrd="1" destOrd="0" presId="urn:microsoft.com/office/officeart/2005/8/layout/orgChart1"/>
    <dgm:cxn modelId="{C07FEEA3-3EB3-4B94-BC90-484F50B512D6}" type="presParOf" srcId="{AA728C75-44BD-4E89-9A7B-EC2CD12B0F2D}" destId="{5A6D11C9-EDDB-43FD-B5B5-1163FBEE9AF3}" srcOrd="2" destOrd="0" presId="urn:microsoft.com/office/officeart/2005/8/layout/orgChart1"/>
    <dgm:cxn modelId="{239F1568-8006-46B9-910E-07757A45C99A}" type="presParOf" srcId="{43611E6F-7089-4CAD-B024-BF6B636AD382}" destId="{FA08701A-2AF4-43B5-AB65-CCBF88D9F2F9}" srcOrd="2" destOrd="0" presId="urn:microsoft.com/office/officeart/2005/8/layout/orgChart1"/>
    <dgm:cxn modelId="{9B924804-775F-4E5C-ADDF-5D6566CD55F6}" type="presParOf" srcId="{BC67E93D-3B25-4C15-A8FC-F4C4EECB9655}" destId="{4C7887C9-0881-4FDA-ABAA-E76127A64B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874D2-7571-4A6B-96A4-36529F2AB1BB}" type="doc">
      <dgm:prSet loTypeId="urn:microsoft.com/office/officeart/2005/8/layout/orgChart1" loCatId="hierarchy" qsTypeId="urn:microsoft.com/office/officeart/2005/8/quickstyle/simple1" qsCatId="simple" csTypeId="urn:microsoft.com/office/officeart/2005/8/colors/accent2_3" csCatId="accent2" phldr="1"/>
      <dgm:spPr/>
    </dgm:pt>
    <dgm:pt modelId="{E5027C46-D692-41EA-9CAF-4F881479715D}">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البرمجية (البرامج)</a:t>
          </a:r>
          <a:br>
            <a:rPr kumimoji="0" lang="ar-SA" sz="2000" b="1" i="0" u="none" strike="noStrike" cap="none" normalizeH="0" baseline="0" dirty="0" smtClean="0">
              <a:ln/>
              <a:effectLst/>
              <a:cs typeface="Traditional Arabic" pitchFamily="2" charset="-78"/>
            </a:rPr>
          </a:br>
          <a:r>
            <a:rPr kumimoji="0" lang="en-US" sz="2000" b="0" i="0" u="none" strike="noStrike" cap="none" normalizeH="0" baseline="0" dirty="0" smtClean="0">
              <a:ln/>
              <a:effectLst/>
              <a:cs typeface="Traditional Arabic" pitchFamily="2" charset="-78"/>
            </a:rPr>
            <a:t>Software</a:t>
          </a:r>
        </a:p>
      </dgm:t>
    </dgm:pt>
    <dgm:pt modelId="{470A6A15-CB3F-4D3E-A4AF-53A23F66A5DE}" type="parTrans" cxnId="{B737E903-BBCA-41BD-B4F1-9AD052A6861E}">
      <dgm:prSet/>
      <dgm:spPr/>
      <dgm:t>
        <a:bodyPr/>
        <a:lstStyle/>
        <a:p>
          <a:pPr rtl="1"/>
          <a:endParaRPr lang="ar-SA" sz="2000" b="1">
            <a:cs typeface="Traditional Arabic" pitchFamily="2" charset="-78"/>
          </a:endParaRPr>
        </a:p>
      </dgm:t>
    </dgm:pt>
    <dgm:pt modelId="{4B1B3BC4-42C1-432E-8AF9-EF126F47B428}" type="sibTrans" cxnId="{B737E903-BBCA-41BD-B4F1-9AD052A6861E}">
      <dgm:prSet/>
      <dgm:spPr/>
      <dgm:t>
        <a:bodyPr/>
        <a:lstStyle/>
        <a:p>
          <a:pPr rtl="1"/>
          <a:endParaRPr lang="ar-SA" sz="2000" b="1">
            <a:cs typeface="Traditional Arabic" pitchFamily="2" charset="-78"/>
          </a:endParaRPr>
        </a:p>
      </dgm:t>
    </dgm:pt>
    <dgm:pt modelId="{C19A14AB-C9BE-4665-A726-82D94BBC79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أنظمة التشغيل</a:t>
          </a:r>
          <a:endParaRPr kumimoji="0" lang="en-US" sz="2000" b="1" i="0" u="none" strike="noStrike" cap="none" normalizeH="0" baseline="0" dirty="0" smtClean="0">
            <a:ln/>
            <a:effectLst/>
            <a:cs typeface="Traditional Arabic" pitchFamily="2" charset="-78"/>
          </a:endParaRPr>
        </a:p>
      </dgm:t>
    </dgm:pt>
    <dgm:pt modelId="{F773CF3A-20DF-462B-8171-6FB2525D06D9}" type="parTrans" cxnId="{D721C8B5-16FC-4AAA-B77B-840B11AEBF1D}">
      <dgm:prSet/>
      <dgm:spPr/>
      <dgm:t>
        <a:bodyPr/>
        <a:lstStyle/>
        <a:p>
          <a:pPr rtl="1"/>
          <a:endParaRPr lang="ar-SA" sz="2000" b="1">
            <a:cs typeface="Traditional Arabic" pitchFamily="2" charset="-78"/>
          </a:endParaRPr>
        </a:p>
      </dgm:t>
    </dgm:pt>
    <dgm:pt modelId="{6D2AEEDE-2591-4EE7-89A8-A1998A2C6F77}" type="sibTrans" cxnId="{D721C8B5-16FC-4AAA-B77B-840B11AEBF1D}">
      <dgm:prSet/>
      <dgm:spPr/>
      <dgm:t>
        <a:bodyPr/>
        <a:lstStyle/>
        <a:p>
          <a:pPr rtl="1"/>
          <a:endParaRPr lang="ar-SA" sz="2000" b="1">
            <a:cs typeface="Traditional Arabic" pitchFamily="2" charset="-78"/>
          </a:endParaRPr>
        </a:p>
      </dgm:t>
    </dgm:pt>
    <dgm:pt modelId="{4EA555FC-0B13-4774-86C5-A5B04CFFF83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البرامج التطبيقية</a:t>
          </a:r>
          <a:endParaRPr kumimoji="0" lang="en-US" sz="2000" b="1" i="0" u="none" strike="noStrike" cap="none" normalizeH="0" baseline="0" dirty="0" smtClean="0">
            <a:ln/>
            <a:effectLst/>
            <a:cs typeface="Traditional Arabic" pitchFamily="2" charset="-78"/>
          </a:endParaRPr>
        </a:p>
      </dgm:t>
    </dgm:pt>
    <dgm:pt modelId="{CB9CDEED-74AF-43DA-B0BD-136AF2FA0653}" type="parTrans" cxnId="{4DB36C66-73F9-47FE-9F61-557477ECFA0E}">
      <dgm:prSet/>
      <dgm:spPr/>
      <dgm:t>
        <a:bodyPr/>
        <a:lstStyle/>
        <a:p>
          <a:pPr rtl="1"/>
          <a:endParaRPr lang="ar-SA" sz="2000" b="1">
            <a:cs typeface="Traditional Arabic" pitchFamily="2" charset="-78"/>
          </a:endParaRPr>
        </a:p>
      </dgm:t>
    </dgm:pt>
    <dgm:pt modelId="{198F860E-1101-4FDB-97E0-33A6B2159234}" type="sibTrans" cxnId="{4DB36C66-73F9-47FE-9F61-557477ECFA0E}">
      <dgm:prSet/>
      <dgm:spPr/>
      <dgm:t>
        <a:bodyPr/>
        <a:lstStyle/>
        <a:p>
          <a:pPr rtl="1"/>
          <a:endParaRPr lang="ar-SA" sz="2000" b="1">
            <a:cs typeface="Traditional Arabic" pitchFamily="2" charset="-78"/>
          </a:endParaRPr>
        </a:p>
      </dgm:t>
    </dgm:pt>
    <dgm:pt modelId="{60E1762C-14CE-4F56-B73F-AF8B1C90386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لغات البرمجة</a:t>
          </a:r>
          <a:endParaRPr kumimoji="0" lang="en-US" sz="2000" b="1" i="0" u="none" strike="noStrike" cap="none" normalizeH="0" baseline="0" dirty="0" smtClean="0">
            <a:ln/>
            <a:effectLst/>
            <a:cs typeface="Traditional Arabic" pitchFamily="2" charset="-78"/>
          </a:endParaRPr>
        </a:p>
      </dgm:t>
    </dgm:pt>
    <dgm:pt modelId="{B199A4EE-FE85-43BA-836B-B5081A5AAE19}" type="parTrans" cxnId="{6C874663-7479-4F80-8A93-AB5B2383A606}">
      <dgm:prSet/>
      <dgm:spPr/>
      <dgm:t>
        <a:bodyPr/>
        <a:lstStyle/>
        <a:p>
          <a:pPr rtl="1"/>
          <a:endParaRPr lang="ar-SA" sz="2000" b="1">
            <a:cs typeface="Traditional Arabic" pitchFamily="2" charset="-78"/>
          </a:endParaRPr>
        </a:p>
      </dgm:t>
    </dgm:pt>
    <dgm:pt modelId="{6911903D-E7E7-4E48-B93F-5B36B93E0E1D}" type="sibTrans" cxnId="{6C874663-7479-4F80-8A93-AB5B2383A606}">
      <dgm:prSet/>
      <dgm:spPr/>
      <dgm:t>
        <a:bodyPr/>
        <a:lstStyle/>
        <a:p>
          <a:pPr rtl="1"/>
          <a:endParaRPr lang="ar-SA" sz="2000" b="1">
            <a:cs typeface="Traditional Arabic" pitchFamily="2" charset="-78"/>
          </a:endParaRPr>
        </a:p>
      </dgm:t>
    </dgm:pt>
    <dgm:pt modelId="{EE255F3C-B8A2-4EAE-8575-D3B26C3BBA0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البرامج المساعدة</a:t>
          </a:r>
          <a:endParaRPr kumimoji="0" lang="en-US" sz="2000" b="1" i="0" u="none" strike="noStrike" cap="none" normalizeH="0" baseline="0" dirty="0" smtClean="0">
            <a:ln/>
            <a:effectLst/>
            <a:cs typeface="Traditional Arabic" pitchFamily="2" charset="-78"/>
          </a:endParaRPr>
        </a:p>
      </dgm:t>
    </dgm:pt>
    <dgm:pt modelId="{07188413-F011-43A1-83A5-CAFBBE6907E9}" type="parTrans" cxnId="{15FB1EBD-0C7D-49FE-A99B-867DDF2AB18B}">
      <dgm:prSet/>
      <dgm:spPr/>
      <dgm:t>
        <a:bodyPr/>
        <a:lstStyle/>
        <a:p>
          <a:pPr rtl="1"/>
          <a:endParaRPr lang="ar-SA" sz="2000" b="1">
            <a:cs typeface="Traditional Arabic" pitchFamily="2" charset="-78"/>
          </a:endParaRPr>
        </a:p>
      </dgm:t>
    </dgm:pt>
    <dgm:pt modelId="{87380659-3830-424E-AD5D-C33ECB7CD66A}" type="sibTrans" cxnId="{15FB1EBD-0C7D-49FE-A99B-867DDF2AB18B}">
      <dgm:prSet/>
      <dgm:spPr/>
      <dgm:t>
        <a:bodyPr/>
        <a:lstStyle/>
        <a:p>
          <a:pPr rtl="1"/>
          <a:endParaRPr lang="ar-SA" sz="2000" b="1">
            <a:cs typeface="Traditional Arabic" pitchFamily="2" charset="-78"/>
          </a:endParaRPr>
        </a:p>
      </dgm:t>
    </dgm:pt>
    <dgm:pt modelId="{DE979351-7C37-4E73-9764-679890D41E6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effectLst/>
              <a:cs typeface="Traditional Arabic" pitchFamily="2" charset="-78"/>
            </a:rPr>
            <a:t>المكونات الماديّة (الأجهزة)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effectLst/>
              <a:cs typeface="Traditional Arabic" pitchFamily="2" charset="-78"/>
            </a:rPr>
            <a:t>Hardware</a:t>
          </a:r>
        </a:p>
      </dgm:t>
    </dgm:pt>
    <dgm:pt modelId="{D873D587-2F45-49AA-B117-FE19662676F9}" type="parTrans" cxnId="{9D50EE86-20AA-467D-940C-9E2CAB8EF6C6}">
      <dgm:prSet/>
      <dgm:spPr/>
      <dgm:t>
        <a:bodyPr/>
        <a:lstStyle/>
        <a:p>
          <a:pPr rtl="1"/>
          <a:endParaRPr lang="ar-SA" sz="2000" b="1">
            <a:cs typeface="Traditional Arabic" pitchFamily="2" charset="-78"/>
          </a:endParaRPr>
        </a:p>
      </dgm:t>
    </dgm:pt>
    <dgm:pt modelId="{5B6F6159-E0B2-40AF-911C-DF4BBD487D55}" type="sibTrans" cxnId="{9D50EE86-20AA-467D-940C-9E2CAB8EF6C6}">
      <dgm:prSet/>
      <dgm:spPr/>
      <dgm:t>
        <a:bodyPr/>
        <a:lstStyle/>
        <a:p>
          <a:pPr rtl="1"/>
          <a:endParaRPr lang="ar-SA" sz="2000" b="1">
            <a:cs typeface="Traditional Arabic" pitchFamily="2" charset="-78"/>
          </a:endParaRPr>
        </a:p>
      </dgm:t>
    </dgm:pt>
    <dgm:pt modelId="{94F734D3-D3F4-456E-AB85-00F3DA9A8BB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وحدة المعالجة</a:t>
          </a:r>
          <a:endParaRPr kumimoji="0" lang="en-US" sz="2000" b="1" i="0" u="none" strike="noStrike" cap="none" normalizeH="0" baseline="0" dirty="0" smtClean="0">
            <a:ln/>
            <a:effectLst/>
            <a:cs typeface="Traditional Arabic" pitchFamily="2" charset="-78"/>
          </a:endParaRPr>
        </a:p>
      </dgm:t>
    </dgm:pt>
    <dgm:pt modelId="{B949B8F2-91BD-4850-8882-9E9C8495DDD5}" type="parTrans" cxnId="{05CD4E99-AEA1-4929-970F-6838E8AD4A81}">
      <dgm:prSet/>
      <dgm:spPr/>
      <dgm:t>
        <a:bodyPr/>
        <a:lstStyle/>
        <a:p>
          <a:pPr rtl="1"/>
          <a:endParaRPr lang="ar-SA" sz="2000" b="1">
            <a:cs typeface="Traditional Arabic" pitchFamily="2" charset="-78"/>
          </a:endParaRPr>
        </a:p>
      </dgm:t>
    </dgm:pt>
    <dgm:pt modelId="{898F79AB-9053-4F71-A060-F3E5019DFD27}" type="sibTrans" cxnId="{05CD4E99-AEA1-4929-970F-6838E8AD4A81}">
      <dgm:prSet/>
      <dgm:spPr/>
      <dgm:t>
        <a:bodyPr/>
        <a:lstStyle/>
        <a:p>
          <a:pPr rtl="1"/>
          <a:endParaRPr lang="ar-SA" sz="2000" b="1">
            <a:cs typeface="Traditional Arabic" pitchFamily="2" charset="-78"/>
          </a:endParaRPr>
        </a:p>
      </dgm:t>
    </dgm:pt>
    <dgm:pt modelId="{F52A414E-13EF-4AF7-9F57-2132A0A4ED2F}">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وحدة الذاكرة</a:t>
          </a:r>
          <a:endParaRPr kumimoji="0" lang="en-US" sz="2000" b="1" i="0" u="none" strike="noStrike" cap="none" normalizeH="0" baseline="0" dirty="0" smtClean="0">
            <a:ln/>
            <a:effectLst/>
            <a:cs typeface="Traditional Arabic" pitchFamily="2" charset="-78"/>
          </a:endParaRPr>
        </a:p>
      </dgm:t>
    </dgm:pt>
    <dgm:pt modelId="{BAB9DAA8-699D-4C83-B622-A5E595F94D41}" type="parTrans" cxnId="{B9A75BE1-D2A2-4E72-91C7-04F8F4B2B710}">
      <dgm:prSet/>
      <dgm:spPr/>
      <dgm:t>
        <a:bodyPr/>
        <a:lstStyle/>
        <a:p>
          <a:pPr rtl="1"/>
          <a:endParaRPr lang="ar-SA" sz="2000" b="1">
            <a:cs typeface="Traditional Arabic" pitchFamily="2" charset="-78"/>
          </a:endParaRPr>
        </a:p>
      </dgm:t>
    </dgm:pt>
    <dgm:pt modelId="{9548F720-8262-47B8-AFCA-DCD3B29271BE}" type="sibTrans" cxnId="{B9A75BE1-D2A2-4E72-91C7-04F8F4B2B710}">
      <dgm:prSet/>
      <dgm:spPr/>
      <dgm:t>
        <a:bodyPr/>
        <a:lstStyle/>
        <a:p>
          <a:pPr rtl="1"/>
          <a:endParaRPr lang="ar-SA" sz="2000" b="1">
            <a:cs typeface="Traditional Arabic" pitchFamily="2" charset="-78"/>
          </a:endParaRPr>
        </a:p>
      </dgm:t>
    </dgm:pt>
    <dgm:pt modelId="{16F05B01-0894-44E0-A842-03E86DDF9831}">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وسائط التخزين</a:t>
          </a:r>
          <a:endParaRPr kumimoji="0" lang="en-US" sz="2000" b="1" i="0" u="none" strike="noStrike" cap="none" normalizeH="0" baseline="0" dirty="0" smtClean="0">
            <a:ln/>
            <a:effectLst/>
            <a:cs typeface="Traditional Arabic" pitchFamily="2" charset="-78"/>
          </a:endParaRPr>
        </a:p>
      </dgm:t>
    </dgm:pt>
    <dgm:pt modelId="{411D9359-2BB3-4C0F-8991-F6E2E3249186}" type="parTrans" cxnId="{640E5679-0F3D-4237-BCA0-72FFD493F103}">
      <dgm:prSet/>
      <dgm:spPr/>
      <dgm:t>
        <a:bodyPr/>
        <a:lstStyle/>
        <a:p>
          <a:pPr rtl="1"/>
          <a:endParaRPr lang="ar-SA" sz="2000" b="1">
            <a:cs typeface="Traditional Arabic" pitchFamily="2" charset="-78"/>
          </a:endParaRPr>
        </a:p>
      </dgm:t>
    </dgm:pt>
    <dgm:pt modelId="{C56CF876-4222-4718-A750-D7F3B8787182}" type="sibTrans" cxnId="{640E5679-0F3D-4237-BCA0-72FFD493F103}">
      <dgm:prSet/>
      <dgm:spPr/>
      <dgm:t>
        <a:bodyPr/>
        <a:lstStyle/>
        <a:p>
          <a:pPr rtl="1"/>
          <a:endParaRPr lang="ar-SA" sz="2000" b="1">
            <a:cs typeface="Traditional Arabic" pitchFamily="2" charset="-78"/>
          </a:endParaRPr>
        </a:p>
      </dgm:t>
    </dgm:pt>
    <dgm:pt modelId="{A0569F3A-F14C-4CD7-9549-B9DF877F1F8A}">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وحدات الإدخال</a:t>
          </a:r>
          <a:endParaRPr kumimoji="0" lang="en-US" sz="2000" b="1" i="0" u="none" strike="noStrike" cap="none" normalizeH="0" baseline="0" dirty="0" smtClean="0">
            <a:ln/>
            <a:effectLst/>
            <a:cs typeface="Traditional Arabic" pitchFamily="2" charset="-78"/>
          </a:endParaRPr>
        </a:p>
      </dgm:t>
    </dgm:pt>
    <dgm:pt modelId="{644E0846-098E-4998-A590-78521D037361}" type="parTrans" cxnId="{67197E21-ADCD-4EC8-BCD2-B963EB58C579}">
      <dgm:prSet/>
      <dgm:spPr/>
      <dgm:t>
        <a:bodyPr/>
        <a:lstStyle/>
        <a:p>
          <a:pPr rtl="1"/>
          <a:endParaRPr lang="ar-SA" sz="2000" b="1">
            <a:cs typeface="Traditional Arabic" pitchFamily="2" charset="-78"/>
          </a:endParaRPr>
        </a:p>
      </dgm:t>
    </dgm:pt>
    <dgm:pt modelId="{998254FB-88AE-46E7-8F52-56612EDA841E}" type="sibTrans" cxnId="{67197E21-ADCD-4EC8-BCD2-B963EB58C579}">
      <dgm:prSet/>
      <dgm:spPr/>
      <dgm:t>
        <a:bodyPr/>
        <a:lstStyle/>
        <a:p>
          <a:pPr rtl="1"/>
          <a:endParaRPr lang="ar-SA" sz="2000" b="1">
            <a:cs typeface="Traditional Arabic" pitchFamily="2" charset="-78"/>
          </a:endParaRPr>
        </a:p>
      </dgm:t>
    </dgm:pt>
    <dgm:pt modelId="{7F72BF81-C49F-4C04-B344-5870F18108D4}">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cap="none" normalizeH="0" baseline="0" dirty="0" smtClean="0">
              <a:ln/>
              <a:effectLst/>
              <a:cs typeface="Traditional Arabic" pitchFamily="2" charset="-78"/>
            </a:rPr>
            <a:t>وحدات الإخراج</a:t>
          </a:r>
          <a:endParaRPr kumimoji="0" lang="en-US" sz="2000" b="1" i="0" u="none" strike="noStrike" cap="none" normalizeH="0" baseline="0" dirty="0" smtClean="0">
            <a:ln/>
            <a:effectLst/>
            <a:cs typeface="Traditional Arabic" pitchFamily="2" charset="-78"/>
          </a:endParaRPr>
        </a:p>
      </dgm:t>
    </dgm:pt>
    <dgm:pt modelId="{E2F72E81-BDE0-4ECD-AC79-C93BAEA1630A}" type="parTrans" cxnId="{5B4BA39F-0E03-4574-AB21-B2C53280C091}">
      <dgm:prSet/>
      <dgm:spPr/>
      <dgm:t>
        <a:bodyPr/>
        <a:lstStyle/>
        <a:p>
          <a:pPr rtl="1"/>
          <a:endParaRPr lang="ar-SA" sz="2000" b="1">
            <a:cs typeface="Traditional Arabic" pitchFamily="2" charset="-78"/>
          </a:endParaRPr>
        </a:p>
      </dgm:t>
    </dgm:pt>
    <dgm:pt modelId="{0C1CBE15-8945-4F28-B686-E509D8825625}" type="sibTrans" cxnId="{5B4BA39F-0E03-4574-AB21-B2C53280C091}">
      <dgm:prSet/>
      <dgm:spPr/>
      <dgm:t>
        <a:bodyPr/>
        <a:lstStyle/>
        <a:p>
          <a:pPr rtl="1"/>
          <a:endParaRPr lang="ar-SA" sz="2000" b="1">
            <a:cs typeface="Traditional Arabic" pitchFamily="2" charset="-78"/>
          </a:endParaRPr>
        </a:p>
      </dgm:t>
    </dgm:pt>
    <dgm:pt modelId="{0CFCD99B-35C2-4C42-805D-F8F8CDC8994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cap="none" normalizeH="0" baseline="0" dirty="0" smtClean="0">
              <a:ln/>
              <a:effectLst/>
              <a:cs typeface="Traditional Arabic" pitchFamily="2" charset="-78"/>
            </a:rPr>
            <a:t>مكونات الحاسب</a:t>
          </a:r>
          <a:r>
            <a:rPr kumimoji="0" lang="ar-SA" sz="2800" b="1" i="0" u="none" strike="noStrike" cap="none" normalizeH="0" baseline="0" dirty="0" smtClean="0">
              <a:ln/>
              <a:effectLst/>
              <a:cs typeface="Traditional Arabic" pitchFamily="2" charset="-78"/>
            </a:rPr>
            <a:t> الآلي</a:t>
          </a:r>
          <a:endParaRPr kumimoji="0" lang="en-US" sz="2800" b="1" i="0" u="none" strike="noStrike" cap="none" normalizeH="0" baseline="0" dirty="0" smtClean="0">
            <a:ln/>
            <a:effectLst/>
            <a:cs typeface="Traditional Arabic" pitchFamily="2" charset="-78"/>
          </a:endParaRPr>
        </a:p>
      </dgm:t>
    </dgm:pt>
    <dgm:pt modelId="{367E3595-E595-4975-8AC6-3F9E8941FE5C}" type="sibTrans" cxnId="{0EEA9EA9-19FC-4A10-8225-D4688CD4B10F}">
      <dgm:prSet/>
      <dgm:spPr/>
      <dgm:t>
        <a:bodyPr/>
        <a:lstStyle/>
        <a:p>
          <a:pPr rtl="1"/>
          <a:endParaRPr lang="ar-SA" sz="2000" b="1">
            <a:cs typeface="Traditional Arabic" pitchFamily="2" charset="-78"/>
          </a:endParaRPr>
        </a:p>
      </dgm:t>
    </dgm:pt>
    <dgm:pt modelId="{46D55726-8338-4B29-8DB9-293090598B83}" type="parTrans" cxnId="{0EEA9EA9-19FC-4A10-8225-D4688CD4B10F}">
      <dgm:prSet/>
      <dgm:spPr/>
      <dgm:t>
        <a:bodyPr/>
        <a:lstStyle/>
        <a:p>
          <a:pPr rtl="1"/>
          <a:endParaRPr lang="ar-SA" sz="2000" b="1">
            <a:cs typeface="Traditional Arabic" pitchFamily="2" charset="-78"/>
          </a:endParaRPr>
        </a:p>
      </dgm:t>
    </dgm:pt>
    <dgm:pt modelId="{9C79085A-BCB4-423F-95AF-AF07BB133558}" type="pres">
      <dgm:prSet presAssocID="{C7A874D2-7571-4A6B-96A4-36529F2AB1BB}" presName="hierChild1" presStyleCnt="0">
        <dgm:presLayoutVars>
          <dgm:orgChart val="1"/>
          <dgm:chPref val="1"/>
          <dgm:dir/>
          <dgm:animOne val="branch"/>
          <dgm:animLvl val="lvl"/>
          <dgm:resizeHandles/>
        </dgm:presLayoutVars>
      </dgm:prSet>
      <dgm:spPr/>
    </dgm:pt>
    <dgm:pt modelId="{BC67E93D-3B25-4C15-A8FC-F4C4EECB9655}" type="pres">
      <dgm:prSet presAssocID="{0CFCD99B-35C2-4C42-805D-F8F8CDC8994B}" presName="hierRoot1" presStyleCnt="0">
        <dgm:presLayoutVars>
          <dgm:hierBranch/>
        </dgm:presLayoutVars>
      </dgm:prSet>
      <dgm:spPr/>
    </dgm:pt>
    <dgm:pt modelId="{03E50A51-B040-4CA7-BF49-8F207594D81D}" type="pres">
      <dgm:prSet presAssocID="{0CFCD99B-35C2-4C42-805D-F8F8CDC8994B}" presName="rootComposite1" presStyleCnt="0"/>
      <dgm:spPr/>
    </dgm:pt>
    <dgm:pt modelId="{7A898CDA-2847-4DDB-BD57-59BAB6249C87}" type="pres">
      <dgm:prSet presAssocID="{0CFCD99B-35C2-4C42-805D-F8F8CDC8994B}" presName="rootText1" presStyleLbl="node0" presStyleIdx="0" presStyleCnt="1" custScaleX="449467" custScaleY="76336" custLinFactNeighborX="-1419" custLinFactNeighborY="-38364">
        <dgm:presLayoutVars>
          <dgm:chPref val="3"/>
        </dgm:presLayoutVars>
      </dgm:prSet>
      <dgm:spPr/>
      <dgm:t>
        <a:bodyPr/>
        <a:lstStyle/>
        <a:p>
          <a:pPr rtl="1"/>
          <a:endParaRPr lang="ar-SA"/>
        </a:p>
      </dgm:t>
    </dgm:pt>
    <dgm:pt modelId="{1DD2F254-29AC-4801-A9DC-496E72527D58}" type="pres">
      <dgm:prSet presAssocID="{0CFCD99B-35C2-4C42-805D-F8F8CDC8994B}" presName="rootConnector1" presStyleLbl="node1" presStyleIdx="0" presStyleCnt="0"/>
      <dgm:spPr/>
      <dgm:t>
        <a:bodyPr/>
        <a:lstStyle/>
        <a:p>
          <a:pPr rtl="1"/>
          <a:endParaRPr lang="ar-SA"/>
        </a:p>
      </dgm:t>
    </dgm:pt>
    <dgm:pt modelId="{347A3D22-311C-486D-88F9-A304D366A022}" type="pres">
      <dgm:prSet presAssocID="{0CFCD99B-35C2-4C42-805D-F8F8CDC8994B}" presName="hierChild2" presStyleCnt="0"/>
      <dgm:spPr/>
    </dgm:pt>
    <dgm:pt modelId="{6B97E08B-DE2E-45C3-A427-C949DC878D0E}" type="pres">
      <dgm:prSet presAssocID="{470A6A15-CB3F-4D3E-A4AF-53A23F66A5DE}" presName="Name35" presStyleLbl="parChTrans1D2" presStyleIdx="0" presStyleCnt="2"/>
      <dgm:spPr/>
      <dgm:t>
        <a:bodyPr/>
        <a:lstStyle/>
        <a:p>
          <a:pPr rtl="1"/>
          <a:endParaRPr lang="ar-SA"/>
        </a:p>
      </dgm:t>
    </dgm:pt>
    <dgm:pt modelId="{31403C02-05DB-48AA-A9DF-38CE24762873}" type="pres">
      <dgm:prSet presAssocID="{E5027C46-D692-41EA-9CAF-4F881479715D}" presName="hierRoot2" presStyleCnt="0">
        <dgm:presLayoutVars>
          <dgm:hierBranch val="l"/>
        </dgm:presLayoutVars>
      </dgm:prSet>
      <dgm:spPr/>
    </dgm:pt>
    <dgm:pt modelId="{A44AD0DE-BA83-4E4E-B4DE-28BCF17550D2}" type="pres">
      <dgm:prSet presAssocID="{E5027C46-D692-41EA-9CAF-4F881479715D}" presName="rootComposite" presStyleCnt="0"/>
      <dgm:spPr/>
    </dgm:pt>
    <dgm:pt modelId="{7C16FC8D-44F1-490E-89D8-866CD61151D8}" type="pres">
      <dgm:prSet presAssocID="{E5027C46-D692-41EA-9CAF-4F881479715D}" presName="rootText" presStyleLbl="node2" presStyleIdx="0" presStyleCnt="2" custScaleX="228676" custScaleY="140814">
        <dgm:presLayoutVars>
          <dgm:chPref val="3"/>
        </dgm:presLayoutVars>
      </dgm:prSet>
      <dgm:spPr/>
      <dgm:t>
        <a:bodyPr/>
        <a:lstStyle/>
        <a:p>
          <a:pPr rtl="1"/>
          <a:endParaRPr lang="ar-SA"/>
        </a:p>
      </dgm:t>
    </dgm:pt>
    <dgm:pt modelId="{23AA06D8-59A2-4FED-81CB-29B5760456CF}" type="pres">
      <dgm:prSet presAssocID="{E5027C46-D692-41EA-9CAF-4F881479715D}" presName="rootConnector" presStyleLbl="node2" presStyleIdx="0" presStyleCnt="2"/>
      <dgm:spPr/>
      <dgm:t>
        <a:bodyPr/>
        <a:lstStyle/>
        <a:p>
          <a:pPr rtl="1"/>
          <a:endParaRPr lang="ar-SA"/>
        </a:p>
      </dgm:t>
    </dgm:pt>
    <dgm:pt modelId="{100447F0-701F-46C7-975B-C32958A1ABF7}" type="pres">
      <dgm:prSet presAssocID="{E5027C46-D692-41EA-9CAF-4F881479715D}" presName="hierChild4" presStyleCnt="0"/>
      <dgm:spPr/>
    </dgm:pt>
    <dgm:pt modelId="{7A31E62C-6BE8-44F3-AD57-D3E957666964}" type="pres">
      <dgm:prSet presAssocID="{F773CF3A-20DF-462B-8171-6FB2525D06D9}" presName="Name50" presStyleLbl="parChTrans1D3" presStyleIdx="0" presStyleCnt="9"/>
      <dgm:spPr/>
      <dgm:t>
        <a:bodyPr/>
        <a:lstStyle/>
        <a:p>
          <a:pPr rtl="1"/>
          <a:endParaRPr lang="ar-SA"/>
        </a:p>
      </dgm:t>
    </dgm:pt>
    <dgm:pt modelId="{4877733B-2CBE-4895-90D2-81E2478577A0}" type="pres">
      <dgm:prSet presAssocID="{C19A14AB-C9BE-4665-A726-82D94BBC7931}" presName="hierRoot2" presStyleCnt="0">
        <dgm:presLayoutVars>
          <dgm:hierBranch val="r"/>
        </dgm:presLayoutVars>
      </dgm:prSet>
      <dgm:spPr/>
    </dgm:pt>
    <dgm:pt modelId="{03AC9239-3580-4A65-8F39-D85BC90B3A6E}" type="pres">
      <dgm:prSet presAssocID="{C19A14AB-C9BE-4665-A726-82D94BBC7931}" presName="rootComposite" presStyleCnt="0"/>
      <dgm:spPr/>
    </dgm:pt>
    <dgm:pt modelId="{BA0D710E-2B71-4865-8975-BDD8954104A4}" type="pres">
      <dgm:prSet presAssocID="{C19A14AB-C9BE-4665-A726-82D94BBC7931}" presName="rootText" presStyleLbl="node3" presStyleIdx="0" presStyleCnt="9">
        <dgm:presLayoutVars>
          <dgm:chPref val="3"/>
        </dgm:presLayoutVars>
      </dgm:prSet>
      <dgm:spPr/>
      <dgm:t>
        <a:bodyPr/>
        <a:lstStyle/>
        <a:p>
          <a:pPr rtl="1"/>
          <a:endParaRPr lang="ar-SA"/>
        </a:p>
      </dgm:t>
    </dgm:pt>
    <dgm:pt modelId="{EDC917E3-9C83-4776-9500-667DC2AE2646}" type="pres">
      <dgm:prSet presAssocID="{C19A14AB-C9BE-4665-A726-82D94BBC7931}" presName="rootConnector" presStyleLbl="node3" presStyleIdx="0" presStyleCnt="9"/>
      <dgm:spPr/>
      <dgm:t>
        <a:bodyPr/>
        <a:lstStyle/>
        <a:p>
          <a:pPr rtl="1"/>
          <a:endParaRPr lang="ar-SA"/>
        </a:p>
      </dgm:t>
    </dgm:pt>
    <dgm:pt modelId="{888658AB-45EE-420D-A58F-E909DA7B93EC}" type="pres">
      <dgm:prSet presAssocID="{C19A14AB-C9BE-4665-A726-82D94BBC7931}" presName="hierChild4" presStyleCnt="0"/>
      <dgm:spPr/>
    </dgm:pt>
    <dgm:pt modelId="{0DA110CB-7722-4E58-A466-C6A7D7AEFCB4}" type="pres">
      <dgm:prSet presAssocID="{C19A14AB-C9BE-4665-A726-82D94BBC7931}" presName="hierChild5" presStyleCnt="0"/>
      <dgm:spPr/>
    </dgm:pt>
    <dgm:pt modelId="{67536BB0-3EFC-4F62-949D-6674D777C2BE}" type="pres">
      <dgm:prSet presAssocID="{CB9CDEED-74AF-43DA-B0BD-136AF2FA0653}" presName="Name50" presStyleLbl="parChTrans1D3" presStyleIdx="1" presStyleCnt="9"/>
      <dgm:spPr/>
      <dgm:t>
        <a:bodyPr/>
        <a:lstStyle/>
        <a:p>
          <a:pPr rtl="1"/>
          <a:endParaRPr lang="ar-SA"/>
        </a:p>
      </dgm:t>
    </dgm:pt>
    <dgm:pt modelId="{354CDC97-ADE1-4E34-837E-510AF9F896F0}" type="pres">
      <dgm:prSet presAssocID="{4EA555FC-0B13-4774-86C5-A5B04CFFF83B}" presName="hierRoot2" presStyleCnt="0">
        <dgm:presLayoutVars>
          <dgm:hierBranch val="r"/>
        </dgm:presLayoutVars>
      </dgm:prSet>
      <dgm:spPr/>
    </dgm:pt>
    <dgm:pt modelId="{D0557BB7-E695-43B6-AB2F-2E6B53DC7C0F}" type="pres">
      <dgm:prSet presAssocID="{4EA555FC-0B13-4774-86C5-A5B04CFFF83B}" presName="rootComposite" presStyleCnt="0"/>
      <dgm:spPr/>
    </dgm:pt>
    <dgm:pt modelId="{A2168CD6-D8C1-4F8F-A291-A937BD161A7F}" type="pres">
      <dgm:prSet presAssocID="{4EA555FC-0B13-4774-86C5-A5B04CFFF83B}" presName="rootText" presStyleLbl="node3" presStyleIdx="1" presStyleCnt="9">
        <dgm:presLayoutVars>
          <dgm:chPref val="3"/>
        </dgm:presLayoutVars>
      </dgm:prSet>
      <dgm:spPr/>
      <dgm:t>
        <a:bodyPr/>
        <a:lstStyle/>
        <a:p>
          <a:pPr rtl="1"/>
          <a:endParaRPr lang="ar-SA"/>
        </a:p>
      </dgm:t>
    </dgm:pt>
    <dgm:pt modelId="{27A33707-A6B3-4997-8EAD-0A15F5A3ED9C}" type="pres">
      <dgm:prSet presAssocID="{4EA555FC-0B13-4774-86C5-A5B04CFFF83B}" presName="rootConnector" presStyleLbl="node3" presStyleIdx="1" presStyleCnt="9"/>
      <dgm:spPr/>
      <dgm:t>
        <a:bodyPr/>
        <a:lstStyle/>
        <a:p>
          <a:pPr rtl="1"/>
          <a:endParaRPr lang="ar-SA"/>
        </a:p>
      </dgm:t>
    </dgm:pt>
    <dgm:pt modelId="{0F2AB234-36EA-4E05-8737-6D3B2F683BDD}" type="pres">
      <dgm:prSet presAssocID="{4EA555FC-0B13-4774-86C5-A5B04CFFF83B}" presName="hierChild4" presStyleCnt="0"/>
      <dgm:spPr/>
    </dgm:pt>
    <dgm:pt modelId="{FF833ED0-61BF-4E45-835D-7361E6836CEF}" type="pres">
      <dgm:prSet presAssocID="{4EA555FC-0B13-4774-86C5-A5B04CFFF83B}" presName="hierChild5" presStyleCnt="0"/>
      <dgm:spPr/>
    </dgm:pt>
    <dgm:pt modelId="{64B4309E-4C23-4F5E-A4E3-211036E55AE6}" type="pres">
      <dgm:prSet presAssocID="{B199A4EE-FE85-43BA-836B-B5081A5AAE19}" presName="Name50" presStyleLbl="parChTrans1D3" presStyleIdx="2" presStyleCnt="9"/>
      <dgm:spPr/>
      <dgm:t>
        <a:bodyPr/>
        <a:lstStyle/>
        <a:p>
          <a:pPr rtl="1"/>
          <a:endParaRPr lang="ar-SA"/>
        </a:p>
      </dgm:t>
    </dgm:pt>
    <dgm:pt modelId="{41BEED31-84DC-4C2E-BE57-DEA4781D9157}" type="pres">
      <dgm:prSet presAssocID="{60E1762C-14CE-4F56-B73F-AF8B1C90386B}" presName="hierRoot2" presStyleCnt="0">
        <dgm:presLayoutVars>
          <dgm:hierBranch val="r"/>
        </dgm:presLayoutVars>
      </dgm:prSet>
      <dgm:spPr/>
    </dgm:pt>
    <dgm:pt modelId="{034B7E2D-BA7C-42CD-86DD-2A761E9E9F33}" type="pres">
      <dgm:prSet presAssocID="{60E1762C-14CE-4F56-B73F-AF8B1C90386B}" presName="rootComposite" presStyleCnt="0"/>
      <dgm:spPr/>
    </dgm:pt>
    <dgm:pt modelId="{81F49FB5-2316-4A72-947D-51945AFCDA25}" type="pres">
      <dgm:prSet presAssocID="{60E1762C-14CE-4F56-B73F-AF8B1C90386B}" presName="rootText" presStyleLbl="node3" presStyleIdx="2" presStyleCnt="9">
        <dgm:presLayoutVars>
          <dgm:chPref val="3"/>
        </dgm:presLayoutVars>
      </dgm:prSet>
      <dgm:spPr/>
      <dgm:t>
        <a:bodyPr/>
        <a:lstStyle/>
        <a:p>
          <a:pPr rtl="1"/>
          <a:endParaRPr lang="ar-SA"/>
        </a:p>
      </dgm:t>
    </dgm:pt>
    <dgm:pt modelId="{9168CAB3-D5C4-4F6A-96FB-D8BD00EFC278}" type="pres">
      <dgm:prSet presAssocID="{60E1762C-14CE-4F56-B73F-AF8B1C90386B}" presName="rootConnector" presStyleLbl="node3" presStyleIdx="2" presStyleCnt="9"/>
      <dgm:spPr/>
      <dgm:t>
        <a:bodyPr/>
        <a:lstStyle/>
        <a:p>
          <a:pPr rtl="1"/>
          <a:endParaRPr lang="ar-SA"/>
        </a:p>
      </dgm:t>
    </dgm:pt>
    <dgm:pt modelId="{8481B809-C954-4FED-8AE4-35D27210B165}" type="pres">
      <dgm:prSet presAssocID="{60E1762C-14CE-4F56-B73F-AF8B1C90386B}" presName="hierChild4" presStyleCnt="0"/>
      <dgm:spPr/>
    </dgm:pt>
    <dgm:pt modelId="{D0802098-0F70-435B-AF34-B039544E56D7}" type="pres">
      <dgm:prSet presAssocID="{60E1762C-14CE-4F56-B73F-AF8B1C90386B}" presName="hierChild5" presStyleCnt="0"/>
      <dgm:spPr/>
    </dgm:pt>
    <dgm:pt modelId="{466EB3E4-3D92-40B2-80C8-B304F8DEC829}" type="pres">
      <dgm:prSet presAssocID="{07188413-F011-43A1-83A5-CAFBBE6907E9}" presName="Name50" presStyleLbl="parChTrans1D3" presStyleIdx="3" presStyleCnt="9"/>
      <dgm:spPr/>
      <dgm:t>
        <a:bodyPr/>
        <a:lstStyle/>
        <a:p>
          <a:pPr rtl="1"/>
          <a:endParaRPr lang="ar-SA"/>
        </a:p>
      </dgm:t>
    </dgm:pt>
    <dgm:pt modelId="{3517BA52-DC06-4143-AD5D-0189157308E0}" type="pres">
      <dgm:prSet presAssocID="{EE255F3C-B8A2-4EAE-8575-D3B26C3BBA00}" presName="hierRoot2" presStyleCnt="0">
        <dgm:presLayoutVars>
          <dgm:hierBranch val="r"/>
        </dgm:presLayoutVars>
      </dgm:prSet>
      <dgm:spPr/>
    </dgm:pt>
    <dgm:pt modelId="{00CCD547-B8EC-43AB-A3D5-97BAB79C7F7D}" type="pres">
      <dgm:prSet presAssocID="{EE255F3C-B8A2-4EAE-8575-D3B26C3BBA00}" presName="rootComposite" presStyleCnt="0"/>
      <dgm:spPr/>
    </dgm:pt>
    <dgm:pt modelId="{8956779E-6872-4D86-BFEF-4C9CD91B6F12}" type="pres">
      <dgm:prSet presAssocID="{EE255F3C-B8A2-4EAE-8575-D3B26C3BBA00}" presName="rootText" presStyleLbl="node3" presStyleIdx="3" presStyleCnt="9">
        <dgm:presLayoutVars>
          <dgm:chPref val="3"/>
        </dgm:presLayoutVars>
      </dgm:prSet>
      <dgm:spPr/>
      <dgm:t>
        <a:bodyPr/>
        <a:lstStyle/>
        <a:p>
          <a:pPr rtl="1"/>
          <a:endParaRPr lang="ar-SA"/>
        </a:p>
      </dgm:t>
    </dgm:pt>
    <dgm:pt modelId="{CAA51B3E-F6A9-4534-B5FA-E3FA312C05C3}" type="pres">
      <dgm:prSet presAssocID="{EE255F3C-B8A2-4EAE-8575-D3B26C3BBA00}" presName="rootConnector" presStyleLbl="node3" presStyleIdx="3" presStyleCnt="9"/>
      <dgm:spPr/>
      <dgm:t>
        <a:bodyPr/>
        <a:lstStyle/>
        <a:p>
          <a:pPr rtl="1"/>
          <a:endParaRPr lang="ar-SA"/>
        </a:p>
      </dgm:t>
    </dgm:pt>
    <dgm:pt modelId="{CE8DC85E-5ACC-4432-A522-272E0E1D23E3}" type="pres">
      <dgm:prSet presAssocID="{EE255F3C-B8A2-4EAE-8575-D3B26C3BBA00}" presName="hierChild4" presStyleCnt="0"/>
      <dgm:spPr/>
    </dgm:pt>
    <dgm:pt modelId="{4187CF79-D83C-4DE8-B640-58BC42491B58}" type="pres">
      <dgm:prSet presAssocID="{EE255F3C-B8A2-4EAE-8575-D3B26C3BBA00}" presName="hierChild5" presStyleCnt="0"/>
      <dgm:spPr/>
    </dgm:pt>
    <dgm:pt modelId="{D5267FFC-D2EE-4036-A7E7-B3AC7057F4FF}" type="pres">
      <dgm:prSet presAssocID="{E5027C46-D692-41EA-9CAF-4F881479715D}" presName="hierChild5" presStyleCnt="0"/>
      <dgm:spPr/>
    </dgm:pt>
    <dgm:pt modelId="{B839423C-BA5F-4F1F-84B6-9796CEE8A02A}" type="pres">
      <dgm:prSet presAssocID="{D873D587-2F45-49AA-B117-FE19662676F9}" presName="Name35" presStyleLbl="parChTrans1D2" presStyleIdx="1" presStyleCnt="2"/>
      <dgm:spPr/>
      <dgm:t>
        <a:bodyPr/>
        <a:lstStyle/>
        <a:p>
          <a:pPr rtl="1"/>
          <a:endParaRPr lang="ar-SA"/>
        </a:p>
      </dgm:t>
    </dgm:pt>
    <dgm:pt modelId="{43611E6F-7089-4CAD-B024-BF6B636AD382}" type="pres">
      <dgm:prSet presAssocID="{DE979351-7C37-4E73-9764-679890D41E60}" presName="hierRoot2" presStyleCnt="0">
        <dgm:presLayoutVars>
          <dgm:hierBranch val="r"/>
        </dgm:presLayoutVars>
      </dgm:prSet>
      <dgm:spPr/>
    </dgm:pt>
    <dgm:pt modelId="{E95B5F4F-3D7F-46F0-85D8-D23B73871F45}" type="pres">
      <dgm:prSet presAssocID="{DE979351-7C37-4E73-9764-679890D41E60}" presName="rootComposite" presStyleCnt="0"/>
      <dgm:spPr/>
    </dgm:pt>
    <dgm:pt modelId="{FC771218-FE21-4EE6-B521-745738DA0B8E}" type="pres">
      <dgm:prSet presAssocID="{DE979351-7C37-4E73-9764-679890D41E60}" presName="rootText" presStyleLbl="node2" presStyleIdx="1" presStyleCnt="2" custScaleX="279870" custScaleY="127355">
        <dgm:presLayoutVars>
          <dgm:chPref val="3"/>
        </dgm:presLayoutVars>
      </dgm:prSet>
      <dgm:spPr/>
      <dgm:t>
        <a:bodyPr/>
        <a:lstStyle/>
        <a:p>
          <a:pPr rtl="1"/>
          <a:endParaRPr lang="ar-SA"/>
        </a:p>
      </dgm:t>
    </dgm:pt>
    <dgm:pt modelId="{A35DBFD3-655F-40D1-9235-E6F30162DCD3}" type="pres">
      <dgm:prSet presAssocID="{DE979351-7C37-4E73-9764-679890D41E60}" presName="rootConnector" presStyleLbl="node2" presStyleIdx="1" presStyleCnt="2"/>
      <dgm:spPr/>
      <dgm:t>
        <a:bodyPr/>
        <a:lstStyle/>
        <a:p>
          <a:pPr rtl="1"/>
          <a:endParaRPr lang="ar-SA"/>
        </a:p>
      </dgm:t>
    </dgm:pt>
    <dgm:pt modelId="{46481469-00E9-4E03-BDE0-4B71A24D8A12}" type="pres">
      <dgm:prSet presAssocID="{DE979351-7C37-4E73-9764-679890D41E60}" presName="hierChild4" presStyleCnt="0"/>
      <dgm:spPr/>
    </dgm:pt>
    <dgm:pt modelId="{65F96756-1E18-4A22-89BD-30001B687673}" type="pres">
      <dgm:prSet presAssocID="{B949B8F2-91BD-4850-8882-9E9C8495DDD5}" presName="Name50" presStyleLbl="parChTrans1D3" presStyleIdx="4" presStyleCnt="9"/>
      <dgm:spPr/>
      <dgm:t>
        <a:bodyPr/>
        <a:lstStyle/>
        <a:p>
          <a:pPr rtl="1"/>
          <a:endParaRPr lang="ar-SA"/>
        </a:p>
      </dgm:t>
    </dgm:pt>
    <dgm:pt modelId="{25BCBCDC-C66E-4EB7-9E89-0CD80DEC2F2D}" type="pres">
      <dgm:prSet presAssocID="{94F734D3-D3F4-456E-AB85-00F3DA9A8BB2}" presName="hierRoot2" presStyleCnt="0">
        <dgm:presLayoutVars>
          <dgm:hierBranch val="r"/>
        </dgm:presLayoutVars>
      </dgm:prSet>
      <dgm:spPr/>
    </dgm:pt>
    <dgm:pt modelId="{6814392B-D2BC-47B8-8ACB-2245AE7B6A10}" type="pres">
      <dgm:prSet presAssocID="{94F734D3-D3F4-456E-AB85-00F3DA9A8BB2}" presName="rootComposite" presStyleCnt="0"/>
      <dgm:spPr/>
    </dgm:pt>
    <dgm:pt modelId="{144CC70D-1848-4CD5-B0C7-2C2BE096DD22}" type="pres">
      <dgm:prSet presAssocID="{94F734D3-D3F4-456E-AB85-00F3DA9A8BB2}" presName="rootText" presStyleLbl="node3" presStyleIdx="4" presStyleCnt="9">
        <dgm:presLayoutVars>
          <dgm:chPref val="3"/>
        </dgm:presLayoutVars>
      </dgm:prSet>
      <dgm:spPr/>
      <dgm:t>
        <a:bodyPr/>
        <a:lstStyle/>
        <a:p>
          <a:pPr rtl="1"/>
          <a:endParaRPr lang="ar-SA"/>
        </a:p>
      </dgm:t>
    </dgm:pt>
    <dgm:pt modelId="{044734F3-C715-4A4E-8D99-684554CBE1DF}" type="pres">
      <dgm:prSet presAssocID="{94F734D3-D3F4-456E-AB85-00F3DA9A8BB2}" presName="rootConnector" presStyleLbl="node3" presStyleIdx="4" presStyleCnt="9"/>
      <dgm:spPr/>
      <dgm:t>
        <a:bodyPr/>
        <a:lstStyle/>
        <a:p>
          <a:pPr rtl="1"/>
          <a:endParaRPr lang="ar-SA"/>
        </a:p>
      </dgm:t>
    </dgm:pt>
    <dgm:pt modelId="{245B53A1-CE8F-4373-82E2-DDEAF83436E1}" type="pres">
      <dgm:prSet presAssocID="{94F734D3-D3F4-456E-AB85-00F3DA9A8BB2}" presName="hierChild4" presStyleCnt="0"/>
      <dgm:spPr/>
    </dgm:pt>
    <dgm:pt modelId="{A1AEFB8E-D3E1-4FAB-81FE-B97781C1343E}" type="pres">
      <dgm:prSet presAssocID="{94F734D3-D3F4-456E-AB85-00F3DA9A8BB2}" presName="hierChild5" presStyleCnt="0"/>
      <dgm:spPr/>
    </dgm:pt>
    <dgm:pt modelId="{79A192FD-7233-4CE8-8472-A53D82131DBC}" type="pres">
      <dgm:prSet presAssocID="{BAB9DAA8-699D-4C83-B622-A5E595F94D41}" presName="Name50" presStyleLbl="parChTrans1D3" presStyleIdx="5" presStyleCnt="9"/>
      <dgm:spPr/>
      <dgm:t>
        <a:bodyPr/>
        <a:lstStyle/>
        <a:p>
          <a:pPr rtl="1"/>
          <a:endParaRPr lang="ar-SA"/>
        </a:p>
      </dgm:t>
    </dgm:pt>
    <dgm:pt modelId="{651DBA12-0B79-4DB6-B165-C5310C30C61D}" type="pres">
      <dgm:prSet presAssocID="{F52A414E-13EF-4AF7-9F57-2132A0A4ED2F}" presName="hierRoot2" presStyleCnt="0">
        <dgm:presLayoutVars>
          <dgm:hierBranch val="r"/>
        </dgm:presLayoutVars>
      </dgm:prSet>
      <dgm:spPr/>
    </dgm:pt>
    <dgm:pt modelId="{9D90226C-A9D5-48D5-8995-C1C63DB23E86}" type="pres">
      <dgm:prSet presAssocID="{F52A414E-13EF-4AF7-9F57-2132A0A4ED2F}" presName="rootComposite" presStyleCnt="0"/>
      <dgm:spPr/>
    </dgm:pt>
    <dgm:pt modelId="{3D19F40A-A905-483F-893A-3AED269DBBBE}" type="pres">
      <dgm:prSet presAssocID="{F52A414E-13EF-4AF7-9F57-2132A0A4ED2F}" presName="rootText" presStyleLbl="node3" presStyleIdx="5" presStyleCnt="9">
        <dgm:presLayoutVars>
          <dgm:chPref val="3"/>
        </dgm:presLayoutVars>
      </dgm:prSet>
      <dgm:spPr/>
      <dgm:t>
        <a:bodyPr/>
        <a:lstStyle/>
        <a:p>
          <a:pPr rtl="1"/>
          <a:endParaRPr lang="ar-SA"/>
        </a:p>
      </dgm:t>
    </dgm:pt>
    <dgm:pt modelId="{796D69F7-8843-46E6-8B4C-B0B83A8CB5FB}" type="pres">
      <dgm:prSet presAssocID="{F52A414E-13EF-4AF7-9F57-2132A0A4ED2F}" presName="rootConnector" presStyleLbl="node3" presStyleIdx="5" presStyleCnt="9"/>
      <dgm:spPr/>
      <dgm:t>
        <a:bodyPr/>
        <a:lstStyle/>
        <a:p>
          <a:pPr rtl="1"/>
          <a:endParaRPr lang="ar-SA"/>
        </a:p>
      </dgm:t>
    </dgm:pt>
    <dgm:pt modelId="{0229BCBA-4071-41B4-90F8-7D8D48292ACC}" type="pres">
      <dgm:prSet presAssocID="{F52A414E-13EF-4AF7-9F57-2132A0A4ED2F}" presName="hierChild4" presStyleCnt="0"/>
      <dgm:spPr/>
    </dgm:pt>
    <dgm:pt modelId="{62BA626F-D182-43C7-BF95-041022369979}" type="pres">
      <dgm:prSet presAssocID="{F52A414E-13EF-4AF7-9F57-2132A0A4ED2F}" presName="hierChild5" presStyleCnt="0"/>
      <dgm:spPr/>
    </dgm:pt>
    <dgm:pt modelId="{157DC663-680F-421D-A13C-C72B1420195E}" type="pres">
      <dgm:prSet presAssocID="{411D9359-2BB3-4C0F-8991-F6E2E3249186}" presName="Name50" presStyleLbl="parChTrans1D3" presStyleIdx="6" presStyleCnt="9"/>
      <dgm:spPr/>
      <dgm:t>
        <a:bodyPr/>
        <a:lstStyle/>
        <a:p>
          <a:pPr rtl="1"/>
          <a:endParaRPr lang="ar-SA"/>
        </a:p>
      </dgm:t>
    </dgm:pt>
    <dgm:pt modelId="{FF074755-FF09-4CAD-A864-7E5A4D3DEEBF}" type="pres">
      <dgm:prSet presAssocID="{16F05B01-0894-44E0-A842-03E86DDF9831}" presName="hierRoot2" presStyleCnt="0">
        <dgm:presLayoutVars>
          <dgm:hierBranch val="r"/>
        </dgm:presLayoutVars>
      </dgm:prSet>
      <dgm:spPr/>
    </dgm:pt>
    <dgm:pt modelId="{6886C820-B4AD-4337-95A2-2A9F00E5757B}" type="pres">
      <dgm:prSet presAssocID="{16F05B01-0894-44E0-A842-03E86DDF9831}" presName="rootComposite" presStyleCnt="0"/>
      <dgm:spPr/>
    </dgm:pt>
    <dgm:pt modelId="{87D63F17-5BA2-4F6D-ADFB-C7B4EDB1FD77}" type="pres">
      <dgm:prSet presAssocID="{16F05B01-0894-44E0-A842-03E86DDF9831}" presName="rootText" presStyleLbl="node3" presStyleIdx="6" presStyleCnt="9">
        <dgm:presLayoutVars>
          <dgm:chPref val="3"/>
        </dgm:presLayoutVars>
      </dgm:prSet>
      <dgm:spPr/>
      <dgm:t>
        <a:bodyPr/>
        <a:lstStyle/>
        <a:p>
          <a:pPr rtl="1"/>
          <a:endParaRPr lang="ar-SA"/>
        </a:p>
      </dgm:t>
    </dgm:pt>
    <dgm:pt modelId="{7762DBC2-EB7C-4442-A231-6EC39BEC8D36}" type="pres">
      <dgm:prSet presAssocID="{16F05B01-0894-44E0-A842-03E86DDF9831}" presName="rootConnector" presStyleLbl="node3" presStyleIdx="6" presStyleCnt="9"/>
      <dgm:spPr/>
      <dgm:t>
        <a:bodyPr/>
        <a:lstStyle/>
        <a:p>
          <a:pPr rtl="1"/>
          <a:endParaRPr lang="ar-SA"/>
        </a:p>
      </dgm:t>
    </dgm:pt>
    <dgm:pt modelId="{96A1421A-8F0E-4200-9926-C6BD1273473D}" type="pres">
      <dgm:prSet presAssocID="{16F05B01-0894-44E0-A842-03E86DDF9831}" presName="hierChild4" presStyleCnt="0"/>
      <dgm:spPr/>
    </dgm:pt>
    <dgm:pt modelId="{23FF493B-81E0-4FC7-AFC3-9F952ABA1897}" type="pres">
      <dgm:prSet presAssocID="{16F05B01-0894-44E0-A842-03E86DDF9831}" presName="hierChild5" presStyleCnt="0"/>
      <dgm:spPr/>
    </dgm:pt>
    <dgm:pt modelId="{808A2161-CFDD-4C38-BC1F-230519548170}" type="pres">
      <dgm:prSet presAssocID="{644E0846-098E-4998-A590-78521D037361}" presName="Name50" presStyleLbl="parChTrans1D3" presStyleIdx="7" presStyleCnt="9"/>
      <dgm:spPr/>
      <dgm:t>
        <a:bodyPr/>
        <a:lstStyle/>
        <a:p>
          <a:pPr rtl="1"/>
          <a:endParaRPr lang="ar-SA"/>
        </a:p>
      </dgm:t>
    </dgm:pt>
    <dgm:pt modelId="{963E1963-A329-4C6B-B8D0-DA9BF33AB39B}" type="pres">
      <dgm:prSet presAssocID="{A0569F3A-F14C-4CD7-9549-B9DF877F1F8A}" presName="hierRoot2" presStyleCnt="0">
        <dgm:presLayoutVars>
          <dgm:hierBranch val="r"/>
        </dgm:presLayoutVars>
      </dgm:prSet>
      <dgm:spPr/>
    </dgm:pt>
    <dgm:pt modelId="{797FE264-2A98-498B-907E-8E099A88FCEA}" type="pres">
      <dgm:prSet presAssocID="{A0569F3A-F14C-4CD7-9549-B9DF877F1F8A}" presName="rootComposite" presStyleCnt="0"/>
      <dgm:spPr/>
    </dgm:pt>
    <dgm:pt modelId="{68E290DF-2CDE-4151-81E9-4B1D1105D4E3}" type="pres">
      <dgm:prSet presAssocID="{A0569F3A-F14C-4CD7-9549-B9DF877F1F8A}" presName="rootText" presStyleLbl="node3" presStyleIdx="7" presStyleCnt="9">
        <dgm:presLayoutVars>
          <dgm:chPref val="3"/>
        </dgm:presLayoutVars>
      </dgm:prSet>
      <dgm:spPr/>
      <dgm:t>
        <a:bodyPr/>
        <a:lstStyle/>
        <a:p>
          <a:pPr rtl="1"/>
          <a:endParaRPr lang="ar-SA"/>
        </a:p>
      </dgm:t>
    </dgm:pt>
    <dgm:pt modelId="{BDE3C980-61F4-4757-93C8-4FE7621367F0}" type="pres">
      <dgm:prSet presAssocID="{A0569F3A-F14C-4CD7-9549-B9DF877F1F8A}" presName="rootConnector" presStyleLbl="node3" presStyleIdx="7" presStyleCnt="9"/>
      <dgm:spPr/>
      <dgm:t>
        <a:bodyPr/>
        <a:lstStyle/>
        <a:p>
          <a:pPr rtl="1"/>
          <a:endParaRPr lang="ar-SA"/>
        </a:p>
      </dgm:t>
    </dgm:pt>
    <dgm:pt modelId="{7B9ABCE1-97CD-4723-A127-C1CB2F1C9410}" type="pres">
      <dgm:prSet presAssocID="{A0569F3A-F14C-4CD7-9549-B9DF877F1F8A}" presName="hierChild4" presStyleCnt="0"/>
      <dgm:spPr/>
    </dgm:pt>
    <dgm:pt modelId="{C4181946-1C27-40CE-9F59-F4B561361D94}" type="pres">
      <dgm:prSet presAssocID="{A0569F3A-F14C-4CD7-9549-B9DF877F1F8A}" presName="hierChild5" presStyleCnt="0"/>
      <dgm:spPr/>
    </dgm:pt>
    <dgm:pt modelId="{A2AD992A-053B-4D84-9424-7B8134D067C0}" type="pres">
      <dgm:prSet presAssocID="{E2F72E81-BDE0-4ECD-AC79-C93BAEA1630A}" presName="Name50" presStyleLbl="parChTrans1D3" presStyleIdx="8" presStyleCnt="9"/>
      <dgm:spPr/>
      <dgm:t>
        <a:bodyPr/>
        <a:lstStyle/>
        <a:p>
          <a:pPr rtl="1"/>
          <a:endParaRPr lang="ar-SA"/>
        </a:p>
      </dgm:t>
    </dgm:pt>
    <dgm:pt modelId="{AA728C75-44BD-4E89-9A7B-EC2CD12B0F2D}" type="pres">
      <dgm:prSet presAssocID="{7F72BF81-C49F-4C04-B344-5870F18108D4}" presName="hierRoot2" presStyleCnt="0">
        <dgm:presLayoutVars>
          <dgm:hierBranch val="r"/>
        </dgm:presLayoutVars>
      </dgm:prSet>
      <dgm:spPr/>
    </dgm:pt>
    <dgm:pt modelId="{38E63B94-09AB-48D4-ACCC-81A73272C7BD}" type="pres">
      <dgm:prSet presAssocID="{7F72BF81-C49F-4C04-B344-5870F18108D4}" presName="rootComposite" presStyleCnt="0"/>
      <dgm:spPr/>
    </dgm:pt>
    <dgm:pt modelId="{0659F63A-FF71-489C-B199-61ACA51E37B6}" type="pres">
      <dgm:prSet presAssocID="{7F72BF81-C49F-4C04-B344-5870F18108D4}" presName="rootText" presStyleLbl="node3" presStyleIdx="8" presStyleCnt="9">
        <dgm:presLayoutVars>
          <dgm:chPref val="3"/>
        </dgm:presLayoutVars>
      </dgm:prSet>
      <dgm:spPr/>
      <dgm:t>
        <a:bodyPr/>
        <a:lstStyle/>
        <a:p>
          <a:pPr rtl="1"/>
          <a:endParaRPr lang="ar-SA"/>
        </a:p>
      </dgm:t>
    </dgm:pt>
    <dgm:pt modelId="{E53520B5-0558-4483-8685-1FDA472CFAD4}" type="pres">
      <dgm:prSet presAssocID="{7F72BF81-C49F-4C04-B344-5870F18108D4}" presName="rootConnector" presStyleLbl="node3" presStyleIdx="8" presStyleCnt="9"/>
      <dgm:spPr/>
      <dgm:t>
        <a:bodyPr/>
        <a:lstStyle/>
        <a:p>
          <a:pPr rtl="1"/>
          <a:endParaRPr lang="ar-SA"/>
        </a:p>
      </dgm:t>
    </dgm:pt>
    <dgm:pt modelId="{137D89DB-0E55-4C66-AB10-9477D988F2D7}" type="pres">
      <dgm:prSet presAssocID="{7F72BF81-C49F-4C04-B344-5870F18108D4}" presName="hierChild4" presStyleCnt="0"/>
      <dgm:spPr/>
    </dgm:pt>
    <dgm:pt modelId="{5A6D11C9-EDDB-43FD-B5B5-1163FBEE9AF3}" type="pres">
      <dgm:prSet presAssocID="{7F72BF81-C49F-4C04-B344-5870F18108D4}" presName="hierChild5" presStyleCnt="0"/>
      <dgm:spPr/>
    </dgm:pt>
    <dgm:pt modelId="{FA08701A-2AF4-43B5-AB65-CCBF88D9F2F9}" type="pres">
      <dgm:prSet presAssocID="{DE979351-7C37-4E73-9764-679890D41E60}" presName="hierChild5" presStyleCnt="0"/>
      <dgm:spPr/>
    </dgm:pt>
    <dgm:pt modelId="{4C7887C9-0881-4FDA-ABAA-E76127A64BA6}" type="pres">
      <dgm:prSet presAssocID="{0CFCD99B-35C2-4C42-805D-F8F8CDC8994B}" presName="hierChild3" presStyleCnt="0"/>
      <dgm:spPr/>
    </dgm:pt>
  </dgm:ptLst>
  <dgm:cxnLst>
    <dgm:cxn modelId="{D021F4F8-C72F-4CF2-8F57-D7B9EED42750}" type="presOf" srcId="{F52A414E-13EF-4AF7-9F57-2132A0A4ED2F}" destId="{796D69F7-8843-46E6-8B4C-B0B83A8CB5FB}" srcOrd="1" destOrd="0" presId="urn:microsoft.com/office/officeart/2005/8/layout/orgChart1"/>
    <dgm:cxn modelId="{A3082D0A-014F-46C5-A690-78803F8B1EE0}" type="presOf" srcId="{411D9359-2BB3-4C0F-8991-F6E2E3249186}" destId="{157DC663-680F-421D-A13C-C72B1420195E}" srcOrd="0" destOrd="0" presId="urn:microsoft.com/office/officeart/2005/8/layout/orgChart1"/>
    <dgm:cxn modelId="{145B36F0-3C3B-4447-869B-D1460446514D}" type="presOf" srcId="{644E0846-098E-4998-A590-78521D037361}" destId="{808A2161-CFDD-4C38-BC1F-230519548170}" srcOrd="0" destOrd="0" presId="urn:microsoft.com/office/officeart/2005/8/layout/orgChart1"/>
    <dgm:cxn modelId="{43640B9A-121D-4356-A822-A1392D2D56FF}" type="presOf" srcId="{470A6A15-CB3F-4D3E-A4AF-53A23F66A5DE}" destId="{6B97E08B-DE2E-45C3-A427-C949DC878D0E}" srcOrd="0" destOrd="0" presId="urn:microsoft.com/office/officeart/2005/8/layout/orgChart1"/>
    <dgm:cxn modelId="{D6D2358C-3923-42A9-9B37-45E5570EAB2F}" type="presOf" srcId="{B949B8F2-91BD-4850-8882-9E9C8495DDD5}" destId="{65F96756-1E18-4A22-89BD-30001B687673}" srcOrd="0" destOrd="0" presId="urn:microsoft.com/office/officeart/2005/8/layout/orgChart1"/>
    <dgm:cxn modelId="{542A1FBD-02E0-4550-B71F-7B16AA1BAC6C}" type="presOf" srcId="{7F72BF81-C49F-4C04-B344-5870F18108D4}" destId="{0659F63A-FF71-489C-B199-61ACA51E37B6}" srcOrd="0" destOrd="0" presId="urn:microsoft.com/office/officeart/2005/8/layout/orgChart1"/>
    <dgm:cxn modelId="{4DB36C66-73F9-47FE-9F61-557477ECFA0E}" srcId="{E5027C46-D692-41EA-9CAF-4F881479715D}" destId="{4EA555FC-0B13-4774-86C5-A5B04CFFF83B}" srcOrd="1" destOrd="0" parTransId="{CB9CDEED-74AF-43DA-B0BD-136AF2FA0653}" sibTransId="{198F860E-1101-4FDB-97E0-33A6B2159234}"/>
    <dgm:cxn modelId="{647CB984-96E8-4FC4-8E56-EABFA3028C84}" type="presOf" srcId="{DE979351-7C37-4E73-9764-679890D41E60}" destId="{FC771218-FE21-4EE6-B521-745738DA0B8E}" srcOrd="0" destOrd="0" presId="urn:microsoft.com/office/officeart/2005/8/layout/orgChart1"/>
    <dgm:cxn modelId="{3FB8F86F-B928-43D7-9B09-D6FB22C5BA60}" type="presOf" srcId="{0CFCD99B-35C2-4C42-805D-F8F8CDC8994B}" destId="{7A898CDA-2847-4DDB-BD57-59BAB6249C87}" srcOrd="0" destOrd="0" presId="urn:microsoft.com/office/officeart/2005/8/layout/orgChart1"/>
    <dgm:cxn modelId="{B851DD5B-8B74-4A18-AF24-08A797A1F9BC}" type="presOf" srcId="{BAB9DAA8-699D-4C83-B622-A5E595F94D41}" destId="{79A192FD-7233-4CE8-8472-A53D82131DBC}" srcOrd="0" destOrd="0" presId="urn:microsoft.com/office/officeart/2005/8/layout/orgChart1"/>
    <dgm:cxn modelId="{B9A75BE1-D2A2-4E72-91C7-04F8F4B2B710}" srcId="{DE979351-7C37-4E73-9764-679890D41E60}" destId="{F52A414E-13EF-4AF7-9F57-2132A0A4ED2F}" srcOrd="1" destOrd="0" parTransId="{BAB9DAA8-699D-4C83-B622-A5E595F94D41}" sibTransId="{9548F720-8262-47B8-AFCA-DCD3B29271BE}"/>
    <dgm:cxn modelId="{B737E903-BBCA-41BD-B4F1-9AD052A6861E}" srcId="{0CFCD99B-35C2-4C42-805D-F8F8CDC8994B}" destId="{E5027C46-D692-41EA-9CAF-4F881479715D}" srcOrd="0" destOrd="0" parTransId="{470A6A15-CB3F-4D3E-A4AF-53A23F66A5DE}" sibTransId="{4B1B3BC4-42C1-432E-8AF9-EF126F47B428}"/>
    <dgm:cxn modelId="{D1FBCE06-64E3-41EF-BAB7-310465B66F61}" type="presOf" srcId="{16F05B01-0894-44E0-A842-03E86DDF9831}" destId="{87D63F17-5BA2-4F6D-ADFB-C7B4EDB1FD77}" srcOrd="0" destOrd="0" presId="urn:microsoft.com/office/officeart/2005/8/layout/orgChart1"/>
    <dgm:cxn modelId="{6381E272-B24D-4C9A-9938-5D0CD6975E78}" type="presOf" srcId="{E2F72E81-BDE0-4ECD-AC79-C93BAEA1630A}" destId="{A2AD992A-053B-4D84-9424-7B8134D067C0}" srcOrd="0" destOrd="0" presId="urn:microsoft.com/office/officeart/2005/8/layout/orgChart1"/>
    <dgm:cxn modelId="{6C874663-7479-4F80-8A93-AB5B2383A606}" srcId="{E5027C46-D692-41EA-9CAF-4F881479715D}" destId="{60E1762C-14CE-4F56-B73F-AF8B1C90386B}" srcOrd="2" destOrd="0" parTransId="{B199A4EE-FE85-43BA-836B-B5081A5AAE19}" sibTransId="{6911903D-E7E7-4E48-B93F-5B36B93E0E1D}"/>
    <dgm:cxn modelId="{212F3590-309F-4CC3-A4B5-A91F886E6FDE}" type="presOf" srcId="{4EA555FC-0B13-4774-86C5-A5B04CFFF83B}" destId="{27A33707-A6B3-4997-8EAD-0A15F5A3ED9C}" srcOrd="1" destOrd="0" presId="urn:microsoft.com/office/officeart/2005/8/layout/orgChart1"/>
    <dgm:cxn modelId="{FC5E6378-3C24-4053-A20D-9EC4C216A90B}" type="presOf" srcId="{EE255F3C-B8A2-4EAE-8575-D3B26C3BBA00}" destId="{CAA51B3E-F6A9-4534-B5FA-E3FA312C05C3}" srcOrd="1" destOrd="0" presId="urn:microsoft.com/office/officeart/2005/8/layout/orgChart1"/>
    <dgm:cxn modelId="{67197E21-ADCD-4EC8-BCD2-B963EB58C579}" srcId="{DE979351-7C37-4E73-9764-679890D41E60}" destId="{A0569F3A-F14C-4CD7-9549-B9DF877F1F8A}" srcOrd="3" destOrd="0" parTransId="{644E0846-098E-4998-A590-78521D037361}" sibTransId="{998254FB-88AE-46E7-8F52-56612EDA841E}"/>
    <dgm:cxn modelId="{6A6E4557-7E61-4821-90A8-FB1873F4427D}" type="presOf" srcId="{16F05B01-0894-44E0-A842-03E86DDF9831}" destId="{7762DBC2-EB7C-4442-A231-6EC39BEC8D36}" srcOrd="1" destOrd="0" presId="urn:microsoft.com/office/officeart/2005/8/layout/orgChart1"/>
    <dgm:cxn modelId="{C981F324-B3FC-41CE-B3BE-CB762BD4C871}" type="presOf" srcId="{A0569F3A-F14C-4CD7-9549-B9DF877F1F8A}" destId="{68E290DF-2CDE-4151-81E9-4B1D1105D4E3}" srcOrd="0" destOrd="0" presId="urn:microsoft.com/office/officeart/2005/8/layout/orgChart1"/>
    <dgm:cxn modelId="{9E9D1050-F300-4A62-BFE4-7963D665D6BE}" type="presOf" srcId="{EE255F3C-B8A2-4EAE-8575-D3B26C3BBA00}" destId="{8956779E-6872-4D86-BFEF-4C9CD91B6F12}" srcOrd="0" destOrd="0" presId="urn:microsoft.com/office/officeart/2005/8/layout/orgChart1"/>
    <dgm:cxn modelId="{AAB06F53-3C3E-4A4E-B717-DED76984A09D}" type="presOf" srcId="{E5027C46-D692-41EA-9CAF-4F881479715D}" destId="{7C16FC8D-44F1-490E-89D8-866CD61151D8}" srcOrd="0" destOrd="0" presId="urn:microsoft.com/office/officeart/2005/8/layout/orgChart1"/>
    <dgm:cxn modelId="{0EEA9EA9-19FC-4A10-8225-D4688CD4B10F}" srcId="{C7A874D2-7571-4A6B-96A4-36529F2AB1BB}" destId="{0CFCD99B-35C2-4C42-805D-F8F8CDC8994B}" srcOrd="0" destOrd="0" parTransId="{46D55726-8338-4B29-8DB9-293090598B83}" sibTransId="{367E3595-E595-4975-8AC6-3F9E8941FE5C}"/>
    <dgm:cxn modelId="{D67ABB31-EDDE-4476-BFB7-2FCBB6C6055D}" type="presOf" srcId="{60E1762C-14CE-4F56-B73F-AF8B1C90386B}" destId="{9168CAB3-D5C4-4F6A-96FB-D8BD00EFC278}" srcOrd="1" destOrd="0" presId="urn:microsoft.com/office/officeart/2005/8/layout/orgChart1"/>
    <dgm:cxn modelId="{04C6272B-E713-4AE1-8BD2-9718A5BD968B}" type="presOf" srcId="{94F734D3-D3F4-456E-AB85-00F3DA9A8BB2}" destId="{044734F3-C715-4A4E-8D99-684554CBE1DF}" srcOrd="1" destOrd="0" presId="urn:microsoft.com/office/officeart/2005/8/layout/orgChart1"/>
    <dgm:cxn modelId="{A52A4C73-6312-4BFF-8A98-4E0A50C8F75E}" type="presOf" srcId="{7F72BF81-C49F-4C04-B344-5870F18108D4}" destId="{E53520B5-0558-4483-8685-1FDA472CFAD4}" srcOrd="1" destOrd="0" presId="urn:microsoft.com/office/officeart/2005/8/layout/orgChart1"/>
    <dgm:cxn modelId="{15FB1EBD-0C7D-49FE-A99B-867DDF2AB18B}" srcId="{E5027C46-D692-41EA-9CAF-4F881479715D}" destId="{EE255F3C-B8A2-4EAE-8575-D3B26C3BBA00}" srcOrd="3" destOrd="0" parTransId="{07188413-F011-43A1-83A5-CAFBBE6907E9}" sibTransId="{87380659-3830-424E-AD5D-C33ECB7CD66A}"/>
    <dgm:cxn modelId="{DC48006F-01FF-4B3E-AFC5-CD07209C6C68}" type="presOf" srcId="{A0569F3A-F14C-4CD7-9549-B9DF877F1F8A}" destId="{BDE3C980-61F4-4757-93C8-4FE7621367F0}" srcOrd="1" destOrd="0" presId="urn:microsoft.com/office/officeart/2005/8/layout/orgChart1"/>
    <dgm:cxn modelId="{3132F5E3-318F-4FF6-B54C-E2119DAD4907}" type="presOf" srcId="{94F734D3-D3F4-456E-AB85-00F3DA9A8BB2}" destId="{144CC70D-1848-4CD5-B0C7-2C2BE096DD22}" srcOrd="0" destOrd="0" presId="urn:microsoft.com/office/officeart/2005/8/layout/orgChart1"/>
    <dgm:cxn modelId="{4544B0D8-ACC5-413E-A061-27CD61C91DF7}" type="presOf" srcId="{0CFCD99B-35C2-4C42-805D-F8F8CDC8994B}" destId="{1DD2F254-29AC-4801-A9DC-496E72527D58}" srcOrd="1" destOrd="0" presId="urn:microsoft.com/office/officeart/2005/8/layout/orgChart1"/>
    <dgm:cxn modelId="{0358914F-4F2B-4352-92C7-63EF4C314183}" type="presOf" srcId="{C19A14AB-C9BE-4665-A726-82D94BBC7931}" destId="{EDC917E3-9C83-4776-9500-667DC2AE2646}" srcOrd="1" destOrd="0" presId="urn:microsoft.com/office/officeart/2005/8/layout/orgChart1"/>
    <dgm:cxn modelId="{814D4401-7CB0-4755-8204-32B2FCD7EA0B}" type="presOf" srcId="{F52A414E-13EF-4AF7-9F57-2132A0A4ED2F}" destId="{3D19F40A-A905-483F-893A-3AED269DBBBE}" srcOrd="0" destOrd="0" presId="urn:microsoft.com/office/officeart/2005/8/layout/orgChart1"/>
    <dgm:cxn modelId="{D721C8B5-16FC-4AAA-B77B-840B11AEBF1D}" srcId="{E5027C46-D692-41EA-9CAF-4F881479715D}" destId="{C19A14AB-C9BE-4665-A726-82D94BBC7931}" srcOrd="0" destOrd="0" parTransId="{F773CF3A-20DF-462B-8171-6FB2525D06D9}" sibTransId="{6D2AEEDE-2591-4EE7-89A8-A1998A2C6F77}"/>
    <dgm:cxn modelId="{5616EB41-0FF5-475F-A899-B5E2950B47AE}" type="presOf" srcId="{C19A14AB-C9BE-4665-A726-82D94BBC7931}" destId="{BA0D710E-2B71-4865-8975-BDD8954104A4}" srcOrd="0" destOrd="0" presId="urn:microsoft.com/office/officeart/2005/8/layout/orgChart1"/>
    <dgm:cxn modelId="{3CCBB7D0-3C07-4EA4-A607-F3745D5D78E2}" type="presOf" srcId="{B199A4EE-FE85-43BA-836B-B5081A5AAE19}" destId="{64B4309E-4C23-4F5E-A4E3-211036E55AE6}" srcOrd="0" destOrd="0" presId="urn:microsoft.com/office/officeart/2005/8/layout/orgChart1"/>
    <dgm:cxn modelId="{ACFE56D2-2F48-41A2-8231-EB8D23765918}" type="presOf" srcId="{CB9CDEED-74AF-43DA-B0BD-136AF2FA0653}" destId="{67536BB0-3EFC-4F62-949D-6674D777C2BE}" srcOrd="0" destOrd="0" presId="urn:microsoft.com/office/officeart/2005/8/layout/orgChart1"/>
    <dgm:cxn modelId="{9D50EE86-20AA-467D-940C-9E2CAB8EF6C6}" srcId="{0CFCD99B-35C2-4C42-805D-F8F8CDC8994B}" destId="{DE979351-7C37-4E73-9764-679890D41E60}" srcOrd="1" destOrd="0" parTransId="{D873D587-2F45-49AA-B117-FE19662676F9}" sibTransId="{5B6F6159-E0B2-40AF-911C-DF4BBD487D55}"/>
    <dgm:cxn modelId="{563DA561-5381-4631-9632-0841A69F7247}" type="presOf" srcId="{E5027C46-D692-41EA-9CAF-4F881479715D}" destId="{23AA06D8-59A2-4FED-81CB-29B5760456CF}" srcOrd="1" destOrd="0" presId="urn:microsoft.com/office/officeart/2005/8/layout/orgChart1"/>
    <dgm:cxn modelId="{7982E427-3A46-4BDF-8D23-74B2F7E2486F}" type="presOf" srcId="{07188413-F011-43A1-83A5-CAFBBE6907E9}" destId="{466EB3E4-3D92-40B2-80C8-B304F8DEC829}" srcOrd="0" destOrd="0" presId="urn:microsoft.com/office/officeart/2005/8/layout/orgChart1"/>
    <dgm:cxn modelId="{CF126673-CA6D-4A92-ACF1-F7E3CA33B321}" type="presOf" srcId="{C7A874D2-7571-4A6B-96A4-36529F2AB1BB}" destId="{9C79085A-BCB4-423F-95AF-AF07BB133558}" srcOrd="0" destOrd="0" presId="urn:microsoft.com/office/officeart/2005/8/layout/orgChart1"/>
    <dgm:cxn modelId="{5C6FC088-CAC9-4A35-9394-377158EE525E}" type="presOf" srcId="{D873D587-2F45-49AA-B117-FE19662676F9}" destId="{B839423C-BA5F-4F1F-84B6-9796CEE8A02A}" srcOrd="0" destOrd="0" presId="urn:microsoft.com/office/officeart/2005/8/layout/orgChart1"/>
    <dgm:cxn modelId="{640E5679-0F3D-4237-BCA0-72FFD493F103}" srcId="{DE979351-7C37-4E73-9764-679890D41E60}" destId="{16F05B01-0894-44E0-A842-03E86DDF9831}" srcOrd="2" destOrd="0" parTransId="{411D9359-2BB3-4C0F-8991-F6E2E3249186}" sibTransId="{C56CF876-4222-4718-A750-D7F3B8787182}"/>
    <dgm:cxn modelId="{882F6E5E-F351-4483-9F6F-9FB7CFCF622D}" type="presOf" srcId="{DE979351-7C37-4E73-9764-679890D41E60}" destId="{A35DBFD3-655F-40D1-9235-E6F30162DCD3}" srcOrd="1" destOrd="0" presId="urn:microsoft.com/office/officeart/2005/8/layout/orgChart1"/>
    <dgm:cxn modelId="{05CD4E99-AEA1-4929-970F-6838E8AD4A81}" srcId="{DE979351-7C37-4E73-9764-679890D41E60}" destId="{94F734D3-D3F4-456E-AB85-00F3DA9A8BB2}" srcOrd="0" destOrd="0" parTransId="{B949B8F2-91BD-4850-8882-9E9C8495DDD5}" sibTransId="{898F79AB-9053-4F71-A060-F3E5019DFD27}"/>
    <dgm:cxn modelId="{5B4BA39F-0E03-4574-AB21-B2C53280C091}" srcId="{DE979351-7C37-4E73-9764-679890D41E60}" destId="{7F72BF81-C49F-4C04-B344-5870F18108D4}" srcOrd="4" destOrd="0" parTransId="{E2F72E81-BDE0-4ECD-AC79-C93BAEA1630A}" sibTransId="{0C1CBE15-8945-4F28-B686-E509D8825625}"/>
    <dgm:cxn modelId="{7035CD8D-6B8C-4972-879C-13D0C9CB1924}" type="presOf" srcId="{60E1762C-14CE-4F56-B73F-AF8B1C90386B}" destId="{81F49FB5-2316-4A72-947D-51945AFCDA25}" srcOrd="0" destOrd="0" presId="urn:microsoft.com/office/officeart/2005/8/layout/orgChart1"/>
    <dgm:cxn modelId="{EEE2420F-55F2-4E8B-935C-0EE3E6E1D827}" type="presOf" srcId="{F773CF3A-20DF-462B-8171-6FB2525D06D9}" destId="{7A31E62C-6BE8-44F3-AD57-D3E957666964}" srcOrd="0" destOrd="0" presId="urn:microsoft.com/office/officeart/2005/8/layout/orgChart1"/>
    <dgm:cxn modelId="{B73A262B-D997-409C-BE7A-1EDC4CA15D17}" type="presOf" srcId="{4EA555FC-0B13-4774-86C5-A5B04CFFF83B}" destId="{A2168CD6-D8C1-4F8F-A291-A937BD161A7F}" srcOrd="0" destOrd="0" presId="urn:microsoft.com/office/officeart/2005/8/layout/orgChart1"/>
    <dgm:cxn modelId="{C7538D25-439B-4140-BDCC-FBF3ADB51C4E}" type="presParOf" srcId="{9C79085A-BCB4-423F-95AF-AF07BB133558}" destId="{BC67E93D-3B25-4C15-A8FC-F4C4EECB9655}" srcOrd="0" destOrd="0" presId="urn:microsoft.com/office/officeart/2005/8/layout/orgChart1"/>
    <dgm:cxn modelId="{E731CC69-F037-412D-A813-8CFFAB1E1051}" type="presParOf" srcId="{BC67E93D-3B25-4C15-A8FC-F4C4EECB9655}" destId="{03E50A51-B040-4CA7-BF49-8F207594D81D}" srcOrd="0" destOrd="0" presId="urn:microsoft.com/office/officeart/2005/8/layout/orgChart1"/>
    <dgm:cxn modelId="{22C32790-F76A-430A-9DAD-06F8351F30DE}" type="presParOf" srcId="{03E50A51-B040-4CA7-BF49-8F207594D81D}" destId="{7A898CDA-2847-4DDB-BD57-59BAB6249C87}" srcOrd="0" destOrd="0" presId="urn:microsoft.com/office/officeart/2005/8/layout/orgChart1"/>
    <dgm:cxn modelId="{29278BA3-B330-4A53-9A82-5E67449D8B63}" type="presParOf" srcId="{03E50A51-B040-4CA7-BF49-8F207594D81D}" destId="{1DD2F254-29AC-4801-A9DC-496E72527D58}" srcOrd="1" destOrd="0" presId="urn:microsoft.com/office/officeart/2005/8/layout/orgChart1"/>
    <dgm:cxn modelId="{87028553-CDC1-41CA-A069-1525816AACF5}" type="presParOf" srcId="{BC67E93D-3B25-4C15-A8FC-F4C4EECB9655}" destId="{347A3D22-311C-486D-88F9-A304D366A022}" srcOrd="1" destOrd="0" presId="urn:microsoft.com/office/officeart/2005/8/layout/orgChart1"/>
    <dgm:cxn modelId="{D28B0072-F5AE-4CCE-91A1-3550BB9827E3}" type="presParOf" srcId="{347A3D22-311C-486D-88F9-A304D366A022}" destId="{6B97E08B-DE2E-45C3-A427-C949DC878D0E}" srcOrd="0" destOrd="0" presId="urn:microsoft.com/office/officeart/2005/8/layout/orgChart1"/>
    <dgm:cxn modelId="{DE6553D9-6ABE-43D0-AA1E-AB7D0747750A}" type="presParOf" srcId="{347A3D22-311C-486D-88F9-A304D366A022}" destId="{31403C02-05DB-48AA-A9DF-38CE24762873}" srcOrd="1" destOrd="0" presId="urn:microsoft.com/office/officeart/2005/8/layout/orgChart1"/>
    <dgm:cxn modelId="{0A6AE130-E870-4499-9513-A53D5833285B}" type="presParOf" srcId="{31403C02-05DB-48AA-A9DF-38CE24762873}" destId="{A44AD0DE-BA83-4E4E-B4DE-28BCF17550D2}" srcOrd="0" destOrd="0" presId="urn:microsoft.com/office/officeart/2005/8/layout/orgChart1"/>
    <dgm:cxn modelId="{C4725DAD-AFCE-43B8-993E-9B33AF61FAD8}" type="presParOf" srcId="{A44AD0DE-BA83-4E4E-B4DE-28BCF17550D2}" destId="{7C16FC8D-44F1-490E-89D8-866CD61151D8}" srcOrd="0" destOrd="0" presId="urn:microsoft.com/office/officeart/2005/8/layout/orgChart1"/>
    <dgm:cxn modelId="{C9127C66-2316-470F-A660-9A8836A57E40}" type="presParOf" srcId="{A44AD0DE-BA83-4E4E-B4DE-28BCF17550D2}" destId="{23AA06D8-59A2-4FED-81CB-29B5760456CF}" srcOrd="1" destOrd="0" presId="urn:microsoft.com/office/officeart/2005/8/layout/orgChart1"/>
    <dgm:cxn modelId="{51AFCAAF-A388-468A-9538-8B8E9BA45DA1}" type="presParOf" srcId="{31403C02-05DB-48AA-A9DF-38CE24762873}" destId="{100447F0-701F-46C7-975B-C32958A1ABF7}" srcOrd="1" destOrd="0" presId="urn:microsoft.com/office/officeart/2005/8/layout/orgChart1"/>
    <dgm:cxn modelId="{D6AC998B-16B4-4A6F-9438-8D7586731579}" type="presParOf" srcId="{100447F0-701F-46C7-975B-C32958A1ABF7}" destId="{7A31E62C-6BE8-44F3-AD57-D3E957666964}" srcOrd="0" destOrd="0" presId="urn:microsoft.com/office/officeart/2005/8/layout/orgChart1"/>
    <dgm:cxn modelId="{F67972DA-68D3-47D3-A030-C82CFF87F604}" type="presParOf" srcId="{100447F0-701F-46C7-975B-C32958A1ABF7}" destId="{4877733B-2CBE-4895-90D2-81E2478577A0}" srcOrd="1" destOrd="0" presId="urn:microsoft.com/office/officeart/2005/8/layout/orgChart1"/>
    <dgm:cxn modelId="{F3D1BA9B-6C9D-4D40-AC76-4002838292F4}" type="presParOf" srcId="{4877733B-2CBE-4895-90D2-81E2478577A0}" destId="{03AC9239-3580-4A65-8F39-D85BC90B3A6E}" srcOrd="0" destOrd="0" presId="urn:microsoft.com/office/officeart/2005/8/layout/orgChart1"/>
    <dgm:cxn modelId="{598C133A-7E1B-4B1C-A364-26C6A924837A}" type="presParOf" srcId="{03AC9239-3580-4A65-8F39-D85BC90B3A6E}" destId="{BA0D710E-2B71-4865-8975-BDD8954104A4}" srcOrd="0" destOrd="0" presId="urn:microsoft.com/office/officeart/2005/8/layout/orgChart1"/>
    <dgm:cxn modelId="{A3A4CD05-385A-4DC7-857A-5F8526C95E5B}" type="presParOf" srcId="{03AC9239-3580-4A65-8F39-D85BC90B3A6E}" destId="{EDC917E3-9C83-4776-9500-667DC2AE2646}" srcOrd="1" destOrd="0" presId="urn:microsoft.com/office/officeart/2005/8/layout/orgChart1"/>
    <dgm:cxn modelId="{81DE79D6-499B-47AC-AA66-721D8FE1E00F}" type="presParOf" srcId="{4877733B-2CBE-4895-90D2-81E2478577A0}" destId="{888658AB-45EE-420D-A58F-E909DA7B93EC}" srcOrd="1" destOrd="0" presId="urn:microsoft.com/office/officeart/2005/8/layout/orgChart1"/>
    <dgm:cxn modelId="{042B18EF-ED48-4C1D-B6DE-139308B18016}" type="presParOf" srcId="{4877733B-2CBE-4895-90D2-81E2478577A0}" destId="{0DA110CB-7722-4E58-A466-C6A7D7AEFCB4}" srcOrd="2" destOrd="0" presId="urn:microsoft.com/office/officeart/2005/8/layout/orgChart1"/>
    <dgm:cxn modelId="{2800A4D1-7D29-47CF-90CD-B9FA68F5EA89}" type="presParOf" srcId="{100447F0-701F-46C7-975B-C32958A1ABF7}" destId="{67536BB0-3EFC-4F62-949D-6674D777C2BE}" srcOrd="2" destOrd="0" presId="urn:microsoft.com/office/officeart/2005/8/layout/orgChart1"/>
    <dgm:cxn modelId="{255AD86D-E057-4E51-B38C-59BCFD74692C}" type="presParOf" srcId="{100447F0-701F-46C7-975B-C32958A1ABF7}" destId="{354CDC97-ADE1-4E34-837E-510AF9F896F0}" srcOrd="3" destOrd="0" presId="urn:microsoft.com/office/officeart/2005/8/layout/orgChart1"/>
    <dgm:cxn modelId="{851253A1-C3CA-4C5A-9EBE-8FB268A4F542}" type="presParOf" srcId="{354CDC97-ADE1-4E34-837E-510AF9F896F0}" destId="{D0557BB7-E695-43B6-AB2F-2E6B53DC7C0F}" srcOrd="0" destOrd="0" presId="urn:microsoft.com/office/officeart/2005/8/layout/orgChart1"/>
    <dgm:cxn modelId="{EF16C068-D8DB-4AC4-A646-E828C609CA48}" type="presParOf" srcId="{D0557BB7-E695-43B6-AB2F-2E6B53DC7C0F}" destId="{A2168CD6-D8C1-4F8F-A291-A937BD161A7F}" srcOrd="0" destOrd="0" presId="urn:microsoft.com/office/officeart/2005/8/layout/orgChart1"/>
    <dgm:cxn modelId="{E08ACF3A-EF19-4A16-8778-73919AA65B8D}" type="presParOf" srcId="{D0557BB7-E695-43B6-AB2F-2E6B53DC7C0F}" destId="{27A33707-A6B3-4997-8EAD-0A15F5A3ED9C}" srcOrd="1" destOrd="0" presId="urn:microsoft.com/office/officeart/2005/8/layout/orgChart1"/>
    <dgm:cxn modelId="{A52863BB-3EAD-406D-AB50-43BC27D29D62}" type="presParOf" srcId="{354CDC97-ADE1-4E34-837E-510AF9F896F0}" destId="{0F2AB234-36EA-4E05-8737-6D3B2F683BDD}" srcOrd="1" destOrd="0" presId="urn:microsoft.com/office/officeart/2005/8/layout/orgChart1"/>
    <dgm:cxn modelId="{E6C43B9C-1FC5-4C8F-876D-AC0F4E32D9A2}" type="presParOf" srcId="{354CDC97-ADE1-4E34-837E-510AF9F896F0}" destId="{FF833ED0-61BF-4E45-835D-7361E6836CEF}" srcOrd="2" destOrd="0" presId="urn:microsoft.com/office/officeart/2005/8/layout/orgChart1"/>
    <dgm:cxn modelId="{522BC175-F3E4-425D-8B61-866DEAB6793B}" type="presParOf" srcId="{100447F0-701F-46C7-975B-C32958A1ABF7}" destId="{64B4309E-4C23-4F5E-A4E3-211036E55AE6}" srcOrd="4" destOrd="0" presId="urn:microsoft.com/office/officeart/2005/8/layout/orgChart1"/>
    <dgm:cxn modelId="{3E49DD71-3662-4EFC-A5B0-89A421422B0A}" type="presParOf" srcId="{100447F0-701F-46C7-975B-C32958A1ABF7}" destId="{41BEED31-84DC-4C2E-BE57-DEA4781D9157}" srcOrd="5" destOrd="0" presId="urn:microsoft.com/office/officeart/2005/8/layout/orgChart1"/>
    <dgm:cxn modelId="{684093F1-55E9-41ED-9E7E-F21675A2B425}" type="presParOf" srcId="{41BEED31-84DC-4C2E-BE57-DEA4781D9157}" destId="{034B7E2D-BA7C-42CD-86DD-2A761E9E9F33}" srcOrd="0" destOrd="0" presId="urn:microsoft.com/office/officeart/2005/8/layout/orgChart1"/>
    <dgm:cxn modelId="{1D116B94-B112-4C1D-9517-571BEAFEA0A1}" type="presParOf" srcId="{034B7E2D-BA7C-42CD-86DD-2A761E9E9F33}" destId="{81F49FB5-2316-4A72-947D-51945AFCDA25}" srcOrd="0" destOrd="0" presId="urn:microsoft.com/office/officeart/2005/8/layout/orgChart1"/>
    <dgm:cxn modelId="{20E057E8-5D1E-4355-856E-8EF07DC12EF1}" type="presParOf" srcId="{034B7E2D-BA7C-42CD-86DD-2A761E9E9F33}" destId="{9168CAB3-D5C4-4F6A-96FB-D8BD00EFC278}" srcOrd="1" destOrd="0" presId="urn:microsoft.com/office/officeart/2005/8/layout/orgChart1"/>
    <dgm:cxn modelId="{8E5753D6-B54D-49F7-AF2E-00814F89E5CD}" type="presParOf" srcId="{41BEED31-84DC-4C2E-BE57-DEA4781D9157}" destId="{8481B809-C954-4FED-8AE4-35D27210B165}" srcOrd="1" destOrd="0" presId="urn:microsoft.com/office/officeart/2005/8/layout/orgChart1"/>
    <dgm:cxn modelId="{9A9B4F45-0998-43D7-A44A-7C335A88CB3E}" type="presParOf" srcId="{41BEED31-84DC-4C2E-BE57-DEA4781D9157}" destId="{D0802098-0F70-435B-AF34-B039544E56D7}" srcOrd="2" destOrd="0" presId="urn:microsoft.com/office/officeart/2005/8/layout/orgChart1"/>
    <dgm:cxn modelId="{F0182938-307A-4CC9-8625-CF71B692F901}" type="presParOf" srcId="{100447F0-701F-46C7-975B-C32958A1ABF7}" destId="{466EB3E4-3D92-40B2-80C8-B304F8DEC829}" srcOrd="6" destOrd="0" presId="urn:microsoft.com/office/officeart/2005/8/layout/orgChart1"/>
    <dgm:cxn modelId="{0741FD11-1BF8-4C12-9371-785BC8004D74}" type="presParOf" srcId="{100447F0-701F-46C7-975B-C32958A1ABF7}" destId="{3517BA52-DC06-4143-AD5D-0189157308E0}" srcOrd="7" destOrd="0" presId="urn:microsoft.com/office/officeart/2005/8/layout/orgChart1"/>
    <dgm:cxn modelId="{7D4C5CF5-8365-4D8A-80B9-C37ADF2F760E}" type="presParOf" srcId="{3517BA52-DC06-4143-AD5D-0189157308E0}" destId="{00CCD547-B8EC-43AB-A3D5-97BAB79C7F7D}" srcOrd="0" destOrd="0" presId="urn:microsoft.com/office/officeart/2005/8/layout/orgChart1"/>
    <dgm:cxn modelId="{6673425F-059A-43C0-8273-4C5FC50ABAD2}" type="presParOf" srcId="{00CCD547-B8EC-43AB-A3D5-97BAB79C7F7D}" destId="{8956779E-6872-4D86-BFEF-4C9CD91B6F12}" srcOrd="0" destOrd="0" presId="urn:microsoft.com/office/officeart/2005/8/layout/orgChart1"/>
    <dgm:cxn modelId="{01690ECA-BB34-4A73-BC4B-64B69C46CBF0}" type="presParOf" srcId="{00CCD547-B8EC-43AB-A3D5-97BAB79C7F7D}" destId="{CAA51B3E-F6A9-4534-B5FA-E3FA312C05C3}" srcOrd="1" destOrd="0" presId="urn:microsoft.com/office/officeart/2005/8/layout/orgChart1"/>
    <dgm:cxn modelId="{0FF0311E-4406-4FCD-8470-8E6D425ED3E8}" type="presParOf" srcId="{3517BA52-DC06-4143-AD5D-0189157308E0}" destId="{CE8DC85E-5ACC-4432-A522-272E0E1D23E3}" srcOrd="1" destOrd="0" presId="urn:microsoft.com/office/officeart/2005/8/layout/orgChart1"/>
    <dgm:cxn modelId="{C45C2834-B646-4514-B9F2-7E856A05CEAC}" type="presParOf" srcId="{3517BA52-DC06-4143-AD5D-0189157308E0}" destId="{4187CF79-D83C-4DE8-B640-58BC42491B58}" srcOrd="2" destOrd="0" presId="urn:microsoft.com/office/officeart/2005/8/layout/orgChart1"/>
    <dgm:cxn modelId="{6F4C2E87-98EF-4476-81AF-BB197D326E3D}" type="presParOf" srcId="{31403C02-05DB-48AA-A9DF-38CE24762873}" destId="{D5267FFC-D2EE-4036-A7E7-B3AC7057F4FF}" srcOrd="2" destOrd="0" presId="urn:microsoft.com/office/officeart/2005/8/layout/orgChart1"/>
    <dgm:cxn modelId="{AC51674C-96AC-4CB4-A085-876C90B8CE77}" type="presParOf" srcId="{347A3D22-311C-486D-88F9-A304D366A022}" destId="{B839423C-BA5F-4F1F-84B6-9796CEE8A02A}" srcOrd="2" destOrd="0" presId="urn:microsoft.com/office/officeart/2005/8/layout/orgChart1"/>
    <dgm:cxn modelId="{C8FBD85F-2665-46C2-8A05-07AEF091E323}" type="presParOf" srcId="{347A3D22-311C-486D-88F9-A304D366A022}" destId="{43611E6F-7089-4CAD-B024-BF6B636AD382}" srcOrd="3" destOrd="0" presId="urn:microsoft.com/office/officeart/2005/8/layout/orgChart1"/>
    <dgm:cxn modelId="{4AE0C2DF-9230-4D47-B7A8-FAE34063FB35}" type="presParOf" srcId="{43611E6F-7089-4CAD-B024-BF6B636AD382}" destId="{E95B5F4F-3D7F-46F0-85D8-D23B73871F45}" srcOrd="0" destOrd="0" presId="urn:microsoft.com/office/officeart/2005/8/layout/orgChart1"/>
    <dgm:cxn modelId="{2DE2AAA2-A292-495D-8FB8-6B891468476F}" type="presParOf" srcId="{E95B5F4F-3D7F-46F0-85D8-D23B73871F45}" destId="{FC771218-FE21-4EE6-B521-745738DA0B8E}" srcOrd="0" destOrd="0" presId="urn:microsoft.com/office/officeart/2005/8/layout/orgChart1"/>
    <dgm:cxn modelId="{B80BC364-B450-40A7-A40A-9ACCF9A9765F}" type="presParOf" srcId="{E95B5F4F-3D7F-46F0-85D8-D23B73871F45}" destId="{A35DBFD3-655F-40D1-9235-E6F30162DCD3}" srcOrd="1" destOrd="0" presId="urn:microsoft.com/office/officeart/2005/8/layout/orgChart1"/>
    <dgm:cxn modelId="{BF8F9D0D-5677-468B-9DAE-EFD6AB125C19}" type="presParOf" srcId="{43611E6F-7089-4CAD-B024-BF6B636AD382}" destId="{46481469-00E9-4E03-BDE0-4B71A24D8A12}" srcOrd="1" destOrd="0" presId="urn:microsoft.com/office/officeart/2005/8/layout/orgChart1"/>
    <dgm:cxn modelId="{DA914581-E65C-4469-A836-57CBA8E569D8}" type="presParOf" srcId="{46481469-00E9-4E03-BDE0-4B71A24D8A12}" destId="{65F96756-1E18-4A22-89BD-30001B687673}" srcOrd="0" destOrd="0" presId="urn:microsoft.com/office/officeart/2005/8/layout/orgChart1"/>
    <dgm:cxn modelId="{FC75F077-C0F6-4684-B091-B56D3556A2BE}" type="presParOf" srcId="{46481469-00E9-4E03-BDE0-4B71A24D8A12}" destId="{25BCBCDC-C66E-4EB7-9E89-0CD80DEC2F2D}" srcOrd="1" destOrd="0" presId="urn:microsoft.com/office/officeart/2005/8/layout/orgChart1"/>
    <dgm:cxn modelId="{B147CA25-3E08-43DF-A006-EB208385939E}" type="presParOf" srcId="{25BCBCDC-C66E-4EB7-9E89-0CD80DEC2F2D}" destId="{6814392B-D2BC-47B8-8ACB-2245AE7B6A10}" srcOrd="0" destOrd="0" presId="urn:microsoft.com/office/officeart/2005/8/layout/orgChart1"/>
    <dgm:cxn modelId="{8AA78F83-F7DF-4EDF-BD6E-3FEED1E50D0B}" type="presParOf" srcId="{6814392B-D2BC-47B8-8ACB-2245AE7B6A10}" destId="{144CC70D-1848-4CD5-B0C7-2C2BE096DD22}" srcOrd="0" destOrd="0" presId="urn:microsoft.com/office/officeart/2005/8/layout/orgChart1"/>
    <dgm:cxn modelId="{FA308165-D0B1-42CE-8EBB-3CE638982FDE}" type="presParOf" srcId="{6814392B-D2BC-47B8-8ACB-2245AE7B6A10}" destId="{044734F3-C715-4A4E-8D99-684554CBE1DF}" srcOrd="1" destOrd="0" presId="urn:microsoft.com/office/officeart/2005/8/layout/orgChart1"/>
    <dgm:cxn modelId="{94D742AC-52CD-4BC1-8B3F-7C248116D421}" type="presParOf" srcId="{25BCBCDC-C66E-4EB7-9E89-0CD80DEC2F2D}" destId="{245B53A1-CE8F-4373-82E2-DDEAF83436E1}" srcOrd="1" destOrd="0" presId="urn:microsoft.com/office/officeart/2005/8/layout/orgChart1"/>
    <dgm:cxn modelId="{2E461939-00DA-4F5C-8AD2-EBE58B84B0BA}" type="presParOf" srcId="{25BCBCDC-C66E-4EB7-9E89-0CD80DEC2F2D}" destId="{A1AEFB8E-D3E1-4FAB-81FE-B97781C1343E}" srcOrd="2" destOrd="0" presId="urn:microsoft.com/office/officeart/2005/8/layout/orgChart1"/>
    <dgm:cxn modelId="{0DBF6613-DAE1-41D7-A2E4-35803EC3EF93}" type="presParOf" srcId="{46481469-00E9-4E03-BDE0-4B71A24D8A12}" destId="{79A192FD-7233-4CE8-8472-A53D82131DBC}" srcOrd="2" destOrd="0" presId="urn:microsoft.com/office/officeart/2005/8/layout/orgChart1"/>
    <dgm:cxn modelId="{3DC5BC06-F3B0-4D35-983A-3C1B797792A4}" type="presParOf" srcId="{46481469-00E9-4E03-BDE0-4B71A24D8A12}" destId="{651DBA12-0B79-4DB6-B165-C5310C30C61D}" srcOrd="3" destOrd="0" presId="urn:microsoft.com/office/officeart/2005/8/layout/orgChart1"/>
    <dgm:cxn modelId="{CE48BAA1-832F-41C1-9E85-C60C2B9A6AAE}" type="presParOf" srcId="{651DBA12-0B79-4DB6-B165-C5310C30C61D}" destId="{9D90226C-A9D5-48D5-8995-C1C63DB23E86}" srcOrd="0" destOrd="0" presId="urn:microsoft.com/office/officeart/2005/8/layout/orgChart1"/>
    <dgm:cxn modelId="{74FB6331-1B7D-4D7E-9486-59ED6BB5827D}" type="presParOf" srcId="{9D90226C-A9D5-48D5-8995-C1C63DB23E86}" destId="{3D19F40A-A905-483F-893A-3AED269DBBBE}" srcOrd="0" destOrd="0" presId="urn:microsoft.com/office/officeart/2005/8/layout/orgChart1"/>
    <dgm:cxn modelId="{F7F32055-3322-4D1F-B72A-F6B1B3CB4B9B}" type="presParOf" srcId="{9D90226C-A9D5-48D5-8995-C1C63DB23E86}" destId="{796D69F7-8843-46E6-8B4C-B0B83A8CB5FB}" srcOrd="1" destOrd="0" presId="urn:microsoft.com/office/officeart/2005/8/layout/orgChart1"/>
    <dgm:cxn modelId="{68F61148-8DCC-43AD-9583-F72EAE0BE0A7}" type="presParOf" srcId="{651DBA12-0B79-4DB6-B165-C5310C30C61D}" destId="{0229BCBA-4071-41B4-90F8-7D8D48292ACC}" srcOrd="1" destOrd="0" presId="urn:microsoft.com/office/officeart/2005/8/layout/orgChart1"/>
    <dgm:cxn modelId="{315780BD-5DF8-43B4-A110-8C83CEA404A9}" type="presParOf" srcId="{651DBA12-0B79-4DB6-B165-C5310C30C61D}" destId="{62BA626F-D182-43C7-BF95-041022369979}" srcOrd="2" destOrd="0" presId="urn:microsoft.com/office/officeart/2005/8/layout/orgChart1"/>
    <dgm:cxn modelId="{C923B00D-69A7-45F0-B11B-85E49E472417}" type="presParOf" srcId="{46481469-00E9-4E03-BDE0-4B71A24D8A12}" destId="{157DC663-680F-421D-A13C-C72B1420195E}" srcOrd="4" destOrd="0" presId="urn:microsoft.com/office/officeart/2005/8/layout/orgChart1"/>
    <dgm:cxn modelId="{ACEF428E-6C93-4C08-AF64-2A14C6A33C2B}" type="presParOf" srcId="{46481469-00E9-4E03-BDE0-4B71A24D8A12}" destId="{FF074755-FF09-4CAD-A864-7E5A4D3DEEBF}" srcOrd="5" destOrd="0" presId="urn:microsoft.com/office/officeart/2005/8/layout/orgChart1"/>
    <dgm:cxn modelId="{7B01AADB-8745-4930-AD35-6493036B5033}" type="presParOf" srcId="{FF074755-FF09-4CAD-A864-7E5A4D3DEEBF}" destId="{6886C820-B4AD-4337-95A2-2A9F00E5757B}" srcOrd="0" destOrd="0" presId="urn:microsoft.com/office/officeart/2005/8/layout/orgChart1"/>
    <dgm:cxn modelId="{2D9A610C-0B60-4E8A-B532-4A0BAE7D1FD4}" type="presParOf" srcId="{6886C820-B4AD-4337-95A2-2A9F00E5757B}" destId="{87D63F17-5BA2-4F6D-ADFB-C7B4EDB1FD77}" srcOrd="0" destOrd="0" presId="urn:microsoft.com/office/officeart/2005/8/layout/orgChart1"/>
    <dgm:cxn modelId="{BD941733-4F94-4DEC-82B6-88877AEB2A50}" type="presParOf" srcId="{6886C820-B4AD-4337-95A2-2A9F00E5757B}" destId="{7762DBC2-EB7C-4442-A231-6EC39BEC8D36}" srcOrd="1" destOrd="0" presId="urn:microsoft.com/office/officeart/2005/8/layout/orgChart1"/>
    <dgm:cxn modelId="{3E6EEF79-FB37-400E-9DD8-D9740FA84945}" type="presParOf" srcId="{FF074755-FF09-4CAD-A864-7E5A4D3DEEBF}" destId="{96A1421A-8F0E-4200-9926-C6BD1273473D}" srcOrd="1" destOrd="0" presId="urn:microsoft.com/office/officeart/2005/8/layout/orgChart1"/>
    <dgm:cxn modelId="{71DCC5ED-58A3-4C04-A343-467A61B69A48}" type="presParOf" srcId="{FF074755-FF09-4CAD-A864-7E5A4D3DEEBF}" destId="{23FF493B-81E0-4FC7-AFC3-9F952ABA1897}" srcOrd="2" destOrd="0" presId="urn:microsoft.com/office/officeart/2005/8/layout/orgChart1"/>
    <dgm:cxn modelId="{E1781785-DE94-49A0-B29C-7FCB2B238BD7}" type="presParOf" srcId="{46481469-00E9-4E03-BDE0-4B71A24D8A12}" destId="{808A2161-CFDD-4C38-BC1F-230519548170}" srcOrd="6" destOrd="0" presId="urn:microsoft.com/office/officeart/2005/8/layout/orgChart1"/>
    <dgm:cxn modelId="{568D7C0A-B0B3-4B05-9058-7580111A99D5}" type="presParOf" srcId="{46481469-00E9-4E03-BDE0-4B71A24D8A12}" destId="{963E1963-A329-4C6B-B8D0-DA9BF33AB39B}" srcOrd="7" destOrd="0" presId="urn:microsoft.com/office/officeart/2005/8/layout/orgChart1"/>
    <dgm:cxn modelId="{1FECBCB6-5DB8-41AB-BF22-196F2492B78A}" type="presParOf" srcId="{963E1963-A329-4C6B-B8D0-DA9BF33AB39B}" destId="{797FE264-2A98-498B-907E-8E099A88FCEA}" srcOrd="0" destOrd="0" presId="urn:microsoft.com/office/officeart/2005/8/layout/orgChart1"/>
    <dgm:cxn modelId="{9E7EB5BB-987A-4862-B5AE-5D56A9818BDA}" type="presParOf" srcId="{797FE264-2A98-498B-907E-8E099A88FCEA}" destId="{68E290DF-2CDE-4151-81E9-4B1D1105D4E3}" srcOrd="0" destOrd="0" presId="urn:microsoft.com/office/officeart/2005/8/layout/orgChart1"/>
    <dgm:cxn modelId="{725BF2EC-9DD2-467D-B79D-84E505921A74}" type="presParOf" srcId="{797FE264-2A98-498B-907E-8E099A88FCEA}" destId="{BDE3C980-61F4-4757-93C8-4FE7621367F0}" srcOrd="1" destOrd="0" presId="urn:microsoft.com/office/officeart/2005/8/layout/orgChart1"/>
    <dgm:cxn modelId="{5906967E-C075-4C36-85C6-624F632790E1}" type="presParOf" srcId="{963E1963-A329-4C6B-B8D0-DA9BF33AB39B}" destId="{7B9ABCE1-97CD-4723-A127-C1CB2F1C9410}" srcOrd="1" destOrd="0" presId="urn:microsoft.com/office/officeart/2005/8/layout/orgChart1"/>
    <dgm:cxn modelId="{D43DA89F-9FDD-4F61-9B06-DCCF08946081}" type="presParOf" srcId="{963E1963-A329-4C6B-B8D0-DA9BF33AB39B}" destId="{C4181946-1C27-40CE-9F59-F4B561361D94}" srcOrd="2" destOrd="0" presId="urn:microsoft.com/office/officeart/2005/8/layout/orgChart1"/>
    <dgm:cxn modelId="{40419878-1474-443A-B11E-3F90B4E2339C}" type="presParOf" srcId="{46481469-00E9-4E03-BDE0-4B71A24D8A12}" destId="{A2AD992A-053B-4D84-9424-7B8134D067C0}" srcOrd="8" destOrd="0" presId="urn:microsoft.com/office/officeart/2005/8/layout/orgChart1"/>
    <dgm:cxn modelId="{DC0430B4-39BF-49AE-A137-3E8386954581}" type="presParOf" srcId="{46481469-00E9-4E03-BDE0-4B71A24D8A12}" destId="{AA728C75-44BD-4E89-9A7B-EC2CD12B0F2D}" srcOrd="9" destOrd="0" presId="urn:microsoft.com/office/officeart/2005/8/layout/orgChart1"/>
    <dgm:cxn modelId="{9CE0B99E-C537-4AD8-842C-02916B5D094C}" type="presParOf" srcId="{AA728C75-44BD-4E89-9A7B-EC2CD12B0F2D}" destId="{38E63B94-09AB-48D4-ACCC-81A73272C7BD}" srcOrd="0" destOrd="0" presId="urn:microsoft.com/office/officeart/2005/8/layout/orgChart1"/>
    <dgm:cxn modelId="{047DD549-2ADF-4AE4-8F3F-35D9B6B949D2}" type="presParOf" srcId="{38E63B94-09AB-48D4-ACCC-81A73272C7BD}" destId="{0659F63A-FF71-489C-B199-61ACA51E37B6}" srcOrd="0" destOrd="0" presId="urn:microsoft.com/office/officeart/2005/8/layout/orgChart1"/>
    <dgm:cxn modelId="{43965A19-086D-49AB-8D20-A5B810BD74D9}" type="presParOf" srcId="{38E63B94-09AB-48D4-ACCC-81A73272C7BD}" destId="{E53520B5-0558-4483-8685-1FDA472CFAD4}" srcOrd="1" destOrd="0" presId="urn:microsoft.com/office/officeart/2005/8/layout/orgChart1"/>
    <dgm:cxn modelId="{F1826151-B474-4DAD-8A50-1C3060BFC39B}" type="presParOf" srcId="{AA728C75-44BD-4E89-9A7B-EC2CD12B0F2D}" destId="{137D89DB-0E55-4C66-AB10-9477D988F2D7}" srcOrd="1" destOrd="0" presId="urn:microsoft.com/office/officeart/2005/8/layout/orgChart1"/>
    <dgm:cxn modelId="{C1D37CF8-1D4F-4A0C-9F77-A1367BAB9114}" type="presParOf" srcId="{AA728C75-44BD-4E89-9A7B-EC2CD12B0F2D}" destId="{5A6D11C9-EDDB-43FD-B5B5-1163FBEE9AF3}" srcOrd="2" destOrd="0" presId="urn:microsoft.com/office/officeart/2005/8/layout/orgChart1"/>
    <dgm:cxn modelId="{47A1ABE9-E6EE-4DB2-8A9B-DE360C365CE8}" type="presParOf" srcId="{43611E6F-7089-4CAD-B024-BF6B636AD382}" destId="{FA08701A-2AF4-43B5-AB65-CCBF88D9F2F9}" srcOrd="2" destOrd="0" presId="urn:microsoft.com/office/officeart/2005/8/layout/orgChart1"/>
    <dgm:cxn modelId="{F698784D-91FE-443C-8290-2D6E81DBC81C}" type="presParOf" srcId="{BC67E93D-3B25-4C15-A8FC-F4C4EECB9655}" destId="{4C7887C9-0881-4FDA-ABAA-E76127A64B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AFD1B-D63E-49A0-B17B-F658961F66E9}" type="doc">
      <dgm:prSet loTypeId="urn:microsoft.com/office/officeart/2005/8/layout/hierarchy4" loCatId="hierarchy" qsTypeId="urn:microsoft.com/office/officeart/2005/8/quickstyle/simple3" qsCatId="simple" csTypeId="urn:microsoft.com/office/officeart/2005/8/colors/accent2_5" csCatId="accent2" phldr="1"/>
      <dgm:spPr/>
      <dgm:t>
        <a:bodyPr/>
        <a:lstStyle/>
        <a:p>
          <a:pPr rtl="1"/>
          <a:endParaRPr lang="ar-SA"/>
        </a:p>
      </dgm:t>
    </dgm:pt>
    <dgm:pt modelId="{8CFE7646-B501-4990-927A-1146DC7E3CF5}">
      <dgm:prSet phldrT="[Text]" custT="1"/>
      <dgm:spPr/>
      <dgm:t>
        <a:bodyPr/>
        <a:lstStyle/>
        <a:p>
          <a:pPr rtl="1"/>
          <a:r>
            <a:rPr kumimoji="0" lang="ar-SA" sz="2800" kern="1200" dirty="0" smtClean="0">
              <a:solidFill>
                <a:schemeClr val="bg2">
                  <a:lumMod val="10000"/>
                </a:schemeClr>
              </a:solidFill>
              <a:latin typeface="+mn-lt"/>
              <a:ea typeface="+mn-ea"/>
              <a:cs typeface="Traditional Arabic" pitchFamily="2" charset="-78"/>
            </a:rPr>
            <a:t>ملخص تصنيف الحاسبات</a:t>
          </a:r>
          <a:endParaRPr kumimoji="0" lang="ar-SA" sz="2800" kern="1200" dirty="0">
            <a:solidFill>
              <a:schemeClr val="bg2">
                <a:lumMod val="10000"/>
              </a:schemeClr>
            </a:solidFill>
            <a:latin typeface="+mn-lt"/>
            <a:ea typeface="+mn-ea"/>
            <a:cs typeface="Traditional Arabic" pitchFamily="2" charset="-78"/>
          </a:endParaRPr>
        </a:p>
      </dgm:t>
    </dgm:pt>
    <dgm:pt modelId="{BB0FEEB2-6A5E-45C6-A9CC-7D73F7AF4549}" type="parTrans" cxnId="{2075D27C-CC8C-46F1-96C6-312FD34C67C6}">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E179D04-EB9E-40B4-B84E-81955F88547B}" type="sibTrans" cxnId="{2075D27C-CC8C-46F1-96C6-312FD34C67C6}">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65044D9-3761-4FC0-B75F-DD0777528FBB}">
      <dgm:prSet phldrT="[Text]" custT="1"/>
      <dgm:spPr/>
      <dgm:t>
        <a:bodyPr/>
        <a:lstStyle/>
        <a:p>
          <a:pPr rtl="1"/>
          <a:r>
            <a:rPr kumimoji="0" lang="ar-SA" sz="2400" kern="1200" dirty="0" smtClean="0">
              <a:solidFill>
                <a:schemeClr val="bg2">
                  <a:lumMod val="10000"/>
                </a:schemeClr>
              </a:solidFill>
              <a:latin typeface="+mn-lt"/>
              <a:ea typeface="+mn-ea"/>
              <a:cs typeface="Traditional Arabic" pitchFamily="2" charset="-78"/>
            </a:rPr>
            <a:t>حسب غرض الاستخدام</a:t>
          </a:r>
        </a:p>
        <a:p>
          <a:pPr rtl="1"/>
          <a:r>
            <a:rPr kumimoji="0" lang="ar-SA" sz="2400" kern="1200" dirty="0" smtClean="0">
              <a:solidFill>
                <a:schemeClr val="bg2">
                  <a:lumMod val="10000"/>
                </a:schemeClr>
              </a:solidFill>
              <a:latin typeface="+mn-lt"/>
              <a:ea typeface="+mn-ea"/>
              <a:cs typeface="Traditional Arabic" pitchFamily="2" charset="-78"/>
            </a:rPr>
            <a:t>(نوعية العمل)</a:t>
          </a:r>
        </a:p>
      </dgm:t>
    </dgm:pt>
    <dgm:pt modelId="{C95A1AA2-DBCF-4E4D-B016-EC710010AD99}" type="parTrans" cxnId="{E84521D7-DA4E-4BB2-A0C4-8753DB40C9BD}">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C506330-B914-4885-BB44-C0425AB6EC67}" type="sibTrans" cxnId="{E84521D7-DA4E-4BB2-A0C4-8753DB40C9BD}">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3DB6EF4-32C2-40F4-96B7-479C96F8C5F9}">
      <dgm:prSet phldrT="[Tex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هجينة</a:t>
          </a:r>
          <a:endParaRPr kumimoji="0" lang="ar-SA" sz="2400" b="1" kern="1200" dirty="0">
            <a:solidFill>
              <a:schemeClr val="bg2">
                <a:lumMod val="10000"/>
              </a:schemeClr>
            </a:solidFill>
            <a:latin typeface="+mn-lt"/>
            <a:ea typeface="+mn-ea"/>
            <a:cs typeface="Traditional Arabic" pitchFamily="2" charset="-78"/>
          </a:endParaRPr>
        </a:p>
      </dgm:t>
    </dgm:pt>
    <dgm:pt modelId="{9484C6C4-68FC-4654-9442-D5E84B71E2D5}" type="parTrans" cxnId="{20407D36-C4DA-4391-8301-976D0BC36F23}">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DE80E10-C4BF-4F69-9E9A-147B7903DD58}" type="sibTrans" cxnId="{20407D36-C4DA-4391-8301-976D0BC36F23}">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7AEDC69-46F2-4B8A-95FD-3EE333EF0475}">
      <dgm:prSet phldrT="[Text]" custT="1"/>
      <dgm:spPr/>
      <dgm:t>
        <a:bodyPr/>
        <a:lstStyle/>
        <a:p>
          <a:pPr rtl="1"/>
          <a:r>
            <a:rPr kumimoji="0" lang="ar-SA" sz="2800" kern="1200" dirty="0" smtClean="0">
              <a:solidFill>
                <a:schemeClr val="bg2">
                  <a:lumMod val="10000"/>
                </a:schemeClr>
              </a:solidFill>
              <a:latin typeface="+mn-lt"/>
              <a:ea typeface="+mn-ea"/>
              <a:cs typeface="Traditional Arabic" pitchFamily="2" charset="-78"/>
            </a:rPr>
            <a:t>حسب تقنية العمل</a:t>
          </a:r>
        </a:p>
      </dgm:t>
    </dgm:pt>
    <dgm:pt modelId="{FEAF6B15-ABBA-468B-97FA-97D67C70806E}" type="parTrans" cxnId="{2378422D-7B8A-417F-98F6-A21EA1C60820}">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63A75C-726E-482F-8B5E-F9D37378C734}" type="sibTrans" cxnId="{2378422D-7B8A-417F-98F6-A21EA1C60820}">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B940063-195A-4FD0-AA23-9C3292680050}">
      <dgm:prSe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رقمية</a:t>
          </a:r>
          <a:endParaRPr kumimoji="0" lang="ar-SA" sz="2400" b="1" kern="1200" dirty="0">
            <a:solidFill>
              <a:schemeClr val="bg2">
                <a:lumMod val="10000"/>
              </a:schemeClr>
            </a:solidFill>
            <a:latin typeface="+mn-lt"/>
            <a:ea typeface="+mn-ea"/>
            <a:cs typeface="Traditional Arabic" pitchFamily="2" charset="-78"/>
          </a:endParaRPr>
        </a:p>
      </dgm:t>
    </dgm:pt>
    <dgm:pt modelId="{A2389959-BDAD-48E2-A038-BFA07F6A12E7}" type="parTrans" cxnId="{685DCE72-16FE-49F0-88ED-C79E0D1D8895}">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148530-AB58-4B17-8C27-F6BE0C020241}" type="sibTrans" cxnId="{685DCE72-16FE-49F0-88ED-C79E0D1D8895}">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DEB8E02-63B1-4F67-85AE-A1C132E09FB9}">
      <dgm:prSe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كبيرة</a:t>
          </a:r>
          <a:endParaRPr kumimoji="0" lang="ar-SA" sz="2400" b="1" kern="1200" dirty="0">
            <a:solidFill>
              <a:schemeClr val="bg2">
                <a:lumMod val="10000"/>
              </a:schemeClr>
            </a:solidFill>
            <a:latin typeface="+mn-lt"/>
            <a:ea typeface="+mn-ea"/>
            <a:cs typeface="Traditional Arabic" pitchFamily="2" charset="-78"/>
          </a:endParaRPr>
        </a:p>
      </dgm:t>
    </dgm:pt>
    <dgm:pt modelId="{9DF49BD3-C31C-47B3-8A80-623812EC7387}" type="parTrans" cxnId="{DBFA1EA3-F509-4416-ADD2-894EF3B82751}">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92166B2-4C94-4783-B60E-01BB2454CD15}" type="sibTrans" cxnId="{DBFA1EA3-F509-4416-ADD2-894EF3B82751}">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6BCB244-F46E-4E13-95EC-FC99F2B756CB}">
      <dgm:prSet custT="1"/>
      <dgm:spPr/>
      <dgm:t>
        <a:bodyPr/>
        <a:lstStyle/>
        <a:p>
          <a:pPr rtl="1"/>
          <a:r>
            <a:rPr kumimoji="0" lang="ar-SA" sz="2000" b="1" kern="1200" dirty="0" smtClean="0">
              <a:solidFill>
                <a:schemeClr val="bg2">
                  <a:lumMod val="10000"/>
                </a:schemeClr>
              </a:solidFill>
              <a:latin typeface="+mn-lt"/>
              <a:ea typeface="+mn-ea"/>
              <a:cs typeface="Traditional Arabic" pitchFamily="2" charset="-78"/>
            </a:rPr>
            <a:t>عملاقة</a:t>
          </a:r>
          <a:endParaRPr kumimoji="0" lang="ar-SA" sz="2000" b="1" kern="1200" dirty="0">
            <a:solidFill>
              <a:schemeClr val="bg2">
                <a:lumMod val="10000"/>
              </a:schemeClr>
            </a:solidFill>
            <a:latin typeface="+mn-lt"/>
            <a:ea typeface="+mn-ea"/>
            <a:cs typeface="Traditional Arabic" pitchFamily="2" charset="-78"/>
          </a:endParaRPr>
        </a:p>
      </dgm:t>
    </dgm:pt>
    <dgm:pt modelId="{648FCB5C-2362-41A5-BBFF-3451758A96F4}" type="parTrans" cxnId="{07A341B4-DCD5-45BA-B85B-F587D25B2ECA}">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15566D5-8201-4492-88F7-584B95F3A837}" type="sibTrans" cxnId="{07A341B4-DCD5-45BA-B85B-F587D25B2ECA}">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3AC14B1-5EE9-4F60-9B56-30E6437A9B7D}">
      <dgm:prSet phldrT="[Text]" custT="1"/>
      <dgm:spPr/>
      <dgm:t>
        <a:bodyPr/>
        <a:lstStyle/>
        <a:p>
          <a:pPr rtl="1"/>
          <a:r>
            <a:rPr kumimoji="0" lang="ar-SA" sz="2800" kern="1200" dirty="0" smtClean="0">
              <a:solidFill>
                <a:schemeClr val="bg2">
                  <a:lumMod val="10000"/>
                </a:schemeClr>
              </a:solidFill>
              <a:latin typeface="+mn-lt"/>
              <a:ea typeface="+mn-ea"/>
              <a:cs typeface="Traditional Arabic" pitchFamily="2" charset="-78"/>
            </a:rPr>
            <a:t>حسب الأداء والحجم</a:t>
          </a:r>
          <a:endParaRPr kumimoji="0" lang="ar-SA" sz="2800" kern="1200" dirty="0">
            <a:solidFill>
              <a:schemeClr val="bg2">
                <a:lumMod val="10000"/>
              </a:schemeClr>
            </a:solidFill>
            <a:latin typeface="+mn-lt"/>
            <a:ea typeface="+mn-ea"/>
            <a:cs typeface="Traditional Arabic" pitchFamily="2" charset="-78"/>
          </a:endParaRPr>
        </a:p>
      </dgm:t>
    </dgm:pt>
    <dgm:pt modelId="{86E2CC17-2BEC-4299-B1B1-2B52E0623B9B}" type="parTrans" cxnId="{3DBA02F5-E51A-4FCA-8B8B-1B715826D7FF}">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2AF667D-F547-45EE-A29F-780ADEDAAF75}" type="sibTrans" cxnId="{3DBA02F5-E51A-4FCA-8B8B-1B715826D7FF}">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DAF8BE3-C83B-448C-AB3A-55764480ED25}">
      <dgm:prSet custT="1"/>
      <dgm:spPr/>
      <dgm:t>
        <a:bodyPr/>
        <a:lstStyle/>
        <a:p>
          <a:pPr rtl="1"/>
          <a:r>
            <a:rPr kumimoji="0" lang="ar-SA" sz="1800" b="1" kern="1200" dirty="0" smtClean="0">
              <a:solidFill>
                <a:schemeClr val="bg2">
                  <a:lumMod val="10000"/>
                </a:schemeClr>
              </a:solidFill>
              <a:latin typeface="+mn-lt"/>
              <a:ea typeface="+mn-ea"/>
              <a:cs typeface="Traditional Arabic" pitchFamily="2" charset="-78"/>
            </a:rPr>
            <a:t>متعددة</a:t>
          </a:r>
          <a:r>
            <a:rPr lang="ar-SA" sz="1100" b="0" kern="1200" cap="none" spc="0" dirty="0" smtClean="0">
              <a:ln w="18415" cmpd="sng">
                <a:prstDash val="solid"/>
              </a:ln>
              <a:effectLst>
                <a:outerShdw blurRad="63500" dir="3600000" algn="tl" rotWithShape="0">
                  <a:srgbClr val="000000">
                    <a:alpha val="70000"/>
                  </a:srgbClr>
                </a:outerShdw>
              </a:effectLst>
            </a:rPr>
            <a:t> </a:t>
          </a:r>
          <a:r>
            <a:rPr kumimoji="0" lang="ar-SA" sz="1800" b="1" kern="1200" dirty="0" smtClean="0">
              <a:solidFill>
                <a:schemeClr val="bg2">
                  <a:lumMod val="10000"/>
                </a:schemeClr>
              </a:solidFill>
              <a:latin typeface="+mn-lt"/>
              <a:ea typeface="+mn-ea"/>
              <a:cs typeface="Traditional Arabic" pitchFamily="2" charset="-78"/>
            </a:rPr>
            <a:t>الأغراض</a:t>
          </a:r>
          <a:endParaRPr kumimoji="0" lang="ar-SA" sz="1800" b="1" kern="1200" dirty="0">
            <a:solidFill>
              <a:schemeClr val="bg2">
                <a:lumMod val="10000"/>
              </a:schemeClr>
            </a:solidFill>
            <a:latin typeface="+mn-lt"/>
            <a:ea typeface="+mn-ea"/>
            <a:cs typeface="Traditional Arabic" pitchFamily="2" charset="-78"/>
          </a:endParaRPr>
        </a:p>
      </dgm:t>
    </dgm:pt>
    <dgm:pt modelId="{26E2F544-F273-4869-BED8-791197F69A70}" type="sibTrans" cxnId="{6D93A7B5-0AB9-401A-BBCB-7601655B6A96}">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001A32-E3BD-4EE7-85AB-9237359CCBC0}" type="parTrans" cxnId="{6D93A7B5-0AB9-401A-BBCB-7601655B6A96}">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B5A23F-5F80-4798-9548-C7793CD2FC93}">
      <dgm:prSet custT="1"/>
      <dgm:spPr/>
      <dgm:t>
        <a:bodyPr/>
        <a:lstStyle/>
        <a:p>
          <a:pPr rtl="1"/>
          <a:r>
            <a:rPr kumimoji="0" lang="ar-SA" sz="2000" b="1" kern="1200" dirty="0" smtClean="0">
              <a:solidFill>
                <a:schemeClr val="bg2">
                  <a:lumMod val="10000"/>
                </a:schemeClr>
              </a:solidFill>
              <a:latin typeface="+mn-lt"/>
              <a:ea typeface="+mn-ea"/>
              <a:cs typeface="Traditional Arabic" pitchFamily="2" charset="-78"/>
            </a:rPr>
            <a:t>محدودة</a:t>
          </a:r>
          <a:r>
            <a:rPr lang="ar-SA" sz="1200" b="0" kern="1200" cap="none" spc="0" dirty="0" smtClean="0">
              <a:ln w="18415" cmpd="sng">
                <a:prstDash val="solid"/>
              </a:ln>
              <a:effectLst>
                <a:outerShdw blurRad="63500" dir="3600000" algn="tl" rotWithShape="0">
                  <a:srgbClr val="000000">
                    <a:alpha val="70000"/>
                  </a:srgbClr>
                </a:outerShdw>
              </a:effectLst>
            </a:rPr>
            <a:t> </a:t>
          </a:r>
          <a:r>
            <a:rPr kumimoji="0" lang="ar-SA" sz="2000" b="1" kern="1200" dirty="0" smtClean="0">
              <a:solidFill>
                <a:schemeClr val="bg2">
                  <a:lumMod val="10000"/>
                </a:schemeClr>
              </a:solidFill>
              <a:latin typeface="+mn-lt"/>
              <a:ea typeface="+mn-ea"/>
              <a:cs typeface="Traditional Arabic" pitchFamily="2" charset="-78"/>
            </a:rPr>
            <a:t>الغرض</a:t>
          </a:r>
        </a:p>
      </dgm:t>
    </dgm:pt>
    <dgm:pt modelId="{D14DBB57-8BB4-4EA9-B806-07F561EF45C3}" type="sibTrans" cxnId="{91CEF9C6-2A32-48E3-8E68-64DABC6B9023}">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B559FC-0562-4A7C-B0B1-BEA38DD14B60}" type="parTrans" cxnId="{91CEF9C6-2A32-48E3-8E68-64DABC6B9023}">
      <dgm:prSet/>
      <dgm:spPr/>
      <dgm:t>
        <a:bodyPr/>
        <a:lstStyle/>
        <a:p>
          <a:pPr rtl="1"/>
          <a:endParaRPr lang="ar-SA" sz="14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79F41B6-3F60-4C62-8B8A-9B3810899C5A}">
      <dgm:prSet custT="1"/>
      <dgm:spPr/>
      <dgm:t>
        <a:bodyPr/>
        <a:lstStyle/>
        <a:p>
          <a:pPr rtl="1"/>
          <a:r>
            <a:rPr kumimoji="0" lang="ar-SA" sz="2000" b="1" kern="1200" dirty="0" smtClean="0">
              <a:solidFill>
                <a:schemeClr val="bg2">
                  <a:lumMod val="10000"/>
                </a:schemeClr>
              </a:solidFill>
              <a:latin typeface="+mn-lt"/>
              <a:ea typeface="+mn-ea"/>
              <a:cs typeface="Traditional Arabic" pitchFamily="2" charset="-78"/>
            </a:rPr>
            <a:t>متوسطة</a:t>
          </a:r>
          <a:endParaRPr kumimoji="0" lang="ar-SA" sz="2000" b="1" kern="1200" dirty="0">
            <a:solidFill>
              <a:schemeClr val="bg2">
                <a:lumMod val="10000"/>
              </a:schemeClr>
            </a:solidFill>
            <a:latin typeface="+mn-lt"/>
            <a:ea typeface="+mn-ea"/>
            <a:cs typeface="Traditional Arabic" pitchFamily="2" charset="-78"/>
          </a:endParaRPr>
        </a:p>
      </dgm:t>
    </dgm:pt>
    <dgm:pt modelId="{E936634D-31E1-4734-9614-F38431C634E4}" type="parTrans" cxnId="{2C85B319-2C4A-4B38-9AD9-7DDEB4EA40F3}">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E6E3B2-8B32-4028-B583-4F746778011C}" type="sibTrans" cxnId="{2C85B319-2C4A-4B38-9AD9-7DDEB4EA40F3}">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175B8DE-952B-4C22-883F-8188BBD1A2A1}">
      <dgm:prSe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دقيقة</a:t>
          </a:r>
          <a:endParaRPr kumimoji="0" lang="ar-SA" sz="2400" b="1" kern="1200" dirty="0">
            <a:solidFill>
              <a:schemeClr val="bg2">
                <a:lumMod val="10000"/>
              </a:schemeClr>
            </a:solidFill>
            <a:latin typeface="+mn-lt"/>
            <a:ea typeface="+mn-ea"/>
            <a:cs typeface="Traditional Arabic" pitchFamily="2" charset="-78"/>
          </a:endParaRPr>
        </a:p>
      </dgm:t>
    </dgm:pt>
    <dgm:pt modelId="{7593E56F-4020-4DF8-AA3D-2036321D00DA}" type="parTrans" cxnId="{9A1B51A2-011F-4577-A6E7-A5FA70E9817F}">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1EE561D-A9DF-4A78-B1CB-E1943B58B983}" type="sibTrans" cxnId="{9A1B51A2-011F-4577-A6E7-A5FA70E9817F}">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7DF61E3-9612-4AAA-A51E-226D70C1F068}">
      <dgm:prSe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قياسية</a:t>
          </a:r>
          <a:endParaRPr kumimoji="0" lang="ar-SA" sz="2400" b="1" kern="1200" dirty="0">
            <a:solidFill>
              <a:schemeClr val="bg2">
                <a:lumMod val="10000"/>
              </a:schemeClr>
            </a:solidFill>
            <a:latin typeface="+mn-lt"/>
            <a:ea typeface="+mn-ea"/>
            <a:cs typeface="Traditional Arabic" pitchFamily="2" charset="-78"/>
          </a:endParaRPr>
        </a:p>
      </dgm:t>
    </dgm:pt>
    <dgm:pt modelId="{23BB2BF0-6886-4E92-B45F-3A15EA51971C}" type="parTrans" cxnId="{2E12A50E-A4F5-43FA-A29C-64069F9202C7}">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6EDBA6-642D-4ED6-AA0E-86CD1F7414FB}" type="sibTrans" cxnId="{2E12A50E-A4F5-43FA-A29C-64069F9202C7}">
      <dgm:prSet/>
      <dgm:spPr/>
      <dgm:t>
        <a:bodyPr/>
        <a:lstStyle/>
        <a:p>
          <a:pP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90707B5-B37C-40B7-A8DC-5569471027C3}">
      <dgm:prSet custT="1"/>
      <dgm:spPr/>
      <dgm:t>
        <a:bodyPr/>
        <a:lstStyle/>
        <a:p>
          <a:pPr rtl="1"/>
          <a:r>
            <a:rPr kumimoji="0" lang="ar-SA" sz="1800" b="1" kern="1200" dirty="0" smtClean="0">
              <a:solidFill>
                <a:schemeClr val="bg2">
                  <a:lumMod val="10000"/>
                </a:schemeClr>
              </a:solidFill>
              <a:latin typeface="+mn-lt"/>
              <a:ea typeface="+mn-ea"/>
              <a:cs typeface="Traditional Arabic" pitchFamily="2" charset="-78"/>
            </a:rPr>
            <a:t>حاسبات</a:t>
          </a:r>
          <a:r>
            <a:rPr lang="ar-SA" sz="1050" b="1" kern="1200" dirty="0" smtClean="0"/>
            <a:t> </a:t>
          </a:r>
          <a:r>
            <a:rPr kumimoji="0" lang="ar-SA" sz="1800" b="1" kern="1200" dirty="0" smtClean="0">
              <a:solidFill>
                <a:schemeClr val="bg2">
                  <a:lumMod val="10000"/>
                </a:schemeClr>
              </a:solidFill>
              <a:latin typeface="+mn-lt"/>
              <a:ea typeface="+mn-ea"/>
              <a:cs typeface="Traditional Arabic" pitchFamily="2" charset="-78"/>
            </a:rPr>
            <a:t>التحكم</a:t>
          </a:r>
          <a:endParaRPr kumimoji="0" lang="ar-SA" sz="1800" b="1" kern="1200" dirty="0">
            <a:solidFill>
              <a:schemeClr val="bg2">
                <a:lumMod val="10000"/>
              </a:schemeClr>
            </a:solidFill>
            <a:latin typeface="+mn-lt"/>
            <a:ea typeface="+mn-ea"/>
            <a:cs typeface="Traditional Arabic" pitchFamily="2" charset="-78"/>
          </a:endParaRPr>
        </a:p>
      </dgm:t>
    </dgm:pt>
    <dgm:pt modelId="{2A12B176-8325-482C-A6C8-1550622A158D}" type="parTrans" cxnId="{B2073978-F8AA-455C-A0C9-32BA4C66935B}">
      <dgm:prSet/>
      <dgm:spPr/>
      <dgm:t>
        <a:bodyPr/>
        <a:lstStyle/>
        <a:p>
          <a:pPr rtl="1"/>
          <a:endParaRPr lang="ar-SA"/>
        </a:p>
      </dgm:t>
    </dgm:pt>
    <dgm:pt modelId="{FE98CF54-AE27-4983-A5CF-EF04ADD980FA}" type="sibTrans" cxnId="{B2073978-F8AA-455C-A0C9-32BA4C66935B}">
      <dgm:prSet/>
      <dgm:spPr/>
      <dgm:t>
        <a:bodyPr/>
        <a:lstStyle/>
        <a:p>
          <a:pPr rtl="1"/>
          <a:endParaRPr lang="ar-SA"/>
        </a:p>
      </dgm:t>
    </dgm:pt>
    <dgm:pt modelId="{51CF9600-5301-4232-8F67-DA0933FF726E}">
      <dgm:prSet custT="1"/>
      <dgm:spPr/>
      <dgm:t>
        <a:bodyPr/>
        <a:lstStyle/>
        <a:p>
          <a:pPr rtl="1"/>
          <a:r>
            <a:rPr kumimoji="0" lang="ar-SA" sz="2400" b="1" kern="1200" dirty="0" smtClean="0">
              <a:solidFill>
                <a:schemeClr val="bg2">
                  <a:lumMod val="10000"/>
                </a:schemeClr>
              </a:solidFill>
              <a:latin typeface="+mn-lt"/>
              <a:ea typeface="+mn-ea"/>
              <a:cs typeface="Traditional Arabic" pitchFamily="2" charset="-78"/>
            </a:rPr>
            <a:t>محطة</a:t>
          </a:r>
          <a:r>
            <a:rPr lang="ar-SA" sz="1400" b="1" kern="1200" dirty="0" smtClean="0"/>
            <a:t> </a:t>
          </a:r>
          <a:r>
            <a:rPr kumimoji="0" lang="ar-SA" sz="2400" b="1" kern="1200" dirty="0" smtClean="0">
              <a:solidFill>
                <a:schemeClr val="bg2">
                  <a:lumMod val="10000"/>
                </a:schemeClr>
              </a:solidFill>
              <a:latin typeface="+mn-lt"/>
              <a:ea typeface="+mn-ea"/>
              <a:cs typeface="Traditional Arabic" pitchFamily="2" charset="-78"/>
            </a:rPr>
            <a:t>العمل</a:t>
          </a:r>
          <a:endParaRPr kumimoji="0" lang="ar-SA" sz="2400" b="1" kern="1200" dirty="0">
            <a:solidFill>
              <a:schemeClr val="bg2">
                <a:lumMod val="10000"/>
              </a:schemeClr>
            </a:solidFill>
            <a:latin typeface="+mn-lt"/>
            <a:ea typeface="+mn-ea"/>
            <a:cs typeface="Traditional Arabic" pitchFamily="2" charset="-78"/>
          </a:endParaRPr>
        </a:p>
      </dgm:t>
    </dgm:pt>
    <dgm:pt modelId="{5402B59C-DFED-4AFB-998B-F5E82B9C7B40}" type="parTrans" cxnId="{03794C93-2CA9-4A04-9477-82DAF3256645}">
      <dgm:prSet/>
      <dgm:spPr/>
      <dgm:t>
        <a:bodyPr/>
        <a:lstStyle/>
        <a:p>
          <a:pPr rtl="1"/>
          <a:endParaRPr lang="ar-SA"/>
        </a:p>
      </dgm:t>
    </dgm:pt>
    <dgm:pt modelId="{08D2AAD9-8551-4243-8938-230163477819}" type="sibTrans" cxnId="{03794C93-2CA9-4A04-9477-82DAF3256645}">
      <dgm:prSet/>
      <dgm:spPr/>
      <dgm:t>
        <a:bodyPr/>
        <a:lstStyle/>
        <a:p>
          <a:pPr rtl="1"/>
          <a:endParaRPr lang="ar-SA"/>
        </a:p>
      </dgm:t>
    </dgm:pt>
    <dgm:pt modelId="{7855E233-2625-4F77-B4E0-3628835752E7}" type="pres">
      <dgm:prSet presAssocID="{A8EAFD1B-D63E-49A0-B17B-F658961F66E9}" presName="Name0" presStyleCnt="0">
        <dgm:presLayoutVars>
          <dgm:chPref val="1"/>
          <dgm:dir/>
          <dgm:animOne val="branch"/>
          <dgm:animLvl val="lvl"/>
          <dgm:resizeHandles/>
        </dgm:presLayoutVars>
      </dgm:prSet>
      <dgm:spPr/>
      <dgm:t>
        <a:bodyPr/>
        <a:lstStyle/>
        <a:p>
          <a:endParaRPr lang="en-US"/>
        </a:p>
      </dgm:t>
    </dgm:pt>
    <dgm:pt modelId="{7E06208B-3897-4D42-9D9A-E0D3EDC1B96F}" type="pres">
      <dgm:prSet presAssocID="{8CFE7646-B501-4990-927A-1146DC7E3CF5}" presName="vertOne" presStyleCnt="0"/>
      <dgm:spPr/>
      <dgm:t>
        <a:bodyPr/>
        <a:lstStyle/>
        <a:p>
          <a:endParaRPr lang="en-US"/>
        </a:p>
      </dgm:t>
    </dgm:pt>
    <dgm:pt modelId="{7716CF17-284A-40EE-9490-831579EBAC60}" type="pres">
      <dgm:prSet presAssocID="{8CFE7646-B501-4990-927A-1146DC7E3CF5}" presName="txOne" presStyleLbl="node0" presStyleIdx="0" presStyleCnt="1">
        <dgm:presLayoutVars>
          <dgm:chPref val="3"/>
        </dgm:presLayoutVars>
      </dgm:prSet>
      <dgm:spPr/>
      <dgm:t>
        <a:bodyPr/>
        <a:lstStyle/>
        <a:p>
          <a:endParaRPr lang="en-US"/>
        </a:p>
      </dgm:t>
    </dgm:pt>
    <dgm:pt modelId="{7EEA7E23-26CD-4672-884D-AB30E1CC93FF}" type="pres">
      <dgm:prSet presAssocID="{8CFE7646-B501-4990-927A-1146DC7E3CF5}" presName="parTransOne" presStyleCnt="0"/>
      <dgm:spPr/>
      <dgm:t>
        <a:bodyPr/>
        <a:lstStyle/>
        <a:p>
          <a:endParaRPr lang="en-US"/>
        </a:p>
      </dgm:t>
    </dgm:pt>
    <dgm:pt modelId="{1989D32A-31B1-4325-A658-A90466CCB099}" type="pres">
      <dgm:prSet presAssocID="{8CFE7646-B501-4990-927A-1146DC7E3CF5}" presName="horzOne" presStyleCnt="0"/>
      <dgm:spPr/>
      <dgm:t>
        <a:bodyPr/>
        <a:lstStyle/>
        <a:p>
          <a:endParaRPr lang="en-US"/>
        </a:p>
      </dgm:t>
    </dgm:pt>
    <dgm:pt modelId="{FEF6E442-EE98-4C25-9F0C-FF7F1E3FE8A8}" type="pres">
      <dgm:prSet presAssocID="{D3AC14B1-5EE9-4F60-9B56-30E6437A9B7D}" presName="vertTwo" presStyleCnt="0"/>
      <dgm:spPr/>
      <dgm:t>
        <a:bodyPr/>
        <a:lstStyle/>
        <a:p>
          <a:endParaRPr lang="en-US"/>
        </a:p>
      </dgm:t>
    </dgm:pt>
    <dgm:pt modelId="{0869D6B8-33F2-4F29-991E-241024636DC9}" type="pres">
      <dgm:prSet presAssocID="{D3AC14B1-5EE9-4F60-9B56-30E6437A9B7D}" presName="txTwo" presStyleLbl="node2" presStyleIdx="0" presStyleCnt="3">
        <dgm:presLayoutVars>
          <dgm:chPref val="3"/>
        </dgm:presLayoutVars>
      </dgm:prSet>
      <dgm:spPr/>
      <dgm:t>
        <a:bodyPr/>
        <a:lstStyle/>
        <a:p>
          <a:endParaRPr lang="en-US"/>
        </a:p>
      </dgm:t>
    </dgm:pt>
    <dgm:pt modelId="{2B8357CA-8DCD-46BA-8F94-9CBB1AA41C99}" type="pres">
      <dgm:prSet presAssocID="{D3AC14B1-5EE9-4F60-9B56-30E6437A9B7D}" presName="parTransTwo" presStyleCnt="0"/>
      <dgm:spPr/>
      <dgm:t>
        <a:bodyPr/>
        <a:lstStyle/>
        <a:p>
          <a:endParaRPr lang="en-US"/>
        </a:p>
      </dgm:t>
    </dgm:pt>
    <dgm:pt modelId="{38E56385-F8DC-48EF-BC86-C831AECB7924}" type="pres">
      <dgm:prSet presAssocID="{D3AC14B1-5EE9-4F60-9B56-30E6437A9B7D}" presName="horzTwo" presStyleCnt="0"/>
      <dgm:spPr/>
      <dgm:t>
        <a:bodyPr/>
        <a:lstStyle/>
        <a:p>
          <a:endParaRPr lang="en-US"/>
        </a:p>
      </dgm:t>
    </dgm:pt>
    <dgm:pt modelId="{00B30EE2-F8D2-43DD-B5F5-AE1987168AC6}" type="pres">
      <dgm:prSet presAssocID="{86BCB244-F46E-4E13-95EC-FC99F2B756CB}" presName="vertThree" presStyleCnt="0"/>
      <dgm:spPr/>
      <dgm:t>
        <a:bodyPr/>
        <a:lstStyle/>
        <a:p>
          <a:endParaRPr lang="en-US"/>
        </a:p>
      </dgm:t>
    </dgm:pt>
    <dgm:pt modelId="{2FD9C61B-DC19-4402-AFC3-F5B3D081321A}" type="pres">
      <dgm:prSet presAssocID="{86BCB244-F46E-4E13-95EC-FC99F2B756CB}" presName="txThree" presStyleLbl="node3" presStyleIdx="0" presStyleCnt="11">
        <dgm:presLayoutVars>
          <dgm:chPref val="3"/>
        </dgm:presLayoutVars>
      </dgm:prSet>
      <dgm:spPr/>
      <dgm:t>
        <a:bodyPr/>
        <a:lstStyle/>
        <a:p>
          <a:endParaRPr lang="en-US"/>
        </a:p>
      </dgm:t>
    </dgm:pt>
    <dgm:pt modelId="{D43CA901-0375-4DDB-B3FA-1128EBF2DA3B}" type="pres">
      <dgm:prSet presAssocID="{86BCB244-F46E-4E13-95EC-FC99F2B756CB}" presName="horzThree" presStyleCnt="0"/>
      <dgm:spPr/>
      <dgm:t>
        <a:bodyPr/>
        <a:lstStyle/>
        <a:p>
          <a:endParaRPr lang="en-US"/>
        </a:p>
      </dgm:t>
    </dgm:pt>
    <dgm:pt modelId="{51B47271-2F5B-436A-BFEF-F3B75E472444}" type="pres">
      <dgm:prSet presAssocID="{915566D5-8201-4492-88F7-584B95F3A837}" presName="sibSpaceThree" presStyleCnt="0"/>
      <dgm:spPr/>
      <dgm:t>
        <a:bodyPr/>
        <a:lstStyle/>
        <a:p>
          <a:endParaRPr lang="en-US"/>
        </a:p>
      </dgm:t>
    </dgm:pt>
    <dgm:pt modelId="{7F198096-ADD5-4762-9808-49A3FDF0E197}" type="pres">
      <dgm:prSet presAssocID="{EDEB8E02-63B1-4F67-85AE-A1C132E09FB9}" presName="vertThree" presStyleCnt="0"/>
      <dgm:spPr/>
      <dgm:t>
        <a:bodyPr/>
        <a:lstStyle/>
        <a:p>
          <a:endParaRPr lang="en-US"/>
        </a:p>
      </dgm:t>
    </dgm:pt>
    <dgm:pt modelId="{EB3B5321-9A3F-46DA-8227-FF48C2020B98}" type="pres">
      <dgm:prSet presAssocID="{EDEB8E02-63B1-4F67-85AE-A1C132E09FB9}" presName="txThree" presStyleLbl="node3" presStyleIdx="1" presStyleCnt="11">
        <dgm:presLayoutVars>
          <dgm:chPref val="3"/>
        </dgm:presLayoutVars>
      </dgm:prSet>
      <dgm:spPr/>
      <dgm:t>
        <a:bodyPr/>
        <a:lstStyle/>
        <a:p>
          <a:endParaRPr lang="en-US"/>
        </a:p>
      </dgm:t>
    </dgm:pt>
    <dgm:pt modelId="{39F43B61-286E-403C-A7B1-95CF93047D28}" type="pres">
      <dgm:prSet presAssocID="{EDEB8E02-63B1-4F67-85AE-A1C132E09FB9}" presName="horzThree" presStyleCnt="0"/>
      <dgm:spPr/>
      <dgm:t>
        <a:bodyPr/>
        <a:lstStyle/>
        <a:p>
          <a:endParaRPr lang="en-US"/>
        </a:p>
      </dgm:t>
    </dgm:pt>
    <dgm:pt modelId="{E87698CE-F928-49D5-A311-FE3207FDB547}" type="pres">
      <dgm:prSet presAssocID="{492166B2-4C94-4783-B60E-01BB2454CD15}" presName="sibSpaceThree" presStyleCnt="0"/>
      <dgm:spPr/>
      <dgm:t>
        <a:bodyPr/>
        <a:lstStyle/>
        <a:p>
          <a:endParaRPr lang="en-US"/>
        </a:p>
      </dgm:t>
    </dgm:pt>
    <dgm:pt modelId="{014F2BBC-0911-474A-871E-6C584A20FB8D}" type="pres">
      <dgm:prSet presAssocID="{B79F41B6-3F60-4C62-8B8A-9B3810899C5A}" presName="vertThree" presStyleCnt="0"/>
      <dgm:spPr/>
      <dgm:t>
        <a:bodyPr/>
        <a:lstStyle/>
        <a:p>
          <a:endParaRPr lang="en-US"/>
        </a:p>
      </dgm:t>
    </dgm:pt>
    <dgm:pt modelId="{11BA43AB-0F15-458E-AF61-400B2D3261ED}" type="pres">
      <dgm:prSet presAssocID="{B79F41B6-3F60-4C62-8B8A-9B3810899C5A}" presName="txThree" presStyleLbl="node3" presStyleIdx="2" presStyleCnt="11">
        <dgm:presLayoutVars>
          <dgm:chPref val="3"/>
        </dgm:presLayoutVars>
      </dgm:prSet>
      <dgm:spPr/>
      <dgm:t>
        <a:bodyPr/>
        <a:lstStyle/>
        <a:p>
          <a:endParaRPr lang="en-US"/>
        </a:p>
      </dgm:t>
    </dgm:pt>
    <dgm:pt modelId="{24FE8942-ADF5-4864-838E-C19A9CFC37F0}" type="pres">
      <dgm:prSet presAssocID="{B79F41B6-3F60-4C62-8B8A-9B3810899C5A}" presName="horzThree" presStyleCnt="0"/>
      <dgm:spPr/>
      <dgm:t>
        <a:bodyPr/>
        <a:lstStyle/>
        <a:p>
          <a:endParaRPr lang="en-US"/>
        </a:p>
      </dgm:t>
    </dgm:pt>
    <dgm:pt modelId="{30B6CE9C-E47A-4FB2-A4F7-FD38FBFBF2C1}" type="pres">
      <dgm:prSet presAssocID="{47E6E3B2-8B32-4028-B583-4F746778011C}" presName="sibSpaceThree" presStyleCnt="0"/>
      <dgm:spPr/>
      <dgm:t>
        <a:bodyPr/>
        <a:lstStyle/>
        <a:p>
          <a:endParaRPr lang="en-US"/>
        </a:p>
      </dgm:t>
    </dgm:pt>
    <dgm:pt modelId="{8D9B5EB3-D4D6-4939-99E5-61B78FB3A343}" type="pres">
      <dgm:prSet presAssocID="{6175B8DE-952B-4C22-883F-8188BBD1A2A1}" presName="vertThree" presStyleCnt="0"/>
      <dgm:spPr/>
      <dgm:t>
        <a:bodyPr/>
        <a:lstStyle/>
        <a:p>
          <a:endParaRPr lang="en-US"/>
        </a:p>
      </dgm:t>
    </dgm:pt>
    <dgm:pt modelId="{63BDE27B-8891-42BD-A13C-2540AB1F1EC4}" type="pres">
      <dgm:prSet presAssocID="{6175B8DE-952B-4C22-883F-8188BBD1A2A1}" presName="txThree" presStyleLbl="node3" presStyleIdx="3" presStyleCnt="11">
        <dgm:presLayoutVars>
          <dgm:chPref val="3"/>
        </dgm:presLayoutVars>
      </dgm:prSet>
      <dgm:spPr/>
      <dgm:t>
        <a:bodyPr/>
        <a:lstStyle/>
        <a:p>
          <a:endParaRPr lang="en-US"/>
        </a:p>
      </dgm:t>
    </dgm:pt>
    <dgm:pt modelId="{00EC62FE-81B3-400D-8794-37F35C437783}" type="pres">
      <dgm:prSet presAssocID="{6175B8DE-952B-4C22-883F-8188BBD1A2A1}" presName="horzThree" presStyleCnt="0"/>
      <dgm:spPr/>
      <dgm:t>
        <a:bodyPr/>
        <a:lstStyle/>
        <a:p>
          <a:endParaRPr lang="en-US"/>
        </a:p>
      </dgm:t>
    </dgm:pt>
    <dgm:pt modelId="{FEC023E9-CBAF-4E80-A5C0-1BA3B0F4D56A}" type="pres">
      <dgm:prSet presAssocID="{41EE561D-A9DF-4A78-B1CB-E1943B58B983}" presName="sibSpaceThree" presStyleCnt="0"/>
      <dgm:spPr/>
      <dgm:t>
        <a:bodyPr/>
        <a:lstStyle/>
        <a:p>
          <a:endParaRPr lang="en-US"/>
        </a:p>
      </dgm:t>
    </dgm:pt>
    <dgm:pt modelId="{4834C01A-9DFB-4A0B-8F6C-1EE3AE19648D}" type="pres">
      <dgm:prSet presAssocID="{B90707B5-B37C-40B7-A8DC-5569471027C3}" presName="vertThree" presStyleCnt="0"/>
      <dgm:spPr/>
      <dgm:t>
        <a:bodyPr/>
        <a:lstStyle/>
        <a:p>
          <a:endParaRPr lang="en-US"/>
        </a:p>
      </dgm:t>
    </dgm:pt>
    <dgm:pt modelId="{298B701E-001E-46A8-9C01-C9AD6AE69C9D}" type="pres">
      <dgm:prSet presAssocID="{B90707B5-B37C-40B7-A8DC-5569471027C3}" presName="txThree" presStyleLbl="node3" presStyleIdx="4" presStyleCnt="11">
        <dgm:presLayoutVars>
          <dgm:chPref val="3"/>
        </dgm:presLayoutVars>
      </dgm:prSet>
      <dgm:spPr/>
      <dgm:t>
        <a:bodyPr/>
        <a:lstStyle/>
        <a:p>
          <a:endParaRPr lang="en-US"/>
        </a:p>
      </dgm:t>
    </dgm:pt>
    <dgm:pt modelId="{00456F34-1E66-488C-A9BF-ABFEFC401648}" type="pres">
      <dgm:prSet presAssocID="{B90707B5-B37C-40B7-A8DC-5569471027C3}" presName="horzThree" presStyleCnt="0"/>
      <dgm:spPr/>
      <dgm:t>
        <a:bodyPr/>
        <a:lstStyle/>
        <a:p>
          <a:endParaRPr lang="en-US"/>
        </a:p>
      </dgm:t>
    </dgm:pt>
    <dgm:pt modelId="{EB92D02A-9A9A-4D26-818C-29BEACAF0EA2}" type="pres">
      <dgm:prSet presAssocID="{FE98CF54-AE27-4983-A5CF-EF04ADD980FA}" presName="sibSpaceThree" presStyleCnt="0"/>
      <dgm:spPr/>
      <dgm:t>
        <a:bodyPr/>
        <a:lstStyle/>
        <a:p>
          <a:endParaRPr lang="en-US"/>
        </a:p>
      </dgm:t>
    </dgm:pt>
    <dgm:pt modelId="{867E7975-2AAA-4200-9EED-7BAB1F3E0C0C}" type="pres">
      <dgm:prSet presAssocID="{51CF9600-5301-4232-8F67-DA0933FF726E}" presName="vertThree" presStyleCnt="0"/>
      <dgm:spPr/>
      <dgm:t>
        <a:bodyPr/>
        <a:lstStyle/>
        <a:p>
          <a:endParaRPr lang="en-US"/>
        </a:p>
      </dgm:t>
    </dgm:pt>
    <dgm:pt modelId="{479DF1ED-3B84-48BD-AB72-8839EFB7F7FC}" type="pres">
      <dgm:prSet presAssocID="{51CF9600-5301-4232-8F67-DA0933FF726E}" presName="txThree" presStyleLbl="node3" presStyleIdx="5" presStyleCnt="11">
        <dgm:presLayoutVars>
          <dgm:chPref val="3"/>
        </dgm:presLayoutVars>
      </dgm:prSet>
      <dgm:spPr/>
      <dgm:t>
        <a:bodyPr/>
        <a:lstStyle/>
        <a:p>
          <a:endParaRPr lang="en-US"/>
        </a:p>
      </dgm:t>
    </dgm:pt>
    <dgm:pt modelId="{2487E8D0-A984-439D-9C36-F7CCEBE7D88C}" type="pres">
      <dgm:prSet presAssocID="{51CF9600-5301-4232-8F67-DA0933FF726E}" presName="horzThree" presStyleCnt="0"/>
      <dgm:spPr/>
      <dgm:t>
        <a:bodyPr/>
        <a:lstStyle/>
        <a:p>
          <a:endParaRPr lang="en-US"/>
        </a:p>
      </dgm:t>
    </dgm:pt>
    <dgm:pt modelId="{9814A4EA-B9AA-4239-818E-1955B296F82A}" type="pres">
      <dgm:prSet presAssocID="{F2AF667D-F547-45EE-A29F-780ADEDAAF75}" presName="sibSpaceTwo" presStyleCnt="0"/>
      <dgm:spPr/>
      <dgm:t>
        <a:bodyPr/>
        <a:lstStyle/>
        <a:p>
          <a:endParaRPr lang="en-US"/>
        </a:p>
      </dgm:t>
    </dgm:pt>
    <dgm:pt modelId="{23F0F9FC-68F6-48F4-A0FE-B175654F55F7}" type="pres">
      <dgm:prSet presAssocID="{865044D9-3761-4FC0-B75F-DD0777528FBB}" presName="vertTwo" presStyleCnt="0"/>
      <dgm:spPr/>
      <dgm:t>
        <a:bodyPr/>
        <a:lstStyle/>
        <a:p>
          <a:endParaRPr lang="en-US"/>
        </a:p>
      </dgm:t>
    </dgm:pt>
    <dgm:pt modelId="{93E766C4-8AAF-4C14-80D7-2B61A49911A0}" type="pres">
      <dgm:prSet presAssocID="{865044D9-3761-4FC0-B75F-DD0777528FBB}" presName="txTwo" presStyleLbl="node2" presStyleIdx="1" presStyleCnt="3">
        <dgm:presLayoutVars>
          <dgm:chPref val="3"/>
        </dgm:presLayoutVars>
      </dgm:prSet>
      <dgm:spPr/>
      <dgm:t>
        <a:bodyPr/>
        <a:lstStyle/>
        <a:p>
          <a:endParaRPr lang="en-US"/>
        </a:p>
      </dgm:t>
    </dgm:pt>
    <dgm:pt modelId="{2DF0DEA2-1279-46BF-80EF-DF0266B03805}" type="pres">
      <dgm:prSet presAssocID="{865044D9-3761-4FC0-B75F-DD0777528FBB}" presName="parTransTwo" presStyleCnt="0"/>
      <dgm:spPr/>
      <dgm:t>
        <a:bodyPr/>
        <a:lstStyle/>
        <a:p>
          <a:endParaRPr lang="en-US"/>
        </a:p>
      </dgm:t>
    </dgm:pt>
    <dgm:pt modelId="{5771461F-95FF-419F-AD8D-D47AB1EB29B2}" type="pres">
      <dgm:prSet presAssocID="{865044D9-3761-4FC0-B75F-DD0777528FBB}" presName="horzTwo" presStyleCnt="0"/>
      <dgm:spPr/>
      <dgm:t>
        <a:bodyPr/>
        <a:lstStyle/>
        <a:p>
          <a:endParaRPr lang="en-US"/>
        </a:p>
      </dgm:t>
    </dgm:pt>
    <dgm:pt modelId="{21135DD6-DB13-4F33-AA6C-F7CB51FDB4D0}" type="pres">
      <dgm:prSet presAssocID="{12B5A23F-5F80-4798-9548-C7793CD2FC93}" presName="vertThree" presStyleCnt="0"/>
      <dgm:spPr/>
      <dgm:t>
        <a:bodyPr/>
        <a:lstStyle/>
        <a:p>
          <a:endParaRPr lang="en-US"/>
        </a:p>
      </dgm:t>
    </dgm:pt>
    <dgm:pt modelId="{EE47B494-5A23-461F-A62A-A39BF29AE33F}" type="pres">
      <dgm:prSet presAssocID="{12B5A23F-5F80-4798-9548-C7793CD2FC93}" presName="txThree" presStyleLbl="node3" presStyleIdx="6" presStyleCnt="11">
        <dgm:presLayoutVars>
          <dgm:chPref val="3"/>
        </dgm:presLayoutVars>
      </dgm:prSet>
      <dgm:spPr/>
      <dgm:t>
        <a:bodyPr/>
        <a:lstStyle/>
        <a:p>
          <a:endParaRPr lang="en-US"/>
        </a:p>
      </dgm:t>
    </dgm:pt>
    <dgm:pt modelId="{8C148E82-28F5-47AE-A0CA-AAF2CB9B0D75}" type="pres">
      <dgm:prSet presAssocID="{12B5A23F-5F80-4798-9548-C7793CD2FC93}" presName="horzThree" presStyleCnt="0"/>
      <dgm:spPr/>
      <dgm:t>
        <a:bodyPr/>
        <a:lstStyle/>
        <a:p>
          <a:endParaRPr lang="en-US"/>
        </a:p>
      </dgm:t>
    </dgm:pt>
    <dgm:pt modelId="{3603D98D-BEFE-421D-A821-098F79C22A0D}" type="pres">
      <dgm:prSet presAssocID="{D14DBB57-8BB4-4EA9-B806-07F561EF45C3}" presName="sibSpaceThree" presStyleCnt="0"/>
      <dgm:spPr/>
      <dgm:t>
        <a:bodyPr/>
        <a:lstStyle/>
        <a:p>
          <a:endParaRPr lang="en-US"/>
        </a:p>
      </dgm:t>
    </dgm:pt>
    <dgm:pt modelId="{028DF40D-42A2-4810-B5EC-E4916CF4972B}" type="pres">
      <dgm:prSet presAssocID="{5DAF8BE3-C83B-448C-AB3A-55764480ED25}" presName="vertThree" presStyleCnt="0"/>
      <dgm:spPr/>
      <dgm:t>
        <a:bodyPr/>
        <a:lstStyle/>
        <a:p>
          <a:endParaRPr lang="en-US"/>
        </a:p>
      </dgm:t>
    </dgm:pt>
    <dgm:pt modelId="{A866490E-86BF-427B-BA81-ACD3382B8E8A}" type="pres">
      <dgm:prSet presAssocID="{5DAF8BE3-C83B-448C-AB3A-55764480ED25}" presName="txThree" presStyleLbl="node3" presStyleIdx="7" presStyleCnt="11">
        <dgm:presLayoutVars>
          <dgm:chPref val="3"/>
        </dgm:presLayoutVars>
      </dgm:prSet>
      <dgm:spPr/>
      <dgm:t>
        <a:bodyPr/>
        <a:lstStyle/>
        <a:p>
          <a:endParaRPr lang="en-US"/>
        </a:p>
      </dgm:t>
    </dgm:pt>
    <dgm:pt modelId="{9AD53420-9EEB-4797-8523-CFAC50F8B483}" type="pres">
      <dgm:prSet presAssocID="{5DAF8BE3-C83B-448C-AB3A-55764480ED25}" presName="horzThree" presStyleCnt="0"/>
      <dgm:spPr/>
      <dgm:t>
        <a:bodyPr/>
        <a:lstStyle/>
        <a:p>
          <a:endParaRPr lang="en-US"/>
        </a:p>
      </dgm:t>
    </dgm:pt>
    <dgm:pt modelId="{D2D8D9C3-485F-4AA6-897B-1566F94E5FA7}" type="pres">
      <dgm:prSet presAssocID="{CC506330-B914-4885-BB44-C0425AB6EC67}" presName="sibSpaceTwo" presStyleCnt="0"/>
      <dgm:spPr/>
      <dgm:t>
        <a:bodyPr/>
        <a:lstStyle/>
        <a:p>
          <a:endParaRPr lang="en-US"/>
        </a:p>
      </dgm:t>
    </dgm:pt>
    <dgm:pt modelId="{7FD49322-25B8-4DAE-9275-14D4C330C328}" type="pres">
      <dgm:prSet presAssocID="{E7AEDC69-46F2-4B8A-95FD-3EE333EF0475}" presName="vertTwo" presStyleCnt="0"/>
      <dgm:spPr/>
      <dgm:t>
        <a:bodyPr/>
        <a:lstStyle/>
        <a:p>
          <a:endParaRPr lang="en-US"/>
        </a:p>
      </dgm:t>
    </dgm:pt>
    <dgm:pt modelId="{66AF12DA-4535-46C4-B5D7-1A283517F9F7}" type="pres">
      <dgm:prSet presAssocID="{E7AEDC69-46F2-4B8A-95FD-3EE333EF0475}" presName="txTwo" presStyleLbl="node2" presStyleIdx="2" presStyleCnt="3">
        <dgm:presLayoutVars>
          <dgm:chPref val="3"/>
        </dgm:presLayoutVars>
      </dgm:prSet>
      <dgm:spPr/>
      <dgm:t>
        <a:bodyPr/>
        <a:lstStyle/>
        <a:p>
          <a:endParaRPr lang="en-US"/>
        </a:p>
      </dgm:t>
    </dgm:pt>
    <dgm:pt modelId="{FD2B2BCC-E2FE-460B-9B9C-85310BF9ABC8}" type="pres">
      <dgm:prSet presAssocID="{E7AEDC69-46F2-4B8A-95FD-3EE333EF0475}" presName="parTransTwo" presStyleCnt="0"/>
      <dgm:spPr/>
      <dgm:t>
        <a:bodyPr/>
        <a:lstStyle/>
        <a:p>
          <a:endParaRPr lang="en-US"/>
        </a:p>
      </dgm:t>
    </dgm:pt>
    <dgm:pt modelId="{E0A99542-D12F-4A7D-94E1-E61A95A7CF00}" type="pres">
      <dgm:prSet presAssocID="{E7AEDC69-46F2-4B8A-95FD-3EE333EF0475}" presName="horzTwo" presStyleCnt="0"/>
      <dgm:spPr/>
      <dgm:t>
        <a:bodyPr/>
        <a:lstStyle/>
        <a:p>
          <a:endParaRPr lang="en-US"/>
        </a:p>
      </dgm:t>
    </dgm:pt>
    <dgm:pt modelId="{A566DFFA-525F-4033-89AB-147C3166466F}" type="pres">
      <dgm:prSet presAssocID="{F3DB6EF4-32C2-40F4-96B7-479C96F8C5F9}" presName="vertThree" presStyleCnt="0"/>
      <dgm:spPr/>
      <dgm:t>
        <a:bodyPr/>
        <a:lstStyle/>
        <a:p>
          <a:endParaRPr lang="en-US"/>
        </a:p>
      </dgm:t>
    </dgm:pt>
    <dgm:pt modelId="{B939729E-522D-4465-A32A-BCEA275539BC}" type="pres">
      <dgm:prSet presAssocID="{F3DB6EF4-32C2-40F4-96B7-479C96F8C5F9}" presName="txThree" presStyleLbl="node3" presStyleIdx="8" presStyleCnt="11">
        <dgm:presLayoutVars>
          <dgm:chPref val="3"/>
        </dgm:presLayoutVars>
      </dgm:prSet>
      <dgm:spPr/>
      <dgm:t>
        <a:bodyPr/>
        <a:lstStyle/>
        <a:p>
          <a:endParaRPr lang="en-US"/>
        </a:p>
      </dgm:t>
    </dgm:pt>
    <dgm:pt modelId="{1E0FEBEA-8106-42EE-8AC5-D49B0C3F4F17}" type="pres">
      <dgm:prSet presAssocID="{F3DB6EF4-32C2-40F4-96B7-479C96F8C5F9}" presName="horzThree" presStyleCnt="0"/>
      <dgm:spPr/>
      <dgm:t>
        <a:bodyPr/>
        <a:lstStyle/>
        <a:p>
          <a:endParaRPr lang="en-US"/>
        </a:p>
      </dgm:t>
    </dgm:pt>
    <dgm:pt modelId="{5197ABE6-9A95-44C0-9DDC-606AF2BEF043}" type="pres">
      <dgm:prSet presAssocID="{0DE80E10-C4BF-4F69-9E9A-147B7903DD58}" presName="sibSpaceThree" presStyleCnt="0"/>
      <dgm:spPr/>
      <dgm:t>
        <a:bodyPr/>
        <a:lstStyle/>
        <a:p>
          <a:endParaRPr lang="en-US"/>
        </a:p>
      </dgm:t>
    </dgm:pt>
    <dgm:pt modelId="{BDD2DAEC-BA7A-4C09-A7F8-CFB48CF84787}" type="pres">
      <dgm:prSet presAssocID="{AB940063-195A-4FD0-AA23-9C3292680050}" presName="vertThree" presStyleCnt="0"/>
      <dgm:spPr/>
      <dgm:t>
        <a:bodyPr/>
        <a:lstStyle/>
        <a:p>
          <a:endParaRPr lang="en-US"/>
        </a:p>
      </dgm:t>
    </dgm:pt>
    <dgm:pt modelId="{DEC54CA7-F7A9-44DC-821A-175F37CF8794}" type="pres">
      <dgm:prSet presAssocID="{AB940063-195A-4FD0-AA23-9C3292680050}" presName="txThree" presStyleLbl="node3" presStyleIdx="9" presStyleCnt="11">
        <dgm:presLayoutVars>
          <dgm:chPref val="3"/>
        </dgm:presLayoutVars>
      </dgm:prSet>
      <dgm:spPr/>
      <dgm:t>
        <a:bodyPr/>
        <a:lstStyle/>
        <a:p>
          <a:endParaRPr lang="en-US"/>
        </a:p>
      </dgm:t>
    </dgm:pt>
    <dgm:pt modelId="{630C5AA7-6B15-4BB2-843E-2DD442C9BAE0}" type="pres">
      <dgm:prSet presAssocID="{AB940063-195A-4FD0-AA23-9C3292680050}" presName="horzThree" presStyleCnt="0"/>
      <dgm:spPr/>
      <dgm:t>
        <a:bodyPr/>
        <a:lstStyle/>
        <a:p>
          <a:endParaRPr lang="en-US"/>
        </a:p>
      </dgm:t>
    </dgm:pt>
    <dgm:pt modelId="{7D8D4948-7F2A-4CE6-8AD4-189EC81651DA}" type="pres">
      <dgm:prSet presAssocID="{F7148530-AB58-4B17-8C27-F6BE0C020241}" presName="sibSpaceThree" presStyleCnt="0"/>
      <dgm:spPr/>
      <dgm:t>
        <a:bodyPr/>
        <a:lstStyle/>
        <a:p>
          <a:endParaRPr lang="en-US"/>
        </a:p>
      </dgm:t>
    </dgm:pt>
    <dgm:pt modelId="{A7CB7D1D-6EA7-4DAD-9800-00072BC0952E}" type="pres">
      <dgm:prSet presAssocID="{E7DF61E3-9612-4AAA-A51E-226D70C1F068}" presName="vertThree" presStyleCnt="0"/>
      <dgm:spPr/>
      <dgm:t>
        <a:bodyPr/>
        <a:lstStyle/>
        <a:p>
          <a:endParaRPr lang="en-US"/>
        </a:p>
      </dgm:t>
    </dgm:pt>
    <dgm:pt modelId="{2A313160-2EF9-4305-BB87-32D1A38B38E6}" type="pres">
      <dgm:prSet presAssocID="{E7DF61E3-9612-4AAA-A51E-226D70C1F068}" presName="txThree" presStyleLbl="node3" presStyleIdx="10" presStyleCnt="11">
        <dgm:presLayoutVars>
          <dgm:chPref val="3"/>
        </dgm:presLayoutVars>
      </dgm:prSet>
      <dgm:spPr/>
      <dgm:t>
        <a:bodyPr/>
        <a:lstStyle/>
        <a:p>
          <a:endParaRPr lang="en-US"/>
        </a:p>
      </dgm:t>
    </dgm:pt>
    <dgm:pt modelId="{6D5EFF22-7706-4757-904C-C3C2F978FDDF}" type="pres">
      <dgm:prSet presAssocID="{E7DF61E3-9612-4AAA-A51E-226D70C1F068}" presName="horzThree" presStyleCnt="0"/>
      <dgm:spPr/>
      <dgm:t>
        <a:bodyPr/>
        <a:lstStyle/>
        <a:p>
          <a:endParaRPr lang="en-US"/>
        </a:p>
      </dgm:t>
    </dgm:pt>
  </dgm:ptLst>
  <dgm:cxnLst>
    <dgm:cxn modelId="{20B248DF-ACD1-4DD9-BBD2-9DB1E1B66CDA}" type="presOf" srcId="{12B5A23F-5F80-4798-9548-C7793CD2FC93}" destId="{EE47B494-5A23-461F-A62A-A39BF29AE33F}" srcOrd="0" destOrd="0" presId="urn:microsoft.com/office/officeart/2005/8/layout/hierarchy4"/>
    <dgm:cxn modelId="{7A95ADA4-F553-4F2A-89AD-691FE44169FA}" type="presOf" srcId="{8CFE7646-B501-4990-927A-1146DC7E3CF5}" destId="{7716CF17-284A-40EE-9490-831579EBAC60}" srcOrd="0" destOrd="0" presId="urn:microsoft.com/office/officeart/2005/8/layout/hierarchy4"/>
    <dgm:cxn modelId="{AD72550D-50FF-473C-A7B3-E563A4ABE282}" type="presOf" srcId="{E7AEDC69-46F2-4B8A-95FD-3EE333EF0475}" destId="{66AF12DA-4535-46C4-B5D7-1A283517F9F7}" srcOrd="0" destOrd="0" presId="urn:microsoft.com/office/officeart/2005/8/layout/hierarchy4"/>
    <dgm:cxn modelId="{2378422D-7B8A-417F-98F6-A21EA1C60820}" srcId="{8CFE7646-B501-4990-927A-1146DC7E3CF5}" destId="{E7AEDC69-46F2-4B8A-95FD-3EE333EF0475}" srcOrd="2" destOrd="0" parTransId="{FEAF6B15-ABBA-468B-97FA-97D67C70806E}" sibTransId="{2563A75C-726E-482F-8B5E-F9D37378C734}"/>
    <dgm:cxn modelId="{B2073978-F8AA-455C-A0C9-32BA4C66935B}" srcId="{D3AC14B1-5EE9-4F60-9B56-30E6437A9B7D}" destId="{B90707B5-B37C-40B7-A8DC-5569471027C3}" srcOrd="4" destOrd="0" parTransId="{2A12B176-8325-482C-A6C8-1550622A158D}" sibTransId="{FE98CF54-AE27-4983-A5CF-EF04ADD980FA}"/>
    <dgm:cxn modelId="{8244A486-F84C-4935-B352-3FE3EF576625}" type="presOf" srcId="{EDEB8E02-63B1-4F67-85AE-A1C132E09FB9}" destId="{EB3B5321-9A3F-46DA-8227-FF48C2020B98}" srcOrd="0" destOrd="0" presId="urn:microsoft.com/office/officeart/2005/8/layout/hierarchy4"/>
    <dgm:cxn modelId="{2C85B319-2C4A-4B38-9AD9-7DDEB4EA40F3}" srcId="{D3AC14B1-5EE9-4F60-9B56-30E6437A9B7D}" destId="{B79F41B6-3F60-4C62-8B8A-9B3810899C5A}" srcOrd="2" destOrd="0" parTransId="{E936634D-31E1-4734-9614-F38431C634E4}" sibTransId="{47E6E3B2-8B32-4028-B583-4F746778011C}"/>
    <dgm:cxn modelId="{03794C93-2CA9-4A04-9477-82DAF3256645}" srcId="{D3AC14B1-5EE9-4F60-9B56-30E6437A9B7D}" destId="{51CF9600-5301-4232-8F67-DA0933FF726E}" srcOrd="5" destOrd="0" parTransId="{5402B59C-DFED-4AFB-998B-F5E82B9C7B40}" sibTransId="{08D2AAD9-8551-4243-8938-230163477819}"/>
    <dgm:cxn modelId="{07A341B4-DCD5-45BA-B85B-F587D25B2ECA}" srcId="{D3AC14B1-5EE9-4F60-9B56-30E6437A9B7D}" destId="{86BCB244-F46E-4E13-95EC-FC99F2B756CB}" srcOrd="0" destOrd="0" parTransId="{648FCB5C-2362-41A5-BBFF-3451758A96F4}" sibTransId="{915566D5-8201-4492-88F7-584B95F3A837}"/>
    <dgm:cxn modelId="{599369DD-5E5F-4BF8-ACCB-7B1B992FC063}" type="presOf" srcId="{AB940063-195A-4FD0-AA23-9C3292680050}" destId="{DEC54CA7-F7A9-44DC-821A-175F37CF8794}" srcOrd="0" destOrd="0" presId="urn:microsoft.com/office/officeart/2005/8/layout/hierarchy4"/>
    <dgm:cxn modelId="{91CEF9C6-2A32-48E3-8E68-64DABC6B9023}" srcId="{865044D9-3761-4FC0-B75F-DD0777528FBB}" destId="{12B5A23F-5F80-4798-9548-C7793CD2FC93}" srcOrd="0" destOrd="0" parTransId="{15B559FC-0562-4A7C-B0B1-BEA38DD14B60}" sibTransId="{D14DBB57-8BB4-4EA9-B806-07F561EF45C3}"/>
    <dgm:cxn modelId="{65B83BF1-851E-4198-ADF9-53352FFC8D03}" type="presOf" srcId="{E7DF61E3-9612-4AAA-A51E-226D70C1F068}" destId="{2A313160-2EF9-4305-BB87-32D1A38B38E6}" srcOrd="0" destOrd="0" presId="urn:microsoft.com/office/officeart/2005/8/layout/hierarchy4"/>
    <dgm:cxn modelId="{17D104C1-E80E-490B-9D36-5593663DB587}" type="presOf" srcId="{6175B8DE-952B-4C22-883F-8188BBD1A2A1}" destId="{63BDE27B-8891-42BD-A13C-2540AB1F1EC4}" srcOrd="0" destOrd="0" presId="urn:microsoft.com/office/officeart/2005/8/layout/hierarchy4"/>
    <dgm:cxn modelId="{67792B2D-525F-4C6B-A256-1674B4670DCF}" type="presOf" srcId="{F3DB6EF4-32C2-40F4-96B7-479C96F8C5F9}" destId="{B939729E-522D-4465-A32A-BCEA275539BC}" srcOrd="0" destOrd="0" presId="urn:microsoft.com/office/officeart/2005/8/layout/hierarchy4"/>
    <dgm:cxn modelId="{CB93E332-6A0D-4511-A45A-64648138A589}" type="presOf" srcId="{B90707B5-B37C-40B7-A8DC-5569471027C3}" destId="{298B701E-001E-46A8-9C01-C9AD6AE69C9D}" srcOrd="0" destOrd="0" presId="urn:microsoft.com/office/officeart/2005/8/layout/hierarchy4"/>
    <dgm:cxn modelId="{F6F814D2-CECE-44A3-B436-5EF3D5C68FB9}" type="presOf" srcId="{86BCB244-F46E-4E13-95EC-FC99F2B756CB}" destId="{2FD9C61B-DC19-4402-AFC3-F5B3D081321A}" srcOrd="0" destOrd="0" presId="urn:microsoft.com/office/officeart/2005/8/layout/hierarchy4"/>
    <dgm:cxn modelId="{6D93A7B5-0AB9-401A-BBCB-7601655B6A96}" srcId="{865044D9-3761-4FC0-B75F-DD0777528FBB}" destId="{5DAF8BE3-C83B-448C-AB3A-55764480ED25}" srcOrd="1" destOrd="0" parTransId="{B3001A32-E3BD-4EE7-85AB-9237359CCBC0}" sibTransId="{26E2F544-F273-4869-BED8-791197F69A70}"/>
    <dgm:cxn modelId="{3DBA02F5-E51A-4FCA-8B8B-1B715826D7FF}" srcId="{8CFE7646-B501-4990-927A-1146DC7E3CF5}" destId="{D3AC14B1-5EE9-4F60-9B56-30E6437A9B7D}" srcOrd="0" destOrd="0" parTransId="{86E2CC17-2BEC-4299-B1B1-2B52E0623B9B}" sibTransId="{F2AF667D-F547-45EE-A29F-780ADEDAAF75}"/>
    <dgm:cxn modelId="{2E12A50E-A4F5-43FA-A29C-64069F9202C7}" srcId="{E7AEDC69-46F2-4B8A-95FD-3EE333EF0475}" destId="{E7DF61E3-9612-4AAA-A51E-226D70C1F068}" srcOrd="2" destOrd="0" parTransId="{23BB2BF0-6886-4E92-B45F-3A15EA51971C}" sibTransId="{C76EDBA6-642D-4ED6-AA0E-86CD1F7414FB}"/>
    <dgm:cxn modelId="{2075D27C-CC8C-46F1-96C6-312FD34C67C6}" srcId="{A8EAFD1B-D63E-49A0-B17B-F658961F66E9}" destId="{8CFE7646-B501-4990-927A-1146DC7E3CF5}" srcOrd="0" destOrd="0" parTransId="{BB0FEEB2-6A5E-45C6-A9CC-7D73F7AF4549}" sibTransId="{9E179D04-EB9E-40B4-B84E-81955F88547B}"/>
    <dgm:cxn modelId="{D2D47A91-A4EA-496D-9249-ECFFF29B5DAC}" type="presOf" srcId="{D3AC14B1-5EE9-4F60-9B56-30E6437A9B7D}" destId="{0869D6B8-33F2-4F29-991E-241024636DC9}" srcOrd="0" destOrd="0" presId="urn:microsoft.com/office/officeart/2005/8/layout/hierarchy4"/>
    <dgm:cxn modelId="{0581BB34-FA23-4051-ACF4-915A02FB9D06}" type="presOf" srcId="{A8EAFD1B-D63E-49A0-B17B-F658961F66E9}" destId="{7855E233-2625-4F77-B4E0-3628835752E7}" srcOrd="0" destOrd="0" presId="urn:microsoft.com/office/officeart/2005/8/layout/hierarchy4"/>
    <dgm:cxn modelId="{7353D2AE-3EAF-4CE7-A425-DA08A932CB19}" type="presOf" srcId="{5DAF8BE3-C83B-448C-AB3A-55764480ED25}" destId="{A866490E-86BF-427B-BA81-ACD3382B8E8A}" srcOrd="0" destOrd="0" presId="urn:microsoft.com/office/officeart/2005/8/layout/hierarchy4"/>
    <dgm:cxn modelId="{9A1B51A2-011F-4577-A6E7-A5FA70E9817F}" srcId="{D3AC14B1-5EE9-4F60-9B56-30E6437A9B7D}" destId="{6175B8DE-952B-4C22-883F-8188BBD1A2A1}" srcOrd="3" destOrd="0" parTransId="{7593E56F-4020-4DF8-AA3D-2036321D00DA}" sibTransId="{41EE561D-A9DF-4A78-B1CB-E1943B58B983}"/>
    <dgm:cxn modelId="{D71F89A6-69B3-4005-8584-A76672EBE607}" type="presOf" srcId="{51CF9600-5301-4232-8F67-DA0933FF726E}" destId="{479DF1ED-3B84-48BD-AB72-8839EFB7F7FC}" srcOrd="0" destOrd="0" presId="urn:microsoft.com/office/officeart/2005/8/layout/hierarchy4"/>
    <dgm:cxn modelId="{89961160-CE9B-49C8-84D7-FA2C366FD282}" type="presOf" srcId="{B79F41B6-3F60-4C62-8B8A-9B3810899C5A}" destId="{11BA43AB-0F15-458E-AF61-400B2D3261ED}" srcOrd="0" destOrd="0" presId="urn:microsoft.com/office/officeart/2005/8/layout/hierarchy4"/>
    <dgm:cxn modelId="{20407D36-C4DA-4391-8301-976D0BC36F23}" srcId="{E7AEDC69-46F2-4B8A-95FD-3EE333EF0475}" destId="{F3DB6EF4-32C2-40F4-96B7-479C96F8C5F9}" srcOrd="0" destOrd="0" parTransId="{9484C6C4-68FC-4654-9442-D5E84B71E2D5}" sibTransId="{0DE80E10-C4BF-4F69-9E9A-147B7903DD58}"/>
    <dgm:cxn modelId="{00E92145-74F2-47B2-A74E-6B3E074E8323}" type="presOf" srcId="{865044D9-3761-4FC0-B75F-DD0777528FBB}" destId="{93E766C4-8AAF-4C14-80D7-2B61A49911A0}" srcOrd="0" destOrd="0" presId="urn:microsoft.com/office/officeart/2005/8/layout/hierarchy4"/>
    <dgm:cxn modelId="{DBFA1EA3-F509-4416-ADD2-894EF3B82751}" srcId="{D3AC14B1-5EE9-4F60-9B56-30E6437A9B7D}" destId="{EDEB8E02-63B1-4F67-85AE-A1C132E09FB9}" srcOrd="1" destOrd="0" parTransId="{9DF49BD3-C31C-47B3-8A80-623812EC7387}" sibTransId="{492166B2-4C94-4783-B60E-01BB2454CD15}"/>
    <dgm:cxn modelId="{685DCE72-16FE-49F0-88ED-C79E0D1D8895}" srcId="{E7AEDC69-46F2-4B8A-95FD-3EE333EF0475}" destId="{AB940063-195A-4FD0-AA23-9C3292680050}" srcOrd="1" destOrd="0" parTransId="{A2389959-BDAD-48E2-A038-BFA07F6A12E7}" sibTransId="{F7148530-AB58-4B17-8C27-F6BE0C020241}"/>
    <dgm:cxn modelId="{E84521D7-DA4E-4BB2-A0C4-8753DB40C9BD}" srcId="{8CFE7646-B501-4990-927A-1146DC7E3CF5}" destId="{865044D9-3761-4FC0-B75F-DD0777528FBB}" srcOrd="1" destOrd="0" parTransId="{C95A1AA2-DBCF-4E4D-B016-EC710010AD99}" sibTransId="{CC506330-B914-4885-BB44-C0425AB6EC67}"/>
    <dgm:cxn modelId="{2FB643CA-5448-43F0-9E73-4E49E91F616A}" type="presParOf" srcId="{7855E233-2625-4F77-B4E0-3628835752E7}" destId="{7E06208B-3897-4D42-9D9A-E0D3EDC1B96F}" srcOrd="0" destOrd="0" presId="urn:microsoft.com/office/officeart/2005/8/layout/hierarchy4"/>
    <dgm:cxn modelId="{2DF89BBC-81FE-46BA-A43B-15006648030C}" type="presParOf" srcId="{7E06208B-3897-4D42-9D9A-E0D3EDC1B96F}" destId="{7716CF17-284A-40EE-9490-831579EBAC60}" srcOrd="0" destOrd="0" presId="urn:microsoft.com/office/officeart/2005/8/layout/hierarchy4"/>
    <dgm:cxn modelId="{DD3C454B-4DCF-4E91-AEF5-97AF5C150411}" type="presParOf" srcId="{7E06208B-3897-4D42-9D9A-E0D3EDC1B96F}" destId="{7EEA7E23-26CD-4672-884D-AB30E1CC93FF}" srcOrd="1" destOrd="0" presId="urn:microsoft.com/office/officeart/2005/8/layout/hierarchy4"/>
    <dgm:cxn modelId="{B4DF701D-EF08-44B3-B0C1-EC41EFB2156E}" type="presParOf" srcId="{7E06208B-3897-4D42-9D9A-E0D3EDC1B96F}" destId="{1989D32A-31B1-4325-A658-A90466CCB099}" srcOrd="2" destOrd="0" presId="urn:microsoft.com/office/officeart/2005/8/layout/hierarchy4"/>
    <dgm:cxn modelId="{76BBC271-576F-48F7-A357-361D87C78BB6}" type="presParOf" srcId="{1989D32A-31B1-4325-A658-A90466CCB099}" destId="{FEF6E442-EE98-4C25-9F0C-FF7F1E3FE8A8}" srcOrd="0" destOrd="0" presId="urn:microsoft.com/office/officeart/2005/8/layout/hierarchy4"/>
    <dgm:cxn modelId="{1641788E-BC58-4BEC-B522-1A00A748B9C2}" type="presParOf" srcId="{FEF6E442-EE98-4C25-9F0C-FF7F1E3FE8A8}" destId="{0869D6B8-33F2-4F29-991E-241024636DC9}" srcOrd="0" destOrd="0" presId="urn:microsoft.com/office/officeart/2005/8/layout/hierarchy4"/>
    <dgm:cxn modelId="{6091754F-0D14-457B-84A3-90E824ECFD9D}" type="presParOf" srcId="{FEF6E442-EE98-4C25-9F0C-FF7F1E3FE8A8}" destId="{2B8357CA-8DCD-46BA-8F94-9CBB1AA41C99}" srcOrd="1" destOrd="0" presId="urn:microsoft.com/office/officeart/2005/8/layout/hierarchy4"/>
    <dgm:cxn modelId="{1AC1311D-8BF0-4B7E-BDF7-C7670EEA5F68}" type="presParOf" srcId="{FEF6E442-EE98-4C25-9F0C-FF7F1E3FE8A8}" destId="{38E56385-F8DC-48EF-BC86-C831AECB7924}" srcOrd="2" destOrd="0" presId="urn:microsoft.com/office/officeart/2005/8/layout/hierarchy4"/>
    <dgm:cxn modelId="{520AF30A-1B8E-4436-B02C-1F3DD5AB2264}" type="presParOf" srcId="{38E56385-F8DC-48EF-BC86-C831AECB7924}" destId="{00B30EE2-F8D2-43DD-B5F5-AE1987168AC6}" srcOrd="0" destOrd="0" presId="urn:microsoft.com/office/officeart/2005/8/layout/hierarchy4"/>
    <dgm:cxn modelId="{F76B059D-6361-4264-A5AB-747DBBB419E6}" type="presParOf" srcId="{00B30EE2-F8D2-43DD-B5F5-AE1987168AC6}" destId="{2FD9C61B-DC19-4402-AFC3-F5B3D081321A}" srcOrd="0" destOrd="0" presId="urn:microsoft.com/office/officeart/2005/8/layout/hierarchy4"/>
    <dgm:cxn modelId="{ACD27DE2-8922-4A43-B195-D75259F1FD55}" type="presParOf" srcId="{00B30EE2-F8D2-43DD-B5F5-AE1987168AC6}" destId="{D43CA901-0375-4DDB-B3FA-1128EBF2DA3B}" srcOrd="1" destOrd="0" presId="urn:microsoft.com/office/officeart/2005/8/layout/hierarchy4"/>
    <dgm:cxn modelId="{65992C45-3625-40FB-B192-4595D024B6BA}" type="presParOf" srcId="{38E56385-F8DC-48EF-BC86-C831AECB7924}" destId="{51B47271-2F5B-436A-BFEF-F3B75E472444}" srcOrd="1" destOrd="0" presId="urn:microsoft.com/office/officeart/2005/8/layout/hierarchy4"/>
    <dgm:cxn modelId="{18CE97C4-2DDB-4B0F-BF0C-6061C6BAAEB7}" type="presParOf" srcId="{38E56385-F8DC-48EF-BC86-C831AECB7924}" destId="{7F198096-ADD5-4762-9808-49A3FDF0E197}" srcOrd="2" destOrd="0" presId="urn:microsoft.com/office/officeart/2005/8/layout/hierarchy4"/>
    <dgm:cxn modelId="{7745B803-240F-4060-A58C-B87BA9F2EA17}" type="presParOf" srcId="{7F198096-ADD5-4762-9808-49A3FDF0E197}" destId="{EB3B5321-9A3F-46DA-8227-FF48C2020B98}" srcOrd="0" destOrd="0" presId="urn:microsoft.com/office/officeart/2005/8/layout/hierarchy4"/>
    <dgm:cxn modelId="{625E99E7-EA1E-46FB-8513-262663CB90EC}" type="presParOf" srcId="{7F198096-ADD5-4762-9808-49A3FDF0E197}" destId="{39F43B61-286E-403C-A7B1-95CF93047D28}" srcOrd="1" destOrd="0" presId="urn:microsoft.com/office/officeart/2005/8/layout/hierarchy4"/>
    <dgm:cxn modelId="{81E52A94-1D83-468B-8BAC-6FEF9FA2CBCF}" type="presParOf" srcId="{38E56385-F8DC-48EF-BC86-C831AECB7924}" destId="{E87698CE-F928-49D5-A311-FE3207FDB547}" srcOrd="3" destOrd="0" presId="urn:microsoft.com/office/officeart/2005/8/layout/hierarchy4"/>
    <dgm:cxn modelId="{C8BAF693-2B81-4557-90DA-A05C6EECB74A}" type="presParOf" srcId="{38E56385-F8DC-48EF-BC86-C831AECB7924}" destId="{014F2BBC-0911-474A-871E-6C584A20FB8D}" srcOrd="4" destOrd="0" presId="urn:microsoft.com/office/officeart/2005/8/layout/hierarchy4"/>
    <dgm:cxn modelId="{F4AEAA12-995A-46CF-9D3C-3E2EC91FB45C}" type="presParOf" srcId="{014F2BBC-0911-474A-871E-6C584A20FB8D}" destId="{11BA43AB-0F15-458E-AF61-400B2D3261ED}" srcOrd="0" destOrd="0" presId="urn:microsoft.com/office/officeart/2005/8/layout/hierarchy4"/>
    <dgm:cxn modelId="{090038F0-9D7F-41AB-8299-C363ADE64661}" type="presParOf" srcId="{014F2BBC-0911-474A-871E-6C584A20FB8D}" destId="{24FE8942-ADF5-4864-838E-C19A9CFC37F0}" srcOrd="1" destOrd="0" presId="urn:microsoft.com/office/officeart/2005/8/layout/hierarchy4"/>
    <dgm:cxn modelId="{F51F22B3-E4B9-4F7F-80D5-06B781537C5C}" type="presParOf" srcId="{38E56385-F8DC-48EF-BC86-C831AECB7924}" destId="{30B6CE9C-E47A-4FB2-A4F7-FD38FBFBF2C1}" srcOrd="5" destOrd="0" presId="urn:microsoft.com/office/officeart/2005/8/layout/hierarchy4"/>
    <dgm:cxn modelId="{089A09B9-1CC7-4F73-ADFE-5378DFF7F1FD}" type="presParOf" srcId="{38E56385-F8DC-48EF-BC86-C831AECB7924}" destId="{8D9B5EB3-D4D6-4939-99E5-61B78FB3A343}" srcOrd="6" destOrd="0" presId="urn:microsoft.com/office/officeart/2005/8/layout/hierarchy4"/>
    <dgm:cxn modelId="{F71DA69B-F875-463A-B07C-7BFC56A1A558}" type="presParOf" srcId="{8D9B5EB3-D4D6-4939-99E5-61B78FB3A343}" destId="{63BDE27B-8891-42BD-A13C-2540AB1F1EC4}" srcOrd="0" destOrd="0" presId="urn:microsoft.com/office/officeart/2005/8/layout/hierarchy4"/>
    <dgm:cxn modelId="{B199121B-90FF-40E3-9B04-654A7F8C890E}" type="presParOf" srcId="{8D9B5EB3-D4D6-4939-99E5-61B78FB3A343}" destId="{00EC62FE-81B3-400D-8794-37F35C437783}" srcOrd="1" destOrd="0" presId="urn:microsoft.com/office/officeart/2005/8/layout/hierarchy4"/>
    <dgm:cxn modelId="{A838DFA9-0612-4DE2-AB17-CDEF0A0B66EA}" type="presParOf" srcId="{38E56385-F8DC-48EF-BC86-C831AECB7924}" destId="{FEC023E9-CBAF-4E80-A5C0-1BA3B0F4D56A}" srcOrd="7" destOrd="0" presId="urn:microsoft.com/office/officeart/2005/8/layout/hierarchy4"/>
    <dgm:cxn modelId="{E1B6ECFE-5696-4F57-993B-6B2F58655E99}" type="presParOf" srcId="{38E56385-F8DC-48EF-BC86-C831AECB7924}" destId="{4834C01A-9DFB-4A0B-8F6C-1EE3AE19648D}" srcOrd="8" destOrd="0" presId="urn:microsoft.com/office/officeart/2005/8/layout/hierarchy4"/>
    <dgm:cxn modelId="{9BA0D69E-4B33-4FEE-9B3F-B7A78300F5FF}" type="presParOf" srcId="{4834C01A-9DFB-4A0B-8F6C-1EE3AE19648D}" destId="{298B701E-001E-46A8-9C01-C9AD6AE69C9D}" srcOrd="0" destOrd="0" presId="urn:microsoft.com/office/officeart/2005/8/layout/hierarchy4"/>
    <dgm:cxn modelId="{3B2E23CC-BAE7-4321-9B1D-FE86334CA627}" type="presParOf" srcId="{4834C01A-9DFB-4A0B-8F6C-1EE3AE19648D}" destId="{00456F34-1E66-488C-A9BF-ABFEFC401648}" srcOrd="1" destOrd="0" presId="urn:microsoft.com/office/officeart/2005/8/layout/hierarchy4"/>
    <dgm:cxn modelId="{8DFCCC85-D8FF-4AD7-B5BD-3FC495FE6D74}" type="presParOf" srcId="{38E56385-F8DC-48EF-BC86-C831AECB7924}" destId="{EB92D02A-9A9A-4D26-818C-29BEACAF0EA2}" srcOrd="9" destOrd="0" presId="urn:microsoft.com/office/officeart/2005/8/layout/hierarchy4"/>
    <dgm:cxn modelId="{BE3ABBAA-C7CF-4D7F-BE64-447D68F41001}" type="presParOf" srcId="{38E56385-F8DC-48EF-BC86-C831AECB7924}" destId="{867E7975-2AAA-4200-9EED-7BAB1F3E0C0C}" srcOrd="10" destOrd="0" presId="urn:microsoft.com/office/officeart/2005/8/layout/hierarchy4"/>
    <dgm:cxn modelId="{44E2337E-D081-4290-88E8-F93365F110BD}" type="presParOf" srcId="{867E7975-2AAA-4200-9EED-7BAB1F3E0C0C}" destId="{479DF1ED-3B84-48BD-AB72-8839EFB7F7FC}" srcOrd="0" destOrd="0" presId="urn:microsoft.com/office/officeart/2005/8/layout/hierarchy4"/>
    <dgm:cxn modelId="{D83DCD9B-0126-4F44-A8A9-511F6633991A}" type="presParOf" srcId="{867E7975-2AAA-4200-9EED-7BAB1F3E0C0C}" destId="{2487E8D0-A984-439D-9C36-F7CCEBE7D88C}" srcOrd="1" destOrd="0" presId="urn:microsoft.com/office/officeart/2005/8/layout/hierarchy4"/>
    <dgm:cxn modelId="{45D56FE8-EE54-4AB2-B147-80E95938146D}" type="presParOf" srcId="{1989D32A-31B1-4325-A658-A90466CCB099}" destId="{9814A4EA-B9AA-4239-818E-1955B296F82A}" srcOrd="1" destOrd="0" presId="urn:microsoft.com/office/officeart/2005/8/layout/hierarchy4"/>
    <dgm:cxn modelId="{C2A09DF2-ED63-4A53-9645-FADC7D241863}" type="presParOf" srcId="{1989D32A-31B1-4325-A658-A90466CCB099}" destId="{23F0F9FC-68F6-48F4-A0FE-B175654F55F7}" srcOrd="2" destOrd="0" presId="urn:microsoft.com/office/officeart/2005/8/layout/hierarchy4"/>
    <dgm:cxn modelId="{797E897C-40BA-4BEF-9247-3B9205DC33C2}" type="presParOf" srcId="{23F0F9FC-68F6-48F4-A0FE-B175654F55F7}" destId="{93E766C4-8AAF-4C14-80D7-2B61A49911A0}" srcOrd="0" destOrd="0" presId="urn:microsoft.com/office/officeart/2005/8/layout/hierarchy4"/>
    <dgm:cxn modelId="{51F5EAFA-3350-4D46-A615-4F00DE8BC64C}" type="presParOf" srcId="{23F0F9FC-68F6-48F4-A0FE-B175654F55F7}" destId="{2DF0DEA2-1279-46BF-80EF-DF0266B03805}" srcOrd="1" destOrd="0" presId="urn:microsoft.com/office/officeart/2005/8/layout/hierarchy4"/>
    <dgm:cxn modelId="{B304CB30-0214-44EC-9346-94C4E49B3316}" type="presParOf" srcId="{23F0F9FC-68F6-48F4-A0FE-B175654F55F7}" destId="{5771461F-95FF-419F-AD8D-D47AB1EB29B2}" srcOrd="2" destOrd="0" presId="urn:microsoft.com/office/officeart/2005/8/layout/hierarchy4"/>
    <dgm:cxn modelId="{A377597F-8C13-4B9A-B464-E75079D5DEC3}" type="presParOf" srcId="{5771461F-95FF-419F-AD8D-D47AB1EB29B2}" destId="{21135DD6-DB13-4F33-AA6C-F7CB51FDB4D0}" srcOrd="0" destOrd="0" presId="urn:microsoft.com/office/officeart/2005/8/layout/hierarchy4"/>
    <dgm:cxn modelId="{1B1A7377-1B49-4D78-8510-1A0E1E40EA64}" type="presParOf" srcId="{21135DD6-DB13-4F33-AA6C-F7CB51FDB4D0}" destId="{EE47B494-5A23-461F-A62A-A39BF29AE33F}" srcOrd="0" destOrd="0" presId="urn:microsoft.com/office/officeart/2005/8/layout/hierarchy4"/>
    <dgm:cxn modelId="{CCE80F38-3C73-4C60-A05B-5CBE396A31C6}" type="presParOf" srcId="{21135DD6-DB13-4F33-AA6C-F7CB51FDB4D0}" destId="{8C148E82-28F5-47AE-A0CA-AAF2CB9B0D75}" srcOrd="1" destOrd="0" presId="urn:microsoft.com/office/officeart/2005/8/layout/hierarchy4"/>
    <dgm:cxn modelId="{06D6DD78-186D-4765-9212-746554105219}" type="presParOf" srcId="{5771461F-95FF-419F-AD8D-D47AB1EB29B2}" destId="{3603D98D-BEFE-421D-A821-098F79C22A0D}" srcOrd="1" destOrd="0" presId="urn:microsoft.com/office/officeart/2005/8/layout/hierarchy4"/>
    <dgm:cxn modelId="{5E6CAEF8-7408-4D65-97F8-3371B52CEEA9}" type="presParOf" srcId="{5771461F-95FF-419F-AD8D-D47AB1EB29B2}" destId="{028DF40D-42A2-4810-B5EC-E4916CF4972B}" srcOrd="2" destOrd="0" presId="urn:microsoft.com/office/officeart/2005/8/layout/hierarchy4"/>
    <dgm:cxn modelId="{A45FD7AE-1427-47DF-9531-9F82BCF4F84F}" type="presParOf" srcId="{028DF40D-42A2-4810-B5EC-E4916CF4972B}" destId="{A866490E-86BF-427B-BA81-ACD3382B8E8A}" srcOrd="0" destOrd="0" presId="urn:microsoft.com/office/officeart/2005/8/layout/hierarchy4"/>
    <dgm:cxn modelId="{B9931279-8025-4B61-AB5C-A8A1328D3D8B}" type="presParOf" srcId="{028DF40D-42A2-4810-B5EC-E4916CF4972B}" destId="{9AD53420-9EEB-4797-8523-CFAC50F8B483}" srcOrd="1" destOrd="0" presId="urn:microsoft.com/office/officeart/2005/8/layout/hierarchy4"/>
    <dgm:cxn modelId="{7DEB37CC-7F6B-4505-A76A-F34FE4ABECE1}" type="presParOf" srcId="{1989D32A-31B1-4325-A658-A90466CCB099}" destId="{D2D8D9C3-485F-4AA6-897B-1566F94E5FA7}" srcOrd="3" destOrd="0" presId="urn:microsoft.com/office/officeart/2005/8/layout/hierarchy4"/>
    <dgm:cxn modelId="{B2710B7A-4A1D-4596-9BA7-B37A638C65CB}" type="presParOf" srcId="{1989D32A-31B1-4325-A658-A90466CCB099}" destId="{7FD49322-25B8-4DAE-9275-14D4C330C328}" srcOrd="4" destOrd="0" presId="urn:microsoft.com/office/officeart/2005/8/layout/hierarchy4"/>
    <dgm:cxn modelId="{B6865612-2C7E-4F8F-8A3C-296FFC502D62}" type="presParOf" srcId="{7FD49322-25B8-4DAE-9275-14D4C330C328}" destId="{66AF12DA-4535-46C4-B5D7-1A283517F9F7}" srcOrd="0" destOrd="0" presId="urn:microsoft.com/office/officeart/2005/8/layout/hierarchy4"/>
    <dgm:cxn modelId="{44968E6B-56E6-4FBB-BE58-52A8C7A571C6}" type="presParOf" srcId="{7FD49322-25B8-4DAE-9275-14D4C330C328}" destId="{FD2B2BCC-E2FE-460B-9B9C-85310BF9ABC8}" srcOrd="1" destOrd="0" presId="urn:microsoft.com/office/officeart/2005/8/layout/hierarchy4"/>
    <dgm:cxn modelId="{3FDEE56D-1A30-48A0-BBC2-3B3D56500AB2}" type="presParOf" srcId="{7FD49322-25B8-4DAE-9275-14D4C330C328}" destId="{E0A99542-D12F-4A7D-94E1-E61A95A7CF00}" srcOrd="2" destOrd="0" presId="urn:microsoft.com/office/officeart/2005/8/layout/hierarchy4"/>
    <dgm:cxn modelId="{2262B1AA-FEBF-4265-933B-6C15AB6744B3}" type="presParOf" srcId="{E0A99542-D12F-4A7D-94E1-E61A95A7CF00}" destId="{A566DFFA-525F-4033-89AB-147C3166466F}" srcOrd="0" destOrd="0" presId="urn:microsoft.com/office/officeart/2005/8/layout/hierarchy4"/>
    <dgm:cxn modelId="{43BCE0DC-7E71-42B3-9215-60C4E18C8ED5}" type="presParOf" srcId="{A566DFFA-525F-4033-89AB-147C3166466F}" destId="{B939729E-522D-4465-A32A-BCEA275539BC}" srcOrd="0" destOrd="0" presId="urn:microsoft.com/office/officeart/2005/8/layout/hierarchy4"/>
    <dgm:cxn modelId="{F8B13413-F209-49B0-8C71-5C95CD8C87B5}" type="presParOf" srcId="{A566DFFA-525F-4033-89AB-147C3166466F}" destId="{1E0FEBEA-8106-42EE-8AC5-D49B0C3F4F17}" srcOrd="1" destOrd="0" presId="urn:microsoft.com/office/officeart/2005/8/layout/hierarchy4"/>
    <dgm:cxn modelId="{44CB9212-4F24-481E-8015-352A31BBEB73}" type="presParOf" srcId="{E0A99542-D12F-4A7D-94E1-E61A95A7CF00}" destId="{5197ABE6-9A95-44C0-9DDC-606AF2BEF043}" srcOrd="1" destOrd="0" presId="urn:microsoft.com/office/officeart/2005/8/layout/hierarchy4"/>
    <dgm:cxn modelId="{3B27DC5B-736F-4441-AA07-3398D2D266FE}" type="presParOf" srcId="{E0A99542-D12F-4A7D-94E1-E61A95A7CF00}" destId="{BDD2DAEC-BA7A-4C09-A7F8-CFB48CF84787}" srcOrd="2" destOrd="0" presId="urn:microsoft.com/office/officeart/2005/8/layout/hierarchy4"/>
    <dgm:cxn modelId="{F9980496-8232-4FAB-A58D-A613285DCB6E}" type="presParOf" srcId="{BDD2DAEC-BA7A-4C09-A7F8-CFB48CF84787}" destId="{DEC54CA7-F7A9-44DC-821A-175F37CF8794}" srcOrd="0" destOrd="0" presId="urn:microsoft.com/office/officeart/2005/8/layout/hierarchy4"/>
    <dgm:cxn modelId="{AA6B2637-EFB6-432A-A68D-FBB76E28D039}" type="presParOf" srcId="{BDD2DAEC-BA7A-4C09-A7F8-CFB48CF84787}" destId="{630C5AA7-6B15-4BB2-843E-2DD442C9BAE0}" srcOrd="1" destOrd="0" presId="urn:microsoft.com/office/officeart/2005/8/layout/hierarchy4"/>
    <dgm:cxn modelId="{0CF5E196-436B-46DD-A5A4-B656AD9E5C60}" type="presParOf" srcId="{E0A99542-D12F-4A7D-94E1-E61A95A7CF00}" destId="{7D8D4948-7F2A-4CE6-8AD4-189EC81651DA}" srcOrd="3" destOrd="0" presId="urn:microsoft.com/office/officeart/2005/8/layout/hierarchy4"/>
    <dgm:cxn modelId="{C67533AD-6BD5-47C7-9DCC-CF2D44427C2C}" type="presParOf" srcId="{E0A99542-D12F-4A7D-94E1-E61A95A7CF00}" destId="{A7CB7D1D-6EA7-4DAD-9800-00072BC0952E}" srcOrd="4" destOrd="0" presId="urn:microsoft.com/office/officeart/2005/8/layout/hierarchy4"/>
    <dgm:cxn modelId="{03D9350C-BC67-4E7D-90CB-B6806A88E2B2}" type="presParOf" srcId="{A7CB7D1D-6EA7-4DAD-9800-00072BC0952E}" destId="{2A313160-2EF9-4305-BB87-32D1A38B38E6}" srcOrd="0" destOrd="0" presId="urn:microsoft.com/office/officeart/2005/8/layout/hierarchy4"/>
    <dgm:cxn modelId="{3357BFD9-2638-4AD8-BFEF-B4C20989196B}" type="presParOf" srcId="{A7CB7D1D-6EA7-4DAD-9800-00072BC0952E}" destId="{6D5EFF22-7706-4757-904C-C3C2F978FDDF}" srcOrd="1" destOrd="0" presId="urn:microsoft.com/office/officeart/2005/8/layout/hierarchy4"/>
  </dgm:cxnLst>
  <dgm:bg>
    <a:effectLst>
      <a:glow rad="101600">
        <a:schemeClr val="accent1">
          <a:satMod val="175000"/>
          <a:alpha val="40000"/>
        </a:schemeClr>
      </a:glo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F6091D-69C6-4321-BEF5-666DBE6D16E3}" type="doc">
      <dgm:prSet loTypeId="urn:microsoft.com/office/officeart/2005/8/layout/default#1" loCatId="list" qsTypeId="urn:microsoft.com/office/officeart/2005/8/quickstyle/simple1" qsCatId="simple" csTypeId="urn:microsoft.com/office/officeart/2005/8/colors/accent2_4" csCatId="accent2" phldr="1"/>
      <dgm:spPr/>
      <dgm:t>
        <a:bodyPr/>
        <a:lstStyle/>
        <a:p>
          <a:endParaRPr lang="en-US"/>
        </a:p>
      </dgm:t>
    </dgm:pt>
    <dgm:pt modelId="{05E1F45F-9148-4473-B55A-4CEA6E25FE39}">
      <dgm:prSet phldrT="[Text]" custT="1"/>
      <dgm:spPr/>
      <dgm:t>
        <a:bodyPr/>
        <a:lstStyle/>
        <a:p>
          <a:r>
            <a:rPr lang="ar-SA" sz="2400" b="1" dirty="0" smtClean="0">
              <a:cs typeface="Traditional Arabic" pitchFamily="2" charset="-78"/>
            </a:rPr>
            <a:t>حاسبات كبيرة</a:t>
          </a:r>
        </a:p>
        <a:p>
          <a:r>
            <a:rPr lang="en-US" sz="2300" dirty="0" smtClean="0">
              <a:solidFill>
                <a:schemeClr val="bg1"/>
              </a:solidFill>
            </a:rPr>
            <a:t>Main frames</a:t>
          </a:r>
          <a:endParaRPr lang="en-US" sz="2300" dirty="0">
            <a:solidFill>
              <a:schemeClr val="bg1"/>
            </a:solidFill>
          </a:endParaRPr>
        </a:p>
      </dgm:t>
    </dgm:pt>
    <dgm:pt modelId="{CE840A70-387C-4EA0-A64F-2321D704A83D}" type="parTrans" cxnId="{3E6123E7-9778-488F-B72C-62ED3A01737A}">
      <dgm:prSet/>
      <dgm:spPr/>
      <dgm:t>
        <a:bodyPr/>
        <a:lstStyle/>
        <a:p>
          <a:endParaRPr lang="en-US"/>
        </a:p>
      </dgm:t>
    </dgm:pt>
    <dgm:pt modelId="{0DC03ED4-CB76-467D-9415-D0D1CAC429A3}" type="sibTrans" cxnId="{3E6123E7-9778-488F-B72C-62ED3A01737A}">
      <dgm:prSet/>
      <dgm:spPr/>
      <dgm:t>
        <a:bodyPr/>
        <a:lstStyle/>
        <a:p>
          <a:endParaRPr lang="en-US"/>
        </a:p>
      </dgm:t>
    </dgm:pt>
    <dgm:pt modelId="{2B537EF2-FB7E-4A9E-9B10-DC21203B116F}">
      <dgm:prSet phldrT="[Text]" custT="1"/>
      <dgm:spPr/>
      <dgm:t>
        <a:bodyPr/>
        <a:lstStyle/>
        <a:p>
          <a:r>
            <a:rPr lang="ar-SA" sz="2400" b="1" dirty="0" smtClean="0">
              <a:cs typeface="Traditional Arabic" pitchFamily="2" charset="-78"/>
            </a:rPr>
            <a:t>حاسبات عملاقة</a:t>
          </a:r>
        </a:p>
        <a:p>
          <a:r>
            <a:rPr lang="en-US" sz="2000" dirty="0" err="1" smtClean="0"/>
            <a:t>SuperComputers</a:t>
          </a:r>
          <a:endParaRPr lang="en-US" sz="2000" dirty="0"/>
        </a:p>
      </dgm:t>
    </dgm:pt>
    <dgm:pt modelId="{9D6EB27F-1647-4319-8373-DA45DB008E0E}" type="parTrans" cxnId="{B56478D2-71A1-4C62-80F1-A99FC3B28EA0}">
      <dgm:prSet/>
      <dgm:spPr/>
      <dgm:t>
        <a:bodyPr/>
        <a:lstStyle/>
        <a:p>
          <a:endParaRPr lang="en-US"/>
        </a:p>
      </dgm:t>
    </dgm:pt>
    <dgm:pt modelId="{82E904C1-4B65-44A7-83CC-664FB3A40564}" type="sibTrans" cxnId="{B56478D2-71A1-4C62-80F1-A99FC3B28EA0}">
      <dgm:prSet/>
      <dgm:spPr/>
      <dgm:t>
        <a:bodyPr/>
        <a:lstStyle/>
        <a:p>
          <a:endParaRPr lang="en-US"/>
        </a:p>
      </dgm:t>
    </dgm:pt>
    <dgm:pt modelId="{6B308BE1-C121-4B0A-909B-647B1CB4C68C}">
      <dgm:prSet phldrT="[Text]" custT="1"/>
      <dgm:spPr/>
      <dgm:t>
        <a:bodyPr/>
        <a:lstStyle/>
        <a:p>
          <a:r>
            <a:rPr lang="ar-SA" sz="2400" b="1" dirty="0" smtClean="0">
              <a:solidFill>
                <a:schemeClr val="tx1"/>
              </a:solidFill>
              <a:cs typeface="Traditional Arabic" pitchFamily="2" charset="-78"/>
            </a:rPr>
            <a:t>حاسبات دقيقة</a:t>
          </a:r>
        </a:p>
        <a:p>
          <a:r>
            <a:rPr lang="en-US" sz="2200" b="0" dirty="0" err="1" smtClean="0">
              <a:solidFill>
                <a:schemeClr val="tx1"/>
              </a:solidFill>
            </a:rPr>
            <a:t>MicroComputers</a:t>
          </a:r>
          <a:endParaRPr lang="en-US" sz="2200" b="0" dirty="0">
            <a:solidFill>
              <a:schemeClr val="tx1"/>
            </a:solidFill>
          </a:endParaRPr>
        </a:p>
      </dgm:t>
    </dgm:pt>
    <dgm:pt modelId="{9596CBBB-ED6C-4423-ABC8-7E1C2C7FDE30}" type="parTrans" cxnId="{F2A94DD0-72BC-4D9A-8BBD-3444816C3778}">
      <dgm:prSet/>
      <dgm:spPr/>
      <dgm:t>
        <a:bodyPr/>
        <a:lstStyle/>
        <a:p>
          <a:endParaRPr lang="en-US"/>
        </a:p>
      </dgm:t>
    </dgm:pt>
    <dgm:pt modelId="{FAD86089-FE2B-48E7-B0CD-E2C7331D8FC6}" type="sibTrans" cxnId="{F2A94DD0-72BC-4D9A-8BBD-3444816C3778}">
      <dgm:prSet/>
      <dgm:spPr/>
      <dgm:t>
        <a:bodyPr/>
        <a:lstStyle/>
        <a:p>
          <a:endParaRPr lang="en-US"/>
        </a:p>
      </dgm:t>
    </dgm:pt>
    <dgm:pt modelId="{2485876E-CCFA-40DE-9E24-B45AF56848BE}">
      <dgm:prSet phldrT="[Text]" custT="1"/>
      <dgm:spPr/>
      <dgm:t>
        <a:bodyPr/>
        <a:lstStyle/>
        <a:p>
          <a:r>
            <a:rPr lang="ar-SA" sz="2400" b="1" dirty="0" smtClean="0">
              <a:solidFill>
                <a:schemeClr val="tx1"/>
              </a:solidFill>
              <a:cs typeface="Traditional Arabic" pitchFamily="2" charset="-78"/>
            </a:rPr>
            <a:t>حاسبات متوسطة</a:t>
          </a:r>
        </a:p>
        <a:p>
          <a:r>
            <a:rPr lang="en-US" sz="2300" dirty="0" err="1" smtClean="0">
              <a:solidFill>
                <a:schemeClr val="tx1"/>
              </a:solidFill>
            </a:rPr>
            <a:t>MiniComputers</a:t>
          </a:r>
          <a:endParaRPr lang="en-US" sz="2300" dirty="0">
            <a:solidFill>
              <a:schemeClr val="tx1"/>
            </a:solidFill>
          </a:endParaRPr>
        </a:p>
      </dgm:t>
    </dgm:pt>
    <dgm:pt modelId="{320368F1-F341-4437-878A-A69350219C84}" type="parTrans" cxnId="{6F8F41E9-9554-4338-8DAB-D4C2C4B8821E}">
      <dgm:prSet/>
      <dgm:spPr/>
      <dgm:t>
        <a:bodyPr/>
        <a:lstStyle/>
        <a:p>
          <a:endParaRPr lang="en-US"/>
        </a:p>
      </dgm:t>
    </dgm:pt>
    <dgm:pt modelId="{95631DCE-8287-421A-809C-B4B58AFC803B}" type="sibTrans" cxnId="{6F8F41E9-9554-4338-8DAB-D4C2C4B8821E}">
      <dgm:prSet/>
      <dgm:spPr/>
      <dgm:t>
        <a:bodyPr/>
        <a:lstStyle/>
        <a:p>
          <a:endParaRPr lang="en-US"/>
        </a:p>
      </dgm:t>
    </dgm:pt>
    <dgm:pt modelId="{4C74A2B3-A586-434D-A912-A51903C04A48}">
      <dgm:prSet phldrT="[Text]" custT="1"/>
      <dgm:spPr/>
      <dgm:t>
        <a:bodyPr/>
        <a:lstStyle/>
        <a:p>
          <a:r>
            <a:rPr lang="ar-SA" sz="2400" b="1" dirty="0" smtClean="0">
              <a:solidFill>
                <a:schemeClr val="tx1"/>
              </a:solidFill>
              <a:cs typeface="Traditional Arabic" pitchFamily="2" charset="-78"/>
            </a:rPr>
            <a:t>حاسب التحكم</a:t>
          </a:r>
        </a:p>
        <a:p>
          <a:r>
            <a:rPr lang="en-US" sz="2400" dirty="0" smtClean="0">
              <a:solidFill>
                <a:schemeClr val="tx1"/>
              </a:solidFill>
            </a:rPr>
            <a:t>Control Computer</a:t>
          </a:r>
          <a:endParaRPr lang="en-US" sz="2400" dirty="0">
            <a:solidFill>
              <a:schemeClr val="tx1"/>
            </a:solidFill>
          </a:endParaRPr>
        </a:p>
      </dgm:t>
    </dgm:pt>
    <dgm:pt modelId="{35FEE81E-9776-49BB-93DE-ABD451BC7580}" type="parTrans" cxnId="{4A2DBA9D-ECA1-4290-9780-48AA841BC9F3}">
      <dgm:prSet/>
      <dgm:spPr/>
      <dgm:t>
        <a:bodyPr/>
        <a:lstStyle/>
        <a:p>
          <a:endParaRPr lang="en-US"/>
        </a:p>
      </dgm:t>
    </dgm:pt>
    <dgm:pt modelId="{580D40A7-F1EC-4979-8062-C286AAAB9578}" type="sibTrans" cxnId="{4A2DBA9D-ECA1-4290-9780-48AA841BC9F3}">
      <dgm:prSet/>
      <dgm:spPr/>
      <dgm:t>
        <a:bodyPr/>
        <a:lstStyle/>
        <a:p>
          <a:endParaRPr lang="en-US"/>
        </a:p>
      </dgm:t>
    </dgm:pt>
    <dgm:pt modelId="{1198861C-4E35-480E-BE3D-0C3A8A60E2E2}">
      <dgm:prSet custT="1"/>
      <dgm:spPr/>
      <dgm:t>
        <a:bodyPr/>
        <a:lstStyle/>
        <a:p>
          <a:r>
            <a:rPr lang="ar-SA" sz="2400" b="1" dirty="0" smtClean="0">
              <a:cs typeface="Traditional Arabic" pitchFamily="2" charset="-78"/>
            </a:rPr>
            <a:t>محطة عمل</a:t>
          </a:r>
        </a:p>
        <a:p>
          <a:r>
            <a:rPr lang="en-US" sz="2400" dirty="0" smtClean="0">
              <a:solidFill>
                <a:schemeClr val="bg1"/>
              </a:solidFill>
            </a:rPr>
            <a:t>Work Station</a:t>
          </a:r>
          <a:endParaRPr lang="en-US" sz="2400" dirty="0">
            <a:solidFill>
              <a:schemeClr val="bg1"/>
            </a:solidFill>
          </a:endParaRPr>
        </a:p>
      </dgm:t>
    </dgm:pt>
    <dgm:pt modelId="{D72B2AD9-9FDF-4B7F-88C8-136EA90E0796}" type="parTrans" cxnId="{0E06BADA-5AB0-403D-9A94-42EF4A75FD95}">
      <dgm:prSet/>
      <dgm:spPr/>
      <dgm:t>
        <a:bodyPr/>
        <a:lstStyle/>
        <a:p>
          <a:endParaRPr lang="en-US"/>
        </a:p>
      </dgm:t>
    </dgm:pt>
    <dgm:pt modelId="{B600ED4E-E10F-4F18-9044-1010F702A459}" type="sibTrans" cxnId="{0E06BADA-5AB0-403D-9A94-42EF4A75FD95}">
      <dgm:prSet/>
      <dgm:spPr/>
      <dgm:t>
        <a:bodyPr/>
        <a:lstStyle/>
        <a:p>
          <a:endParaRPr lang="en-US"/>
        </a:p>
      </dgm:t>
    </dgm:pt>
    <dgm:pt modelId="{53F8761D-FF2A-47AF-B7C3-ECFCB4DA0860}" type="pres">
      <dgm:prSet presAssocID="{D1F6091D-69C6-4321-BEF5-666DBE6D16E3}" presName="diagram" presStyleCnt="0">
        <dgm:presLayoutVars>
          <dgm:dir/>
          <dgm:resizeHandles val="exact"/>
        </dgm:presLayoutVars>
      </dgm:prSet>
      <dgm:spPr/>
      <dgm:t>
        <a:bodyPr/>
        <a:lstStyle/>
        <a:p>
          <a:endParaRPr lang="en-US"/>
        </a:p>
      </dgm:t>
    </dgm:pt>
    <dgm:pt modelId="{1D60519D-C322-4BB1-8053-DA399C0EA497}" type="pres">
      <dgm:prSet presAssocID="{05E1F45F-9148-4473-B55A-4CEA6E25FE39}" presName="node" presStyleLbl="node1" presStyleIdx="0" presStyleCnt="6">
        <dgm:presLayoutVars>
          <dgm:bulletEnabled val="1"/>
        </dgm:presLayoutVars>
      </dgm:prSet>
      <dgm:spPr/>
      <dgm:t>
        <a:bodyPr/>
        <a:lstStyle/>
        <a:p>
          <a:endParaRPr lang="en-US"/>
        </a:p>
      </dgm:t>
    </dgm:pt>
    <dgm:pt modelId="{6DC6694C-F9EB-4EEB-99F0-95C87FB6ECC5}" type="pres">
      <dgm:prSet presAssocID="{0DC03ED4-CB76-467D-9415-D0D1CAC429A3}" presName="sibTrans" presStyleCnt="0"/>
      <dgm:spPr/>
    </dgm:pt>
    <dgm:pt modelId="{F92AE664-1C85-43E0-8B40-83B091255724}" type="pres">
      <dgm:prSet presAssocID="{2B537EF2-FB7E-4A9E-9B10-DC21203B116F}" presName="node" presStyleLbl="node1" presStyleIdx="1" presStyleCnt="6">
        <dgm:presLayoutVars>
          <dgm:bulletEnabled val="1"/>
        </dgm:presLayoutVars>
      </dgm:prSet>
      <dgm:spPr/>
      <dgm:t>
        <a:bodyPr/>
        <a:lstStyle/>
        <a:p>
          <a:endParaRPr lang="en-US"/>
        </a:p>
      </dgm:t>
    </dgm:pt>
    <dgm:pt modelId="{9C740F37-46F2-4727-853F-DE6258BA18AF}" type="pres">
      <dgm:prSet presAssocID="{82E904C1-4B65-44A7-83CC-664FB3A40564}" presName="sibTrans" presStyleCnt="0"/>
      <dgm:spPr/>
    </dgm:pt>
    <dgm:pt modelId="{74998C20-9B17-4324-9244-0A78493AE189}" type="pres">
      <dgm:prSet presAssocID="{6B308BE1-C121-4B0A-909B-647B1CB4C68C}" presName="node" presStyleLbl="node1" presStyleIdx="2" presStyleCnt="6">
        <dgm:presLayoutVars>
          <dgm:bulletEnabled val="1"/>
        </dgm:presLayoutVars>
      </dgm:prSet>
      <dgm:spPr/>
      <dgm:t>
        <a:bodyPr/>
        <a:lstStyle/>
        <a:p>
          <a:endParaRPr lang="en-US"/>
        </a:p>
      </dgm:t>
    </dgm:pt>
    <dgm:pt modelId="{26328F77-F269-451A-994C-9D37D8E722A9}" type="pres">
      <dgm:prSet presAssocID="{FAD86089-FE2B-48E7-B0CD-E2C7331D8FC6}" presName="sibTrans" presStyleCnt="0"/>
      <dgm:spPr/>
    </dgm:pt>
    <dgm:pt modelId="{6C1700E6-53FA-4503-BEB5-2B10829E40D9}" type="pres">
      <dgm:prSet presAssocID="{2485876E-CCFA-40DE-9E24-B45AF56848BE}" presName="node" presStyleLbl="node1" presStyleIdx="3" presStyleCnt="6">
        <dgm:presLayoutVars>
          <dgm:bulletEnabled val="1"/>
        </dgm:presLayoutVars>
      </dgm:prSet>
      <dgm:spPr/>
      <dgm:t>
        <a:bodyPr/>
        <a:lstStyle/>
        <a:p>
          <a:endParaRPr lang="en-US"/>
        </a:p>
      </dgm:t>
    </dgm:pt>
    <dgm:pt modelId="{9531517C-5C09-4746-947B-A7B68107BF8B}" type="pres">
      <dgm:prSet presAssocID="{95631DCE-8287-421A-809C-B4B58AFC803B}" presName="sibTrans" presStyleCnt="0"/>
      <dgm:spPr/>
    </dgm:pt>
    <dgm:pt modelId="{CB673A60-A67A-446C-A4C6-C7146262AD21}" type="pres">
      <dgm:prSet presAssocID="{4C74A2B3-A586-434D-A912-A51903C04A48}" presName="node" presStyleLbl="node1" presStyleIdx="4" presStyleCnt="6">
        <dgm:presLayoutVars>
          <dgm:bulletEnabled val="1"/>
        </dgm:presLayoutVars>
      </dgm:prSet>
      <dgm:spPr/>
      <dgm:t>
        <a:bodyPr/>
        <a:lstStyle/>
        <a:p>
          <a:endParaRPr lang="en-US"/>
        </a:p>
      </dgm:t>
    </dgm:pt>
    <dgm:pt modelId="{4123092F-984D-4D7B-A504-C982431793AF}" type="pres">
      <dgm:prSet presAssocID="{580D40A7-F1EC-4979-8062-C286AAAB9578}" presName="sibTrans" presStyleCnt="0"/>
      <dgm:spPr/>
    </dgm:pt>
    <dgm:pt modelId="{8DB9648E-A0BA-4CDE-B983-2A455596340C}" type="pres">
      <dgm:prSet presAssocID="{1198861C-4E35-480E-BE3D-0C3A8A60E2E2}" presName="node" presStyleLbl="node1" presStyleIdx="5" presStyleCnt="6">
        <dgm:presLayoutVars>
          <dgm:bulletEnabled val="1"/>
        </dgm:presLayoutVars>
      </dgm:prSet>
      <dgm:spPr/>
      <dgm:t>
        <a:bodyPr/>
        <a:lstStyle/>
        <a:p>
          <a:endParaRPr lang="en-US"/>
        </a:p>
      </dgm:t>
    </dgm:pt>
  </dgm:ptLst>
  <dgm:cxnLst>
    <dgm:cxn modelId="{296B71D6-1A93-4611-B02D-D5A106A01BFB}" type="presOf" srcId="{1198861C-4E35-480E-BE3D-0C3A8A60E2E2}" destId="{8DB9648E-A0BA-4CDE-B983-2A455596340C}" srcOrd="0" destOrd="0" presId="urn:microsoft.com/office/officeart/2005/8/layout/default#1"/>
    <dgm:cxn modelId="{6F8F41E9-9554-4338-8DAB-D4C2C4B8821E}" srcId="{D1F6091D-69C6-4321-BEF5-666DBE6D16E3}" destId="{2485876E-CCFA-40DE-9E24-B45AF56848BE}" srcOrd="3" destOrd="0" parTransId="{320368F1-F341-4437-878A-A69350219C84}" sibTransId="{95631DCE-8287-421A-809C-B4B58AFC803B}"/>
    <dgm:cxn modelId="{44FEE525-F63C-42DA-A607-F40674134570}" type="presOf" srcId="{4C74A2B3-A586-434D-A912-A51903C04A48}" destId="{CB673A60-A67A-446C-A4C6-C7146262AD21}" srcOrd="0" destOrd="0" presId="urn:microsoft.com/office/officeart/2005/8/layout/default#1"/>
    <dgm:cxn modelId="{3E6123E7-9778-488F-B72C-62ED3A01737A}" srcId="{D1F6091D-69C6-4321-BEF5-666DBE6D16E3}" destId="{05E1F45F-9148-4473-B55A-4CEA6E25FE39}" srcOrd="0" destOrd="0" parTransId="{CE840A70-387C-4EA0-A64F-2321D704A83D}" sibTransId="{0DC03ED4-CB76-467D-9415-D0D1CAC429A3}"/>
    <dgm:cxn modelId="{EFBECFC8-0090-46F5-89DD-E0BEFDEC1764}" type="presOf" srcId="{D1F6091D-69C6-4321-BEF5-666DBE6D16E3}" destId="{53F8761D-FF2A-47AF-B7C3-ECFCB4DA0860}" srcOrd="0" destOrd="0" presId="urn:microsoft.com/office/officeart/2005/8/layout/default#1"/>
    <dgm:cxn modelId="{0E06BADA-5AB0-403D-9A94-42EF4A75FD95}" srcId="{D1F6091D-69C6-4321-BEF5-666DBE6D16E3}" destId="{1198861C-4E35-480E-BE3D-0C3A8A60E2E2}" srcOrd="5" destOrd="0" parTransId="{D72B2AD9-9FDF-4B7F-88C8-136EA90E0796}" sibTransId="{B600ED4E-E10F-4F18-9044-1010F702A459}"/>
    <dgm:cxn modelId="{4A2DBA9D-ECA1-4290-9780-48AA841BC9F3}" srcId="{D1F6091D-69C6-4321-BEF5-666DBE6D16E3}" destId="{4C74A2B3-A586-434D-A912-A51903C04A48}" srcOrd="4" destOrd="0" parTransId="{35FEE81E-9776-49BB-93DE-ABD451BC7580}" sibTransId="{580D40A7-F1EC-4979-8062-C286AAAB9578}"/>
    <dgm:cxn modelId="{60AFEF88-D569-42B6-853B-7BBE11E8C7EE}" type="presOf" srcId="{2B537EF2-FB7E-4A9E-9B10-DC21203B116F}" destId="{F92AE664-1C85-43E0-8B40-83B091255724}" srcOrd="0" destOrd="0" presId="urn:microsoft.com/office/officeart/2005/8/layout/default#1"/>
    <dgm:cxn modelId="{442F075D-F329-4F1B-B5CB-8346ABA2A966}" type="presOf" srcId="{05E1F45F-9148-4473-B55A-4CEA6E25FE39}" destId="{1D60519D-C322-4BB1-8053-DA399C0EA497}" srcOrd="0" destOrd="0" presId="urn:microsoft.com/office/officeart/2005/8/layout/default#1"/>
    <dgm:cxn modelId="{29D0FC20-D94E-49E1-8CB5-014D501AE1A8}" type="presOf" srcId="{6B308BE1-C121-4B0A-909B-647B1CB4C68C}" destId="{74998C20-9B17-4324-9244-0A78493AE189}" srcOrd="0" destOrd="0" presId="urn:microsoft.com/office/officeart/2005/8/layout/default#1"/>
    <dgm:cxn modelId="{B56478D2-71A1-4C62-80F1-A99FC3B28EA0}" srcId="{D1F6091D-69C6-4321-BEF5-666DBE6D16E3}" destId="{2B537EF2-FB7E-4A9E-9B10-DC21203B116F}" srcOrd="1" destOrd="0" parTransId="{9D6EB27F-1647-4319-8373-DA45DB008E0E}" sibTransId="{82E904C1-4B65-44A7-83CC-664FB3A40564}"/>
    <dgm:cxn modelId="{F2A94DD0-72BC-4D9A-8BBD-3444816C3778}" srcId="{D1F6091D-69C6-4321-BEF5-666DBE6D16E3}" destId="{6B308BE1-C121-4B0A-909B-647B1CB4C68C}" srcOrd="2" destOrd="0" parTransId="{9596CBBB-ED6C-4423-ABC8-7E1C2C7FDE30}" sibTransId="{FAD86089-FE2B-48E7-B0CD-E2C7331D8FC6}"/>
    <dgm:cxn modelId="{A1B2196D-444A-4722-B469-E702C68886D6}" type="presOf" srcId="{2485876E-CCFA-40DE-9E24-B45AF56848BE}" destId="{6C1700E6-53FA-4503-BEB5-2B10829E40D9}" srcOrd="0" destOrd="0" presId="urn:microsoft.com/office/officeart/2005/8/layout/default#1"/>
    <dgm:cxn modelId="{9C08C37F-51A7-4BDC-9260-7112809531BE}" type="presParOf" srcId="{53F8761D-FF2A-47AF-B7C3-ECFCB4DA0860}" destId="{1D60519D-C322-4BB1-8053-DA399C0EA497}" srcOrd="0" destOrd="0" presId="urn:microsoft.com/office/officeart/2005/8/layout/default#1"/>
    <dgm:cxn modelId="{8C730AF1-A8A6-4A6F-A9A2-DC918D7E2A5F}" type="presParOf" srcId="{53F8761D-FF2A-47AF-B7C3-ECFCB4DA0860}" destId="{6DC6694C-F9EB-4EEB-99F0-95C87FB6ECC5}" srcOrd="1" destOrd="0" presId="urn:microsoft.com/office/officeart/2005/8/layout/default#1"/>
    <dgm:cxn modelId="{AF9992F1-CB1C-4FFE-AC77-0A2245828D07}" type="presParOf" srcId="{53F8761D-FF2A-47AF-B7C3-ECFCB4DA0860}" destId="{F92AE664-1C85-43E0-8B40-83B091255724}" srcOrd="2" destOrd="0" presId="urn:microsoft.com/office/officeart/2005/8/layout/default#1"/>
    <dgm:cxn modelId="{6F780326-E7CF-41CE-A661-1AA22EAED617}" type="presParOf" srcId="{53F8761D-FF2A-47AF-B7C3-ECFCB4DA0860}" destId="{9C740F37-46F2-4727-853F-DE6258BA18AF}" srcOrd="3" destOrd="0" presId="urn:microsoft.com/office/officeart/2005/8/layout/default#1"/>
    <dgm:cxn modelId="{DCEED4DF-1A63-4BB2-B558-AA19D920CE5F}" type="presParOf" srcId="{53F8761D-FF2A-47AF-B7C3-ECFCB4DA0860}" destId="{74998C20-9B17-4324-9244-0A78493AE189}" srcOrd="4" destOrd="0" presId="urn:microsoft.com/office/officeart/2005/8/layout/default#1"/>
    <dgm:cxn modelId="{07E9B685-8A95-4FC3-816F-E72868B5FA09}" type="presParOf" srcId="{53F8761D-FF2A-47AF-B7C3-ECFCB4DA0860}" destId="{26328F77-F269-451A-994C-9D37D8E722A9}" srcOrd="5" destOrd="0" presId="urn:microsoft.com/office/officeart/2005/8/layout/default#1"/>
    <dgm:cxn modelId="{3EA9FC44-0508-4B4B-BBAD-29BD69944980}" type="presParOf" srcId="{53F8761D-FF2A-47AF-B7C3-ECFCB4DA0860}" destId="{6C1700E6-53FA-4503-BEB5-2B10829E40D9}" srcOrd="6" destOrd="0" presId="urn:microsoft.com/office/officeart/2005/8/layout/default#1"/>
    <dgm:cxn modelId="{D5252749-5EEB-4471-9F58-433D9A3A323D}" type="presParOf" srcId="{53F8761D-FF2A-47AF-B7C3-ECFCB4DA0860}" destId="{9531517C-5C09-4746-947B-A7B68107BF8B}" srcOrd="7" destOrd="0" presId="urn:microsoft.com/office/officeart/2005/8/layout/default#1"/>
    <dgm:cxn modelId="{CC0B23F9-D37C-4911-9053-10C15C6E4667}" type="presParOf" srcId="{53F8761D-FF2A-47AF-B7C3-ECFCB4DA0860}" destId="{CB673A60-A67A-446C-A4C6-C7146262AD21}" srcOrd="8" destOrd="0" presId="urn:microsoft.com/office/officeart/2005/8/layout/default#1"/>
    <dgm:cxn modelId="{2214ADE3-4E77-4DF7-92D3-7A4724E43032}" type="presParOf" srcId="{53F8761D-FF2A-47AF-B7C3-ECFCB4DA0860}" destId="{4123092F-984D-4D7B-A504-C982431793AF}" srcOrd="9" destOrd="0" presId="urn:microsoft.com/office/officeart/2005/8/layout/default#1"/>
    <dgm:cxn modelId="{080DF748-0FC0-4AF5-A917-01E09B91FAA0}" type="presParOf" srcId="{53F8761D-FF2A-47AF-B7C3-ECFCB4DA0860}" destId="{8DB9648E-A0BA-4CDE-B983-2A455596340C}"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6091D-69C6-4321-BEF5-666DBE6D16E3}" type="doc">
      <dgm:prSet loTypeId="urn:microsoft.com/office/officeart/2005/8/layout/default#2" loCatId="list" qsTypeId="urn:microsoft.com/office/officeart/2005/8/quickstyle/simple1" qsCatId="simple" csTypeId="urn:microsoft.com/office/officeart/2005/8/colors/accent2_4" csCatId="accent2" phldr="1"/>
      <dgm:spPr/>
      <dgm:t>
        <a:bodyPr/>
        <a:lstStyle/>
        <a:p>
          <a:endParaRPr lang="en-US"/>
        </a:p>
      </dgm:t>
    </dgm:pt>
    <dgm:pt modelId="{05E1F45F-9148-4473-B55A-4CEA6E25FE39}">
      <dgm:prSet phldrT="[Text]" custT="1"/>
      <dgm:spPr/>
      <dgm:t>
        <a:bodyPr/>
        <a:lstStyle/>
        <a:p>
          <a:r>
            <a:rPr lang="ar-SA" sz="2400" b="1" dirty="0" smtClean="0">
              <a:cs typeface="Traditional Arabic" pitchFamily="2" charset="-78"/>
            </a:rPr>
            <a:t>حاسبات كبيرة</a:t>
          </a:r>
        </a:p>
        <a:p>
          <a:r>
            <a:rPr lang="en-US" sz="2300" dirty="0" smtClean="0">
              <a:solidFill>
                <a:schemeClr val="bg1"/>
              </a:solidFill>
            </a:rPr>
            <a:t>Main frame</a:t>
          </a:r>
          <a:endParaRPr lang="en-US" sz="2300" dirty="0">
            <a:solidFill>
              <a:schemeClr val="bg1"/>
            </a:solidFill>
          </a:endParaRPr>
        </a:p>
      </dgm:t>
    </dgm:pt>
    <dgm:pt modelId="{CE840A70-387C-4EA0-A64F-2321D704A83D}" type="parTrans" cxnId="{3E6123E7-9778-488F-B72C-62ED3A01737A}">
      <dgm:prSet/>
      <dgm:spPr/>
      <dgm:t>
        <a:bodyPr/>
        <a:lstStyle/>
        <a:p>
          <a:endParaRPr lang="en-US"/>
        </a:p>
      </dgm:t>
    </dgm:pt>
    <dgm:pt modelId="{0DC03ED4-CB76-467D-9415-D0D1CAC429A3}" type="sibTrans" cxnId="{3E6123E7-9778-488F-B72C-62ED3A01737A}">
      <dgm:prSet/>
      <dgm:spPr/>
      <dgm:t>
        <a:bodyPr/>
        <a:lstStyle/>
        <a:p>
          <a:endParaRPr lang="en-US"/>
        </a:p>
      </dgm:t>
    </dgm:pt>
    <dgm:pt modelId="{2B537EF2-FB7E-4A9E-9B10-DC21203B116F}">
      <dgm:prSet phldrT="[Text]" custT="1"/>
      <dgm:spPr/>
      <dgm:t>
        <a:bodyPr/>
        <a:lstStyle/>
        <a:p>
          <a:r>
            <a:rPr lang="ar-SA" sz="2400" b="1" dirty="0" smtClean="0">
              <a:cs typeface="Traditional Arabic" pitchFamily="2" charset="-78"/>
            </a:rPr>
            <a:t>حاسبات عملاقة</a:t>
          </a:r>
        </a:p>
        <a:p>
          <a:r>
            <a:rPr lang="en-US" sz="2300" dirty="0" smtClean="0"/>
            <a:t>Super Computer</a:t>
          </a:r>
          <a:endParaRPr lang="en-US" sz="2300" dirty="0"/>
        </a:p>
      </dgm:t>
    </dgm:pt>
    <dgm:pt modelId="{9D6EB27F-1647-4319-8373-DA45DB008E0E}" type="parTrans" cxnId="{B56478D2-71A1-4C62-80F1-A99FC3B28EA0}">
      <dgm:prSet/>
      <dgm:spPr/>
      <dgm:t>
        <a:bodyPr/>
        <a:lstStyle/>
        <a:p>
          <a:endParaRPr lang="en-US"/>
        </a:p>
      </dgm:t>
    </dgm:pt>
    <dgm:pt modelId="{82E904C1-4B65-44A7-83CC-664FB3A40564}" type="sibTrans" cxnId="{B56478D2-71A1-4C62-80F1-A99FC3B28EA0}">
      <dgm:prSet/>
      <dgm:spPr/>
      <dgm:t>
        <a:bodyPr/>
        <a:lstStyle/>
        <a:p>
          <a:endParaRPr lang="en-US"/>
        </a:p>
      </dgm:t>
    </dgm:pt>
    <dgm:pt modelId="{6B308BE1-C121-4B0A-909B-647B1CB4C68C}">
      <dgm:prSet phldrT="[Text]" custT="1"/>
      <dgm:spPr/>
      <dgm:t>
        <a:bodyPr/>
        <a:lstStyle/>
        <a:p>
          <a:r>
            <a:rPr lang="ar-SA" sz="2400" b="1" dirty="0" smtClean="0">
              <a:solidFill>
                <a:schemeClr val="tx1"/>
              </a:solidFill>
              <a:cs typeface="Traditional Arabic" pitchFamily="2" charset="-78"/>
            </a:rPr>
            <a:t>حاسبات دقيقة</a:t>
          </a:r>
        </a:p>
        <a:p>
          <a:r>
            <a:rPr lang="en-US" sz="2200" b="0" dirty="0" smtClean="0">
              <a:solidFill>
                <a:schemeClr val="tx1"/>
              </a:solidFill>
            </a:rPr>
            <a:t>Microcomputers</a:t>
          </a:r>
          <a:endParaRPr lang="en-US" sz="2200" b="0" dirty="0">
            <a:solidFill>
              <a:schemeClr val="tx1"/>
            </a:solidFill>
          </a:endParaRPr>
        </a:p>
      </dgm:t>
    </dgm:pt>
    <dgm:pt modelId="{9596CBBB-ED6C-4423-ABC8-7E1C2C7FDE30}" type="parTrans" cxnId="{F2A94DD0-72BC-4D9A-8BBD-3444816C3778}">
      <dgm:prSet/>
      <dgm:spPr/>
      <dgm:t>
        <a:bodyPr/>
        <a:lstStyle/>
        <a:p>
          <a:endParaRPr lang="en-US"/>
        </a:p>
      </dgm:t>
    </dgm:pt>
    <dgm:pt modelId="{FAD86089-FE2B-48E7-B0CD-E2C7331D8FC6}" type="sibTrans" cxnId="{F2A94DD0-72BC-4D9A-8BBD-3444816C3778}">
      <dgm:prSet/>
      <dgm:spPr/>
      <dgm:t>
        <a:bodyPr/>
        <a:lstStyle/>
        <a:p>
          <a:endParaRPr lang="en-US"/>
        </a:p>
      </dgm:t>
    </dgm:pt>
    <dgm:pt modelId="{2485876E-CCFA-40DE-9E24-B45AF56848BE}">
      <dgm:prSet phldrT="[Text]" custT="1"/>
      <dgm:spPr/>
      <dgm:t>
        <a:bodyPr/>
        <a:lstStyle/>
        <a:p>
          <a:r>
            <a:rPr lang="ar-SA" sz="2400" b="1" dirty="0" smtClean="0">
              <a:solidFill>
                <a:schemeClr val="tx1"/>
              </a:solidFill>
              <a:cs typeface="Traditional Arabic" pitchFamily="2" charset="-78"/>
            </a:rPr>
            <a:t>حاسبات متوسطة</a:t>
          </a:r>
        </a:p>
        <a:p>
          <a:r>
            <a:rPr lang="en-US" sz="2300" dirty="0" smtClean="0">
              <a:solidFill>
                <a:schemeClr val="tx1"/>
              </a:solidFill>
            </a:rPr>
            <a:t>Minicomputers</a:t>
          </a:r>
          <a:endParaRPr lang="en-US" sz="2300" dirty="0">
            <a:solidFill>
              <a:schemeClr val="tx1"/>
            </a:solidFill>
          </a:endParaRPr>
        </a:p>
      </dgm:t>
    </dgm:pt>
    <dgm:pt modelId="{320368F1-F341-4437-878A-A69350219C84}" type="parTrans" cxnId="{6F8F41E9-9554-4338-8DAB-D4C2C4B8821E}">
      <dgm:prSet/>
      <dgm:spPr/>
      <dgm:t>
        <a:bodyPr/>
        <a:lstStyle/>
        <a:p>
          <a:endParaRPr lang="en-US"/>
        </a:p>
      </dgm:t>
    </dgm:pt>
    <dgm:pt modelId="{95631DCE-8287-421A-809C-B4B58AFC803B}" type="sibTrans" cxnId="{6F8F41E9-9554-4338-8DAB-D4C2C4B8821E}">
      <dgm:prSet/>
      <dgm:spPr/>
      <dgm:t>
        <a:bodyPr/>
        <a:lstStyle/>
        <a:p>
          <a:endParaRPr lang="en-US"/>
        </a:p>
      </dgm:t>
    </dgm:pt>
    <dgm:pt modelId="{4C74A2B3-A586-434D-A912-A51903C04A48}">
      <dgm:prSet phldrT="[Text]" custT="1"/>
      <dgm:spPr/>
      <dgm:t>
        <a:bodyPr/>
        <a:lstStyle/>
        <a:p>
          <a:r>
            <a:rPr lang="ar-SA" sz="2400" b="1" dirty="0" smtClean="0">
              <a:solidFill>
                <a:schemeClr val="tx1"/>
              </a:solidFill>
              <a:cs typeface="Traditional Arabic" pitchFamily="2" charset="-78"/>
            </a:rPr>
            <a:t>حاسب التحكم</a:t>
          </a:r>
        </a:p>
        <a:p>
          <a:r>
            <a:rPr lang="en-US" sz="2400" dirty="0" smtClean="0">
              <a:solidFill>
                <a:schemeClr val="tx1"/>
              </a:solidFill>
            </a:rPr>
            <a:t>Control Computer</a:t>
          </a:r>
          <a:endParaRPr lang="en-US" sz="2400" dirty="0">
            <a:solidFill>
              <a:schemeClr val="tx1"/>
            </a:solidFill>
          </a:endParaRPr>
        </a:p>
      </dgm:t>
    </dgm:pt>
    <dgm:pt modelId="{35FEE81E-9776-49BB-93DE-ABD451BC7580}" type="parTrans" cxnId="{4A2DBA9D-ECA1-4290-9780-48AA841BC9F3}">
      <dgm:prSet/>
      <dgm:spPr/>
      <dgm:t>
        <a:bodyPr/>
        <a:lstStyle/>
        <a:p>
          <a:endParaRPr lang="en-US"/>
        </a:p>
      </dgm:t>
    </dgm:pt>
    <dgm:pt modelId="{580D40A7-F1EC-4979-8062-C286AAAB9578}" type="sibTrans" cxnId="{4A2DBA9D-ECA1-4290-9780-48AA841BC9F3}">
      <dgm:prSet/>
      <dgm:spPr/>
      <dgm:t>
        <a:bodyPr/>
        <a:lstStyle/>
        <a:p>
          <a:endParaRPr lang="en-US"/>
        </a:p>
      </dgm:t>
    </dgm:pt>
    <dgm:pt modelId="{1198861C-4E35-480E-BE3D-0C3A8A60E2E2}">
      <dgm:prSet custT="1"/>
      <dgm:spPr/>
      <dgm:t>
        <a:bodyPr/>
        <a:lstStyle/>
        <a:p>
          <a:r>
            <a:rPr lang="ar-SA" sz="2400" b="1" dirty="0" smtClean="0">
              <a:cs typeface="Traditional Arabic" pitchFamily="2" charset="-78"/>
            </a:rPr>
            <a:t>محطة عمل</a:t>
          </a:r>
        </a:p>
        <a:p>
          <a:r>
            <a:rPr lang="en-US" sz="2400" dirty="0" smtClean="0">
              <a:solidFill>
                <a:schemeClr val="bg1"/>
              </a:solidFill>
            </a:rPr>
            <a:t>Work Station</a:t>
          </a:r>
          <a:endParaRPr lang="en-US" sz="2400" dirty="0">
            <a:solidFill>
              <a:schemeClr val="bg1"/>
            </a:solidFill>
          </a:endParaRPr>
        </a:p>
      </dgm:t>
    </dgm:pt>
    <dgm:pt modelId="{D72B2AD9-9FDF-4B7F-88C8-136EA90E0796}" type="parTrans" cxnId="{0E06BADA-5AB0-403D-9A94-42EF4A75FD95}">
      <dgm:prSet/>
      <dgm:spPr/>
      <dgm:t>
        <a:bodyPr/>
        <a:lstStyle/>
        <a:p>
          <a:endParaRPr lang="en-US"/>
        </a:p>
      </dgm:t>
    </dgm:pt>
    <dgm:pt modelId="{B600ED4E-E10F-4F18-9044-1010F702A459}" type="sibTrans" cxnId="{0E06BADA-5AB0-403D-9A94-42EF4A75FD95}">
      <dgm:prSet/>
      <dgm:spPr/>
      <dgm:t>
        <a:bodyPr/>
        <a:lstStyle/>
        <a:p>
          <a:endParaRPr lang="en-US"/>
        </a:p>
      </dgm:t>
    </dgm:pt>
    <dgm:pt modelId="{53F8761D-FF2A-47AF-B7C3-ECFCB4DA0860}" type="pres">
      <dgm:prSet presAssocID="{D1F6091D-69C6-4321-BEF5-666DBE6D16E3}" presName="diagram" presStyleCnt="0">
        <dgm:presLayoutVars>
          <dgm:dir/>
          <dgm:resizeHandles val="exact"/>
        </dgm:presLayoutVars>
      </dgm:prSet>
      <dgm:spPr/>
      <dgm:t>
        <a:bodyPr/>
        <a:lstStyle/>
        <a:p>
          <a:endParaRPr lang="en-US"/>
        </a:p>
      </dgm:t>
    </dgm:pt>
    <dgm:pt modelId="{1D60519D-C322-4BB1-8053-DA399C0EA497}" type="pres">
      <dgm:prSet presAssocID="{05E1F45F-9148-4473-B55A-4CEA6E25FE39}" presName="node" presStyleLbl="node1" presStyleIdx="0" presStyleCnt="6">
        <dgm:presLayoutVars>
          <dgm:bulletEnabled val="1"/>
        </dgm:presLayoutVars>
      </dgm:prSet>
      <dgm:spPr/>
      <dgm:t>
        <a:bodyPr/>
        <a:lstStyle/>
        <a:p>
          <a:endParaRPr lang="en-US"/>
        </a:p>
      </dgm:t>
    </dgm:pt>
    <dgm:pt modelId="{6DC6694C-F9EB-4EEB-99F0-95C87FB6ECC5}" type="pres">
      <dgm:prSet presAssocID="{0DC03ED4-CB76-467D-9415-D0D1CAC429A3}" presName="sibTrans" presStyleCnt="0"/>
      <dgm:spPr/>
    </dgm:pt>
    <dgm:pt modelId="{F92AE664-1C85-43E0-8B40-83B091255724}" type="pres">
      <dgm:prSet presAssocID="{2B537EF2-FB7E-4A9E-9B10-DC21203B116F}" presName="node" presStyleLbl="node1" presStyleIdx="1" presStyleCnt="6">
        <dgm:presLayoutVars>
          <dgm:bulletEnabled val="1"/>
        </dgm:presLayoutVars>
      </dgm:prSet>
      <dgm:spPr/>
      <dgm:t>
        <a:bodyPr/>
        <a:lstStyle/>
        <a:p>
          <a:endParaRPr lang="en-US"/>
        </a:p>
      </dgm:t>
    </dgm:pt>
    <dgm:pt modelId="{9C740F37-46F2-4727-853F-DE6258BA18AF}" type="pres">
      <dgm:prSet presAssocID="{82E904C1-4B65-44A7-83CC-664FB3A40564}" presName="sibTrans" presStyleCnt="0"/>
      <dgm:spPr/>
    </dgm:pt>
    <dgm:pt modelId="{74998C20-9B17-4324-9244-0A78493AE189}" type="pres">
      <dgm:prSet presAssocID="{6B308BE1-C121-4B0A-909B-647B1CB4C68C}" presName="node" presStyleLbl="node1" presStyleIdx="2" presStyleCnt="6">
        <dgm:presLayoutVars>
          <dgm:bulletEnabled val="1"/>
        </dgm:presLayoutVars>
      </dgm:prSet>
      <dgm:spPr/>
      <dgm:t>
        <a:bodyPr/>
        <a:lstStyle/>
        <a:p>
          <a:endParaRPr lang="en-US"/>
        </a:p>
      </dgm:t>
    </dgm:pt>
    <dgm:pt modelId="{26328F77-F269-451A-994C-9D37D8E722A9}" type="pres">
      <dgm:prSet presAssocID="{FAD86089-FE2B-48E7-B0CD-E2C7331D8FC6}" presName="sibTrans" presStyleCnt="0"/>
      <dgm:spPr/>
    </dgm:pt>
    <dgm:pt modelId="{6C1700E6-53FA-4503-BEB5-2B10829E40D9}" type="pres">
      <dgm:prSet presAssocID="{2485876E-CCFA-40DE-9E24-B45AF56848BE}" presName="node" presStyleLbl="node1" presStyleIdx="3" presStyleCnt="6">
        <dgm:presLayoutVars>
          <dgm:bulletEnabled val="1"/>
        </dgm:presLayoutVars>
      </dgm:prSet>
      <dgm:spPr/>
      <dgm:t>
        <a:bodyPr/>
        <a:lstStyle/>
        <a:p>
          <a:endParaRPr lang="en-US"/>
        </a:p>
      </dgm:t>
    </dgm:pt>
    <dgm:pt modelId="{9531517C-5C09-4746-947B-A7B68107BF8B}" type="pres">
      <dgm:prSet presAssocID="{95631DCE-8287-421A-809C-B4B58AFC803B}" presName="sibTrans" presStyleCnt="0"/>
      <dgm:spPr/>
    </dgm:pt>
    <dgm:pt modelId="{CB673A60-A67A-446C-A4C6-C7146262AD21}" type="pres">
      <dgm:prSet presAssocID="{4C74A2B3-A586-434D-A912-A51903C04A48}" presName="node" presStyleLbl="node1" presStyleIdx="4" presStyleCnt="6">
        <dgm:presLayoutVars>
          <dgm:bulletEnabled val="1"/>
        </dgm:presLayoutVars>
      </dgm:prSet>
      <dgm:spPr/>
      <dgm:t>
        <a:bodyPr/>
        <a:lstStyle/>
        <a:p>
          <a:endParaRPr lang="en-US"/>
        </a:p>
      </dgm:t>
    </dgm:pt>
    <dgm:pt modelId="{4123092F-984D-4D7B-A504-C982431793AF}" type="pres">
      <dgm:prSet presAssocID="{580D40A7-F1EC-4979-8062-C286AAAB9578}" presName="sibTrans" presStyleCnt="0"/>
      <dgm:spPr/>
    </dgm:pt>
    <dgm:pt modelId="{8DB9648E-A0BA-4CDE-B983-2A455596340C}" type="pres">
      <dgm:prSet presAssocID="{1198861C-4E35-480E-BE3D-0C3A8A60E2E2}" presName="node" presStyleLbl="node1" presStyleIdx="5" presStyleCnt="6">
        <dgm:presLayoutVars>
          <dgm:bulletEnabled val="1"/>
        </dgm:presLayoutVars>
      </dgm:prSet>
      <dgm:spPr/>
      <dgm:t>
        <a:bodyPr/>
        <a:lstStyle/>
        <a:p>
          <a:endParaRPr lang="en-US"/>
        </a:p>
      </dgm:t>
    </dgm:pt>
  </dgm:ptLst>
  <dgm:cxnLst>
    <dgm:cxn modelId="{6F8F41E9-9554-4338-8DAB-D4C2C4B8821E}" srcId="{D1F6091D-69C6-4321-BEF5-666DBE6D16E3}" destId="{2485876E-CCFA-40DE-9E24-B45AF56848BE}" srcOrd="3" destOrd="0" parTransId="{320368F1-F341-4437-878A-A69350219C84}" sibTransId="{95631DCE-8287-421A-809C-B4B58AFC803B}"/>
    <dgm:cxn modelId="{BDA85297-70D6-4F7F-9CD9-1E70321F52CA}" type="presOf" srcId="{4C74A2B3-A586-434D-A912-A51903C04A48}" destId="{CB673A60-A67A-446C-A4C6-C7146262AD21}" srcOrd="0" destOrd="0" presId="urn:microsoft.com/office/officeart/2005/8/layout/default#2"/>
    <dgm:cxn modelId="{3E6123E7-9778-488F-B72C-62ED3A01737A}" srcId="{D1F6091D-69C6-4321-BEF5-666DBE6D16E3}" destId="{05E1F45F-9148-4473-B55A-4CEA6E25FE39}" srcOrd="0" destOrd="0" parTransId="{CE840A70-387C-4EA0-A64F-2321D704A83D}" sibTransId="{0DC03ED4-CB76-467D-9415-D0D1CAC429A3}"/>
    <dgm:cxn modelId="{7C7276B5-D93C-43D7-91FA-B6E47C90573D}" type="presOf" srcId="{2485876E-CCFA-40DE-9E24-B45AF56848BE}" destId="{6C1700E6-53FA-4503-BEB5-2B10829E40D9}" srcOrd="0" destOrd="0" presId="urn:microsoft.com/office/officeart/2005/8/layout/default#2"/>
    <dgm:cxn modelId="{0E06BADA-5AB0-403D-9A94-42EF4A75FD95}" srcId="{D1F6091D-69C6-4321-BEF5-666DBE6D16E3}" destId="{1198861C-4E35-480E-BE3D-0C3A8A60E2E2}" srcOrd="5" destOrd="0" parTransId="{D72B2AD9-9FDF-4B7F-88C8-136EA90E0796}" sibTransId="{B600ED4E-E10F-4F18-9044-1010F702A459}"/>
    <dgm:cxn modelId="{4A2DBA9D-ECA1-4290-9780-48AA841BC9F3}" srcId="{D1F6091D-69C6-4321-BEF5-666DBE6D16E3}" destId="{4C74A2B3-A586-434D-A912-A51903C04A48}" srcOrd="4" destOrd="0" parTransId="{35FEE81E-9776-49BB-93DE-ABD451BC7580}" sibTransId="{580D40A7-F1EC-4979-8062-C286AAAB9578}"/>
    <dgm:cxn modelId="{DFDD7BB0-CE3F-4AE7-B166-7E37F5638525}" type="presOf" srcId="{D1F6091D-69C6-4321-BEF5-666DBE6D16E3}" destId="{53F8761D-FF2A-47AF-B7C3-ECFCB4DA0860}" srcOrd="0" destOrd="0" presId="urn:microsoft.com/office/officeart/2005/8/layout/default#2"/>
    <dgm:cxn modelId="{EA250885-3AE5-4E09-8CB4-C6557ECCDD57}" type="presOf" srcId="{2B537EF2-FB7E-4A9E-9B10-DC21203B116F}" destId="{F92AE664-1C85-43E0-8B40-83B091255724}" srcOrd="0" destOrd="0" presId="urn:microsoft.com/office/officeart/2005/8/layout/default#2"/>
    <dgm:cxn modelId="{E50D9D90-4182-4BD6-B24A-2BE3C90532B2}" type="presOf" srcId="{05E1F45F-9148-4473-B55A-4CEA6E25FE39}" destId="{1D60519D-C322-4BB1-8053-DA399C0EA497}" srcOrd="0" destOrd="0" presId="urn:microsoft.com/office/officeart/2005/8/layout/default#2"/>
    <dgm:cxn modelId="{816FDEF3-97A4-4B08-9CDE-CD060B000FE4}" type="presOf" srcId="{6B308BE1-C121-4B0A-909B-647B1CB4C68C}" destId="{74998C20-9B17-4324-9244-0A78493AE189}" srcOrd="0" destOrd="0" presId="urn:microsoft.com/office/officeart/2005/8/layout/default#2"/>
    <dgm:cxn modelId="{ED5B94B6-731D-40D9-8057-90EBACCDE20A}" type="presOf" srcId="{1198861C-4E35-480E-BE3D-0C3A8A60E2E2}" destId="{8DB9648E-A0BA-4CDE-B983-2A455596340C}" srcOrd="0" destOrd="0" presId="urn:microsoft.com/office/officeart/2005/8/layout/default#2"/>
    <dgm:cxn modelId="{B56478D2-71A1-4C62-80F1-A99FC3B28EA0}" srcId="{D1F6091D-69C6-4321-BEF5-666DBE6D16E3}" destId="{2B537EF2-FB7E-4A9E-9B10-DC21203B116F}" srcOrd="1" destOrd="0" parTransId="{9D6EB27F-1647-4319-8373-DA45DB008E0E}" sibTransId="{82E904C1-4B65-44A7-83CC-664FB3A40564}"/>
    <dgm:cxn modelId="{F2A94DD0-72BC-4D9A-8BBD-3444816C3778}" srcId="{D1F6091D-69C6-4321-BEF5-666DBE6D16E3}" destId="{6B308BE1-C121-4B0A-909B-647B1CB4C68C}" srcOrd="2" destOrd="0" parTransId="{9596CBBB-ED6C-4423-ABC8-7E1C2C7FDE30}" sibTransId="{FAD86089-FE2B-48E7-B0CD-E2C7331D8FC6}"/>
    <dgm:cxn modelId="{42CBCEC9-6932-4842-A98C-14BC5AF264B8}" type="presParOf" srcId="{53F8761D-FF2A-47AF-B7C3-ECFCB4DA0860}" destId="{1D60519D-C322-4BB1-8053-DA399C0EA497}" srcOrd="0" destOrd="0" presId="urn:microsoft.com/office/officeart/2005/8/layout/default#2"/>
    <dgm:cxn modelId="{F8C9EB4C-9B92-49D9-9DE8-9BCEA0E17CD2}" type="presParOf" srcId="{53F8761D-FF2A-47AF-B7C3-ECFCB4DA0860}" destId="{6DC6694C-F9EB-4EEB-99F0-95C87FB6ECC5}" srcOrd="1" destOrd="0" presId="urn:microsoft.com/office/officeart/2005/8/layout/default#2"/>
    <dgm:cxn modelId="{861FEFC9-4CAA-415F-BFD3-098D2C7AB645}" type="presParOf" srcId="{53F8761D-FF2A-47AF-B7C3-ECFCB4DA0860}" destId="{F92AE664-1C85-43E0-8B40-83B091255724}" srcOrd="2" destOrd="0" presId="urn:microsoft.com/office/officeart/2005/8/layout/default#2"/>
    <dgm:cxn modelId="{7E1CD5DB-E184-4677-83D8-6CC980ADCEB7}" type="presParOf" srcId="{53F8761D-FF2A-47AF-B7C3-ECFCB4DA0860}" destId="{9C740F37-46F2-4727-853F-DE6258BA18AF}" srcOrd="3" destOrd="0" presId="urn:microsoft.com/office/officeart/2005/8/layout/default#2"/>
    <dgm:cxn modelId="{B5A49339-DF61-4D5D-99D3-75E752DC780C}" type="presParOf" srcId="{53F8761D-FF2A-47AF-B7C3-ECFCB4DA0860}" destId="{74998C20-9B17-4324-9244-0A78493AE189}" srcOrd="4" destOrd="0" presId="urn:microsoft.com/office/officeart/2005/8/layout/default#2"/>
    <dgm:cxn modelId="{7BF646CE-6089-487C-AC39-CDD851482234}" type="presParOf" srcId="{53F8761D-FF2A-47AF-B7C3-ECFCB4DA0860}" destId="{26328F77-F269-451A-994C-9D37D8E722A9}" srcOrd="5" destOrd="0" presId="urn:microsoft.com/office/officeart/2005/8/layout/default#2"/>
    <dgm:cxn modelId="{CD1CBF45-F033-4047-9C39-33D9A667FBD4}" type="presParOf" srcId="{53F8761D-FF2A-47AF-B7C3-ECFCB4DA0860}" destId="{6C1700E6-53FA-4503-BEB5-2B10829E40D9}" srcOrd="6" destOrd="0" presId="urn:microsoft.com/office/officeart/2005/8/layout/default#2"/>
    <dgm:cxn modelId="{F9D660BF-9D81-4687-92A9-11E5D232077C}" type="presParOf" srcId="{53F8761D-FF2A-47AF-B7C3-ECFCB4DA0860}" destId="{9531517C-5C09-4746-947B-A7B68107BF8B}" srcOrd="7" destOrd="0" presId="urn:microsoft.com/office/officeart/2005/8/layout/default#2"/>
    <dgm:cxn modelId="{9504B4A2-7622-4B7E-AD41-4BDA8727624B}" type="presParOf" srcId="{53F8761D-FF2A-47AF-B7C3-ECFCB4DA0860}" destId="{CB673A60-A67A-446C-A4C6-C7146262AD21}" srcOrd="8" destOrd="0" presId="urn:microsoft.com/office/officeart/2005/8/layout/default#2"/>
    <dgm:cxn modelId="{7C15248C-97E5-4026-AD09-9BA0383F79F3}" type="presParOf" srcId="{53F8761D-FF2A-47AF-B7C3-ECFCB4DA0860}" destId="{4123092F-984D-4D7B-A504-C982431793AF}" srcOrd="9" destOrd="0" presId="urn:microsoft.com/office/officeart/2005/8/layout/default#2"/>
    <dgm:cxn modelId="{A27B7658-5C2F-42FA-A84B-FA44113E9B48}" type="presParOf" srcId="{53F8761D-FF2A-47AF-B7C3-ECFCB4DA0860}" destId="{8DB9648E-A0BA-4CDE-B983-2A455596340C}"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992A-053B-4D84-9424-7B8134D067C0}">
      <dsp:nvSpPr>
        <dsp:cNvPr id="0" name=""/>
        <dsp:cNvSpPr/>
      </dsp:nvSpPr>
      <dsp:spPr>
        <a:xfrm>
          <a:off x="4194766" y="1489888"/>
          <a:ext cx="508606" cy="3998051"/>
        </a:xfrm>
        <a:custGeom>
          <a:avLst/>
          <a:gdLst/>
          <a:ahLst/>
          <a:cxnLst/>
          <a:rect l="0" t="0" r="0" b="0"/>
          <a:pathLst>
            <a:path>
              <a:moveTo>
                <a:pt x="0" y="0"/>
              </a:moveTo>
              <a:lnTo>
                <a:pt x="0" y="3998051"/>
              </a:lnTo>
              <a:lnTo>
                <a:pt x="508606" y="3998051"/>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A2161-CFDD-4C38-BC1F-230519548170}">
      <dsp:nvSpPr>
        <dsp:cNvPr id="0" name=""/>
        <dsp:cNvSpPr/>
      </dsp:nvSpPr>
      <dsp:spPr>
        <a:xfrm>
          <a:off x="4194766" y="1489888"/>
          <a:ext cx="508606" cy="3137864"/>
        </a:xfrm>
        <a:custGeom>
          <a:avLst/>
          <a:gdLst/>
          <a:ahLst/>
          <a:cxnLst/>
          <a:rect l="0" t="0" r="0" b="0"/>
          <a:pathLst>
            <a:path>
              <a:moveTo>
                <a:pt x="0" y="0"/>
              </a:moveTo>
              <a:lnTo>
                <a:pt x="0" y="3137864"/>
              </a:lnTo>
              <a:lnTo>
                <a:pt x="508606" y="313786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DC663-680F-421D-A13C-C72B1420195E}">
      <dsp:nvSpPr>
        <dsp:cNvPr id="0" name=""/>
        <dsp:cNvSpPr/>
      </dsp:nvSpPr>
      <dsp:spPr>
        <a:xfrm>
          <a:off x="4194766" y="1489888"/>
          <a:ext cx="508606" cy="2277677"/>
        </a:xfrm>
        <a:custGeom>
          <a:avLst/>
          <a:gdLst/>
          <a:ahLst/>
          <a:cxnLst/>
          <a:rect l="0" t="0" r="0" b="0"/>
          <a:pathLst>
            <a:path>
              <a:moveTo>
                <a:pt x="0" y="0"/>
              </a:moveTo>
              <a:lnTo>
                <a:pt x="0" y="2277677"/>
              </a:lnTo>
              <a:lnTo>
                <a:pt x="508606" y="2277677"/>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192FD-7233-4CE8-8472-A53D82131DBC}">
      <dsp:nvSpPr>
        <dsp:cNvPr id="0" name=""/>
        <dsp:cNvSpPr/>
      </dsp:nvSpPr>
      <dsp:spPr>
        <a:xfrm>
          <a:off x="4194766" y="1489888"/>
          <a:ext cx="508606" cy="1417490"/>
        </a:xfrm>
        <a:custGeom>
          <a:avLst/>
          <a:gdLst/>
          <a:ahLst/>
          <a:cxnLst/>
          <a:rect l="0" t="0" r="0" b="0"/>
          <a:pathLst>
            <a:path>
              <a:moveTo>
                <a:pt x="0" y="0"/>
              </a:moveTo>
              <a:lnTo>
                <a:pt x="0" y="1417490"/>
              </a:lnTo>
              <a:lnTo>
                <a:pt x="508606" y="1417490"/>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96756-1E18-4A22-89BD-30001B687673}">
      <dsp:nvSpPr>
        <dsp:cNvPr id="0" name=""/>
        <dsp:cNvSpPr/>
      </dsp:nvSpPr>
      <dsp:spPr>
        <a:xfrm>
          <a:off x="4194766" y="1489888"/>
          <a:ext cx="508606" cy="557304"/>
        </a:xfrm>
        <a:custGeom>
          <a:avLst/>
          <a:gdLst/>
          <a:ahLst/>
          <a:cxnLst/>
          <a:rect l="0" t="0" r="0" b="0"/>
          <a:pathLst>
            <a:path>
              <a:moveTo>
                <a:pt x="0" y="0"/>
              </a:moveTo>
              <a:lnTo>
                <a:pt x="0" y="557304"/>
              </a:lnTo>
              <a:lnTo>
                <a:pt x="508606" y="55730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9423C-BA5F-4F1F-84B6-9796CEE8A02A}">
      <dsp:nvSpPr>
        <dsp:cNvPr id="0" name=""/>
        <dsp:cNvSpPr/>
      </dsp:nvSpPr>
      <dsp:spPr>
        <a:xfrm>
          <a:off x="4021408" y="462417"/>
          <a:ext cx="1529642" cy="255998"/>
        </a:xfrm>
        <a:custGeom>
          <a:avLst/>
          <a:gdLst/>
          <a:ahLst/>
          <a:cxnLst/>
          <a:rect l="0" t="0" r="0" b="0"/>
          <a:pathLst>
            <a:path>
              <a:moveTo>
                <a:pt x="0" y="0"/>
              </a:moveTo>
              <a:lnTo>
                <a:pt x="0" y="128788"/>
              </a:lnTo>
              <a:lnTo>
                <a:pt x="1529642" y="128788"/>
              </a:lnTo>
              <a:lnTo>
                <a:pt x="1529642" y="255998"/>
              </a:lnTo>
            </a:path>
          </a:pathLst>
        </a:custGeom>
        <a:noFill/>
        <a:ln w="1905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EB3E4-3D92-40B2-80C8-B304F8DEC829}">
      <dsp:nvSpPr>
        <dsp:cNvPr id="0" name=""/>
        <dsp:cNvSpPr/>
      </dsp:nvSpPr>
      <dsp:spPr>
        <a:xfrm>
          <a:off x="2908653" y="1571418"/>
          <a:ext cx="415571" cy="3137864"/>
        </a:xfrm>
        <a:custGeom>
          <a:avLst/>
          <a:gdLst/>
          <a:ahLst/>
          <a:cxnLst/>
          <a:rect l="0" t="0" r="0" b="0"/>
          <a:pathLst>
            <a:path>
              <a:moveTo>
                <a:pt x="415571" y="0"/>
              </a:moveTo>
              <a:lnTo>
                <a:pt x="415571" y="3137864"/>
              </a:lnTo>
              <a:lnTo>
                <a:pt x="0" y="313786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4309E-4C23-4F5E-A4E3-211036E55AE6}">
      <dsp:nvSpPr>
        <dsp:cNvPr id="0" name=""/>
        <dsp:cNvSpPr/>
      </dsp:nvSpPr>
      <dsp:spPr>
        <a:xfrm>
          <a:off x="2908653" y="1571418"/>
          <a:ext cx="415571" cy="2277677"/>
        </a:xfrm>
        <a:custGeom>
          <a:avLst/>
          <a:gdLst/>
          <a:ahLst/>
          <a:cxnLst/>
          <a:rect l="0" t="0" r="0" b="0"/>
          <a:pathLst>
            <a:path>
              <a:moveTo>
                <a:pt x="415571" y="0"/>
              </a:moveTo>
              <a:lnTo>
                <a:pt x="415571" y="2277677"/>
              </a:lnTo>
              <a:lnTo>
                <a:pt x="0" y="2277677"/>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536BB0-3EFC-4F62-949D-6674D777C2BE}">
      <dsp:nvSpPr>
        <dsp:cNvPr id="0" name=""/>
        <dsp:cNvSpPr/>
      </dsp:nvSpPr>
      <dsp:spPr>
        <a:xfrm>
          <a:off x="2908653" y="1571418"/>
          <a:ext cx="415571" cy="1417490"/>
        </a:xfrm>
        <a:custGeom>
          <a:avLst/>
          <a:gdLst/>
          <a:ahLst/>
          <a:cxnLst/>
          <a:rect l="0" t="0" r="0" b="0"/>
          <a:pathLst>
            <a:path>
              <a:moveTo>
                <a:pt x="415571" y="0"/>
              </a:moveTo>
              <a:lnTo>
                <a:pt x="415571" y="1417490"/>
              </a:lnTo>
              <a:lnTo>
                <a:pt x="0" y="1417490"/>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1E62C-6BE8-44F3-AD57-D3E957666964}">
      <dsp:nvSpPr>
        <dsp:cNvPr id="0" name=""/>
        <dsp:cNvSpPr/>
      </dsp:nvSpPr>
      <dsp:spPr>
        <a:xfrm>
          <a:off x="2908653" y="1571418"/>
          <a:ext cx="415571" cy="557304"/>
        </a:xfrm>
        <a:custGeom>
          <a:avLst/>
          <a:gdLst/>
          <a:ahLst/>
          <a:cxnLst/>
          <a:rect l="0" t="0" r="0" b="0"/>
          <a:pathLst>
            <a:path>
              <a:moveTo>
                <a:pt x="415571" y="0"/>
              </a:moveTo>
              <a:lnTo>
                <a:pt x="415571" y="557304"/>
              </a:lnTo>
              <a:lnTo>
                <a:pt x="0" y="557304"/>
              </a:lnTo>
            </a:path>
          </a:pathLst>
        </a:custGeom>
        <a:noFill/>
        <a:ln w="1905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7E08B-DE2E-45C3-A427-C949DC878D0E}">
      <dsp:nvSpPr>
        <dsp:cNvPr id="0" name=""/>
        <dsp:cNvSpPr/>
      </dsp:nvSpPr>
      <dsp:spPr>
        <a:xfrm>
          <a:off x="2216033" y="462417"/>
          <a:ext cx="1805374" cy="255998"/>
        </a:xfrm>
        <a:custGeom>
          <a:avLst/>
          <a:gdLst/>
          <a:ahLst/>
          <a:cxnLst/>
          <a:rect l="0" t="0" r="0" b="0"/>
          <a:pathLst>
            <a:path>
              <a:moveTo>
                <a:pt x="1805374" y="0"/>
              </a:moveTo>
              <a:lnTo>
                <a:pt x="1805374" y="128788"/>
              </a:lnTo>
              <a:lnTo>
                <a:pt x="0" y="128788"/>
              </a:lnTo>
              <a:lnTo>
                <a:pt x="0" y="255998"/>
              </a:lnTo>
            </a:path>
          </a:pathLst>
        </a:custGeom>
        <a:noFill/>
        <a:ln w="1905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98CDA-2847-4DDB-BD57-59BAB6249C87}">
      <dsp:nvSpPr>
        <dsp:cNvPr id="0" name=""/>
        <dsp:cNvSpPr/>
      </dsp:nvSpPr>
      <dsp:spPr>
        <a:xfrm>
          <a:off x="1298693" y="0"/>
          <a:ext cx="5445430" cy="462417"/>
        </a:xfrm>
        <a:prstGeom prst="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800" b="1" i="0" u="none" strike="noStrike" kern="1200" cap="none" normalizeH="0" baseline="0" dirty="0" smtClean="0">
              <a:ln/>
              <a:effectLst/>
              <a:cs typeface="Traditional Arabic" pitchFamily="2" charset="-78"/>
            </a:rPr>
            <a:t>مكونات الحاسب</a:t>
          </a:r>
          <a:r>
            <a:rPr kumimoji="0" lang="ar-SA" sz="2800" b="1" i="0" u="none" strike="noStrike" kern="1200" cap="none" normalizeH="0" baseline="0" dirty="0" smtClean="0">
              <a:ln/>
              <a:effectLst/>
              <a:cs typeface="Traditional Arabic" pitchFamily="2" charset="-78"/>
            </a:rPr>
            <a:t> الآلي</a:t>
          </a:r>
          <a:endParaRPr kumimoji="0" lang="en-US" sz="2800" b="1" i="0" u="none" strike="noStrike" kern="1200" cap="none" normalizeH="0" baseline="0" dirty="0" smtClean="0">
            <a:ln/>
            <a:effectLst/>
            <a:cs typeface="Traditional Arabic" pitchFamily="2" charset="-78"/>
          </a:endParaRPr>
        </a:p>
      </dsp:txBody>
      <dsp:txXfrm>
        <a:off x="1298693" y="0"/>
        <a:ext cx="5445430" cy="462417"/>
      </dsp:txXfrm>
    </dsp:sp>
    <dsp:sp modelId="{7C16FC8D-44F1-490E-89D8-866CD61151D8}">
      <dsp:nvSpPr>
        <dsp:cNvPr id="0" name=""/>
        <dsp:cNvSpPr/>
      </dsp:nvSpPr>
      <dsp:spPr>
        <a:xfrm>
          <a:off x="830793" y="718416"/>
          <a:ext cx="2770479" cy="853002"/>
        </a:xfrm>
        <a:prstGeom prst="rect">
          <a:avLst/>
        </a:prstGeom>
        <a:solidFill>
          <a:schemeClr val="accent2">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cs typeface="Traditional Arabic" pitchFamily="2" charset="-78"/>
            </a:rPr>
            <a:t>المكونات البرمجية (البرامج)</a:t>
          </a:r>
          <a:br>
            <a:rPr kumimoji="0" lang="ar-SA" sz="2000" b="1" i="0" u="none" strike="noStrike" kern="1200" cap="none" normalizeH="0" baseline="0" dirty="0" smtClean="0">
              <a:ln/>
              <a:effectLst/>
              <a:cs typeface="Traditional Arabic" pitchFamily="2" charset="-78"/>
            </a:rPr>
          </a:br>
          <a:r>
            <a:rPr kumimoji="0" lang="en-US" sz="2000" b="0" i="0" u="none" strike="noStrike" kern="1200" cap="none" normalizeH="0" baseline="0" dirty="0" smtClean="0">
              <a:ln/>
              <a:effectLst/>
              <a:cs typeface="Traditional Arabic" pitchFamily="2" charset="-78"/>
            </a:rPr>
            <a:t>Software</a:t>
          </a:r>
        </a:p>
      </dsp:txBody>
      <dsp:txXfrm>
        <a:off x="830793" y="718416"/>
        <a:ext cx="2770479" cy="853002"/>
      </dsp:txXfrm>
    </dsp:sp>
    <dsp:sp modelId="{BA0D710E-2B71-4865-8975-BDD8954104A4}">
      <dsp:nvSpPr>
        <dsp:cNvPr id="0" name=""/>
        <dsp:cNvSpPr/>
      </dsp:nvSpPr>
      <dsp:spPr>
        <a:xfrm>
          <a:off x="1697123" y="1825839"/>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أنظمة التشغيل</a:t>
          </a:r>
          <a:endParaRPr kumimoji="0" lang="en-US" sz="2000" b="1" i="0" u="none" strike="noStrike" kern="1200" cap="none" normalizeH="0" baseline="0" dirty="0" smtClean="0">
            <a:ln/>
            <a:effectLst/>
            <a:cs typeface="Traditional Arabic" pitchFamily="2" charset="-78"/>
          </a:endParaRPr>
        </a:p>
      </dsp:txBody>
      <dsp:txXfrm>
        <a:off x="1697123" y="1825839"/>
        <a:ext cx="1211530" cy="605765"/>
      </dsp:txXfrm>
    </dsp:sp>
    <dsp:sp modelId="{A2168CD6-D8C1-4F8F-A291-A937BD161A7F}">
      <dsp:nvSpPr>
        <dsp:cNvPr id="0" name=""/>
        <dsp:cNvSpPr/>
      </dsp:nvSpPr>
      <dsp:spPr>
        <a:xfrm>
          <a:off x="1697123" y="2686026"/>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البرامج التطبيقية</a:t>
          </a:r>
          <a:endParaRPr kumimoji="0" lang="en-US" sz="2000" b="1" i="0" u="none" strike="noStrike" kern="1200" cap="none" normalizeH="0" baseline="0" dirty="0" smtClean="0">
            <a:ln/>
            <a:effectLst/>
            <a:cs typeface="Traditional Arabic" pitchFamily="2" charset="-78"/>
          </a:endParaRPr>
        </a:p>
      </dsp:txBody>
      <dsp:txXfrm>
        <a:off x="1697123" y="2686026"/>
        <a:ext cx="1211530" cy="605765"/>
      </dsp:txXfrm>
    </dsp:sp>
    <dsp:sp modelId="{81F49FB5-2316-4A72-947D-51945AFCDA25}">
      <dsp:nvSpPr>
        <dsp:cNvPr id="0" name=""/>
        <dsp:cNvSpPr/>
      </dsp:nvSpPr>
      <dsp:spPr>
        <a:xfrm>
          <a:off x="1697123" y="3546213"/>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لغات البرمجة</a:t>
          </a:r>
          <a:endParaRPr kumimoji="0" lang="en-US" sz="2000" b="1" i="0" u="none" strike="noStrike" kern="1200" cap="none" normalizeH="0" baseline="0" dirty="0" smtClean="0">
            <a:ln/>
            <a:effectLst/>
            <a:cs typeface="Traditional Arabic" pitchFamily="2" charset="-78"/>
          </a:endParaRPr>
        </a:p>
      </dsp:txBody>
      <dsp:txXfrm>
        <a:off x="1697123" y="3546213"/>
        <a:ext cx="1211530" cy="605765"/>
      </dsp:txXfrm>
    </dsp:sp>
    <dsp:sp modelId="{8956779E-6872-4D86-BFEF-4C9CD91B6F12}">
      <dsp:nvSpPr>
        <dsp:cNvPr id="0" name=""/>
        <dsp:cNvSpPr/>
      </dsp:nvSpPr>
      <dsp:spPr>
        <a:xfrm>
          <a:off x="1697123" y="4406400"/>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البرامج المساعدة</a:t>
          </a:r>
          <a:endParaRPr kumimoji="0" lang="en-US" sz="2000" b="1" i="0" u="none" strike="noStrike" kern="1200" cap="none" normalizeH="0" baseline="0" dirty="0" smtClean="0">
            <a:ln/>
            <a:effectLst/>
            <a:cs typeface="Traditional Arabic" pitchFamily="2" charset="-78"/>
          </a:endParaRPr>
        </a:p>
      </dsp:txBody>
      <dsp:txXfrm>
        <a:off x="1697123" y="4406400"/>
        <a:ext cx="1211530" cy="605765"/>
      </dsp:txXfrm>
    </dsp:sp>
    <dsp:sp modelId="{FC771218-FE21-4EE6-B521-745738DA0B8E}">
      <dsp:nvSpPr>
        <dsp:cNvPr id="0" name=""/>
        <dsp:cNvSpPr/>
      </dsp:nvSpPr>
      <dsp:spPr>
        <a:xfrm>
          <a:off x="3855695" y="718416"/>
          <a:ext cx="3390710" cy="771472"/>
        </a:xfrm>
        <a:prstGeom prst="rect">
          <a:avLst/>
        </a:prstGeom>
        <a:solidFill>
          <a:schemeClr val="accent2">
            <a:tint val="99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kern="1200" cap="none" normalizeH="0" baseline="0" dirty="0" smtClean="0">
              <a:ln/>
              <a:effectLst/>
              <a:cs typeface="Traditional Arabic" pitchFamily="2" charset="-78"/>
            </a:rPr>
            <a:t>المكونات الماديّة (الأجهزة)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effectLst/>
              <a:cs typeface="Traditional Arabic" pitchFamily="2" charset="-78"/>
            </a:rPr>
            <a:t>Hardware</a:t>
          </a:r>
        </a:p>
      </dsp:txBody>
      <dsp:txXfrm>
        <a:off x="3855695" y="718416"/>
        <a:ext cx="3390710" cy="771472"/>
      </dsp:txXfrm>
    </dsp:sp>
    <dsp:sp modelId="{144CC70D-1848-4CD5-B0C7-2C2BE096DD22}">
      <dsp:nvSpPr>
        <dsp:cNvPr id="0" name=""/>
        <dsp:cNvSpPr/>
      </dsp:nvSpPr>
      <dsp:spPr>
        <a:xfrm>
          <a:off x="4703372" y="1744309"/>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وحدة المعالجة</a:t>
          </a:r>
          <a:endParaRPr kumimoji="0" lang="en-US" sz="2000" b="1" i="0" u="none" strike="noStrike" kern="1200" cap="none" normalizeH="0" baseline="0" dirty="0" smtClean="0">
            <a:ln/>
            <a:effectLst/>
            <a:cs typeface="Traditional Arabic" pitchFamily="2" charset="-78"/>
          </a:endParaRPr>
        </a:p>
      </dsp:txBody>
      <dsp:txXfrm>
        <a:off x="4703372" y="1744309"/>
        <a:ext cx="1211530" cy="605765"/>
      </dsp:txXfrm>
    </dsp:sp>
    <dsp:sp modelId="{3D19F40A-A905-483F-893A-3AED269DBBBE}">
      <dsp:nvSpPr>
        <dsp:cNvPr id="0" name=""/>
        <dsp:cNvSpPr/>
      </dsp:nvSpPr>
      <dsp:spPr>
        <a:xfrm>
          <a:off x="4703372" y="2604496"/>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وحدة الذاكرة</a:t>
          </a:r>
          <a:endParaRPr kumimoji="0" lang="en-US" sz="2000" b="1" i="0" u="none" strike="noStrike" kern="1200" cap="none" normalizeH="0" baseline="0" dirty="0" smtClean="0">
            <a:ln/>
            <a:effectLst/>
            <a:cs typeface="Traditional Arabic" pitchFamily="2" charset="-78"/>
          </a:endParaRPr>
        </a:p>
      </dsp:txBody>
      <dsp:txXfrm>
        <a:off x="4703372" y="2604496"/>
        <a:ext cx="1211530" cy="605765"/>
      </dsp:txXfrm>
    </dsp:sp>
    <dsp:sp modelId="{87D63F17-5BA2-4F6D-ADFB-C7B4EDB1FD77}">
      <dsp:nvSpPr>
        <dsp:cNvPr id="0" name=""/>
        <dsp:cNvSpPr/>
      </dsp:nvSpPr>
      <dsp:spPr>
        <a:xfrm>
          <a:off x="4703372" y="3464683"/>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وسائط التخزين</a:t>
          </a:r>
          <a:endParaRPr kumimoji="0" lang="en-US" sz="2000" b="1" i="0" u="none" strike="noStrike" kern="1200" cap="none" normalizeH="0" baseline="0" dirty="0" smtClean="0">
            <a:ln/>
            <a:effectLst/>
            <a:cs typeface="Traditional Arabic" pitchFamily="2" charset="-78"/>
          </a:endParaRPr>
        </a:p>
      </dsp:txBody>
      <dsp:txXfrm>
        <a:off x="4703372" y="3464683"/>
        <a:ext cx="1211530" cy="605765"/>
      </dsp:txXfrm>
    </dsp:sp>
    <dsp:sp modelId="{68E290DF-2CDE-4151-81E9-4B1D1105D4E3}">
      <dsp:nvSpPr>
        <dsp:cNvPr id="0" name=""/>
        <dsp:cNvSpPr/>
      </dsp:nvSpPr>
      <dsp:spPr>
        <a:xfrm>
          <a:off x="4703372" y="4324870"/>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وحدات الإدخال</a:t>
          </a:r>
          <a:endParaRPr kumimoji="0" lang="en-US" sz="2000" b="1" i="0" u="none" strike="noStrike" kern="1200" cap="none" normalizeH="0" baseline="0" dirty="0" smtClean="0">
            <a:ln/>
            <a:effectLst/>
            <a:cs typeface="Traditional Arabic" pitchFamily="2" charset="-78"/>
          </a:endParaRPr>
        </a:p>
      </dsp:txBody>
      <dsp:txXfrm>
        <a:off x="4703372" y="4324870"/>
        <a:ext cx="1211530" cy="605765"/>
      </dsp:txXfrm>
    </dsp:sp>
    <dsp:sp modelId="{0659F63A-FF71-489C-B199-61ACA51E37B6}">
      <dsp:nvSpPr>
        <dsp:cNvPr id="0" name=""/>
        <dsp:cNvSpPr/>
      </dsp:nvSpPr>
      <dsp:spPr>
        <a:xfrm>
          <a:off x="4703372" y="5185057"/>
          <a:ext cx="1211530" cy="605765"/>
        </a:xfrm>
        <a:prstGeom prst="rect">
          <a:avLst/>
        </a:prstGeom>
        <a:solidFill>
          <a:schemeClr val="accent2">
            <a:tint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LB" sz="2000" b="1" i="0" u="none" strike="noStrike" kern="1200" cap="none" normalizeH="0" baseline="0" dirty="0" smtClean="0">
              <a:ln/>
              <a:effectLst/>
              <a:cs typeface="Traditional Arabic" pitchFamily="2" charset="-78"/>
            </a:rPr>
            <a:t>وحدات الإخراج</a:t>
          </a:r>
          <a:endParaRPr kumimoji="0" lang="en-US" sz="2000" b="1" i="0" u="none" strike="noStrike" kern="1200" cap="none" normalizeH="0" baseline="0" dirty="0" smtClean="0">
            <a:ln/>
            <a:effectLst/>
            <a:cs typeface="Traditional Arabic" pitchFamily="2" charset="-78"/>
          </a:endParaRPr>
        </a:p>
      </dsp:txBody>
      <dsp:txXfrm>
        <a:off x="4703372" y="5185057"/>
        <a:ext cx="1211530" cy="605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A31FDF-6760-48A2-814F-9487409463B9}" type="datetimeFigureOut">
              <a:rPr lang="ar-SA" smtClean="0"/>
              <a:pPr/>
              <a:t>24/11/1436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13520C1-D08B-4AC8-B700-83DC1003F62F}" type="slidenum">
              <a:rPr lang="ar-SA" smtClean="0"/>
              <a:pPr/>
              <a:t>‹#›</a:t>
            </a:fld>
            <a:endParaRPr lang="ar-SA"/>
          </a:p>
        </p:txBody>
      </p:sp>
    </p:spTree>
    <p:extLst>
      <p:ext uri="{BB962C8B-B14F-4D97-AF65-F5344CB8AC3E}">
        <p14:creationId xmlns:p14="http://schemas.microsoft.com/office/powerpoint/2010/main" val="935186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1C581-C60D-4E0B-A59A-D86DC799DF72}" type="slidenum">
              <a:rPr lang="ar-SA" smtClean="0"/>
              <a:pPr/>
              <a:t>16</a:t>
            </a:fld>
            <a:endParaRPr lang="ar-S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0AEC2-82A8-4DD6-8FF7-4AE2F3513B5D}" type="slidenum">
              <a:rPr lang="ar-SA" smtClean="0"/>
              <a:pPr/>
              <a:t>19</a:t>
            </a:fld>
            <a:endParaRPr lang="ar-S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0AEC2-82A8-4DD6-8FF7-4AE2F3513B5D}" type="slidenum">
              <a:rPr lang="ar-SA" smtClean="0"/>
              <a:pPr/>
              <a:t>20</a:t>
            </a:fld>
            <a:endParaRPr lang="ar-S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0AEC2-82A8-4DD6-8FF7-4AE2F3513B5D}" type="slidenum">
              <a:rPr lang="ar-SA" smtClean="0"/>
              <a:pPr/>
              <a:t>21</a:t>
            </a:fld>
            <a:endParaRPr lang="ar-S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B0AEC2-82A8-4DD6-8FF7-4AE2F3513B5D}" type="slidenum">
              <a:rPr lang="ar-SA" smtClean="0"/>
              <a:pPr/>
              <a:t>22</a:t>
            </a:fld>
            <a:endParaRPr lang="ar-S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F2D093-309A-44A9-8AD3-7187221915F6}" type="slidenum">
              <a:rPr lang="ar-SA" smtClean="0"/>
              <a:pPr/>
              <a:t>24</a:t>
            </a:fld>
            <a:endParaRPr lang="ar-S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F2D093-309A-44A9-8AD3-7187221915F6}" type="slidenum">
              <a:rPr lang="ar-SA" smtClean="0"/>
              <a:pPr/>
              <a:t>25</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28</a:t>
            </a:fld>
            <a:endParaRPr lang="ar-S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29</a:t>
            </a:fld>
            <a:endParaRPr lang="ar-S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30</a:t>
            </a:fld>
            <a:endParaRPr lang="ar-S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508160-BA9B-47B3-9739-836EC2E725FF}" type="slidenum">
              <a:rPr lang="ar-SA" smtClean="0"/>
              <a:pPr/>
              <a:t>31</a:t>
            </a:fld>
            <a:endParaRPr lang="ar-S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508160-BA9B-47B3-9739-836EC2E725FF}" type="slidenum">
              <a:rPr lang="ar-SA" smtClean="0"/>
              <a:pPr/>
              <a:t>32</a:t>
            </a:fld>
            <a:endParaRPr lang="ar-S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33</a:t>
            </a:fld>
            <a:endParaRPr lang="ar-S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34</a:t>
            </a:fld>
            <a:endParaRPr lang="ar-S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F69252-342E-4639-9F8B-75DEB5D654B9}" type="slidenum">
              <a:rPr lang="ar-SA" smtClean="0"/>
              <a:pPr/>
              <a:t>35</a:t>
            </a:fld>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ar-SA" smtClean="0">
              <a:cs typeface="Arial" charset="0"/>
            </a:endParaRPr>
          </a:p>
        </p:txBody>
      </p:sp>
      <p:sp>
        <p:nvSpPr>
          <p:cNvPr id="99332" name="Slide Number Placeholder 3"/>
          <p:cNvSpPr>
            <a:spLocks noGrp="1"/>
          </p:cNvSpPr>
          <p:nvPr>
            <p:ph type="sldNum" sz="quarter" idx="5"/>
          </p:nvPr>
        </p:nvSpPr>
        <p:spPr>
          <a:noFill/>
        </p:spPr>
        <p:txBody>
          <a:bodyPr/>
          <a:lstStyle/>
          <a:p>
            <a:fld id="{732F06D0-9ACF-41FE-97DA-5C7355A5D6AB}" type="slidenum">
              <a:rPr lang="ar-SA" smtClean="0"/>
              <a:pPr/>
              <a:t>5</a:t>
            </a:fld>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ar-SA" smtClean="0">
              <a:cs typeface="Arial" charset="0"/>
            </a:endParaRPr>
          </a:p>
        </p:txBody>
      </p:sp>
      <p:sp>
        <p:nvSpPr>
          <p:cNvPr id="99332" name="Slide Number Placeholder 3"/>
          <p:cNvSpPr>
            <a:spLocks noGrp="1"/>
          </p:cNvSpPr>
          <p:nvPr>
            <p:ph type="sldNum" sz="quarter" idx="5"/>
          </p:nvPr>
        </p:nvSpPr>
        <p:spPr>
          <a:noFill/>
        </p:spPr>
        <p:txBody>
          <a:bodyPr/>
          <a:lstStyle/>
          <a:p>
            <a:fld id="{732F06D0-9ACF-41FE-97DA-5C7355A5D6AB}" type="slidenum">
              <a:rPr lang="ar-SA" smtClean="0"/>
              <a:pPr/>
              <a:t>6</a:t>
            </a:fld>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ar-SA" smtClean="0">
              <a:cs typeface="Arial" charset="0"/>
            </a:endParaRPr>
          </a:p>
        </p:txBody>
      </p:sp>
      <p:sp>
        <p:nvSpPr>
          <p:cNvPr id="99332" name="Slide Number Placeholder 3"/>
          <p:cNvSpPr>
            <a:spLocks noGrp="1"/>
          </p:cNvSpPr>
          <p:nvPr>
            <p:ph type="sldNum" sz="quarter" idx="5"/>
          </p:nvPr>
        </p:nvSpPr>
        <p:spPr>
          <a:noFill/>
        </p:spPr>
        <p:txBody>
          <a:bodyPr/>
          <a:lstStyle/>
          <a:p>
            <a:fld id="{732F06D0-9ACF-41FE-97DA-5C7355A5D6AB}" type="slidenum">
              <a:rPr lang="ar-SA" smtClean="0"/>
              <a:pPr/>
              <a:t>7</a:t>
            </a:fld>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ar-SA" smtClean="0">
              <a:cs typeface="Arial" charset="0"/>
            </a:endParaRPr>
          </a:p>
        </p:txBody>
      </p:sp>
      <p:sp>
        <p:nvSpPr>
          <p:cNvPr id="102404" name="Slide Number Placeholder 3"/>
          <p:cNvSpPr>
            <a:spLocks noGrp="1"/>
          </p:cNvSpPr>
          <p:nvPr>
            <p:ph type="sldNum" sz="quarter" idx="5"/>
          </p:nvPr>
        </p:nvSpPr>
        <p:spPr>
          <a:noFill/>
        </p:spPr>
        <p:txBody>
          <a:bodyPr/>
          <a:lstStyle/>
          <a:p>
            <a:fld id="{43617BE4-09B3-4B34-8309-6C58CF06628E}" type="slidenum">
              <a:rPr lang="ar-SA" smtClean="0"/>
              <a:pPr/>
              <a:t>8</a:t>
            </a:fld>
            <a:endParaRPr lang="ar-S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CE342D5-A479-4566-BA44-41E18963779D}" type="datetime1">
              <a:rPr lang="ar-SA" smtClean="0"/>
              <a:pPr/>
              <a:t>24/11/1436</a:t>
            </a:fld>
            <a:endParaRPr lang="ar-SA"/>
          </a:p>
        </p:txBody>
      </p:sp>
      <p:sp>
        <p:nvSpPr>
          <p:cNvPr id="17" name="Footer Placeholder 16"/>
          <p:cNvSpPr>
            <a:spLocks noGrp="1"/>
          </p:cNvSpPr>
          <p:nvPr>
            <p:ph type="ftr" sz="quarter" idx="11"/>
          </p:nvPr>
        </p:nvSpPr>
        <p:spPr>
          <a:xfrm>
            <a:off x="5410200" y="4205288"/>
            <a:ext cx="1295400" cy="457200"/>
          </a:xfrm>
        </p:spPr>
        <p:txBody>
          <a:bodyPr/>
          <a:lstStyle/>
          <a:p>
            <a:endParaRPr lang="ar-S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C171A57-4230-4BC4-A7AE-44E1EF167FAA}"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73B07D-123E-4858-ACC1-C62D32D3C59B}" type="datetime1">
              <a:rPr lang="ar-SA" smtClean="0"/>
              <a:pPr/>
              <a:t>24/11/1436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0E3E29-598C-4ED6-B3FE-0FF0A626B475}" type="datetime1">
              <a:rPr lang="ar-SA" smtClean="0"/>
              <a:pPr/>
              <a:t>24/11/1436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865521-DADC-47FA-8A92-C6CFAAC3E358}" type="datetime1">
              <a:rPr lang="ar-SA" smtClean="0"/>
              <a:pPr/>
              <a:t>24/11/1436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99FA95-556E-4684-9E91-71D892686116}" type="datetime1">
              <a:rPr lang="ar-SA" smtClean="0"/>
              <a:pPr/>
              <a:t>24/11/1436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15FA27-758F-497F-8DA3-5A2FE963E964}" type="datetime1">
              <a:rPr lang="ar-SA" smtClean="0"/>
              <a:pPr/>
              <a:t>24/11/1436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A05DC63-D626-43F0-AF46-FD6AA735474A}" type="datetime1">
              <a:rPr lang="ar-SA" smtClean="0"/>
              <a:pPr/>
              <a:t>24/11/1436</a:t>
            </a:fld>
            <a:endParaRPr lang="ar-SA"/>
          </a:p>
        </p:txBody>
      </p:sp>
      <p:sp>
        <p:nvSpPr>
          <p:cNvPr id="27" name="Slide Number Placeholder 26"/>
          <p:cNvSpPr>
            <a:spLocks noGrp="1"/>
          </p:cNvSpPr>
          <p:nvPr>
            <p:ph type="sldNum" sz="quarter" idx="11"/>
          </p:nvPr>
        </p:nvSpPr>
        <p:spPr/>
        <p:txBody>
          <a:bodyPr rtlCol="0"/>
          <a:lstStyle/>
          <a:p>
            <a:fld id="{AC171A57-4230-4BC4-A7AE-44E1EF167FAA}" type="slidenum">
              <a:rPr lang="ar-SA" smtClean="0"/>
              <a:pPr/>
              <a:t>‹#›</a:t>
            </a:fld>
            <a:endParaRPr lang="ar-SA"/>
          </a:p>
        </p:txBody>
      </p:sp>
      <p:sp>
        <p:nvSpPr>
          <p:cNvPr id="28" name="Footer Placeholder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E8734FE-8CF7-4C70-8B38-D7C9AD362BF6}" type="datetime1">
              <a:rPr lang="ar-SA" smtClean="0"/>
              <a:pPr/>
              <a:t>24/11/1436</a:t>
            </a:fld>
            <a:endParaRPr lang="ar-SA"/>
          </a:p>
        </p:txBody>
      </p:sp>
      <p:sp>
        <p:nvSpPr>
          <p:cNvPr id="4" name="Footer Placeholder 3"/>
          <p:cNvSpPr>
            <a:spLocks noGrp="1"/>
          </p:cNvSpPr>
          <p:nvPr>
            <p:ph type="ftr" sz="quarter" idx="11"/>
          </p:nvPr>
        </p:nvSpPr>
        <p:spPr>
          <a:xfrm>
            <a:off x="5257800" y="612648"/>
            <a:ext cx="1325880" cy="457200"/>
          </a:xfrm>
        </p:spPr>
        <p:txBody>
          <a:bodyPr/>
          <a:lstStyle/>
          <a:p>
            <a:endParaRPr lang="ar-SA"/>
          </a:p>
        </p:txBody>
      </p:sp>
      <p:sp>
        <p:nvSpPr>
          <p:cNvPr id="5" name="Slide Number Placeholder 4"/>
          <p:cNvSpPr>
            <a:spLocks noGrp="1"/>
          </p:cNvSpPr>
          <p:nvPr>
            <p:ph type="sldNum" sz="quarter" idx="12"/>
          </p:nvPr>
        </p:nvSpPr>
        <p:spPr>
          <a:xfrm>
            <a:off x="8174736" y="2272"/>
            <a:ext cx="762000" cy="365760"/>
          </a:xfrm>
        </p:spPr>
        <p:txBody>
          <a:bodyPr/>
          <a:lstStyle/>
          <a:p>
            <a:fld id="{AC171A57-4230-4BC4-A7AE-44E1EF167FAA}"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A1916-953D-4846-9308-D17FAF9CDCD0}" type="datetime1">
              <a:rPr lang="ar-SA" smtClean="0"/>
              <a:pPr/>
              <a:t>24/11/1436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B489B1-08D4-420B-99E9-6AC64F557DA1}" type="datetime1">
              <a:rPr lang="ar-SA" smtClean="0"/>
              <a:pPr/>
              <a:t>24/11/1436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690AA-744F-4567-A69E-541B06CF36CD}" type="datetime1">
              <a:rPr lang="ar-SA" smtClean="0"/>
              <a:pPr/>
              <a:t>24/11/1436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171A57-4230-4BC4-A7AE-44E1EF167FAA}"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F8DD648-840E-47AE-B7EA-6694C1EABC82}" type="datetime1">
              <a:rPr lang="ar-SA" smtClean="0"/>
              <a:pPr/>
              <a:t>24/11/1436</a:t>
            </a:fld>
            <a:endParaRPr lang="ar-S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C171A57-4230-4BC4-A7AE-44E1EF167FA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85800"/>
            <a:ext cx="6858000" cy="1894362"/>
          </a:xfrm>
        </p:spPr>
        <p:txBody>
          <a:bodyPr wrap="square" lIns="91440" tIns="45720" rIns="91440" bIns="45720" numCol="1" anchor="b" anchorCtr="0" compatLnSpc="1">
            <a:prstTxWarp prst="textNoShape">
              <a:avLst/>
            </a:prstTxWarp>
            <a:normAutofit fontScale="90000"/>
          </a:bodyPr>
          <a:lstStyle/>
          <a:p>
            <a:pPr algn="r" eaLnBrk="1" fontAlgn="auto" hangingPunct="1">
              <a:spcAft>
                <a:spcPts val="0"/>
              </a:spcAft>
              <a:defRPr/>
            </a:pPr>
            <a:r>
              <a:rPr lang="ar-SA" sz="4800" dirty="0" smtClean="0">
                <a:cs typeface="Traditional Arabic" pitchFamily="2" charset="-78"/>
              </a:rPr>
              <a:t>تطبيقات </a:t>
            </a:r>
            <a:r>
              <a:rPr lang="ar-SA" sz="4800" dirty="0">
                <a:cs typeface="Traditional Arabic" pitchFamily="2" charset="-78"/>
              </a:rPr>
              <a:t>على الحاسب </a:t>
            </a:r>
            <a:r>
              <a:rPr lang="ar-SA" sz="4800" dirty="0" smtClean="0">
                <a:cs typeface="Traditional Arabic" pitchFamily="2" charset="-78"/>
              </a:rPr>
              <a:t>الشخصي</a:t>
            </a:r>
            <a:br>
              <a:rPr lang="ar-SA" sz="4800" dirty="0" smtClean="0">
                <a:cs typeface="Traditional Arabic" pitchFamily="2" charset="-78"/>
              </a:rPr>
            </a:br>
            <a:r>
              <a:rPr lang="ar-SA" sz="4800" dirty="0" smtClean="0">
                <a:cs typeface="Traditional Arabic" pitchFamily="2" charset="-78"/>
              </a:rPr>
              <a:t>1103 حال</a:t>
            </a:r>
            <a:br>
              <a:rPr lang="ar-SA" sz="4800" dirty="0" smtClean="0">
                <a:cs typeface="Traditional Arabic" pitchFamily="2" charset="-78"/>
              </a:rPr>
            </a:br>
            <a:r>
              <a:rPr lang="ar-SA" sz="3100" dirty="0" smtClean="0">
                <a:cs typeface="Traditional Arabic" pitchFamily="2" charset="-78"/>
              </a:rPr>
              <a:t>المحاضرة الثانية</a:t>
            </a:r>
            <a:endParaRPr lang="en-US" sz="4800" dirty="0">
              <a:cs typeface="Traditional Arabic" pitchFamily="2" charset="-78"/>
            </a:endParaRPr>
          </a:p>
        </p:txBody>
      </p:sp>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10</a:t>
            </a:fld>
            <a:endParaRPr lang="en-US" smtClean="0"/>
          </a:p>
        </p:txBody>
      </p:sp>
      <p:sp>
        <p:nvSpPr>
          <p:cNvPr id="13314" name="Content Placeholder 1"/>
          <p:cNvSpPr>
            <a:spLocks noGrp="1"/>
          </p:cNvSpPr>
          <p:nvPr>
            <p:ph idx="4294967295"/>
          </p:nvPr>
        </p:nvSpPr>
        <p:spPr>
          <a:xfrm>
            <a:off x="381000" y="1981200"/>
            <a:ext cx="8382000" cy="3230563"/>
          </a:xfrm>
        </p:spPr>
        <p:txBody>
          <a:bodyPr>
            <a:noAutofit/>
          </a:bodyPr>
          <a:lstStyle/>
          <a:p>
            <a:pPr algn="r" rtl="1">
              <a:buClr>
                <a:schemeClr val="accent2">
                  <a:lumMod val="75000"/>
                </a:schemeClr>
              </a:buClr>
            </a:pPr>
            <a:r>
              <a:rPr lang="ar-SA" dirty="0" smtClean="0">
                <a:solidFill>
                  <a:schemeClr val="bg2">
                    <a:lumMod val="10000"/>
                  </a:schemeClr>
                </a:solidFill>
                <a:cs typeface="Traditional Arabic" pitchFamily="2" charset="-78"/>
              </a:rPr>
              <a:t>الحاسب لا يستطيع فهم لغة البشر وتعليماتهم.</a:t>
            </a:r>
            <a:endParaRPr lang="en-US" dirty="0" smtClean="0">
              <a:solidFill>
                <a:schemeClr val="bg2">
                  <a:lumMod val="10000"/>
                </a:schemeClr>
              </a:solidFill>
              <a:cs typeface="Traditional Arabic" pitchFamily="2" charset="-78"/>
            </a:endParaRPr>
          </a:p>
          <a:p>
            <a:pPr algn="r" rtl="1">
              <a:buClr>
                <a:schemeClr val="accent2">
                  <a:lumMod val="75000"/>
                </a:schemeClr>
              </a:buClr>
            </a:pPr>
            <a:r>
              <a:rPr lang="ar-SA" dirty="0" smtClean="0">
                <a:solidFill>
                  <a:schemeClr val="bg2">
                    <a:lumMod val="10000"/>
                  </a:schemeClr>
                </a:solidFill>
                <a:cs typeface="Traditional Arabic" pitchFamily="2" charset="-78"/>
              </a:rPr>
              <a:t>لغة البرمجة تُترجم أوامر البشر إلى لغة مفهومة للحاسب</a:t>
            </a:r>
            <a:r>
              <a:rPr lang="en-US" dirty="0" smtClean="0">
                <a:solidFill>
                  <a:schemeClr val="bg2">
                    <a:lumMod val="10000"/>
                  </a:schemeClr>
                </a:solidFill>
                <a:cs typeface="Traditional Arabic" pitchFamily="2" charset="-78"/>
              </a:rPr>
              <a:t> </a:t>
            </a:r>
            <a:r>
              <a:rPr lang="ar-SA" dirty="0" smtClean="0">
                <a:solidFill>
                  <a:schemeClr val="bg2">
                    <a:lumMod val="10000"/>
                  </a:schemeClr>
                </a:solidFill>
                <a:cs typeface="Traditional Arabic" pitchFamily="2" charset="-78"/>
              </a:rPr>
              <a:t>(لغة الآلة).</a:t>
            </a:r>
            <a:endParaRPr lang="en-US" dirty="0" smtClean="0">
              <a:solidFill>
                <a:schemeClr val="bg2">
                  <a:lumMod val="10000"/>
                </a:schemeClr>
              </a:solidFill>
              <a:cs typeface="Traditional Arabic" pitchFamily="2" charset="-78"/>
            </a:endParaRPr>
          </a:p>
          <a:p>
            <a:pPr algn="r" rtl="1">
              <a:buClr>
                <a:schemeClr val="accent2">
                  <a:lumMod val="75000"/>
                </a:schemeClr>
              </a:buClr>
            </a:pPr>
            <a:r>
              <a:rPr lang="ar-SA" b="1" u="sng" dirty="0" smtClean="0">
                <a:solidFill>
                  <a:schemeClr val="bg2">
                    <a:lumMod val="10000"/>
                  </a:schemeClr>
                </a:solidFill>
                <a:cs typeface="Traditional Arabic" pitchFamily="2" charset="-78"/>
              </a:rPr>
              <a:t>لغة البرمجة:</a:t>
            </a:r>
            <a:r>
              <a:rPr lang="ar-SA" b="1" dirty="0" smtClean="0">
                <a:solidFill>
                  <a:schemeClr val="bg2">
                    <a:lumMod val="10000"/>
                  </a:schemeClr>
                </a:solidFill>
                <a:cs typeface="Traditional Arabic" pitchFamily="2" charset="-78"/>
              </a:rPr>
              <a:t> </a:t>
            </a:r>
            <a:r>
              <a:rPr lang="ar-SA" dirty="0" smtClean="0">
                <a:solidFill>
                  <a:schemeClr val="bg2">
                    <a:lumMod val="10000"/>
                  </a:schemeClr>
                </a:solidFill>
                <a:cs typeface="Traditional Arabic" pitchFamily="2" charset="-78"/>
              </a:rPr>
              <a:t>هي اللغة التي تكتب بها الأوامر لجهاز الحاسب الآلي ويفهمها جهاز الحاسب وينفذها.</a:t>
            </a:r>
            <a:endParaRPr lang="en-US" dirty="0" smtClean="0">
              <a:solidFill>
                <a:schemeClr val="bg2">
                  <a:lumMod val="10000"/>
                </a:schemeClr>
              </a:solidFill>
              <a:cs typeface="Traditional Arabic" pitchFamily="2" charset="-78"/>
            </a:endParaRPr>
          </a:p>
          <a:p>
            <a:pPr algn="r" rtl="1">
              <a:buClr>
                <a:schemeClr val="accent2">
                  <a:lumMod val="75000"/>
                </a:schemeClr>
              </a:buClr>
            </a:pPr>
            <a:r>
              <a:rPr lang="ar-SA" dirty="0" smtClean="0">
                <a:solidFill>
                  <a:schemeClr val="bg2">
                    <a:lumMod val="10000"/>
                  </a:schemeClr>
                </a:solidFill>
                <a:cs typeface="Traditional Arabic" pitchFamily="2" charset="-78"/>
              </a:rPr>
              <a:t>لا يمكن للحاسب حل مشكلة إلا عندما يتم تزويده بطريقة الحل على شكل تعليمات.</a:t>
            </a:r>
            <a:endParaRPr lang="en-US" dirty="0" smtClean="0">
              <a:solidFill>
                <a:schemeClr val="bg2">
                  <a:lumMod val="10000"/>
                </a:schemeClr>
              </a:solidFill>
              <a:cs typeface="Traditional Arabic" pitchFamily="2" charset="-78"/>
            </a:endParaRPr>
          </a:p>
          <a:p>
            <a:pPr algn="r" rtl="1">
              <a:buClr>
                <a:schemeClr val="accent2">
                  <a:lumMod val="75000"/>
                </a:schemeClr>
              </a:buClr>
            </a:pPr>
            <a:r>
              <a:rPr lang="ar-SA" dirty="0" smtClean="0">
                <a:solidFill>
                  <a:schemeClr val="bg2">
                    <a:lumMod val="10000"/>
                  </a:schemeClr>
                </a:solidFill>
                <a:cs typeface="Traditional Arabic" pitchFamily="2" charset="-78"/>
              </a:rPr>
              <a:t>تُعرف عملية كتابة البرامج بالبرمجة، ويعرف الشخص الذي يقوم بكتابة الشفرات البرمجية بمبرمج.</a:t>
            </a:r>
          </a:p>
          <a:p>
            <a:pPr algn="r" rtl="1">
              <a:buClr>
                <a:schemeClr val="accent2">
                  <a:lumMod val="75000"/>
                </a:schemeClr>
              </a:buClr>
            </a:pPr>
            <a:r>
              <a:rPr lang="ar-SA" dirty="0" smtClean="0">
                <a:solidFill>
                  <a:schemeClr val="bg2">
                    <a:lumMod val="10000"/>
                  </a:schemeClr>
                </a:solidFill>
                <a:cs typeface="Traditional Arabic" pitchFamily="2" charset="-78"/>
              </a:rPr>
              <a:t>لغات البرمجة إما لغات متدنية المستوى أقرب إلى لغة الآلة، أو لغات عالية المستوى أقرب إلى لغة الإنسان.</a:t>
            </a:r>
            <a:endParaRPr lang="en-US"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609600" y="457200"/>
            <a:ext cx="8229600" cy="1143000"/>
          </a:xfrm>
        </p:spPr>
        <p:txBody>
          <a:bodyPr vert="horz" anchor="b">
            <a:normAutofit fontScale="90000"/>
          </a:bodyPr>
          <a:lstStyle/>
          <a:p>
            <a:pPr algn="r" rtl="1"/>
            <a:r>
              <a:rPr lang="ar-SA" sz="4100" b="1" dirty="0" smtClean="0">
                <a:solidFill>
                  <a:schemeClr val="accent2"/>
                </a:solidFill>
                <a:latin typeface="Lucida Sans Unicode" pitchFamily="34" charset="0"/>
                <a:ea typeface="+mn-ea"/>
                <a:cs typeface="Traditional Arabic" pitchFamily="2" charset="-78"/>
              </a:rPr>
              <a:t>ثالثًا: لغات البرمجة  </a:t>
            </a:r>
            <a:r>
              <a:rPr lang="en-US" sz="4900" dirty="0" smtClean="0">
                <a:solidFill>
                  <a:schemeClr val="accent2"/>
                </a:solidFill>
                <a:latin typeface="Georgia (Body)"/>
                <a:ea typeface="+mn-ea"/>
                <a:cs typeface="Traditional Arabic" pitchFamily="2" charset="-78"/>
              </a:rPr>
              <a:t>Programming languages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down)">
                                      <p:cBhvr>
                                        <p:cTn id="17" dur="500"/>
                                        <p:tgtEl>
                                          <p:spTgt spid="13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wipe(down)">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wipe(down)">
                                      <p:cBhvr>
                                        <p:cTn id="27" dur="500"/>
                                        <p:tgtEl>
                                          <p:spTgt spid="13314">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314">
                                            <p:txEl>
                                              <p:pRg st="5" end="5"/>
                                            </p:txEl>
                                          </p:spTgt>
                                        </p:tgtEl>
                                        <p:attrNameLst>
                                          <p:attrName>style.visibility</p:attrName>
                                        </p:attrNameLst>
                                      </p:cBhvr>
                                      <p:to>
                                        <p:strVal val="visible"/>
                                      </p:to>
                                    </p:set>
                                    <p:animEffect transition="in" filter="wipe(down)">
                                      <p:cBhvr>
                                        <p:cTn id="30"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11</a:t>
            </a:fld>
            <a:endParaRPr lang="en-US" smtClean="0"/>
          </a:p>
        </p:txBody>
      </p:sp>
      <p:sp>
        <p:nvSpPr>
          <p:cNvPr id="13314" name="Content Placeholder 1"/>
          <p:cNvSpPr>
            <a:spLocks noGrp="1"/>
          </p:cNvSpPr>
          <p:nvPr>
            <p:ph idx="4294967295"/>
          </p:nvPr>
        </p:nvSpPr>
        <p:spPr>
          <a:xfrm>
            <a:off x="609600" y="1752600"/>
            <a:ext cx="8229600" cy="3230563"/>
          </a:xfrm>
        </p:spPr>
        <p:txBody>
          <a:bodyPr>
            <a:noAutofit/>
          </a:bodyPr>
          <a:lstStyle/>
          <a:p>
            <a:pPr algn="r" rtl="1">
              <a:buClr>
                <a:schemeClr val="accent2">
                  <a:lumMod val="75000"/>
                </a:schemeClr>
              </a:buClr>
              <a:buNone/>
            </a:pPr>
            <a:r>
              <a:rPr lang="ar-SA" b="1" dirty="0" smtClean="0">
                <a:solidFill>
                  <a:schemeClr val="accent2">
                    <a:lumMod val="75000"/>
                  </a:schemeClr>
                </a:solidFill>
                <a:cs typeface="Traditional Arabic" pitchFamily="2" charset="-78"/>
              </a:rPr>
              <a:t>لغات متدنية المستوى:</a:t>
            </a:r>
          </a:p>
          <a:p>
            <a:pPr algn="r" rtl="1">
              <a:buClr>
                <a:schemeClr val="accent2">
                  <a:lumMod val="75000"/>
                </a:schemeClr>
              </a:buClr>
              <a:buFontTx/>
              <a:buChar char="-"/>
            </a:pPr>
            <a:r>
              <a:rPr lang="ar-SA" b="1" dirty="0" smtClean="0">
                <a:solidFill>
                  <a:schemeClr val="accent2">
                    <a:lumMod val="75000"/>
                  </a:schemeClr>
                </a:solidFill>
                <a:cs typeface="Traditional Arabic" pitchFamily="2" charset="-78"/>
              </a:rPr>
              <a:t>لغة الآلة.</a:t>
            </a:r>
          </a:p>
          <a:p>
            <a:pPr algn="r" rtl="1">
              <a:buClr>
                <a:schemeClr val="accent2">
                  <a:lumMod val="75000"/>
                </a:schemeClr>
              </a:buClr>
              <a:buNone/>
            </a:pPr>
            <a:r>
              <a:rPr lang="ar-SA" dirty="0" smtClean="0">
                <a:solidFill>
                  <a:schemeClr val="bg2">
                    <a:lumMod val="10000"/>
                  </a:schemeClr>
                </a:solidFill>
                <a:cs typeface="Traditional Arabic" pitchFamily="2" charset="-78"/>
              </a:rPr>
              <a:t>هي اللغة التي تمثل لغة الحاسوب والتي يستخدمها لتنفيذ عملياته، وتعتمد هذه اللغة على نظام العد الثنائي حيث تتكون تعليمات هذه اللغة من 0,1.</a:t>
            </a:r>
          </a:p>
          <a:p>
            <a:pPr algn="r" rtl="1">
              <a:buClr>
                <a:schemeClr val="accent2">
                  <a:lumMod val="75000"/>
                </a:schemeClr>
              </a:buClr>
              <a:buFontTx/>
              <a:buChar char="-"/>
            </a:pPr>
            <a:r>
              <a:rPr lang="ar-SA" b="1" dirty="0" smtClean="0">
                <a:solidFill>
                  <a:schemeClr val="accent2">
                    <a:lumMod val="75000"/>
                  </a:schemeClr>
                </a:solidFill>
                <a:cs typeface="Traditional Arabic" pitchFamily="2" charset="-78"/>
              </a:rPr>
              <a:t>لغة التجميع. </a:t>
            </a:r>
          </a:p>
          <a:p>
            <a:pPr marL="365760" lvl="1" indent="-256032" algn="r" rtl="1">
              <a:buClr>
                <a:schemeClr val="accent2">
                  <a:lumMod val="75000"/>
                </a:schemeClr>
              </a:buClr>
              <a:buNone/>
            </a:pPr>
            <a:r>
              <a:rPr lang="ar-SA" sz="2800" dirty="0" smtClean="0">
                <a:solidFill>
                  <a:schemeClr val="bg2">
                    <a:lumMod val="10000"/>
                  </a:schemeClr>
                </a:solidFill>
                <a:cs typeface="Traditional Arabic" pitchFamily="2" charset="-78"/>
              </a:rPr>
              <a:t> تعتمد هذه اللغة على الاختصارات ويطلق عليها أحيانا لغة الاختصارات حيث تتكون تعليماتها من مجموعة من الرموز المختصرة ذات الدلالة المعينة, لذلك فهي تسمي لغة رمزية.</a:t>
            </a:r>
          </a:p>
          <a:p>
            <a:pPr marL="365760" lvl="1" indent="-256032" algn="r" rtl="1">
              <a:buClr>
                <a:schemeClr val="accent2">
                  <a:lumMod val="75000"/>
                </a:schemeClr>
              </a:buClr>
              <a:buNone/>
            </a:pPr>
            <a:r>
              <a:rPr lang="ar-SA" sz="2800" dirty="0" smtClean="0">
                <a:solidFill>
                  <a:schemeClr val="bg2">
                    <a:lumMod val="10000"/>
                  </a:schemeClr>
                </a:solidFill>
                <a:cs typeface="Traditional Arabic" pitchFamily="2" charset="-78"/>
              </a:rPr>
              <a:t>وتستخدم لغة التجميع مجموعة من الأوامر بلغة الآلة والمجموعة الأخرى من الأوامر بلغة التجميع التي يجب ترجمتها إلي لغة الآلة. </a:t>
            </a:r>
            <a:endParaRPr lang="en-US" sz="2800"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609600" y="457200"/>
            <a:ext cx="8229600" cy="1143000"/>
          </a:xfrm>
        </p:spPr>
        <p:txBody>
          <a:bodyPr vert="horz" anchor="b">
            <a:normAutofit fontScale="90000"/>
          </a:bodyPr>
          <a:lstStyle/>
          <a:p>
            <a:pPr algn="r" rtl="1"/>
            <a:r>
              <a:rPr lang="ar-SA" sz="4100" b="1" dirty="0" smtClean="0">
                <a:solidFill>
                  <a:schemeClr val="accent2"/>
                </a:solidFill>
                <a:latin typeface="Lucida Sans Unicode" pitchFamily="34" charset="0"/>
                <a:ea typeface="+mn-ea"/>
                <a:cs typeface="Traditional Arabic" pitchFamily="2" charset="-78"/>
              </a:rPr>
              <a:t>ثالثًا: لغات البرمجة  </a:t>
            </a:r>
            <a:r>
              <a:rPr lang="en-US" sz="4900" dirty="0" smtClean="0">
                <a:solidFill>
                  <a:schemeClr val="accent2"/>
                </a:solidFill>
                <a:latin typeface="Georgia (Body)"/>
                <a:ea typeface="+mn-ea"/>
                <a:cs typeface="Traditional Arabic" pitchFamily="2" charset="-78"/>
              </a:rPr>
              <a:t>Programming languages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wipe(down)">
                                      <p:cBhvr>
                                        <p:cTn id="13" dur="500"/>
                                        <p:tgtEl>
                                          <p:spTgt spid="1331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wipe(down)">
                                      <p:cBhvr>
                                        <p:cTn id="16" dur="500"/>
                                        <p:tgtEl>
                                          <p:spTgt spid="1331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animEffect transition="in" filter="wipe(down)">
                                      <p:cBhvr>
                                        <p:cTn id="19" dur="500"/>
                                        <p:tgtEl>
                                          <p:spTgt spid="1331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wipe(down)">
                                      <p:cBhvr>
                                        <p:cTn id="2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12</a:t>
            </a:fld>
            <a:endParaRPr lang="en-US" smtClean="0"/>
          </a:p>
        </p:txBody>
      </p:sp>
      <p:sp>
        <p:nvSpPr>
          <p:cNvPr id="13314" name="Content Placeholder 1"/>
          <p:cNvSpPr>
            <a:spLocks noGrp="1"/>
          </p:cNvSpPr>
          <p:nvPr>
            <p:ph idx="4294967295"/>
          </p:nvPr>
        </p:nvSpPr>
        <p:spPr>
          <a:xfrm>
            <a:off x="381000" y="2027237"/>
            <a:ext cx="8534400" cy="3230563"/>
          </a:xfrm>
        </p:spPr>
        <p:txBody>
          <a:bodyPr>
            <a:noAutofit/>
          </a:bodyPr>
          <a:lstStyle/>
          <a:p>
            <a:pPr algn="r" rtl="1">
              <a:buClr>
                <a:schemeClr val="accent2">
                  <a:lumMod val="75000"/>
                </a:schemeClr>
              </a:buClr>
              <a:buNone/>
            </a:pPr>
            <a:r>
              <a:rPr lang="ar-SA" b="1" dirty="0" smtClean="0">
                <a:solidFill>
                  <a:schemeClr val="accent2">
                    <a:lumMod val="75000"/>
                  </a:schemeClr>
                </a:solidFill>
                <a:cs typeface="Traditional Arabic" pitchFamily="2" charset="-78"/>
              </a:rPr>
              <a:t>لغات عالية المستوى:</a:t>
            </a:r>
            <a:endParaRPr lang="ar-SA" dirty="0" smtClean="0">
              <a:solidFill>
                <a:schemeClr val="bg2">
                  <a:lumMod val="10000"/>
                </a:schemeClr>
              </a:solidFill>
              <a:cs typeface="Traditional Arabic" pitchFamily="2" charset="-78"/>
            </a:endParaRPr>
          </a:p>
          <a:p>
            <a:pPr algn="r" rtl="1">
              <a:buClr>
                <a:schemeClr val="accent2">
                  <a:lumMod val="75000"/>
                </a:schemeClr>
              </a:buClr>
              <a:buNone/>
            </a:pPr>
            <a:r>
              <a:rPr lang="ar-SA" dirty="0" smtClean="0">
                <a:solidFill>
                  <a:schemeClr val="bg2">
                    <a:lumMod val="10000"/>
                  </a:schemeClr>
                </a:solidFill>
                <a:cs typeface="Traditional Arabic" pitchFamily="2" charset="-78"/>
              </a:rPr>
              <a:t>سميت عالية المستوى لأنها قريبة من لغة الإنسان وبعيدة عن لغة الحاسوب حيث يتم كتابة تعليماتها بلغة قريبة من لغة الإنسان يخاطب الإنسان من خلالها الحاسوب, أي أنه ليس هناك حاجة لأن يتعلم الإنسان لغة الحاسوب لكي يخاطبه, ولكن لابد من وجود مترجم، ولقد أوجدت هذه اللغة لمساعدة المبرمجين على تركيز انتباههم على المشكلة دون التركيز على كيفية كتابة البرنامج وعمل الآلة.</a:t>
            </a:r>
          </a:p>
          <a:p>
            <a:pPr algn="r" rtl="1">
              <a:buClr>
                <a:schemeClr val="accent2">
                  <a:lumMod val="75000"/>
                </a:schemeClr>
              </a:buClr>
              <a:buNone/>
            </a:pPr>
            <a:endParaRPr lang="ar-SA" b="1" dirty="0" smtClean="0">
              <a:solidFill>
                <a:schemeClr val="accent2">
                  <a:lumMod val="75000"/>
                </a:schemeClr>
              </a:solidFill>
              <a:cs typeface="Traditional Arabic" pitchFamily="2" charset="-78"/>
            </a:endParaRPr>
          </a:p>
          <a:p>
            <a:pPr algn="r" rtl="1">
              <a:buClr>
                <a:schemeClr val="accent2">
                  <a:lumMod val="75000"/>
                </a:schemeClr>
              </a:buClr>
              <a:buNone/>
            </a:pPr>
            <a:r>
              <a:rPr lang="ar-SA" b="1" dirty="0" smtClean="0">
                <a:solidFill>
                  <a:schemeClr val="accent2">
                    <a:lumMod val="75000"/>
                  </a:schemeClr>
                </a:solidFill>
                <a:cs typeface="Traditional Arabic" pitchFamily="2" charset="-78"/>
              </a:rPr>
              <a:t>   أمثلتها:</a:t>
            </a:r>
          </a:p>
          <a:p>
            <a:pPr algn="r" rtl="1">
              <a:buClr>
                <a:schemeClr val="accent2">
                  <a:lumMod val="75000"/>
                </a:schemeClr>
              </a:buClr>
              <a:buNone/>
            </a:pPr>
            <a:r>
              <a:rPr lang="ar-SA" dirty="0" smtClean="0">
                <a:solidFill>
                  <a:schemeClr val="bg2">
                    <a:lumMod val="10000"/>
                  </a:schemeClr>
                </a:solidFill>
                <a:cs typeface="Traditional Arabic" pitchFamily="2" charset="-78"/>
              </a:rPr>
              <a:t>       لغة الفيجوال </a:t>
            </a:r>
            <a:r>
              <a:rPr lang="ar-SA" dirty="0" err="1" smtClean="0">
                <a:solidFill>
                  <a:schemeClr val="bg2">
                    <a:lumMod val="10000"/>
                  </a:schemeClr>
                </a:solidFill>
                <a:cs typeface="Traditional Arabic" pitchFamily="2" charset="-78"/>
              </a:rPr>
              <a:t>بيسك</a:t>
            </a:r>
            <a:r>
              <a:rPr lang="ar-SA" dirty="0" smtClean="0">
                <a:solidFill>
                  <a:schemeClr val="bg2">
                    <a:lumMod val="10000"/>
                  </a:schemeClr>
                </a:solidFill>
                <a:cs typeface="Traditional Arabic" pitchFamily="2" charset="-78"/>
              </a:rPr>
              <a:t>، لغة </a:t>
            </a:r>
            <a:r>
              <a:rPr lang="ar-SA" dirty="0" err="1" smtClean="0">
                <a:solidFill>
                  <a:schemeClr val="bg2">
                    <a:lumMod val="10000"/>
                  </a:schemeClr>
                </a:solidFill>
                <a:cs typeface="Traditional Arabic" pitchFamily="2" charset="-78"/>
              </a:rPr>
              <a:t>الكوبول</a:t>
            </a:r>
            <a:r>
              <a:rPr lang="ar-SA" dirty="0" smtClean="0">
                <a:solidFill>
                  <a:schemeClr val="bg2">
                    <a:lumMod val="10000"/>
                  </a:schemeClr>
                </a:solidFill>
                <a:cs typeface="Traditional Arabic" pitchFamily="2" charset="-78"/>
              </a:rPr>
              <a:t>، لغة </a:t>
            </a:r>
            <a:r>
              <a:rPr lang="ar-SA" dirty="0" err="1" smtClean="0">
                <a:solidFill>
                  <a:schemeClr val="bg2">
                    <a:lumMod val="10000"/>
                  </a:schemeClr>
                </a:solidFill>
                <a:cs typeface="Traditional Arabic" pitchFamily="2" charset="-78"/>
              </a:rPr>
              <a:t>سي</a:t>
            </a:r>
            <a:r>
              <a:rPr lang="ar-SA" dirty="0" smtClean="0">
                <a:solidFill>
                  <a:schemeClr val="bg2">
                    <a:lumMod val="10000"/>
                  </a:schemeClr>
                </a:solidFill>
                <a:cs typeface="Traditional Arabic" pitchFamily="2" charset="-78"/>
              </a:rPr>
              <a:t>، لغة باسكال، لغة </a:t>
            </a:r>
            <a:r>
              <a:rPr lang="ar-SA" dirty="0" err="1" smtClean="0">
                <a:solidFill>
                  <a:schemeClr val="bg2">
                    <a:lumMod val="10000"/>
                  </a:schemeClr>
                </a:solidFill>
                <a:cs typeface="Traditional Arabic" pitchFamily="2" charset="-78"/>
              </a:rPr>
              <a:t>فورتران</a:t>
            </a:r>
            <a:r>
              <a:rPr lang="ar-SA" dirty="0" smtClean="0">
                <a:solidFill>
                  <a:schemeClr val="bg2">
                    <a:lumMod val="10000"/>
                  </a:schemeClr>
                </a:solidFill>
                <a:cs typeface="Traditional Arabic" pitchFamily="2" charset="-78"/>
              </a:rPr>
              <a:t>، لغة جافا</a:t>
            </a:r>
          </a:p>
          <a:p>
            <a:pPr algn="r" rtl="1">
              <a:buClr>
                <a:schemeClr val="accent2">
                  <a:lumMod val="75000"/>
                </a:schemeClr>
              </a:buClr>
              <a:buNone/>
            </a:pPr>
            <a:endParaRPr lang="en-US" sz="2800"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609600" y="457200"/>
            <a:ext cx="8229600" cy="1143000"/>
          </a:xfrm>
        </p:spPr>
        <p:txBody>
          <a:bodyPr vert="horz" anchor="b">
            <a:normAutofit fontScale="90000"/>
          </a:bodyPr>
          <a:lstStyle/>
          <a:p>
            <a:pPr algn="r" rtl="1"/>
            <a:r>
              <a:rPr lang="ar-SA" sz="4100" b="1" dirty="0" smtClean="0">
                <a:solidFill>
                  <a:schemeClr val="accent2"/>
                </a:solidFill>
                <a:latin typeface="Lucida Sans Unicode" pitchFamily="34" charset="0"/>
                <a:ea typeface="+mn-ea"/>
                <a:cs typeface="Traditional Arabic" pitchFamily="2" charset="-78"/>
              </a:rPr>
              <a:t>ثالثًا: لغات البرمجة  </a:t>
            </a:r>
            <a:r>
              <a:rPr lang="en-US" sz="4900" dirty="0" smtClean="0">
                <a:solidFill>
                  <a:schemeClr val="accent2"/>
                </a:solidFill>
                <a:latin typeface="Georgia (Body)"/>
                <a:ea typeface="+mn-ea"/>
                <a:cs typeface="Traditional Arabic" pitchFamily="2" charset="-78"/>
              </a:rPr>
              <a:t>Programming languages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wipe(down)">
                                      <p:cBhvr>
                                        <p:cTn id="10" dur="500"/>
                                        <p:tgtEl>
                                          <p:spTgt spid="1331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animEffect transition="in" filter="wipe(down)">
                                      <p:cBhvr>
                                        <p:cTn id="13" dur="500"/>
                                        <p:tgtEl>
                                          <p:spTgt spid="1331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314">
                                            <p:txEl>
                                              <p:pRg st="4" end="4"/>
                                            </p:txEl>
                                          </p:spTgt>
                                        </p:tgtEl>
                                        <p:attrNameLst>
                                          <p:attrName>style.visibility</p:attrName>
                                        </p:attrNameLst>
                                      </p:cBhvr>
                                      <p:to>
                                        <p:strVal val="visible"/>
                                      </p:to>
                                    </p:set>
                                    <p:animEffect transition="in" filter="wipe(down)">
                                      <p:cBhvr>
                                        <p:cTn id="16"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13</a:t>
            </a:fld>
            <a:endParaRPr lang="en-US" smtClean="0"/>
          </a:p>
        </p:txBody>
      </p:sp>
      <p:sp>
        <p:nvSpPr>
          <p:cNvPr id="13314" name="Content Placeholder 1"/>
          <p:cNvSpPr>
            <a:spLocks noGrp="1"/>
          </p:cNvSpPr>
          <p:nvPr>
            <p:ph idx="4294967295"/>
          </p:nvPr>
        </p:nvSpPr>
        <p:spPr>
          <a:xfrm>
            <a:off x="609600" y="2133600"/>
            <a:ext cx="8229600" cy="1706563"/>
          </a:xfrm>
        </p:spPr>
        <p:txBody>
          <a:bodyPr>
            <a:noAutofit/>
          </a:bodyPr>
          <a:lstStyle/>
          <a:p>
            <a:pPr algn="r" rtl="1">
              <a:buClr>
                <a:schemeClr val="accent2">
                  <a:lumMod val="75000"/>
                </a:schemeClr>
              </a:buClr>
              <a:defRPr/>
            </a:pPr>
            <a:r>
              <a:rPr lang="ar-SA" dirty="0" smtClean="0">
                <a:solidFill>
                  <a:schemeClr val="bg2">
                    <a:lumMod val="10000"/>
                  </a:schemeClr>
                </a:solidFill>
                <a:cs typeface="Traditional Arabic" pitchFamily="2" charset="-78"/>
              </a:rPr>
              <a:t>هي البرامج التي تقوم بوظيفة معينة وعلى الغالب تكون بسيطة.</a:t>
            </a:r>
          </a:p>
          <a:p>
            <a:pPr algn="r" rtl="1">
              <a:buClr>
                <a:schemeClr val="accent2">
                  <a:lumMod val="75000"/>
                </a:schemeClr>
              </a:buClr>
              <a:defRPr/>
            </a:pPr>
            <a:r>
              <a:rPr lang="ar-SA" dirty="0" smtClean="0">
                <a:solidFill>
                  <a:schemeClr val="bg2">
                    <a:lumMod val="10000"/>
                  </a:schemeClr>
                </a:solidFill>
                <a:cs typeface="Traditional Arabic" pitchFamily="2" charset="-78"/>
              </a:rPr>
              <a:t>مثل: الرسام, الآلة الحاسبة, دفتر الملاحظات.</a:t>
            </a:r>
          </a:p>
          <a:p>
            <a:pPr algn="r" rtl="1">
              <a:buClr>
                <a:schemeClr val="accent2">
                  <a:lumMod val="75000"/>
                </a:schemeClr>
              </a:buClr>
              <a:defRPr/>
            </a:pPr>
            <a:r>
              <a:rPr lang="ar-SA" dirty="0" smtClean="0">
                <a:solidFill>
                  <a:schemeClr val="bg2">
                    <a:lumMod val="10000"/>
                  </a:schemeClr>
                </a:solidFill>
                <a:cs typeface="Traditional Arabic" pitchFamily="2" charset="-78"/>
              </a:rPr>
              <a:t>تعتبر بمثابة الأدوات.</a:t>
            </a:r>
            <a:endParaRPr lang="en-US"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609600" y="457200"/>
            <a:ext cx="8229600" cy="1143000"/>
          </a:xfrm>
        </p:spPr>
        <p:txBody>
          <a:bodyPr vert="horz" anchor="b">
            <a:normAutofit/>
          </a:bodyPr>
          <a:lstStyle/>
          <a:p>
            <a:pPr algn="r" rtl="1"/>
            <a:r>
              <a:rPr lang="ar-SA" sz="4100" b="1" dirty="0" smtClean="0">
                <a:solidFill>
                  <a:schemeClr val="accent2"/>
                </a:solidFill>
                <a:latin typeface="Lucida Sans Unicode" pitchFamily="34" charset="0"/>
                <a:ea typeface="+mn-ea"/>
                <a:cs typeface="Traditional Arabic" pitchFamily="2" charset="-78"/>
              </a:rPr>
              <a:t>رابعًا: برامج التشغيل المساعدة</a:t>
            </a:r>
            <a:endParaRPr lang="en-US" sz="4100" b="1" dirty="0" smtClean="0">
              <a:solidFill>
                <a:schemeClr val="accent2"/>
              </a:solidFill>
              <a:latin typeface="Lucida Sans Unicode" pitchFamily="34" charset="0"/>
              <a:ea typeface="+mn-ea"/>
              <a:cs typeface="Traditional Arabic" pitchFamily="2" charset="-78"/>
            </a:endParaRPr>
          </a:p>
        </p:txBody>
      </p:sp>
      <p:pic>
        <p:nvPicPr>
          <p:cNvPr id="6" name="Picture 4"/>
          <p:cNvPicPr>
            <a:picLocks noChangeAspect="1" noChangeArrowheads="1"/>
          </p:cNvPicPr>
          <p:nvPr/>
        </p:nvPicPr>
        <p:blipFill>
          <a:blip r:embed="rId3"/>
          <a:srcRect/>
          <a:stretch>
            <a:fillRect/>
          </a:stretch>
        </p:blipFill>
        <p:spPr bwMode="auto">
          <a:xfrm>
            <a:off x="762000" y="3429000"/>
            <a:ext cx="2438399" cy="1828799"/>
          </a:xfrm>
          <a:prstGeom prst="rect">
            <a:avLst/>
          </a:prstGeom>
          <a:noFill/>
          <a:ln w="9525">
            <a:noFill/>
            <a:miter lim="800000"/>
            <a:headEnd/>
            <a:tailEnd/>
          </a:ln>
        </p:spPr>
      </p:pic>
      <p:pic>
        <p:nvPicPr>
          <p:cNvPr id="7" name="Picture 5"/>
          <p:cNvPicPr>
            <a:picLocks noChangeAspect="1" noChangeArrowheads="1"/>
          </p:cNvPicPr>
          <p:nvPr/>
        </p:nvPicPr>
        <p:blipFill>
          <a:blip r:embed="rId4"/>
          <a:srcRect/>
          <a:stretch>
            <a:fillRect/>
          </a:stretch>
        </p:blipFill>
        <p:spPr bwMode="auto">
          <a:xfrm>
            <a:off x="6248400" y="4064048"/>
            <a:ext cx="2209800" cy="1698578"/>
          </a:xfrm>
          <a:prstGeom prst="rect">
            <a:avLst/>
          </a:prstGeom>
          <a:noFill/>
          <a:ln w="9525">
            <a:noFill/>
            <a:miter lim="800000"/>
            <a:headEnd/>
            <a:tailEnd/>
          </a:ln>
        </p:spPr>
      </p:pic>
      <p:pic>
        <p:nvPicPr>
          <p:cNvPr id="9" name="Picture 6"/>
          <p:cNvPicPr>
            <a:picLocks noChangeAspect="1" noChangeArrowheads="1"/>
          </p:cNvPicPr>
          <p:nvPr/>
        </p:nvPicPr>
        <p:blipFill>
          <a:blip r:embed="rId5"/>
          <a:srcRect/>
          <a:stretch>
            <a:fillRect/>
          </a:stretch>
        </p:blipFill>
        <p:spPr bwMode="auto">
          <a:xfrm>
            <a:off x="3657600" y="4542786"/>
            <a:ext cx="1981200" cy="1937173"/>
          </a:xfrm>
          <a:prstGeom prst="rect">
            <a:avLst/>
          </a:prstGeom>
          <a:noFill/>
          <a:ln w="9525">
            <a:noFill/>
            <a:miter lim="800000"/>
            <a:headEnd/>
            <a:tailEnd/>
          </a:ln>
        </p:spPr>
      </p:pic>
      <p:sp>
        <p:nvSpPr>
          <p:cNvPr id="10" name="TextBox 9"/>
          <p:cNvSpPr txBox="1"/>
          <p:nvPr/>
        </p:nvSpPr>
        <p:spPr>
          <a:xfrm>
            <a:off x="6969949" y="5791200"/>
            <a:ext cx="1031051" cy="461665"/>
          </a:xfrm>
          <a:prstGeom prst="rect">
            <a:avLst/>
          </a:prstGeom>
          <a:noFill/>
        </p:spPr>
        <p:txBody>
          <a:bodyPr wrap="none" rtlCol="0">
            <a:spAutoFit/>
          </a:bodyPr>
          <a:lstStyle/>
          <a:p>
            <a:r>
              <a:rPr lang="ar-SA" sz="2400" dirty="0" smtClean="0">
                <a:solidFill>
                  <a:schemeClr val="bg2">
                    <a:lumMod val="10000"/>
                  </a:schemeClr>
                </a:solidFill>
                <a:cs typeface="Traditional Arabic" pitchFamily="2" charset="-78"/>
              </a:rPr>
              <a:t>الملاحظات</a:t>
            </a:r>
            <a:endParaRPr lang="en-US" sz="2800" dirty="0" smtClean="0">
              <a:solidFill>
                <a:schemeClr val="bg2">
                  <a:lumMod val="10000"/>
                </a:schemeClr>
              </a:solidFill>
              <a:cs typeface="Traditional Arabic" pitchFamily="2" charset="-78"/>
            </a:endParaRPr>
          </a:p>
        </p:txBody>
      </p:sp>
      <p:sp>
        <p:nvSpPr>
          <p:cNvPr id="11" name="TextBox 10"/>
          <p:cNvSpPr txBox="1"/>
          <p:nvPr/>
        </p:nvSpPr>
        <p:spPr>
          <a:xfrm>
            <a:off x="4117744" y="4110335"/>
            <a:ext cx="1140056" cy="461665"/>
          </a:xfrm>
          <a:prstGeom prst="rect">
            <a:avLst/>
          </a:prstGeom>
          <a:noFill/>
        </p:spPr>
        <p:txBody>
          <a:bodyPr wrap="none" rtlCol="0">
            <a:spAutoFit/>
          </a:bodyPr>
          <a:lstStyle/>
          <a:p>
            <a:r>
              <a:rPr lang="ar-SA" sz="2400" dirty="0" smtClean="0">
                <a:solidFill>
                  <a:schemeClr val="bg2">
                    <a:lumMod val="10000"/>
                  </a:schemeClr>
                </a:solidFill>
                <a:cs typeface="Traditional Arabic" pitchFamily="2" charset="-78"/>
              </a:rPr>
              <a:t>الآلة الحاسبة</a:t>
            </a:r>
            <a:endParaRPr lang="en-US" sz="2800" dirty="0" smtClean="0">
              <a:solidFill>
                <a:schemeClr val="bg2">
                  <a:lumMod val="10000"/>
                </a:schemeClr>
              </a:solidFill>
              <a:cs typeface="Traditional Arabic" pitchFamily="2" charset="-78"/>
            </a:endParaRPr>
          </a:p>
        </p:txBody>
      </p:sp>
      <p:sp>
        <p:nvSpPr>
          <p:cNvPr id="12" name="TextBox 11"/>
          <p:cNvSpPr txBox="1"/>
          <p:nvPr/>
        </p:nvSpPr>
        <p:spPr>
          <a:xfrm>
            <a:off x="1600200" y="5181600"/>
            <a:ext cx="678391" cy="461665"/>
          </a:xfrm>
          <a:prstGeom prst="rect">
            <a:avLst/>
          </a:prstGeom>
          <a:noFill/>
        </p:spPr>
        <p:txBody>
          <a:bodyPr wrap="none" rtlCol="0">
            <a:spAutoFit/>
          </a:bodyPr>
          <a:lstStyle/>
          <a:p>
            <a:r>
              <a:rPr lang="ar-SA" sz="2400" dirty="0" smtClean="0">
                <a:solidFill>
                  <a:schemeClr val="bg2">
                    <a:lumMod val="10000"/>
                  </a:schemeClr>
                </a:solidFill>
                <a:cs typeface="Traditional Arabic" pitchFamily="2" charset="-78"/>
              </a:rPr>
              <a:t>الرسام</a:t>
            </a:r>
            <a:endParaRPr lang="en-US" sz="2800" dirty="0" smtClean="0">
              <a:solidFill>
                <a:schemeClr val="bg2">
                  <a:lumMod val="10000"/>
                </a:schemeClr>
              </a:solidFill>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wipe(down)">
                                      <p:cBhvr>
                                        <p:cTn id="1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bwMode="auto">
          <a:noFill/>
          <a:ln>
            <a:miter lim="800000"/>
            <a:headEnd/>
            <a:tailEnd/>
          </a:ln>
        </p:spPr>
        <p:txBody>
          <a:bodyPr/>
          <a:lstStyle/>
          <a:p>
            <a:fld id="{4917FC33-8EB8-4EB7-BAF5-5A4F1532AA8B}" type="slidenum">
              <a:rPr lang="ar-SA" smtClean="0"/>
              <a:pPr/>
              <a:t>14</a:t>
            </a:fld>
            <a:endParaRPr lang="en-US" smtClean="0"/>
          </a:p>
        </p:txBody>
      </p:sp>
      <p:graphicFrame>
        <p:nvGraphicFramePr>
          <p:cNvPr id="6" name="Diagram 5"/>
          <p:cNvGraphicFramePr/>
          <p:nvPr>
            <p:extLst>
              <p:ext uri="{D42A27DB-BD31-4B8C-83A1-F6EECF244321}">
                <p14:modId xmlns:p14="http://schemas.microsoft.com/office/powerpoint/2010/main" val="1325536559"/>
              </p:ext>
            </p:extLst>
          </p:nvPr>
        </p:nvGraphicFramePr>
        <p:xfrm>
          <a:off x="685800" y="914400"/>
          <a:ext cx="8077200" cy="57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1552"/>
            <a:ext cx="8229600" cy="1069848"/>
          </a:xfrm>
        </p:spPr>
        <p:txBody>
          <a:bodyPr>
            <a:noAutofit/>
          </a:bodyPr>
          <a:lstStyle/>
          <a:p>
            <a:pPr algn="ctr"/>
            <a:r>
              <a:rPr lang="ar-SA" sz="4400" b="1" dirty="0" smtClean="0">
                <a:solidFill>
                  <a:schemeClr val="accent2"/>
                </a:solidFill>
                <a:latin typeface="Lucida Sans Unicode" pitchFamily="34" charset="0"/>
                <a:cs typeface="Traditional Arabic" pitchFamily="2" charset="-78"/>
              </a:rPr>
              <a:t>تصنيف الحاسبات الآلية</a:t>
            </a:r>
            <a:r>
              <a:rPr lang="en-US" sz="4400" b="1" dirty="0" smtClean="0">
                <a:solidFill>
                  <a:schemeClr val="accent2"/>
                </a:solidFill>
                <a:latin typeface="Lucida Sans Unicode" pitchFamily="34" charset="0"/>
                <a:cs typeface="Traditional Arabic" pitchFamily="2" charset="-78"/>
              </a:rPr>
              <a:t> </a:t>
            </a:r>
            <a:br>
              <a:rPr lang="en-US" sz="4400" b="1" dirty="0" smtClean="0">
                <a:solidFill>
                  <a:schemeClr val="accent2"/>
                </a:solidFill>
                <a:latin typeface="Lucida Sans Unicode" pitchFamily="34" charset="0"/>
                <a:cs typeface="Traditional Arabic" pitchFamily="2" charset="-78"/>
              </a:rPr>
            </a:br>
            <a:endParaRPr lang="en-US" sz="4400" dirty="0"/>
          </a:p>
        </p:txBody>
      </p:sp>
      <p:sp>
        <p:nvSpPr>
          <p:cNvPr id="3" name="Slide Number Placeholder 2"/>
          <p:cNvSpPr>
            <a:spLocks noGrp="1"/>
          </p:cNvSpPr>
          <p:nvPr>
            <p:ph type="sldNum" sz="quarter" idx="12"/>
          </p:nvPr>
        </p:nvSpPr>
        <p:spPr/>
        <p:txBody>
          <a:bodyPr/>
          <a:lstStyle/>
          <a:p>
            <a:fld id="{AC171A57-4230-4BC4-A7AE-44E1EF167FAA}" type="slidenum">
              <a:rPr lang="ar-SA" smtClean="0"/>
              <a:pPr/>
              <a:t>15</a:t>
            </a:fld>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96913" y="2133600"/>
            <a:ext cx="7989887" cy="4371975"/>
          </a:xfrm>
        </p:spPr>
        <p:txBody>
          <a:bodyPr>
            <a:normAutofit/>
          </a:bodyPr>
          <a:lstStyle/>
          <a:p>
            <a:pPr marL="274320" indent="-274320" algn="r" rtl="1" eaLnBrk="1" fontAlgn="auto" hangingPunct="1">
              <a:spcAft>
                <a:spcPts val="0"/>
              </a:spcAft>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إن أكثر أنواع أجهزة الحاسوب استخدامًا في المنازل والمكاتب تعرف باسم الحاسوب الشخصي (</a:t>
            </a:r>
            <a:r>
              <a:rPr lang="en-US" sz="2400" dirty="0" smtClean="0">
                <a:solidFill>
                  <a:schemeClr val="bg2">
                    <a:lumMod val="10000"/>
                  </a:schemeClr>
                </a:solidFill>
                <a:cs typeface="Traditional Arabic" pitchFamily="2" charset="-78"/>
              </a:rPr>
              <a:t>PC</a:t>
            </a:r>
            <a:r>
              <a:rPr lang="ar-SA" sz="2800" dirty="0" smtClean="0">
                <a:solidFill>
                  <a:schemeClr val="bg2">
                    <a:lumMod val="10000"/>
                  </a:schemeClr>
                </a:solidFill>
                <a:cs typeface="Traditional Arabic" pitchFamily="2" charset="-78"/>
              </a:rPr>
              <a:t>) ومع ذلك فليس جميع أجهزة الحاسوب التي يستخدمها الناس تعتبر أجهزة حاسوب شخصية.</a:t>
            </a:r>
          </a:p>
          <a:p>
            <a:pPr marL="274320" indent="-274320" algn="r" rtl="1" eaLnBrk="1" fontAlgn="auto" hangingPunct="1">
              <a:spcAft>
                <a:spcPts val="0"/>
              </a:spcAft>
              <a:buClr>
                <a:schemeClr val="accent2">
                  <a:lumMod val="75000"/>
                </a:schemeClr>
              </a:buClr>
              <a:buFont typeface="Arial" pitchFamily="34" charset="0"/>
              <a:buChar char="•"/>
              <a:defRPr/>
            </a:pPr>
            <a:endParaRPr lang="ar-SA" sz="2800" dirty="0" smtClean="0">
              <a:solidFill>
                <a:schemeClr val="bg2">
                  <a:lumMod val="10000"/>
                </a:schemeClr>
              </a:solidFill>
              <a:cs typeface="Traditional Arabic" pitchFamily="2" charset="-78"/>
            </a:endParaRPr>
          </a:p>
          <a:p>
            <a:pPr marL="274320" indent="-274320" algn="r" rtl="1" eaLnBrk="1" fontAlgn="auto" hangingPunct="1">
              <a:spcAft>
                <a:spcPts val="0"/>
              </a:spcAft>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تستخدم أنواع مختلفة من أجهزة الحاسوب لأداء مهام متنوعة ومن المهم فهم </a:t>
            </a:r>
            <a:r>
              <a:rPr lang="ar-SA" sz="2800" dirty="0" err="1" smtClean="0">
                <a:solidFill>
                  <a:schemeClr val="bg2">
                    <a:lumMod val="10000"/>
                  </a:schemeClr>
                </a:solidFill>
                <a:cs typeface="Traditional Arabic" pitchFamily="2" charset="-78"/>
              </a:rPr>
              <a:t>الفروقات</a:t>
            </a:r>
            <a:r>
              <a:rPr lang="ar-SA" sz="2800" dirty="0" smtClean="0">
                <a:solidFill>
                  <a:schemeClr val="bg2">
                    <a:lumMod val="10000"/>
                  </a:schemeClr>
                </a:solidFill>
                <a:cs typeface="Traditional Arabic" pitchFamily="2" charset="-78"/>
              </a:rPr>
              <a:t> بين أنواع الحواسيب لأجل اختيار التقنية المناسبة لأداء وانجاز مهمة معينة.</a:t>
            </a:r>
            <a:endParaRPr lang="en-US" sz="2800" dirty="0" smtClean="0">
              <a:solidFill>
                <a:schemeClr val="bg2">
                  <a:lumMod val="10000"/>
                </a:schemeClr>
              </a:solidFill>
              <a:cs typeface="Traditional Arabic" pitchFamily="2" charset="-78"/>
            </a:endParaRPr>
          </a:p>
          <a:p>
            <a:pPr marL="274320" indent="-274320" eaLnBrk="1" fontAlgn="auto" hangingPunct="1">
              <a:spcAft>
                <a:spcPts val="0"/>
              </a:spcAft>
              <a:buFont typeface="Wingdings 2"/>
              <a:buChar char=""/>
              <a:defRPr/>
            </a:pPr>
            <a:endParaRPr lang="ar-SA" sz="2800" dirty="0">
              <a:solidFill>
                <a:schemeClr val="tx2">
                  <a:lumMod val="75000"/>
                </a:schemeClr>
              </a:solidFill>
              <a:cs typeface="Akhbar MT" pitchFamily="2" charset="-78"/>
            </a:endParaRPr>
          </a:p>
        </p:txBody>
      </p:sp>
      <p:sp>
        <p:nvSpPr>
          <p:cNvPr id="5" name="عنصر نائب لرقم الشريحة 4"/>
          <p:cNvSpPr>
            <a:spLocks noGrp="1"/>
          </p:cNvSpPr>
          <p:nvPr>
            <p:ph type="sldNum" sz="quarter" idx="12"/>
          </p:nvPr>
        </p:nvSpPr>
        <p:spPr/>
        <p:txBody>
          <a:bodyPr/>
          <a:lstStyle/>
          <a:p>
            <a:pPr>
              <a:defRPr/>
            </a:pPr>
            <a:fld id="{FC4ED139-815B-4CC2-8CEE-2954D66A0B55}" type="slidenum">
              <a:rPr lang="ar-SA" smtClean="0"/>
              <a:pPr>
                <a:defRPr/>
              </a:pPr>
              <a:t>16</a:t>
            </a:fld>
            <a:endParaRPr lang="ar-SA"/>
          </a:p>
        </p:txBody>
      </p:sp>
      <p:sp>
        <p:nvSpPr>
          <p:cNvPr id="7" name="Rectangle 6"/>
          <p:cNvSpPr/>
          <p:nvPr/>
        </p:nvSpPr>
        <p:spPr>
          <a:xfrm>
            <a:off x="5410200" y="1143000"/>
            <a:ext cx="3329758"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تصنيف الحاسبات الآلية</a:t>
            </a:r>
            <a:r>
              <a:rPr lang="en-US" sz="3700" b="1" dirty="0" smtClean="0">
                <a:solidFill>
                  <a:schemeClr val="accent2"/>
                </a:solidFill>
                <a:latin typeface="Lucida Sans Unicode" pitchFamily="34" charset="0"/>
                <a:cs typeface="Traditional Arabic"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71A57-4230-4BC4-A7AE-44E1EF167FAA}" type="slidenum">
              <a:rPr lang="ar-SA" smtClean="0"/>
              <a:pPr/>
              <a:t>17</a:t>
            </a:fld>
            <a:endParaRPr lang="ar-SA"/>
          </a:p>
        </p:txBody>
      </p:sp>
      <p:graphicFrame>
        <p:nvGraphicFramePr>
          <p:cNvPr id="4" name="Diagram 3"/>
          <p:cNvGraphicFramePr/>
          <p:nvPr/>
        </p:nvGraphicFramePr>
        <p:xfrm>
          <a:off x="381000" y="6858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6752"/>
            <a:ext cx="8229600" cy="1069848"/>
          </a:xfrm>
        </p:spPr>
        <p:txBody>
          <a:bodyPr>
            <a:normAutofit/>
          </a:bodyPr>
          <a:lstStyle/>
          <a:p>
            <a:pPr algn="ctr"/>
            <a:r>
              <a:rPr lang="ar-SA" sz="4400" b="1" dirty="0" smtClean="0">
                <a:solidFill>
                  <a:schemeClr val="accent2"/>
                </a:solidFill>
                <a:latin typeface="Lucida Sans Unicode" pitchFamily="34" charset="0"/>
                <a:cs typeface="Traditional Arabic" pitchFamily="2" charset="-78"/>
              </a:rPr>
              <a:t>حسب تقنية عملها</a:t>
            </a:r>
            <a:endParaRPr lang="en-US" sz="4400" b="1" dirty="0" smtClean="0">
              <a:solidFill>
                <a:schemeClr val="accent2"/>
              </a:solidFill>
              <a:latin typeface="Lucida Sans Unicode" pitchFamily="34" charset="0"/>
              <a:cs typeface="Traditional Arabic" pitchFamily="2" charset="-78"/>
            </a:endParaRPr>
          </a:p>
        </p:txBody>
      </p:sp>
      <p:sp>
        <p:nvSpPr>
          <p:cNvPr id="3" name="Slide Number Placeholder 2"/>
          <p:cNvSpPr>
            <a:spLocks noGrp="1"/>
          </p:cNvSpPr>
          <p:nvPr>
            <p:ph type="sldNum" sz="quarter" idx="12"/>
          </p:nvPr>
        </p:nvSpPr>
        <p:spPr/>
        <p:txBody>
          <a:bodyPr/>
          <a:lstStyle/>
          <a:p>
            <a:fld id="{AC171A57-4230-4BC4-A7AE-44E1EF167FAA}" type="slidenum">
              <a:rPr lang="ar-SA" smtClean="0"/>
              <a:pPr/>
              <a:t>18</a:t>
            </a:fld>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676400"/>
            <a:ext cx="8120062" cy="5632311"/>
          </a:xfrm>
          <a:prstGeom prst="rect">
            <a:avLst/>
          </a:prstGeom>
          <a:noFill/>
        </p:spPr>
        <p:txBody>
          <a:bodyPr wrap="square" rtlCol="1">
            <a:spAutoFit/>
          </a:bodyPr>
          <a:lstStyle/>
          <a:p>
            <a:pPr>
              <a:buClr>
                <a:schemeClr val="accent2">
                  <a:lumMod val="75000"/>
                </a:schemeClr>
              </a:buClr>
              <a:defRPr/>
            </a:pPr>
            <a:r>
              <a:rPr lang="ar-SA" sz="2800" b="1" dirty="0">
                <a:solidFill>
                  <a:schemeClr val="bg2">
                    <a:lumMod val="10000"/>
                  </a:schemeClr>
                </a:solidFill>
                <a:cs typeface="Traditional Arabic" pitchFamily="2" charset="-78"/>
              </a:rPr>
              <a:t>1- الحاسبات </a:t>
            </a:r>
            <a:r>
              <a:rPr lang="ar-SA" sz="2800" b="1" dirty="0" smtClean="0">
                <a:solidFill>
                  <a:schemeClr val="bg2">
                    <a:lumMod val="10000"/>
                  </a:schemeClr>
                </a:solidFill>
                <a:cs typeface="Traditional Arabic" pitchFamily="2" charset="-78"/>
              </a:rPr>
              <a:t>القياسية (تماثلية أو تناظرية) </a:t>
            </a:r>
            <a:r>
              <a:rPr lang="en-US" sz="2400" b="1" dirty="0" smtClean="0">
                <a:solidFill>
                  <a:schemeClr val="bg2">
                    <a:lumMod val="10000"/>
                  </a:schemeClr>
                </a:solidFill>
                <a:cs typeface="Traditional Arabic" pitchFamily="2" charset="-78"/>
              </a:rPr>
              <a:t>Analog Computer</a:t>
            </a:r>
            <a:r>
              <a:rPr lang="ar-SA" sz="2800" b="1" dirty="0" smtClean="0">
                <a:solidFill>
                  <a:schemeClr val="bg2">
                    <a:lumMod val="10000"/>
                  </a:schemeClr>
                </a:solidFill>
                <a:cs typeface="Traditional Arabic" pitchFamily="2" charset="-78"/>
              </a:rPr>
              <a:t>:</a:t>
            </a:r>
          </a:p>
          <a:p>
            <a:pPr>
              <a:buClr>
                <a:schemeClr val="accent2">
                  <a:lumMod val="75000"/>
                </a:schemeClr>
              </a:buClr>
              <a:defRPr/>
            </a:pPr>
            <a:endParaRPr lang="en-US" sz="2800" dirty="0">
              <a:solidFill>
                <a:schemeClr val="bg2">
                  <a:lumMod val="10000"/>
                </a:schemeClr>
              </a:solidFill>
              <a:cs typeface="Traditional Arabic" pitchFamily="2" charset="-78"/>
            </a:endParaRP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تستخدم </a:t>
            </a:r>
            <a:r>
              <a:rPr lang="ar-SA" sz="2800" dirty="0">
                <a:solidFill>
                  <a:schemeClr val="bg2">
                    <a:lumMod val="10000"/>
                  </a:schemeClr>
                </a:solidFill>
                <a:cs typeface="Traditional Arabic" pitchFamily="2" charset="-78"/>
              </a:rPr>
              <a:t>بيانات قياسية </a:t>
            </a:r>
            <a:r>
              <a:rPr lang="ar-SA" sz="2800" dirty="0" smtClean="0">
                <a:solidFill>
                  <a:schemeClr val="bg2">
                    <a:lumMod val="10000"/>
                  </a:schemeClr>
                </a:solidFill>
                <a:cs typeface="Traditional Arabic" pitchFamily="2" charset="-78"/>
              </a:rPr>
              <a:t>وهي </a:t>
            </a:r>
            <a:r>
              <a:rPr lang="ar-SA" sz="2800" dirty="0">
                <a:solidFill>
                  <a:schemeClr val="bg2">
                    <a:lumMod val="10000"/>
                  </a:schemeClr>
                </a:solidFill>
                <a:cs typeface="Traditional Arabic" pitchFamily="2" charset="-78"/>
              </a:rPr>
              <a:t>البيانات التي تأخذ </a:t>
            </a:r>
            <a:r>
              <a:rPr lang="ar-SA" sz="2800" dirty="0" smtClean="0">
                <a:solidFill>
                  <a:schemeClr val="bg2">
                    <a:lumMod val="10000"/>
                  </a:schemeClr>
                </a:solidFill>
                <a:cs typeface="Traditional Arabic" pitchFamily="2" charset="-78"/>
              </a:rPr>
              <a:t>قيمًا عديدة جدا.</a:t>
            </a:r>
            <a:br>
              <a:rPr lang="ar-SA" sz="2800" dirty="0" smtClean="0">
                <a:solidFill>
                  <a:schemeClr val="bg2">
                    <a:lumMod val="10000"/>
                  </a:schemeClr>
                </a:solidFill>
                <a:cs typeface="Traditional Arabic" pitchFamily="2" charset="-78"/>
              </a:rPr>
            </a:br>
            <a:r>
              <a:rPr lang="ar-SA" sz="2800" dirty="0" smtClean="0">
                <a:solidFill>
                  <a:schemeClr val="bg2">
                    <a:lumMod val="10000"/>
                  </a:schemeClr>
                </a:solidFill>
                <a:cs typeface="Traditional Arabic" pitchFamily="2" charset="-78"/>
              </a:rPr>
              <a:t>مثل </a:t>
            </a:r>
            <a:r>
              <a:rPr lang="ar-SA" sz="2800" dirty="0">
                <a:solidFill>
                  <a:schemeClr val="bg2">
                    <a:lumMod val="10000"/>
                  </a:schemeClr>
                </a:solidFill>
                <a:cs typeface="Traditional Arabic" pitchFamily="2" charset="-78"/>
              </a:rPr>
              <a:t>(شدة الصوت، درجة الحرارة).</a:t>
            </a:r>
            <a:endParaRPr lang="en-US" sz="2800" dirty="0">
              <a:solidFill>
                <a:schemeClr val="bg2">
                  <a:lumMod val="10000"/>
                </a:schemeClr>
              </a:solidFill>
              <a:cs typeface="Traditional Arabic" pitchFamily="2" charset="-78"/>
            </a:endParaRP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تستخدم في:</a:t>
            </a:r>
            <a:endParaRPr lang="ar-SA" sz="2800" dirty="0">
              <a:solidFill>
                <a:schemeClr val="bg2">
                  <a:lumMod val="10000"/>
                </a:schemeClr>
              </a:solidFill>
              <a:cs typeface="Traditional Arabic" pitchFamily="2" charset="-78"/>
            </a:endParaRPr>
          </a:p>
          <a:p>
            <a:pPr lvl="1">
              <a:buClr>
                <a:schemeClr val="accent2">
                  <a:lumMod val="75000"/>
                </a:schemeClr>
              </a:buClr>
              <a:buFont typeface="Arial" pitchFamily="34" charset="0"/>
              <a:buChar char="•"/>
              <a:defRPr/>
            </a:pPr>
            <a:r>
              <a:rPr lang="ar-SA" sz="2800" dirty="0">
                <a:solidFill>
                  <a:schemeClr val="bg2">
                    <a:lumMod val="10000"/>
                  </a:schemeClr>
                </a:solidFill>
                <a:cs typeface="Traditional Arabic" pitchFamily="2" charset="-78"/>
              </a:rPr>
              <a:t>حساب الخصائص الفيزيائية مثل (الأوزان، الضغوط، الحرارة</a:t>
            </a:r>
            <a:r>
              <a:rPr lang="ar-SA" sz="2800" dirty="0" smtClean="0">
                <a:solidFill>
                  <a:schemeClr val="bg2">
                    <a:lumMod val="10000"/>
                  </a:schemeClr>
                </a:solidFill>
                <a:cs typeface="Traditional Arabic" pitchFamily="2" charset="-78"/>
              </a:rPr>
              <a:t>).</a:t>
            </a:r>
            <a:endParaRPr lang="en-US" sz="2800" dirty="0">
              <a:solidFill>
                <a:schemeClr val="bg2">
                  <a:lumMod val="10000"/>
                </a:schemeClr>
              </a:solidFill>
              <a:cs typeface="Traditional Arabic" pitchFamily="2" charset="-78"/>
            </a:endParaRPr>
          </a:p>
          <a:p>
            <a:pPr lvl="1">
              <a:buClr>
                <a:schemeClr val="accent2">
                  <a:lumMod val="75000"/>
                </a:schemeClr>
              </a:buClr>
              <a:buFont typeface="Arial" pitchFamily="34" charset="0"/>
              <a:buChar char="•"/>
              <a:defRPr/>
            </a:pPr>
            <a:r>
              <a:rPr lang="ar-SA" sz="2800" dirty="0">
                <a:solidFill>
                  <a:schemeClr val="bg2">
                    <a:lumMod val="10000"/>
                  </a:schemeClr>
                </a:solidFill>
                <a:cs typeface="Traditional Arabic" pitchFamily="2" charset="-78"/>
              </a:rPr>
              <a:t>المراكز العلمية </a:t>
            </a:r>
            <a:r>
              <a:rPr lang="ar-SA" sz="2800" dirty="0" smtClean="0">
                <a:solidFill>
                  <a:schemeClr val="bg2">
                    <a:lumMod val="10000"/>
                  </a:schemeClr>
                </a:solidFill>
                <a:cs typeface="Traditional Arabic" pitchFamily="2" charset="-78"/>
              </a:rPr>
              <a:t>والطبية ومراكز </a:t>
            </a:r>
            <a:r>
              <a:rPr lang="ar-SA" sz="2800" dirty="0">
                <a:solidFill>
                  <a:schemeClr val="bg2">
                    <a:lumMod val="10000"/>
                  </a:schemeClr>
                </a:solidFill>
                <a:cs typeface="Traditional Arabic" pitchFamily="2" charset="-78"/>
              </a:rPr>
              <a:t>الأرصاد </a:t>
            </a:r>
            <a:r>
              <a:rPr lang="ar-SA" sz="2800" dirty="0" smtClean="0">
                <a:solidFill>
                  <a:schemeClr val="bg2">
                    <a:lumMod val="10000"/>
                  </a:schemeClr>
                </a:solidFill>
                <a:cs typeface="Traditional Arabic" pitchFamily="2" charset="-78"/>
              </a:rPr>
              <a:t>الجوية.</a:t>
            </a:r>
          </a:p>
          <a:p>
            <a:pPr>
              <a:buClr>
                <a:schemeClr val="accent2">
                  <a:lumMod val="75000"/>
                </a:schemeClr>
              </a:buClr>
              <a:defRPr/>
            </a:pPr>
            <a:endParaRPr lang="ar-SA" sz="2800" dirty="0" smtClean="0">
              <a:solidFill>
                <a:schemeClr val="bg2">
                  <a:lumMod val="10000"/>
                </a:schemeClr>
              </a:solidFill>
              <a:cs typeface="Traditional Arabic" pitchFamily="2" charset="-78"/>
            </a:endParaRPr>
          </a:p>
          <a:p>
            <a:pPr>
              <a:buClr>
                <a:schemeClr val="accent2">
                  <a:lumMod val="75000"/>
                </a:schemeClr>
              </a:buClr>
              <a:defRPr/>
            </a:pPr>
            <a:r>
              <a:rPr lang="ar-SA" sz="2800" dirty="0" smtClean="0">
                <a:solidFill>
                  <a:schemeClr val="bg2">
                    <a:lumMod val="10000"/>
                  </a:schemeClr>
                </a:solidFill>
                <a:cs typeface="Traditional Arabic" pitchFamily="2" charset="-78"/>
              </a:rPr>
              <a:t>ويكون لها القدرة على تسيير الأمور بالصورة التي تجدها مناسبة، مثال ذلك:</a:t>
            </a:r>
          </a:p>
          <a:p>
            <a:pPr>
              <a:buClr>
                <a:schemeClr val="accent2">
                  <a:lumMod val="75000"/>
                </a:schemeClr>
              </a:buClr>
              <a:defRPr/>
            </a:pPr>
            <a:r>
              <a:rPr lang="ar-SA" sz="2800" dirty="0" smtClean="0">
                <a:solidFill>
                  <a:schemeClr val="bg2">
                    <a:lumMod val="10000"/>
                  </a:schemeClr>
                </a:solidFill>
                <a:cs typeface="Traditional Arabic" pitchFamily="2" charset="-78"/>
              </a:rPr>
              <a:t>الأجهزة الطبية المتصلة بمريض معين، يمكن للجهاز وزيادة الضغط أو خفضه أو زيادة سرعة سريان محلول (مغذي) على حسب حالة المريض واستقراره.</a:t>
            </a:r>
            <a:endParaRPr lang="en-US" sz="2800" dirty="0">
              <a:solidFill>
                <a:schemeClr val="bg2">
                  <a:lumMod val="10000"/>
                </a:schemeClr>
              </a:solidFill>
              <a:cs typeface="Traditional Arabic" pitchFamily="2" charset="-78"/>
            </a:endParaRPr>
          </a:p>
          <a:p>
            <a:pPr>
              <a:buClr>
                <a:schemeClr val="accent2">
                  <a:lumMod val="75000"/>
                </a:schemeClr>
              </a:buClr>
              <a:defRPr/>
            </a:pPr>
            <a:endParaRPr lang="ar-SA" b="1" dirty="0">
              <a:cs typeface="Akhbar MT" pitchFamily="2" charset="-78"/>
            </a:endParaRPr>
          </a:p>
          <a:p>
            <a:pPr>
              <a:buClr>
                <a:schemeClr val="accent2">
                  <a:lumMod val="75000"/>
                </a:schemeClr>
              </a:buClr>
              <a:defRPr/>
            </a:pPr>
            <a:endParaRPr lang="en-US" dirty="0">
              <a:cs typeface="Akhbar MT" pitchFamily="2" charset="-78"/>
            </a:endParaRPr>
          </a:p>
          <a:p>
            <a:pPr fontAlgn="auto">
              <a:spcBef>
                <a:spcPts val="0"/>
              </a:spcBef>
              <a:spcAft>
                <a:spcPts val="0"/>
              </a:spcAft>
              <a:buClr>
                <a:schemeClr val="accent2">
                  <a:lumMod val="75000"/>
                </a:schemeClr>
              </a:buClr>
              <a:defRPr/>
            </a:pPr>
            <a:endParaRPr lang="ar-SA" sz="1600" dirty="0">
              <a:latin typeface="+mn-lt"/>
              <a:cs typeface="Akhbar MT" pitchFamily="2" charset="-78"/>
            </a:endParaRPr>
          </a:p>
        </p:txBody>
      </p:sp>
      <p:sp>
        <p:nvSpPr>
          <p:cNvPr id="6" name="عنصر نائب لرقم الشريحة 5"/>
          <p:cNvSpPr>
            <a:spLocks noGrp="1"/>
          </p:cNvSpPr>
          <p:nvPr>
            <p:ph type="sldNum" sz="quarter" idx="12"/>
          </p:nvPr>
        </p:nvSpPr>
        <p:spPr/>
        <p:txBody>
          <a:bodyPr/>
          <a:lstStyle/>
          <a:p>
            <a:pPr>
              <a:defRPr/>
            </a:pPr>
            <a:fld id="{EFA54E09-5046-4A32-B18C-4545538FABB2}" type="slidenum">
              <a:rPr lang="ar-SA" smtClean="0"/>
              <a:pPr>
                <a:defRPr/>
              </a:pPr>
              <a:t>19</a:t>
            </a:fld>
            <a:endParaRPr lang="ar-SA"/>
          </a:p>
        </p:txBody>
      </p:sp>
      <p:sp>
        <p:nvSpPr>
          <p:cNvPr id="7" name="Rectangle 6"/>
          <p:cNvSpPr/>
          <p:nvPr/>
        </p:nvSpPr>
        <p:spPr>
          <a:xfrm>
            <a:off x="6199478" y="914400"/>
            <a:ext cx="2563522"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تقنية عملها</a:t>
            </a:r>
            <a:endParaRPr lang="en-US" sz="3700" b="1" dirty="0" smtClean="0">
              <a:solidFill>
                <a:schemeClr val="accent2"/>
              </a:solidFill>
              <a:latin typeface="Lucida Sans Unicode" pitchFamily="34"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bwMode="auto">
          <a:noFill/>
          <a:ln>
            <a:miter lim="800000"/>
            <a:headEnd/>
            <a:tailEnd/>
          </a:ln>
        </p:spPr>
        <p:txBody>
          <a:bodyPr/>
          <a:lstStyle/>
          <a:p>
            <a:fld id="{4917FC33-8EB8-4EB7-BAF5-5A4F1532AA8B}" type="slidenum">
              <a:rPr lang="ar-SA" smtClean="0"/>
              <a:pPr/>
              <a:t>2</a:t>
            </a:fld>
            <a:endParaRPr lang="en-US" smtClean="0"/>
          </a:p>
        </p:txBody>
      </p:sp>
      <p:graphicFrame>
        <p:nvGraphicFramePr>
          <p:cNvPr id="6" name="Diagram 5"/>
          <p:cNvGraphicFramePr/>
          <p:nvPr>
            <p:extLst>
              <p:ext uri="{D42A27DB-BD31-4B8C-83A1-F6EECF244321}">
                <p14:modId xmlns:p14="http://schemas.microsoft.com/office/powerpoint/2010/main" val="1325536559"/>
              </p:ext>
            </p:extLst>
          </p:nvPr>
        </p:nvGraphicFramePr>
        <p:xfrm>
          <a:off x="685800" y="914400"/>
          <a:ext cx="8077200" cy="57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676400"/>
            <a:ext cx="8120062" cy="1323439"/>
          </a:xfrm>
          <a:prstGeom prst="rect">
            <a:avLst/>
          </a:prstGeom>
          <a:noFill/>
        </p:spPr>
        <p:txBody>
          <a:bodyPr wrap="square" rtlCol="1">
            <a:spAutoFit/>
          </a:bodyPr>
          <a:lstStyle/>
          <a:p>
            <a:pPr>
              <a:buClr>
                <a:schemeClr val="accent2">
                  <a:lumMod val="75000"/>
                </a:schemeClr>
              </a:buClr>
              <a:defRPr/>
            </a:pPr>
            <a:r>
              <a:rPr lang="ar-SA" sz="2800" b="1" dirty="0">
                <a:solidFill>
                  <a:schemeClr val="bg2">
                    <a:lumMod val="10000"/>
                  </a:schemeClr>
                </a:solidFill>
                <a:cs typeface="Traditional Arabic" pitchFamily="2" charset="-78"/>
              </a:rPr>
              <a:t>1- الحاسبات </a:t>
            </a:r>
            <a:r>
              <a:rPr lang="ar-SA" sz="2800" b="1" dirty="0" smtClean="0">
                <a:solidFill>
                  <a:schemeClr val="bg2">
                    <a:lumMod val="10000"/>
                  </a:schemeClr>
                </a:solidFill>
                <a:cs typeface="Traditional Arabic" pitchFamily="2" charset="-78"/>
              </a:rPr>
              <a:t>القياسية  </a:t>
            </a:r>
            <a:r>
              <a:rPr lang="en-US" sz="2400" b="1" dirty="0" smtClean="0">
                <a:solidFill>
                  <a:schemeClr val="bg2">
                    <a:lumMod val="10000"/>
                  </a:schemeClr>
                </a:solidFill>
                <a:cs typeface="Traditional Arabic" pitchFamily="2" charset="-78"/>
              </a:rPr>
              <a:t>Analog Computer</a:t>
            </a:r>
            <a:r>
              <a:rPr lang="ar-SA" sz="2800" b="1" dirty="0" smtClean="0">
                <a:solidFill>
                  <a:schemeClr val="bg2">
                    <a:lumMod val="10000"/>
                  </a:schemeClr>
                </a:solidFill>
                <a:cs typeface="Traditional Arabic" pitchFamily="2" charset="-78"/>
              </a:rPr>
              <a:t>:</a:t>
            </a:r>
          </a:p>
          <a:p>
            <a:pPr>
              <a:buClr>
                <a:schemeClr val="accent2">
                  <a:lumMod val="75000"/>
                </a:schemeClr>
              </a:buClr>
              <a:defRPr/>
            </a:pPr>
            <a:endParaRPr lang="ar-SA" b="1" dirty="0">
              <a:cs typeface="Akhbar MT" pitchFamily="2" charset="-78"/>
            </a:endParaRPr>
          </a:p>
          <a:p>
            <a:pPr>
              <a:buClr>
                <a:schemeClr val="accent2">
                  <a:lumMod val="75000"/>
                </a:schemeClr>
              </a:buClr>
              <a:defRPr/>
            </a:pPr>
            <a:endParaRPr lang="en-US" dirty="0">
              <a:cs typeface="Akhbar MT" pitchFamily="2" charset="-78"/>
            </a:endParaRPr>
          </a:p>
          <a:p>
            <a:pPr fontAlgn="auto">
              <a:spcBef>
                <a:spcPts val="0"/>
              </a:spcBef>
              <a:spcAft>
                <a:spcPts val="0"/>
              </a:spcAft>
              <a:buClr>
                <a:schemeClr val="accent2">
                  <a:lumMod val="75000"/>
                </a:schemeClr>
              </a:buClr>
              <a:defRPr/>
            </a:pPr>
            <a:endParaRPr lang="ar-SA" sz="1600" dirty="0">
              <a:latin typeface="+mn-lt"/>
              <a:cs typeface="Akhbar MT" pitchFamily="2" charset="-78"/>
            </a:endParaRPr>
          </a:p>
        </p:txBody>
      </p:sp>
      <p:pic>
        <p:nvPicPr>
          <p:cNvPr id="34818" name="Picture 2" descr="http://blog.iso50.com/wp-content/uploads/2008/05/logpc.jpg"/>
          <p:cNvPicPr>
            <a:picLocks noChangeAspect="1" noChangeArrowheads="1"/>
          </p:cNvPicPr>
          <p:nvPr/>
        </p:nvPicPr>
        <p:blipFill>
          <a:blip r:embed="rId3" cstate="print"/>
          <a:srcRect/>
          <a:stretch>
            <a:fillRect/>
          </a:stretch>
        </p:blipFill>
        <p:spPr bwMode="auto">
          <a:xfrm>
            <a:off x="1905000" y="2514600"/>
            <a:ext cx="2667000" cy="374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20" name="Picture 4" descr="http://upload.wikimedia.org/wikipedia/commons/thumb/6/61/NewmarkAnalogueComputer.jpg/220px-NewmarkAnalogueComputer.jpg"/>
          <p:cNvPicPr>
            <a:picLocks noChangeAspect="1" noChangeArrowheads="1"/>
          </p:cNvPicPr>
          <p:nvPr/>
        </p:nvPicPr>
        <p:blipFill>
          <a:blip r:embed="rId4" cstate="print"/>
          <a:srcRect/>
          <a:stretch>
            <a:fillRect/>
          </a:stretch>
        </p:blipFill>
        <p:spPr bwMode="auto">
          <a:xfrm>
            <a:off x="4953000" y="2514600"/>
            <a:ext cx="2819400" cy="3754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عنصر نائب لرقم الشريحة 5"/>
          <p:cNvSpPr>
            <a:spLocks noGrp="1"/>
          </p:cNvSpPr>
          <p:nvPr>
            <p:ph type="sldNum" sz="quarter" idx="12"/>
          </p:nvPr>
        </p:nvSpPr>
        <p:spPr/>
        <p:txBody>
          <a:bodyPr/>
          <a:lstStyle/>
          <a:p>
            <a:pPr>
              <a:defRPr/>
            </a:pPr>
            <a:fld id="{EFA54E09-5046-4A32-B18C-4545538FABB2}" type="slidenum">
              <a:rPr lang="ar-SA" smtClean="0"/>
              <a:pPr>
                <a:defRPr/>
              </a:pPr>
              <a:t>20</a:t>
            </a:fld>
            <a:endParaRPr lang="ar-SA"/>
          </a:p>
        </p:txBody>
      </p:sp>
      <p:sp>
        <p:nvSpPr>
          <p:cNvPr id="7" name="Rectangle 6"/>
          <p:cNvSpPr/>
          <p:nvPr/>
        </p:nvSpPr>
        <p:spPr>
          <a:xfrm>
            <a:off x="6199478" y="914400"/>
            <a:ext cx="2563522"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تقنية عملها</a:t>
            </a:r>
            <a:endParaRPr lang="en-US" sz="3700" b="1" dirty="0" smtClean="0">
              <a:solidFill>
                <a:schemeClr val="accent2"/>
              </a:solidFill>
              <a:latin typeface="Lucida Sans Unicode" pitchFamily="34"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20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fade">
                                      <p:cBhvr>
                                        <p:cTn id="1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676400"/>
            <a:ext cx="8120062" cy="3908762"/>
          </a:xfrm>
          <a:prstGeom prst="rect">
            <a:avLst/>
          </a:prstGeom>
          <a:noFill/>
        </p:spPr>
        <p:txBody>
          <a:bodyPr wrap="square" rtlCol="1">
            <a:spAutoFit/>
          </a:bodyPr>
          <a:lstStyle/>
          <a:p>
            <a:pPr>
              <a:buClr>
                <a:schemeClr val="accent2">
                  <a:lumMod val="75000"/>
                </a:schemeClr>
              </a:buClr>
              <a:defRPr/>
            </a:pPr>
            <a:r>
              <a:rPr lang="ar-SA" sz="2400" b="1" dirty="0" smtClean="0">
                <a:solidFill>
                  <a:schemeClr val="bg2">
                    <a:lumMod val="10000"/>
                  </a:schemeClr>
                </a:solidFill>
                <a:cs typeface="Traditional Arabic" pitchFamily="2" charset="-78"/>
              </a:rPr>
              <a:t>2- حاسبات رقمية  </a:t>
            </a:r>
            <a:r>
              <a:rPr lang="en-US" sz="2400" b="1" dirty="0" smtClean="0">
                <a:solidFill>
                  <a:schemeClr val="bg2">
                    <a:lumMod val="10000"/>
                  </a:schemeClr>
                </a:solidFill>
                <a:cs typeface="Traditional Arabic" pitchFamily="2" charset="-78"/>
              </a:rPr>
              <a:t>Digital Computer</a:t>
            </a:r>
            <a:r>
              <a:rPr lang="ar-SA" sz="2400" b="1" dirty="0" smtClean="0">
                <a:solidFill>
                  <a:schemeClr val="bg2">
                    <a:lumMod val="10000"/>
                  </a:schemeClr>
                </a:solidFill>
                <a:cs typeface="Traditional Arabic" pitchFamily="2" charset="-78"/>
              </a:rPr>
              <a:t>:</a:t>
            </a:r>
            <a:endParaRPr lang="en-US" sz="2400" b="1" dirty="0" smtClean="0">
              <a:solidFill>
                <a:schemeClr val="bg2">
                  <a:lumMod val="10000"/>
                </a:schemeClr>
              </a:solidFill>
              <a:cs typeface="Traditional Arabic" pitchFamily="2" charset="-78"/>
            </a:endParaRPr>
          </a:p>
          <a:p>
            <a:pPr>
              <a:buClr>
                <a:schemeClr val="accent2">
                  <a:lumMod val="75000"/>
                </a:schemeClr>
              </a:buClr>
              <a:defRPr/>
            </a:pPr>
            <a:endParaRPr lang="ar-SA" sz="2800" dirty="0" smtClean="0">
              <a:solidFill>
                <a:schemeClr val="bg2">
                  <a:lumMod val="10000"/>
                </a:schemeClr>
              </a:solidFill>
              <a:cs typeface="Traditional Arabic" pitchFamily="2" charset="-78"/>
            </a:endParaRPr>
          </a:p>
          <a:p>
            <a:pPr>
              <a:buClr>
                <a:schemeClr val="accent2">
                  <a:lumMod val="75000"/>
                </a:schemeClr>
              </a:buClr>
              <a:defRPr/>
            </a:pPr>
            <a:r>
              <a:rPr lang="en-US" sz="2800" dirty="0" smtClean="0">
                <a:solidFill>
                  <a:schemeClr val="bg2">
                    <a:lumMod val="10000"/>
                  </a:schemeClr>
                </a:solidFill>
                <a:cs typeface="Traditional Arabic" pitchFamily="2" charset="-78"/>
              </a:rPr>
              <a:t>  </a:t>
            </a:r>
            <a:r>
              <a:rPr lang="ar-SA" sz="2800" dirty="0" smtClean="0">
                <a:solidFill>
                  <a:schemeClr val="bg2">
                    <a:lumMod val="10000"/>
                  </a:schemeClr>
                </a:solidFill>
                <a:cs typeface="Traditional Arabic" pitchFamily="2" charset="-78"/>
              </a:rPr>
              <a:t>تعالج البيانات الرقمية فقط، بقيم محدودة (متقطعة) لا يمكن الخروج عنها مثل حروف الهجاء والأرقام العشرية، وتستخدم في حل المشاكل الحسابية المعقدة وتنظيم الملفات وقواعد البيانات.</a:t>
            </a:r>
          </a:p>
          <a:p>
            <a:pPr>
              <a:buClr>
                <a:schemeClr val="accent2">
                  <a:lumMod val="75000"/>
                </a:schemeClr>
              </a:buClr>
              <a:defRPr/>
            </a:pPr>
            <a:r>
              <a:rPr lang="ar-SA" sz="2800" dirty="0" smtClean="0">
                <a:solidFill>
                  <a:schemeClr val="bg2">
                    <a:lumMod val="10000"/>
                  </a:schemeClr>
                </a:solidFill>
                <a:cs typeface="Traditional Arabic" pitchFamily="2" charset="-78"/>
              </a:rPr>
              <a:t>مجال هذه الحاسبات الرقمية هي: التعليم وتنظيم الإدارة والمحاسبة.</a:t>
            </a:r>
          </a:p>
          <a:p>
            <a:pPr>
              <a:buClr>
                <a:schemeClr val="accent2">
                  <a:lumMod val="75000"/>
                </a:schemeClr>
              </a:buClr>
              <a:defRPr/>
            </a:pPr>
            <a:r>
              <a:rPr lang="ar-SA" sz="2800" dirty="0" smtClean="0">
                <a:solidFill>
                  <a:schemeClr val="bg2">
                    <a:lumMod val="10000"/>
                  </a:schemeClr>
                </a:solidFill>
                <a:cs typeface="Traditional Arabic" pitchFamily="2" charset="-78"/>
              </a:rPr>
              <a:t>تتميز بالسرعات العالية وإمكانية إجراء أكثر من عملية حسابية في نفس الوقت.</a:t>
            </a:r>
          </a:p>
          <a:p>
            <a:pPr>
              <a:buClr>
                <a:schemeClr val="accent2">
                  <a:lumMod val="75000"/>
                </a:schemeClr>
              </a:buClr>
              <a:defRPr/>
            </a:pPr>
            <a:endParaRPr lang="ar-SA" sz="2800" b="1" dirty="0" smtClean="0">
              <a:solidFill>
                <a:schemeClr val="bg2">
                  <a:lumMod val="10000"/>
                </a:schemeClr>
              </a:solidFill>
              <a:cs typeface="Traditional Arabic" pitchFamily="2" charset="-78"/>
            </a:endParaRPr>
          </a:p>
          <a:p>
            <a:pPr>
              <a:buClr>
                <a:schemeClr val="accent2">
                  <a:lumMod val="75000"/>
                </a:schemeClr>
              </a:buClr>
              <a:defRPr/>
            </a:pPr>
            <a:endParaRPr lang="ar-SA" sz="2800" b="1" dirty="0" smtClean="0">
              <a:solidFill>
                <a:schemeClr val="bg2">
                  <a:lumMod val="10000"/>
                </a:schemeClr>
              </a:solidFill>
              <a:cs typeface="Traditional Arabic" pitchFamily="2" charset="-78"/>
            </a:endParaRPr>
          </a:p>
        </p:txBody>
      </p:sp>
      <p:sp>
        <p:nvSpPr>
          <p:cNvPr id="6" name="عنصر نائب لرقم الشريحة 5"/>
          <p:cNvSpPr>
            <a:spLocks noGrp="1"/>
          </p:cNvSpPr>
          <p:nvPr>
            <p:ph type="sldNum" sz="quarter" idx="12"/>
          </p:nvPr>
        </p:nvSpPr>
        <p:spPr/>
        <p:txBody>
          <a:bodyPr/>
          <a:lstStyle/>
          <a:p>
            <a:pPr>
              <a:defRPr/>
            </a:pPr>
            <a:fld id="{EFA54E09-5046-4A32-B18C-4545538FABB2}" type="slidenum">
              <a:rPr lang="ar-SA" smtClean="0"/>
              <a:pPr>
                <a:defRPr/>
              </a:pPr>
              <a:t>21</a:t>
            </a:fld>
            <a:endParaRPr lang="ar-SA"/>
          </a:p>
        </p:txBody>
      </p:sp>
      <p:sp>
        <p:nvSpPr>
          <p:cNvPr id="7" name="Rectangle 6"/>
          <p:cNvSpPr/>
          <p:nvPr/>
        </p:nvSpPr>
        <p:spPr>
          <a:xfrm>
            <a:off x="6199478" y="914400"/>
            <a:ext cx="2563522"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تقنية عملها</a:t>
            </a:r>
            <a:endParaRPr lang="en-US" sz="3700" b="1" dirty="0" smtClean="0">
              <a:solidFill>
                <a:schemeClr val="accent2"/>
              </a:solidFill>
              <a:latin typeface="Lucida Sans Unicode" pitchFamily="34" charset="0"/>
              <a:cs typeface="Traditional Arabic" pitchFamily="2" charset="-78"/>
            </a:endParaRPr>
          </a:p>
        </p:txBody>
      </p:sp>
      <p:pic>
        <p:nvPicPr>
          <p:cNvPr id="8" name="Picture 2" descr="File:Dell PowerEdge Servers.jpg"/>
          <p:cNvPicPr>
            <a:picLocks noChangeAspect="1" noChangeArrowheads="1"/>
          </p:cNvPicPr>
          <p:nvPr/>
        </p:nvPicPr>
        <p:blipFill>
          <a:blip r:embed="rId3" cstate="print"/>
          <a:srcRect/>
          <a:stretch>
            <a:fillRect/>
          </a:stretch>
        </p:blipFill>
        <p:spPr bwMode="auto">
          <a:xfrm>
            <a:off x="4876800" y="4913842"/>
            <a:ext cx="201622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descr="File:Centcom20040818.jpg"/>
          <p:cNvPicPr>
            <a:picLocks noChangeAspect="1" noChangeArrowheads="1"/>
          </p:cNvPicPr>
          <p:nvPr/>
        </p:nvPicPr>
        <p:blipFill>
          <a:blip r:embed="rId4" cstate="print"/>
          <a:srcRect/>
          <a:stretch>
            <a:fillRect/>
          </a:stretch>
        </p:blipFill>
        <p:spPr bwMode="auto">
          <a:xfrm>
            <a:off x="7145309" y="4926254"/>
            <a:ext cx="1998691" cy="1499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8" descr="File:Acer Aspire 8920 Gemstone by Georgy.JPG"/>
          <p:cNvPicPr>
            <a:picLocks noChangeAspect="1" noChangeArrowheads="1"/>
          </p:cNvPicPr>
          <p:nvPr/>
        </p:nvPicPr>
        <p:blipFill>
          <a:blip r:embed="rId5" cstate="print"/>
          <a:srcRect/>
          <a:stretch>
            <a:fillRect/>
          </a:stretch>
        </p:blipFill>
        <p:spPr bwMode="auto">
          <a:xfrm>
            <a:off x="2743200" y="4876800"/>
            <a:ext cx="1934572" cy="154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File:Epson-hx-20.jpg"/>
          <p:cNvPicPr>
            <a:picLocks noChangeAspect="1" noChangeArrowheads="1"/>
          </p:cNvPicPr>
          <p:nvPr/>
        </p:nvPicPr>
        <p:blipFill>
          <a:blip r:embed="rId6" cstate="print"/>
          <a:srcRect/>
          <a:stretch>
            <a:fillRect/>
          </a:stretch>
        </p:blipFill>
        <p:spPr bwMode="auto">
          <a:xfrm>
            <a:off x="0" y="4951812"/>
            <a:ext cx="2695677" cy="1474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38" y="1524000"/>
            <a:ext cx="8120062" cy="4585871"/>
          </a:xfrm>
          <a:prstGeom prst="rect">
            <a:avLst/>
          </a:prstGeom>
          <a:noFill/>
        </p:spPr>
        <p:txBody>
          <a:bodyPr wrap="square" rtlCol="1">
            <a:spAutoFit/>
          </a:bodyPr>
          <a:lstStyle/>
          <a:p>
            <a:pPr>
              <a:defRPr/>
            </a:pPr>
            <a:r>
              <a:rPr lang="ar-SA" sz="2400" b="1" dirty="0" smtClean="0">
                <a:solidFill>
                  <a:schemeClr val="bg2">
                    <a:lumMod val="10000"/>
                  </a:schemeClr>
                </a:solidFill>
                <a:cs typeface="Traditional Arabic" pitchFamily="2" charset="-78"/>
              </a:rPr>
              <a:t>3-الحاسبات</a:t>
            </a:r>
            <a:r>
              <a:rPr lang="ar-SA" sz="2800" dirty="0" smtClean="0">
                <a:solidFill>
                  <a:schemeClr val="bg2">
                    <a:lumMod val="10000"/>
                  </a:schemeClr>
                </a:solidFill>
                <a:cs typeface="Traditional Arabic" pitchFamily="2" charset="-78"/>
              </a:rPr>
              <a:t> </a:t>
            </a:r>
            <a:r>
              <a:rPr lang="ar-SA" sz="2400" b="1" dirty="0" smtClean="0">
                <a:solidFill>
                  <a:schemeClr val="bg2">
                    <a:lumMod val="10000"/>
                  </a:schemeClr>
                </a:solidFill>
                <a:cs typeface="Traditional Arabic" pitchFamily="2" charset="-78"/>
              </a:rPr>
              <a:t>الهجينة</a:t>
            </a:r>
            <a:r>
              <a:rPr lang="ar-SA" sz="2800" dirty="0" smtClean="0">
                <a:solidFill>
                  <a:schemeClr val="bg2">
                    <a:lumMod val="10000"/>
                  </a:schemeClr>
                </a:solidFill>
                <a:cs typeface="Traditional Arabic" pitchFamily="2" charset="-78"/>
              </a:rPr>
              <a:t> </a:t>
            </a:r>
            <a:r>
              <a:rPr lang="en-US" sz="2400" b="1" dirty="0" smtClean="0">
                <a:solidFill>
                  <a:schemeClr val="bg2">
                    <a:lumMod val="10000"/>
                  </a:schemeClr>
                </a:solidFill>
                <a:cs typeface="Traditional Arabic" pitchFamily="2" charset="-78"/>
              </a:rPr>
              <a:t>Hybrid</a:t>
            </a:r>
            <a:r>
              <a:rPr lang="en-US" sz="2800" dirty="0" smtClean="0">
                <a:solidFill>
                  <a:schemeClr val="bg2">
                    <a:lumMod val="10000"/>
                  </a:schemeClr>
                </a:solidFill>
                <a:cs typeface="Traditional Arabic" pitchFamily="2" charset="-78"/>
              </a:rPr>
              <a:t> </a:t>
            </a:r>
            <a:r>
              <a:rPr lang="en-US" sz="2400" b="1" dirty="0" smtClean="0">
                <a:solidFill>
                  <a:schemeClr val="bg2">
                    <a:lumMod val="10000"/>
                  </a:schemeClr>
                </a:solidFill>
                <a:cs typeface="Traditional Arabic" pitchFamily="2" charset="-78"/>
              </a:rPr>
              <a:t>Computer</a:t>
            </a:r>
            <a:r>
              <a:rPr lang="ar-SA" sz="2800" b="1" dirty="0" smtClean="0">
                <a:solidFill>
                  <a:schemeClr val="bg2">
                    <a:lumMod val="10000"/>
                  </a:schemeClr>
                </a:solidFill>
                <a:cs typeface="Traditional Arabic" pitchFamily="2" charset="-78"/>
              </a:rPr>
              <a:t>:</a:t>
            </a:r>
          </a:p>
          <a:p>
            <a:pPr>
              <a:defRPr/>
            </a:pPr>
            <a:endParaRPr lang="en-US" sz="2800" dirty="0" smtClean="0">
              <a:solidFill>
                <a:schemeClr val="bg2">
                  <a:lumMod val="10000"/>
                </a:schemeClr>
              </a:solidFill>
              <a:cs typeface="Traditional Arabic" pitchFamily="2" charset="-78"/>
            </a:endParaRP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هي مزيج بين النوعين الرقمي والقياسي.</a:t>
            </a: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يحتوي على مداخل ومخارج تناظرية والمعالجة فيه تكون رقمية.</a:t>
            </a: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هذا النوع يجمع أفضل الإمكانيات من كلا النوعين السابقين فهو:</a:t>
            </a:r>
          </a:p>
          <a:p>
            <a:pPr lvl="1">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يأخذ القدرة على خزن البيانات والدقة العالية من الحاسبات الرقمية.</a:t>
            </a:r>
          </a:p>
          <a:p>
            <a:pPr lvl="1">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يأخذ من الحاسبات التناظرية ردة الفعل السريعة لتغيير المدخلات ونظام الوقت الحقيقي.</a:t>
            </a:r>
          </a:p>
          <a:p>
            <a:pPr>
              <a:buClr>
                <a:schemeClr val="accent3"/>
              </a:buClr>
              <a:defRPr/>
            </a:pPr>
            <a:endParaRPr lang="ar-SA" sz="2400" b="1" dirty="0" smtClean="0">
              <a:cs typeface="Akhbar MT" pitchFamily="2" charset="-78"/>
            </a:endParaRPr>
          </a:p>
          <a:p>
            <a:pPr>
              <a:defRPr/>
            </a:pPr>
            <a:endParaRPr lang="en-US" sz="2400" dirty="0" smtClean="0">
              <a:cs typeface="Akhbar MT" pitchFamily="2" charset="-78"/>
            </a:endParaRPr>
          </a:p>
          <a:p>
            <a:pPr fontAlgn="auto">
              <a:spcBef>
                <a:spcPts val="0"/>
              </a:spcBef>
              <a:spcAft>
                <a:spcPts val="0"/>
              </a:spcAft>
              <a:defRPr/>
            </a:pPr>
            <a:endParaRPr lang="ar-SA" sz="2000" dirty="0">
              <a:cs typeface="Akhbar MT" pitchFamily="2" charset="-78"/>
            </a:endParaRPr>
          </a:p>
        </p:txBody>
      </p:sp>
      <p:sp>
        <p:nvSpPr>
          <p:cNvPr id="6" name="عنصر نائب لرقم الشريحة 5"/>
          <p:cNvSpPr>
            <a:spLocks noGrp="1"/>
          </p:cNvSpPr>
          <p:nvPr>
            <p:ph type="sldNum" sz="quarter" idx="12"/>
          </p:nvPr>
        </p:nvSpPr>
        <p:spPr/>
        <p:txBody>
          <a:bodyPr/>
          <a:lstStyle/>
          <a:p>
            <a:pPr>
              <a:defRPr/>
            </a:pPr>
            <a:fld id="{EFA54E09-5046-4A32-B18C-4545538FABB2}" type="slidenum">
              <a:rPr lang="ar-SA" smtClean="0"/>
              <a:pPr>
                <a:defRPr/>
              </a:pPr>
              <a:t>22</a:t>
            </a:fld>
            <a:endParaRPr lang="ar-SA"/>
          </a:p>
        </p:txBody>
      </p:sp>
      <p:sp>
        <p:nvSpPr>
          <p:cNvPr id="7" name="Rectangle 6"/>
          <p:cNvSpPr/>
          <p:nvPr/>
        </p:nvSpPr>
        <p:spPr>
          <a:xfrm>
            <a:off x="6199478" y="914400"/>
            <a:ext cx="2563522"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تقنية عملها</a:t>
            </a:r>
            <a:endParaRPr lang="en-US" sz="3700" b="1" dirty="0" smtClean="0">
              <a:solidFill>
                <a:schemeClr val="accent2"/>
              </a:solidFill>
              <a:latin typeface="Lucida Sans Unicode" pitchFamily="34" charset="0"/>
              <a:cs typeface="Traditional Arabic" pitchFamily="2" charset="-78"/>
            </a:endParaRPr>
          </a:p>
        </p:txBody>
      </p:sp>
      <p:pic>
        <p:nvPicPr>
          <p:cNvPr id="12" name="Picture 2" descr="http://prnwebsite.com/images/101_0491.JPG"/>
          <p:cNvPicPr>
            <a:picLocks noChangeAspect="1" noChangeArrowheads="1"/>
          </p:cNvPicPr>
          <p:nvPr/>
        </p:nvPicPr>
        <p:blipFill>
          <a:blip r:embed="rId3" cstate="print"/>
          <a:srcRect/>
          <a:stretch>
            <a:fillRect/>
          </a:stretch>
        </p:blipFill>
        <p:spPr bwMode="auto">
          <a:xfrm>
            <a:off x="2528318" y="4749900"/>
            <a:ext cx="1523924" cy="203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4" descr="http://futuremusic.com/news/images/openlabs-dbeat.jpg"/>
          <p:cNvPicPr>
            <a:picLocks noChangeAspect="1" noChangeArrowheads="1"/>
          </p:cNvPicPr>
          <p:nvPr/>
        </p:nvPicPr>
        <p:blipFill>
          <a:blip r:embed="rId4" cstate="print"/>
          <a:srcRect/>
          <a:stretch>
            <a:fillRect/>
          </a:stretch>
        </p:blipFill>
        <p:spPr bwMode="auto">
          <a:xfrm>
            <a:off x="4648200" y="4969126"/>
            <a:ext cx="2514600" cy="1888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6752"/>
            <a:ext cx="8229600" cy="1069848"/>
          </a:xfrm>
        </p:spPr>
        <p:txBody>
          <a:bodyPr>
            <a:noAutofit/>
          </a:bodyPr>
          <a:lstStyle/>
          <a:p>
            <a:pPr algn="ctr"/>
            <a:r>
              <a:rPr lang="ar-SA" sz="4400" b="1" dirty="0" smtClean="0">
                <a:solidFill>
                  <a:schemeClr val="accent2"/>
                </a:solidFill>
                <a:latin typeface="Lucida Sans Unicode" pitchFamily="34" charset="0"/>
                <a:cs typeface="Traditional Arabic" pitchFamily="2" charset="-78"/>
              </a:rPr>
              <a:t>حسب الغرض من الاستخدام</a:t>
            </a:r>
            <a:r>
              <a:rPr lang="ar-SA" sz="3200" b="1" dirty="0" smtClean="0">
                <a:solidFill>
                  <a:schemeClr val="accent2"/>
                </a:solidFill>
                <a:latin typeface="Lucida Sans Unicode" pitchFamily="34" charset="0"/>
                <a:cs typeface="Traditional Arabic" pitchFamily="2" charset="-78"/>
              </a:rPr>
              <a:t/>
            </a:r>
            <a:br>
              <a:rPr lang="ar-SA" sz="3200" b="1" dirty="0" smtClean="0">
                <a:solidFill>
                  <a:schemeClr val="accent2"/>
                </a:solidFill>
                <a:latin typeface="Lucida Sans Unicode" pitchFamily="34" charset="0"/>
                <a:cs typeface="Traditional Arabic" pitchFamily="2" charset="-78"/>
              </a:rPr>
            </a:br>
            <a:r>
              <a:rPr lang="ar-SA" sz="3200" b="1" dirty="0" smtClean="0">
                <a:solidFill>
                  <a:schemeClr val="accent2"/>
                </a:solidFill>
                <a:latin typeface="Lucida Sans Unicode" pitchFamily="34" charset="0"/>
                <a:cs typeface="Traditional Arabic" pitchFamily="2" charset="-78"/>
              </a:rPr>
              <a:t>-  حسب نوعية العمل -</a:t>
            </a:r>
            <a:endParaRPr lang="en-US" sz="4400" b="1" dirty="0" smtClean="0">
              <a:solidFill>
                <a:schemeClr val="accent2"/>
              </a:solidFill>
              <a:latin typeface="Lucida Sans Unicode" pitchFamily="34" charset="0"/>
              <a:cs typeface="Traditional Arabic" pitchFamily="2" charset="-78"/>
            </a:endParaRPr>
          </a:p>
        </p:txBody>
      </p:sp>
      <p:sp>
        <p:nvSpPr>
          <p:cNvPr id="3" name="Slide Number Placeholder 2"/>
          <p:cNvSpPr>
            <a:spLocks noGrp="1"/>
          </p:cNvSpPr>
          <p:nvPr>
            <p:ph type="sldNum" sz="quarter" idx="12"/>
          </p:nvPr>
        </p:nvSpPr>
        <p:spPr/>
        <p:txBody>
          <a:bodyPr/>
          <a:lstStyle/>
          <a:p>
            <a:fld id="{AC171A57-4230-4BC4-A7AE-44E1EF167FAA}" type="slidenum">
              <a:rPr lang="ar-SA" smtClean="0"/>
              <a:pPr/>
              <a:t>23</a:t>
            </a:fld>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609601" y="2565400"/>
            <a:ext cx="7848600" cy="2985433"/>
          </a:xfrm>
          <a:prstGeom prst="rect">
            <a:avLst/>
          </a:prstGeom>
          <a:noFill/>
        </p:spPr>
        <p:txBody>
          <a:bodyPr wrap="square" rtlCol="1">
            <a:spAutoFit/>
          </a:bodyPr>
          <a:lstStyle/>
          <a:p>
            <a:pPr marL="342900" indent="-342900">
              <a:defRPr/>
            </a:pPr>
            <a:r>
              <a:rPr lang="ar-SA" sz="2800" b="1" dirty="0" smtClean="0">
                <a:solidFill>
                  <a:schemeClr val="bg2">
                    <a:lumMod val="10000"/>
                  </a:schemeClr>
                </a:solidFill>
                <a:cs typeface="Traditional Arabic" pitchFamily="2" charset="-78"/>
              </a:rPr>
              <a:t>1- حاسبات </a:t>
            </a:r>
            <a:r>
              <a:rPr lang="ar-SA" sz="2800" b="1" dirty="0">
                <a:solidFill>
                  <a:schemeClr val="bg2">
                    <a:lumMod val="10000"/>
                  </a:schemeClr>
                </a:solidFill>
                <a:cs typeface="Traditional Arabic" pitchFamily="2" charset="-78"/>
              </a:rPr>
              <a:t>متعددة الأغراض:</a:t>
            </a:r>
          </a:p>
          <a:p>
            <a:pPr marL="342900" indent="-342900">
              <a:defRPr/>
            </a:pPr>
            <a:endParaRPr lang="en-US" sz="2800" dirty="0">
              <a:solidFill>
                <a:schemeClr val="bg2">
                  <a:lumMod val="10000"/>
                </a:schemeClr>
              </a:solidFill>
              <a:cs typeface="Traditional Arabic" pitchFamily="2" charset="-78"/>
            </a:endParaRP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حاسبات </a:t>
            </a:r>
            <a:r>
              <a:rPr lang="ar-SA" sz="2800" dirty="0">
                <a:solidFill>
                  <a:schemeClr val="bg2">
                    <a:lumMod val="10000"/>
                  </a:schemeClr>
                </a:solidFill>
                <a:cs typeface="Traditional Arabic" pitchFamily="2" charset="-78"/>
              </a:rPr>
              <a:t>يمكن أن تقوم بأي عمل تبرمج </a:t>
            </a:r>
            <a:r>
              <a:rPr lang="ar-SA" sz="2800" dirty="0" smtClean="0">
                <a:solidFill>
                  <a:schemeClr val="bg2">
                    <a:lumMod val="10000"/>
                  </a:schemeClr>
                </a:solidFill>
                <a:cs typeface="Traditional Arabic" pitchFamily="2" charset="-78"/>
              </a:rPr>
              <a:t>له، </a:t>
            </a:r>
            <a:r>
              <a:rPr lang="ar-SA" sz="2800" dirty="0">
                <a:solidFill>
                  <a:schemeClr val="bg2">
                    <a:lumMod val="10000"/>
                  </a:schemeClr>
                </a:solidFill>
                <a:cs typeface="Traditional Arabic" pitchFamily="2" charset="-78"/>
              </a:rPr>
              <a:t>من كتابة نصوص أو ترفيه أو عمليات حسابية </a:t>
            </a:r>
            <a:r>
              <a:rPr lang="ar-SA" sz="2800" dirty="0" smtClean="0">
                <a:solidFill>
                  <a:schemeClr val="bg2">
                    <a:lumMod val="10000"/>
                  </a:schemeClr>
                </a:solidFill>
                <a:cs typeface="Traditional Arabic" pitchFamily="2" charset="-78"/>
              </a:rPr>
              <a:t>.. الخ </a:t>
            </a:r>
            <a:endParaRPr lang="ar-SA" sz="2800" dirty="0">
              <a:solidFill>
                <a:schemeClr val="bg2">
                  <a:lumMod val="10000"/>
                </a:schemeClr>
              </a:solidFill>
              <a:cs typeface="Traditional Arabic" pitchFamily="2" charset="-78"/>
            </a:endParaRPr>
          </a:p>
          <a:p>
            <a:pPr>
              <a:buClr>
                <a:schemeClr val="accent2">
                  <a:lumMod val="75000"/>
                </a:schemeClr>
              </a:buClr>
              <a:defRPr/>
            </a:pPr>
            <a:r>
              <a:rPr lang="ar-SA" sz="2800" dirty="0" smtClean="0">
                <a:solidFill>
                  <a:schemeClr val="bg2">
                    <a:lumMod val="10000"/>
                  </a:schemeClr>
                </a:solidFill>
                <a:cs typeface="Traditional Arabic" pitchFamily="2" charset="-78"/>
              </a:rPr>
              <a:t>- مثل </a:t>
            </a:r>
            <a:r>
              <a:rPr lang="ar-SA" sz="2800" dirty="0">
                <a:solidFill>
                  <a:schemeClr val="bg2">
                    <a:lumMod val="10000"/>
                  </a:schemeClr>
                </a:solidFill>
                <a:cs typeface="Traditional Arabic" pitchFamily="2" charset="-78"/>
              </a:rPr>
              <a:t>الحاسب </a:t>
            </a:r>
            <a:r>
              <a:rPr lang="ar-SA" sz="2800" dirty="0" smtClean="0">
                <a:solidFill>
                  <a:schemeClr val="bg2">
                    <a:lumMod val="10000"/>
                  </a:schemeClr>
                </a:solidFill>
                <a:cs typeface="Traditional Arabic" pitchFamily="2" charset="-78"/>
              </a:rPr>
              <a:t>الشخصي.</a:t>
            </a:r>
            <a:endParaRPr lang="en-US" sz="2800" dirty="0">
              <a:solidFill>
                <a:schemeClr val="bg2">
                  <a:lumMod val="10000"/>
                </a:schemeClr>
              </a:solidFill>
              <a:cs typeface="Traditional Arabic" pitchFamily="2" charset="-78"/>
            </a:endParaRPr>
          </a:p>
          <a:p>
            <a:pPr>
              <a:defRPr/>
            </a:pPr>
            <a:r>
              <a:rPr lang="ar-SA" sz="2400" b="1" i="1" dirty="0"/>
              <a:t> </a:t>
            </a:r>
            <a:endParaRPr lang="en-US" sz="2400" dirty="0"/>
          </a:p>
          <a:p>
            <a:pPr>
              <a:defRPr/>
            </a:pPr>
            <a:endParaRPr lang="en-US" sz="2400" dirty="0">
              <a:cs typeface="Akhbar MT" pitchFamily="2" charset="-78"/>
            </a:endParaRPr>
          </a:p>
        </p:txBody>
      </p:sp>
      <p:sp>
        <p:nvSpPr>
          <p:cNvPr id="4" name="عنصر نائب لرقم الشريحة 3"/>
          <p:cNvSpPr>
            <a:spLocks noGrp="1"/>
          </p:cNvSpPr>
          <p:nvPr>
            <p:ph type="sldNum" sz="quarter" idx="12"/>
          </p:nvPr>
        </p:nvSpPr>
        <p:spPr/>
        <p:txBody>
          <a:bodyPr/>
          <a:lstStyle/>
          <a:p>
            <a:pPr>
              <a:defRPr/>
            </a:pPr>
            <a:fld id="{05E4F0D1-9AB3-470D-94C5-AD8020D3D0CA}" type="slidenum">
              <a:rPr lang="ar-SA" smtClean="0"/>
              <a:pPr>
                <a:defRPr/>
              </a:pPr>
              <a:t>24</a:t>
            </a:fld>
            <a:endParaRPr lang="ar-SA"/>
          </a:p>
        </p:txBody>
      </p:sp>
      <p:sp>
        <p:nvSpPr>
          <p:cNvPr id="5" name="Rectangle 4"/>
          <p:cNvSpPr/>
          <p:nvPr/>
        </p:nvSpPr>
        <p:spPr>
          <a:xfrm>
            <a:off x="4832128" y="914400"/>
            <a:ext cx="3930884"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الغرض من الاستخدام</a:t>
            </a:r>
            <a:endParaRPr lang="en-US" sz="3700" b="1" dirty="0" smtClean="0">
              <a:solidFill>
                <a:schemeClr val="accent2"/>
              </a:solidFill>
              <a:latin typeface="Lucida Sans Unicode" pitchFamily="34" charset="0"/>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1142999" y="1981200"/>
            <a:ext cx="7239001" cy="2985433"/>
          </a:xfrm>
          <a:prstGeom prst="rect">
            <a:avLst/>
          </a:prstGeom>
          <a:noFill/>
        </p:spPr>
        <p:txBody>
          <a:bodyPr wrap="square" rtlCol="1">
            <a:spAutoFit/>
          </a:bodyPr>
          <a:lstStyle/>
          <a:p>
            <a:pPr marL="342900" indent="-342900">
              <a:defRPr/>
            </a:pPr>
            <a:r>
              <a:rPr lang="ar-SA" sz="2800" b="1" dirty="0" smtClean="0">
                <a:solidFill>
                  <a:schemeClr val="bg2">
                    <a:lumMod val="10000"/>
                  </a:schemeClr>
                </a:solidFill>
                <a:cs typeface="Traditional Arabic" pitchFamily="2" charset="-78"/>
              </a:rPr>
              <a:t>1- حاسبات محدودة الغرض:</a:t>
            </a:r>
            <a:endParaRPr lang="en-US" sz="2800" dirty="0">
              <a:solidFill>
                <a:schemeClr val="bg2">
                  <a:lumMod val="10000"/>
                </a:schemeClr>
              </a:solidFill>
              <a:cs typeface="Traditional Arabic" pitchFamily="2" charset="-78"/>
            </a:endParaRPr>
          </a:p>
          <a:p>
            <a:pPr>
              <a:buClr>
                <a:schemeClr val="accent2">
                  <a:lumMod val="75000"/>
                </a:schemeClr>
              </a:buClr>
              <a:defRPr/>
            </a:pPr>
            <a:r>
              <a:rPr lang="ar-SA" sz="2800" dirty="0" smtClean="0">
                <a:solidFill>
                  <a:schemeClr val="bg2">
                    <a:lumMod val="10000"/>
                  </a:schemeClr>
                </a:solidFill>
                <a:cs typeface="Traditional Arabic" pitchFamily="2" charset="-78"/>
              </a:rPr>
              <a:t>حاسبات مبرمجة لأداء عمل معين، مثل:</a:t>
            </a: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في المصانع والمحلات التجارية التي تتطلب نوعية معينه من العمل الخاص مثل  </a:t>
            </a:r>
            <a:r>
              <a:rPr lang="ar-SA" sz="2800" dirty="0" err="1" smtClean="0">
                <a:solidFill>
                  <a:schemeClr val="bg2">
                    <a:lumMod val="10000"/>
                  </a:schemeClr>
                </a:solidFill>
                <a:cs typeface="Traditional Arabic" pitchFamily="2" charset="-78"/>
              </a:rPr>
              <a:t>بلايستيشن</a:t>
            </a:r>
            <a:r>
              <a:rPr lang="ar-SA" sz="2800" dirty="0" smtClean="0">
                <a:solidFill>
                  <a:schemeClr val="bg2">
                    <a:lumMod val="10000"/>
                  </a:schemeClr>
                </a:solidFill>
                <a:cs typeface="Traditional Arabic" pitchFamily="2" charset="-78"/>
              </a:rPr>
              <a:t>  لها غرض خاص وهو الترفيه.</a:t>
            </a:r>
          </a:p>
          <a:p>
            <a:pPr>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التحكم في المركبات الفضائية أو الأجهزة الطبية وغيرها.</a:t>
            </a:r>
          </a:p>
          <a:p>
            <a:pPr>
              <a:defRPr/>
            </a:pPr>
            <a:r>
              <a:rPr lang="ar-SA" sz="2400" b="1" i="1" dirty="0"/>
              <a:t> </a:t>
            </a:r>
            <a:endParaRPr lang="en-US" sz="2400" dirty="0"/>
          </a:p>
          <a:p>
            <a:pPr>
              <a:defRPr/>
            </a:pPr>
            <a:endParaRPr lang="en-US" sz="2400" dirty="0">
              <a:cs typeface="Akhbar MT" pitchFamily="2" charset="-78"/>
            </a:endParaRPr>
          </a:p>
        </p:txBody>
      </p:sp>
      <p:sp>
        <p:nvSpPr>
          <p:cNvPr id="4" name="عنصر نائب لرقم الشريحة 3"/>
          <p:cNvSpPr>
            <a:spLocks noGrp="1"/>
          </p:cNvSpPr>
          <p:nvPr>
            <p:ph type="sldNum" sz="quarter" idx="12"/>
          </p:nvPr>
        </p:nvSpPr>
        <p:spPr/>
        <p:txBody>
          <a:bodyPr/>
          <a:lstStyle/>
          <a:p>
            <a:pPr>
              <a:defRPr/>
            </a:pPr>
            <a:fld id="{05E4F0D1-9AB3-470D-94C5-AD8020D3D0CA}" type="slidenum">
              <a:rPr lang="ar-SA" smtClean="0"/>
              <a:pPr>
                <a:defRPr/>
              </a:pPr>
              <a:t>25</a:t>
            </a:fld>
            <a:endParaRPr lang="ar-SA"/>
          </a:p>
        </p:txBody>
      </p:sp>
      <p:sp>
        <p:nvSpPr>
          <p:cNvPr id="5" name="Rectangle 4"/>
          <p:cNvSpPr/>
          <p:nvPr/>
        </p:nvSpPr>
        <p:spPr>
          <a:xfrm>
            <a:off x="4832128" y="914400"/>
            <a:ext cx="3930884" cy="661720"/>
          </a:xfrm>
          <a:prstGeom prst="rect">
            <a:avLst/>
          </a:prstGeom>
        </p:spPr>
        <p:txBody>
          <a:bodyPr wrap="none">
            <a:spAutoFit/>
          </a:bodyPr>
          <a:lstStyle/>
          <a:p>
            <a:r>
              <a:rPr lang="ar-SA" sz="3700" b="1" dirty="0" smtClean="0">
                <a:solidFill>
                  <a:schemeClr val="accent2"/>
                </a:solidFill>
                <a:latin typeface="Lucida Sans Unicode" pitchFamily="34" charset="0"/>
                <a:cs typeface="Traditional Arabic" pitchFamily="2" charset="-78"/>
              </a:rPr>
              <a:t>حسب الغرض من الاستخدام</a:t>
            </a:r>
            <a:endParaRPr lang="en-US" sz="3700" b="1" dirty="0" smtClean="0">
              <a:solidFill>
                <a:schemeClr val="accent2"/>
              </a:solidFill>
              <a:latin typeface="Lucida Sans Unicode" pitchFamily="34" charset="0"/>
              <a:cs typeface="Traditional Arabic" pitchFamily="2" charset="-78"/>
            </a:endParaRPr>
          </a:p>
        </p:txBody>
      </p:sp>
      <p:pic>
        <p:nvPicPr>
          <p:cNvPr id="6" name="Picture 2" descr="http://t2.gstatic.com/images?q=tbn:ANd9GcSTTtq0rPHvI28sDPM2xhA30McOJto6P9SO4MRgZus0Jpq0MEcmRA"/>
          <p:cNvPicPr>
            <a:picLocks noChangeAspect="1" noChangeArrowheads="1"/>
          </p:cNvPicPr>
          <p:nvPr/>
        </p:nvPicPr>
        <p:blipFill>
          <a:blip r:embed="rId3" cstate="print"/>
          <a:srcRect/>
          <a:stretch>
            <a:fillRect/>
          </a:stretch>
        </p:blipFill>
        <p:spPr bwMode="auto">
          <a:xfrm>
            <a:off x="2743200" y="4419600"/>
            <a:ext cx="1655261" cy="2209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http://som.csudh.edu/fac/lpress/471/hout/nethistory/sage.jpg"/>
          <p:cNvPicPr>
            <a:picLocks noChangeAspect="1" noChangeArrowheads="1"/>
          </p:cNvPicPr>
          <p:nvPr/>
        </p:nvPicPr>
        <p:blipFill>
          <a:blip r:embed="rId4" cstate="print"/>
          <a:srcRect/>
          <a:stretch>
            <a:fillRect/>
          </a:stretch>
        </p:blipFill>
        <p:spPr bwMode="auto">
          <a:xfrm>
            <a:off x="4800600" y="4572000"/>
            <a:ext cx="2543412" cy="2065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6752"/>
            <a:ext cx="8229600" cy="1069848"/>
          </a:xfrm>
        </p:spPr>
        <p:txBody>
          <a:bodyPr>
            <a:noAutofit/>
          </a:bodyPr>
          <a:lstStyle/>
          <a:p>
            <a:pPr algn="ctr"/>
            <a:r>
              <a:rPr lang="ar-SA" sz="4400" b="1" dirty="0" smtClean="0">
                <a:solidFill>
                  <a:schemeClr val="accent2"/>
                </a:solidFill>
                <a:latin typeface="Lucida Sans Unicode" pitchFamily="34" charset="0"/>
                <a:cs typeface="Traditional Arabic" pitchFamily="2" charset="-78"/>
              </a:rPr>
              <a:t>حسب الحجم والأداء</a:t>
            </a:r>
            <a:endParaRPr lang="en-US" sz="4400" b="1" dirty="0" smtClean="0">
              <a:solidFill>
                <a:schemeClr val="accent2"/>
              </a:solidFill>
              <a:latin typeface="Lucida Sans Unicode" pitchFamily="34" charset="0"/>
              <a:cs typeface="Traditional Arabic" pitchFamily="2" charset="-78"/>
            </a:endParaRPr>
          </a:p>
        </p:txBody>
      </p:sp>
      <p:sp>
        <p:nvSpPr>
          <p:cNvPr id="3" name="Slide Number Placeholder 2"/>
          <p:cNvSpPr>
            <a:spLocks noGrp="1"/>
          </p:cNvSpPr>
          <p:nvPr>
            <p:ph type="sldNum" sz="quarter" idx="12"/>
          </p:nvPr>
        </p:nvSpPr>
        <p:spPr/>
        <p:txBody>
          <a:bodyPr/>
          <a:lstStyle/>
          <a:p>
            <a:fld id="{AC171A57-4230-4BC4-A7AE-44E1EF167FAA}" type="slidenum">
              <a:rPr lang="ar-SA" smtClean="0"/>
              <a:pPr/>
              <a:t>26</a:t>
            </a:fld>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71A57-4230-4BC4-A7AE-44E1EF167FAA}" type="slidenum">
              <a:rPr lang="ar-SA" smtClean="0"/>
              <a:pPr/>
              <a:t>27</a:t>
            </a:fld>
            <a:endParaRPr lang="ar-SA"/>
          </a:p>
        </p:txBody>
      </p:sp>
      <p:sp>
        <p:nvSpPr>
          <p:cNvPr id="4" name="Rectangle 2"/>
          <p:cNvSpPr>
            <a:spLocks noGrp="1"/>
          </p:cNvSpPr>
          <p:nvPr>
            <p:ph type="title"/>
          </p:nvPr>
        </p:nvSpPr>
        <p:spPr bwMode="auto">
          <a:xfrm>
            <a:off x="609600" y="381000"/>
            <a:ext cx="8229600" cy="1143000"/>
          </a:xfrm>
        </p:spPr>
        <p:txBody>
          <a:bodyPr vert="horz" anchor="b">
            <a:normAutofit/>
          </a:bodyPr>
          <a:lstStyle/>
          <a:p>
            <a:pPr algn="r" rtl="1"/>
            <a:r>
              <a:rPr lang="ar-SA" sz="3100" b="1" dirty="0" smtClean="0">
                <a:solidFill>
                  <a:schemeClr val="accent2"/>
                </a:solidFill>
                <a:latin typeface="Lucida Sans Unicode" pitchFamily="34" charset="0"/>
                <a:ea typeface="+mn-ea"/>
                <a:cs typeface="Traditional Arabic" pitchFamily="2" charset="-78"/>
              </a:rPr>
              <a:t>حسب الحجم والأداء</a:t>
            </a:r>
            <a:endParaRPr lang="en-US" sz="4100" b="1" dirty="0" smtClean="0">
              <a:solidFill>
                <a:schemeClr val="accent2"/>
              </a:solidFill>
              <a:latin typeface="Lucida Sans Unicode" pitchFamily="34" charset="0"/>
              <a:ea typeface="+mn-ea"/>
              <a:cs typeface="Traditional Arabic" pitchFamily="2" charset="-78"/>
            </a:endParaRPr>
          </a:p>
        </p:txBody>
      </p:sp>
      <p:graphicFrame>
        <p:nvGraphicFramePr>
          <p:cNvPr id="5" name="Diagram 4"/>
          <p:cNvGraphicFramePr/>
          <p:nvPr/>
        </p:nvGraphicFramePr>
        <p:xfrm>
          <a:off x="990600" y="1752600"/>
          <a:ext cx="7162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85800" y="1600200"/>
            <a:ext cx="7696200" cy="40386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1. الحاسبات العملاقة </a:t>
            </a:r>
            <a:r>
              <a:rPr lang="en-US" sz="2400" b="1" dirty="0" err="1" smtClean="0">
                <a:solidFill>
                  <a:schemeClr val="bg2">
                    <a:lumMod val="10000"/>
                  </a:schemeClr>
                </a:solidFill>
                <a:cs typeface="Traditional Arabic" pitchFamily="2" charset="-78"/>
              </a:rPr>
              <a:t>SuperComputers</a:t>
            </a:r>
            <a:r>
              <a:rPr lang="ar-SA" sz="2800" dirty="0" smtClean="0">
                <a:solidFill>
                  <a:schemeClr val="bg2">
                    <a:lumMod val="10000"/>
                  </a:schemeClr>
                </a:solidFill>
                <a:cs typeface="Traditional Arabic" pitchFamily="2" charset="-78"/>
              </a:rPr>
              <a:t>:</a:t>
            </a:r>
          </a:p>
          <a:p>
            <a:pPr>
              <a:defRPr/>
            </a:pPr>
            <a:endParaRPr lang="ar-SA" sz="2800" dirty="0" smtClean="0">
              <a:solidFill>
                <a:schemeClr val="bg2">
                  <a:lumMod val="10000"/>
                </a:schemeClr>
              </a:solidFill>
              <a:cs typeface="Traditional Arabic" pitchFamily="2" charset="-78"/>
            </a:endParaRPr>
          </a:p>
          <a:p>
            <a:pPr>
              <a:buFont typeface="Arial" pitchFamily="34" charset="0"/>
              <a:buChar char="•"/>
              <a:defRPr/>
            </a:pPr>
            <a:r>
              <a:rPr lang="ar-SA" sz="2800" dirty="0" smtClean="0">
                <a:solidFill>
                  <a:schemeClr val="bg2">
                    <a:lumMod val="10000"/>
                  </a:schemeClr>
                </a:solidFill>
                <a:cs typeface="Traditional Arabic" pitchFamily="2" charset="-78"/>
              </a:rPr>
              <a:t> تعتبر </a:t>
            </a:r>
            <a:r>
              <a:rPr lang="ar-SA" sz="2800" dirty="0">
                <a:solidFill>
                  <a:schemeClr val="bg2">
                    <a:lumMod val="10000"/>
                  </a:schemeClr>
                </a:solidFill>
                <a:cs typeface="Traditional Arabic" pitchFamily="2" charset="-78"/>
              </a:rPr>
              <a:t>من أفضل الحاسبات من حيث القوة والسرعة </a:t>
            </a:r>
            <a:r>
              <a:rPr lang="ar-SA" sz="2800" dirty="0" smtClean="0">
                <a:solidFill>
                  <a:schemeClr val="bg2">
                    <a:lumMod val="10000"/>
                  </a:schemeClr>
                </a:solidFill>
                <a:cs typeface="Traditional Arabic" pitchFamily="2" charset="-78"/>
              </a:rPr>
              <a:t>والكفاءة.</a:t>
            </a:r>
            <a:endParaRPr lang="ar-SA" sz="2800" dirty="0">
              <a:solidFill>
                <a:schemeClr val="bg2">
                  <a:lumMod val="10000"/>
                </a:schemeClr>
              </a:solidFill>
              <a:cs typeface="Traditional Arabic" pitchFamily="2" charset="-78"/>
            </a:endParaRPr>
          </a:p>
          <a:p>
            <a:pPr>
              <a:buFont typeface="Arial" pitchFamily="34" charset="0"/>
              <a:buChar char="•"/>
              <a:defRPr/>
            </a:pPr>
            <a:r>
              <a:rPr lang="ar-SA" sz="2800" dirty="0">
                <a:solidFill>
                  <a:schemeClr val="bg2">
                    <a:lumMod val="10000"/>
                  </a:schemeClr>
                </a:solidFill>
                <a:cs typeface="Traditional Arabic" pitchFamily="2" charset="-78"/>
              </a:rPr>
              <a:t> لها القدرة على القيام بعمليات حسابية معقدة كالتي يحتاجها العلماء في مراكز الأبحاث، </a:t>
            </a:r>
            <a:r>
              <a:rPr lang="ar-SA" sz="2800" dirty="0" smtClean="0">
                <a:solidFill>
                  <a:schemeClr val="bg2">
                    <a:lumMod val="10000"/>
                  </a:schemeClr>
                </a:solidFill>
                <a:cs typeface="Traditional Arabic" pitchFamily="2" charset="-78"/>
              </a:rPr>
              <a:t>كمراكز </a:t>
            </a:r>
            <a:r>
              <a:rPr lang="ar-SA" sz="2800" dirty="0">
                <a:solidFill>
                  <a:schemeClr val="bg2">
                    <a:lumMod val="10000"/>
                  </a:schemeClr>
                </a:solidFill>
                <a:cs typeface="Traditional Arabic" pitchFamily="2" charset="-78"/>
              </a:rPr>
              <a:t>الفضاء أو المصانع الحربية لتصنيع أسلحة الكترونية </a:t>
            </a:r>
            <a:r>
              <a:rPr lang="ar-SA" sz="2800" dirty="0" smtClean="0">
                <a:solidFill>
                  <a:schemeClr val="bg2">
                    <a:lumMod val="10000"/>
                  </a:schemeClr>
                </a:solidFill>
                <a:cs typeface="Traditional Arabic" pitchFamily="2" charset="-78"/>
              </a:rPr>
              <a:t>”الصواريخ الإلكترونية</a:t>
            </a:r>
            <a:r>
              <a:rPr lang="ar-SA" sz="2800" dirty="0">
                <a:solidFill>
                  <a:schemeClr val="bg2">
                    <a:lumMod val="10000"/>
                  </a:schemeClr>
                </a:solidFill>
                <a:cs typeface="Traditional Arabic" pitchFamily="2" charset="-78"/>
              </a:rPr>
              <a:t>“ .</a:t>
            </a:r>
            <a:endParaRPr lang="en-US" sz="2800" dirty="0">
              <a:solidFill>
                <a:schemeClr val="bg2">
                  <a:lumMod val="10000"/>
                </a:schemeClr>
              </a:solidFill>
              <a:cs typeface="Traditional Arabic" pitchFamily="2" charset="-78"/>
            </a:endParaRPr>
          </a:p>
          <a:p>
            <a:pPr>
              <a:buFont typeface="Arial" pitchFamily="34" charset="0"/>
              <a:buChar char="•"/>
              <a:defRPr/>
            </a:pPr>
            <a:r>
              <a:rPr lang="ar-SA" sz="2800" dirty="0">
                <a:solidFill>
                  <a:schemeClr val="bg2">
                    <a:lumMod val="10000"/>
                  </a:schemeClr>
                </a:solidFill>
                <a:cs typeface="Traditional Arabic" pitchFamily="2" charset="-78"/>
              </a:rPr>
              <a:t>تستطيع معالجة بيانات 10000 مستخدم في نفس الوقت وتعتبر ذات </a:t>
            </a:r>
            <a:r>
              <a:rPr lang="ar-SA" sz="2800" dirty="0" smtClean="0">
                <a:solidFill>
                  <a:schemeClr val="bg2">
                    <a:lumMod val="10000"/>
                  </a:schemeClr>
                </a:solidFill>
                <a:cs typeface="Traditional Arabic" pitchFamily="2" charset="-78"/>
              </a:rPr>
              <a:t>تكلفة عالية </a:t>
            </a:r>
            <a:r>
              <a:rPr lang="ar-SA" sz="2800" dirty="0">
                <a:solidFill>
                  <a:schemeClr val="bg2">
                    <a:lumMod val="10000"/>
                  </a:schemeClr>
                </a:solidFill>
                <a:cs typeface="Traditional Arabic" pitchFamily="2" charset="-78"/>
              </a:rPr>
              <a:t>قد تصل </a:t>
            </a:r>
            <a:r>
              <a:rPr lang="ar-SA" sz="2800" dirty="0" smtClean="0">
                <a:solidFill>
                  <a:schemeClr val="bg2">
                    <a:lumMod val="10000"/>
                  </a:schemeClr>
                </a:solidFill>
                <a:cs typeface="Traditional Arabic" pitchFamily="2" charset="-78"/>
              </a:rPr>
              <a:t>إلى مليون دولار </a:t>
            </a:r>
            <a:r>
              <a:rPr lang="ar-SA" sz="2800" dirty="0">
                <a:solidFill>
                  <a:schemeClr val="bg2">
                    <a:lumMod val="10000"/>
                  </a:schemeClr>
                </a:solidFill>
                <a:cs typeface="Traditional Arabic" pitchFamily="2" charset="-78"/>
              </a:rPr>
              <a:t>أو أكثر للحاسب </a:t>
            </a:r>
            <a:r>
              <a:rPr lang="ar-SA" sz="2800" dirty="0" smtClean="0">
                <a:solidFill>
                  <a:schemeClr val="bg2">
                    <a:lumMod val="10000"/>
                  </a:schemeClr>
                </a:solidFill>
                <a:cs typeface="Traditional Arabic" pitchFamily="2" charset="-78"/>
              </a:rPr>
              <a:t>الواحد.</a:t>
            </a:r>
            <a:endParaRPr lang="en-US" sz="2800" dirty="0">
              <a:solidFill>
                <a:schemeClr val="bg2">
                  <a:lumMod val="10000"/>
                </a:schemeClr>
              </a:solidFill>
              <a:cs typeface="Traditional Arabic" pitchFamily="2" charset="-78"/>
            </a:endParaRPr>
          </a:p>
        </p:txBody>
      </p:sp>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28</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ox(in)">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ox(i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ox(in)">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838200" y="1524000"/>
            <a:ext cx="7696200" cy="4038600"/>
          </a:xfrm>
          <a:prstGeom prst="rect">
            <a:avLst/>
          </a:prstGeom>
          <a:noFill/>
          <a:ln w="9525">
            <a:noFill/>
            <a:miter lim="800000"/>
            <a:headEnd/>
            <a:tailEnd/>
          </a:ln>
        </p:spPr>
        <p:txBody>
          <a:bodyPr/>
          <a:lstStyle/>
          <a:p>
            <a:pPr algn="ctr">
              <a:defRPr/>
            </a:pPr>
            <a:r>
              <a:rPr lang="ar-SA" sz="2800" b="1" dirty="0" smtClean="0">
                <a:solidFill>
                  <a:schemeClr val="bg2">
                    <a:lumMod val="10000"/>
                  </a:schemeClr>
                </a:solidFill>
                <a:cs typeface="Traditional Arabic" pitchFamily="2" charset="-78"/>
              </a:rPr>
              <a:t>الحاسبات العملاقة </a:t>
            </a:r>
          </a:p>
          <a:p>
            <a:pPr algn="ctr">
              <a:defRPr/>
            </a:pPr>
            <a:r>
              <a:rPr lang="en-US" sz="2400" b="1" dirty="0" err="1" smtClean="0">
                <a:solidFill>
                  <a:schemeClr val="bg2">
                    <a:lumMod val="10000"/>
                  </a:schemeClr>
                </a:solidFill>
                <a:cs typeface="Traditional Arabic" pitchFamily="2" charset="-78"/>
              </a:rPr>
              <a:t>SuperComputers</a:t>
            </a:r>
            <a:endParaRPr lang="ar-SA" sz="2800" dirty="0" smtClean="0">
              <a:solidFill>
                <a:schemeClr val="bg2">
                  <a:lumMod val="10000"/>
                </a:schemeClr>
              </a:solidFill>
              <a:cs typeface="Traditional Arabic" pitchFamily="2" charset="-78"/>
            </a:endParaRPr>
          </a:p>
          <a:p>
            <a:pPr>
              <a:defRPr/>
            </a:pPr>
            <a:endParaRPr lang="ar-SA" sz="2800" dirty="0" smtClean="0">
              <a:solidFill>
                <a:schemeClr val="bg2">
                  <a:lumMod val="10000"/>
                </a:schemeClr>
              </a:solidFill>
              <a:cs typeface="Traditional Arabic" pitchFamily="2" charset="-78"/>
            </a:endParaRPr>
          </a:p>
        </p:txBody>
      </p:sp>
      <p:pic>
        <p:nvPicPr>
          <p:cNvPr id="6" name="Picture 4" descr="File:Columbia Supercomputer - NASA Advanced Supercomputing Facility.jpg"/>
          <p:cNvPicPr>
            <a:picLocks noChangeAspect="1" noChangeArrowheads="1"/>
          </p:cNvPicPr>
          <p:nvPr/>
        </p:nvPicPr>
        <p:blipFill>
          <a:blip r:embed="rId3" cstate="print"/>
          <a:srcRect/>
          <a:stretch>
            <a:fillRect/>
          </a:stretch>
        </p:blipFill>
        <p:spPr bwMode="auto">
          <a:xfrm>
            <a:off x="944590" y="2825640"/>
            <a:ext cx="3348930" cy="2432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2" name="Picture 2" descr="File:Roadrunner supercomputer HiRes.jpg"/>
          <p:cNvPicPr>
            <a:picLocks noChangeAspect="1" noChangeArrowheads="1"/>
          </p:cNvPicPr>
          <p:nvPr/>
        </p:nvPicPr>
        <p:blipFill>
          <a:blip r:embed="rId4" cstate="print"/>
          <a:srcRect/>
          <a:stretch>
            <a:fillRect/>
          </a:stretch>
        </p:blipFill>
        <p:spPr bwMode="auto">
          <a:xfrm>
            <a:off x="4754590" y="2829434"/>
            <a:ext cx="3551210" cy="2365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29</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2"/>
                                        </p:tgtEl>
                                        <p:attrNameLst>
                                          <p:attrName>style.visibility</p:attrName>
                                        </p:attrNameLst>
                                      </p:cBhvr>
                                      <p:to>
                                        <p:strVal val="visible"/>
                                      </p:to>
                                    </p:set>
                                    <p:animEffect transition="in" filter="fade">
                                      <p:cBhvr>
                                        <p:cTn id="2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3</a:t>
            </a:fld>
            <a:endParaRPr lang="en-US" smtClean="0"/>
          </a:p>
        </p:txBody>
      </p:sp>
      <p:sp>
        <p:nvSpPr>
          <p:cNvPr id="13314" name="Content Placeholder 1"/>
          <p:cNvSpPr>
            <a:spLocks noGrp="1"/>
          </p:cNvSpPr>
          <p:nvPr>
            <p:ph idx="4294967295"/>
          </p:nvPr>
        </p:nvSpPr>
        <p:spPr>
          <a:xfrm>
            <a:off x="381000" y="1768474"/>
            <a:ext cx="8229600" cy="3230563"/>
          </a:xfrm>
        </p:spPr>
        <p:txBody>
          <a:bodyPr>
            <a:normAutofit/>
          </a:bodyPr>
          <a:lstStyle/>
          <a:p>
            <a:pPr algn="r" rtl="1">
              <a:buFont typeface="Wingdings 3" pitchFamily="18" charset="2"/>
              <a:buNone/>
            </a:pPr>
            <a:r>
              <a:rPr lang="ar-SA" dirty="0" smtClean="0">
                <a:solidFill>
                  <a:schemeClr val="bg2">
                    <a:lumMod val="10000"/>
                  </a:schemeClr>
                </a:solidFill>
                <a:cs typeface="Traditional Arabic" pitchFamily="2" charset="-78"/>
              </a:rPr>
              <a:t>هي البرامج التي تتحكم في سير العمل على الحاسب وفي تنفيذ البرامج الأخرى وتعتبر هي حلقة الوصل بين المستخدم وبين الحاسب بمكوناته المادية والبرمجية.</a:t>
            </a:r>
          </a:p>
          <a:p>
            <a:pPr algn="r" rtl="1">
              <a:buFont typeface="Wingdings 3" pitchFamily="18" charset="2"/>
              <a:buNone/>
            </a:pPr>
            <a:endParaRPr lang="ar-SA" dirty="0" smtClean="0">
              <a:solidFill>
                <a:schemeClr val="bg2">
                  <a:lumMod val="10000"/>
                </a:schemeClr>
              </a:solidFill>
              <a:cs typeface="Traditional Arabic" pitchFamily="2" charset="-78"/>
            </a:endParaRPr>
          </a:p>
          <a:p>
            <a:pPr algn="r" rtl="1">
              <a:buFont typeface="Wingdings 3" pitchFamily="18" charset="2"/>
              <a:buNone/>
            </a:pPr>
            <a:r>
              <a:rPr lang="ar-SA" dirty="0" smtClean="0">
                <a:solidFill>
                  <a:schemeClr val="bg2">
                    <a:lumMod val="10000"/>
                  </a:schemeClr>
                </a:solidFill>
                <a:cs typeface="Traditional Arabic" pitchFamily="2" charset="-78"/>
              </a:rPr>
              <a:t>وتكون مخزنة  إما على </a:t>
            </a:r>
            <a:r>
              <a:rPr lang="en-US" sz="2000" dirty="0" smtClean="0">
                <a:solidFill>
                  <a:schemeClr val="bg2">
                    <a:lumMod val="10000"/>
                  </a:schemeClr>
                </a:solidFill>
                <a:cs typeface="Traditional Arabic" pitchFamily="2" charset="-78"/>
              </a:rPr>
              <a:t>ROM</a:t>
            </a:r>
            <a:r>
              <a:rPr lang="ar-SA" dirty="0" smtClean="0">
                <a:solidFill>
                  <a:schemeClr val="bg2">
                    <a:lumMod val="10000"/>
                  </a:schemeClr>
                </a:solidFill>
                <a:cs typeface="Traditional Arabic" pitchFamily="2" charset="-78"/>
              </a:rPr>
              <a:t>فقط وبهذا تكون غير قابله للإزالة وهذا ما تفعله بعض الشركات ليكون موجودا بصفة دائمة على بعض الحاسبات الصغرى، أو يكون مخزنا على القرص الصلب حيث يمكن حذفه واستبداله بنظام آخر. وعند بدء تشغيل الجهاز فإن نظام التشغيل يأخذ مكانه على الذاكرة </a:t>
            </a:r>
            <a:r>
              <a:rPr lang="en-US" sz="2000" dirty="0" smtClean="0">
                <a:solidFill>
                  <a:schemeClr val="bg2">
                    <a:lumMod val="10000"/>
                  </a:schemeClr>
                </a:solidFill>
                <a:cs typeface="Traditional Arabic" pitchFamily="2" charset="-78"/>
              </a:rPr>
              <a:t>RAM</a:t>
            </a:r>
            <a:r>
              <a:rPr lang="ar-SA" dirty="0" smtClean="0">
                <a:solidFill>
                  <a:schemeClr val="bg2">
                    <a:lumMod val="10000"/>
                  </a:schemeClr>
                </a:solidFill>
                <a:cs typeface="Traditional Arabic" pitchFamily="2" charset="-78"/>
              </a:rPr>
              <a:t> ليبدأ العمل .</a:t>
            </a:r>
          </a:p>
          <a:p>
            <a:pPr algn="r" rtl="1">
              <a:buFont typeface="Wingdings 3" pitchFamily="18" charset="2"/>
              <a:buNone/>
            </a:pPr>
            <a:endParaRPr lang="en-US"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731837"/>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457200" y="427037"/>
            <a:ext cx="8229600" cy="1143000"/>
          </a:xfrm>
        </p:spPr>
        <p:txBody>
          <a:bodyPr vert="horz" anchor="b">
            <a:normAutofit fontScale="90000"/>
          </a:bodyPr>
          <a:lstStyle/>
          <a:p>
            <a:pPr algn="r" rtl="1"/>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أولا: أنظمة التشغيل</a:t>
            </a:r>
            <a:r>
              <a:rPr lang="en-US" sz="4100" b="1" dirty="0" smtClean="0">
                <a:solidFill>
                  <a:schemeClr val="accent2"/>
                </a:solidFill>
                <a:latin typeface="Lucida Sans Unicode" pitchFamily="34" charset="0"/>
                <a:ea typeface="+mn-ea"/>
                <a:cs typeface="Traditional Arabic" pitchFamily="2" charset="-78"/>
              </a:rPr>
              <a:t> </a:t>
            </a:r>
            <a:r>
              <a:rPr lang="en-US" sz="4900" dirty="0" smtClean="0">
                <a:solidFill>
                  <a:schemeClr val="accent2"/>
                </a:solidFill>
                <a:latin typeface="Georgia (Body)"/>
                <a:ea typeface="+mn-ea"/>
                <a:cs typeface="Traditional Arabic" pitchFamily="2" charset="-78"/>
              </a:rPr>
              <a:t>Operating systems   </a:t>
            </a:r>
            <a:endParaRPr lang="en-US" sz="4100" dirty="0">
              <a:solidFill>
                <a:schemeClr val="accent2"/>
              </a:solidFill>
              <a:latin typeface="Georgia (Body)"/>
              <a:ea typeface="+mn-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4">
                                            <p:txEl>
                                              <p:pRg st="2" end="2"/>
                                            </p:txEl>
                                          </p:spTgt>
                                        </p:tgtEl>
                                        <p:attrNameLst>
                                          <p:attrName>style.visibility</p:attrName>
                                        </p:attrNameLst>
                                      </p:cBhvr>
                                      <p:to>
                                        <p:strVal val="visible"/>
                                      </p:to>
                                    </p:set>
                                    <p:animEffect transition="in" filter="wipe(down)">
                                      <p:cBhvr>
                                        <p:cTn id="10"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71488" y="1524000"/>
            <a:ext cx="8215312" cy="40386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2- الحاسبات الكبيرة </a:t>
            </a:r>
            <a:r>
              <a:rPr lang="en-US" sz="2400" b="1" dirty="0" err="1" smtClean="0">
                <a:solidFill>
                  <a:schemeClr val="bg2">
                    <a:lumMod val="10000"/>
                  </a:schemeClr>
                </a:solidFill>
                <a:cs typeface="Traditional Arabic" pitchFamily="2" charset="-78"/>
              </a:rPr>
              <a:t>MainFrameComputer</a:t>
            </a:r>
            <a:endParaRPr lang="en-US" sz="2800" b="1" dirty="0" smtClean="0">
              <a:solidFill>
                <a:schemeClr val="bg2">
                  <a:lumMod val="10000"/>
                </a:schemeClr>
              </a:solidFill>
              <a:cs typeface="Traditional Arabic" pitchFamily="2" charset="-78"/>
            </a:endParaRPr>
          </a:p>
          <a:p>
            <a:pPr>
              <a:defRPr/>
            </a:pPr>
            <a:endParaRPr lang="ar-SA" sz="2800" dirty="0" smtClean="0">
              <a:solidFill>
                <a:schemeClr val="bg2">
                  <a:lumMod val="10000"/>
                </a:schemeClr>
              </a:solidFill>
              <a:cs typeface="Traditional Arabic" pitchFamily="2" charset="-78"/>
            </a:endParaRPr>
          </a:p>
          <a:p>
            <a:pPr>
              <a:buFont typeface="Arial" pitchFamily="34" charset="0"/>
              <a:buChar char="•"/>
              <a:defRPr/>
            </a:pPr>
            <a:r>
              <a:rPr lang="ar-SA" sz="2800" dirty="0" smtClean="0">
                <a:solidFill>
                  <a:schemeClr val="bg2">
                    <a:lumMod val="10000"/>
                  </a:schemeClr>
                </a:solidFill>
                <a:cs typeface="Traditional Arabic" pitchFamily="2" charset="-78"/>
              </a:rPr>
              <a:t> من أوائل الكمبيوترات التي استخدمت في المجالات التجارية وقطاع الأعمال.</a:t>
            </a:r>
          </a:p>
          <a:p>
            <a:pPr>
              <a:buFont typeface="Arial" pitchFamily="34" charset="0"/>
              <a:buChar char="•"/>
              <a:defRPr/>
            </a:pPr>
            <a:r>
              <a:rPr lang="ar-SA" sz="2800" dirty="0" smtClean="0">
                <a:solidFill>
                  <a:schemeClr val="bg2">
                    <a:lumMod val="10000"/>
                  </a:schemeClr>
                </a:solidFill>
                <a:cs typeface="Traditional Arabic" pitchFamily="2" charset="-78"/>
              </a:rPr>
              <a:t> وهي حاسبات ذات معالجات كبيرة تسمح بتعدد المشاركة في العمل حيث تعتمد على إمكانية المشاركة بمعلومات أو قاعدة بيانات موحدة على جهاز واحد يسمى مضيف أو خادم </a:t>
            </a:r>
            <a:r>
              <a:rPr lang="en-US" sz="2800" dirty="0" smtClean="0">
                <a:solidFill>
                  <a:schemeClr val="bg2">
                    <a:lumMod val="10000"/>
                  </a:schemeClr>
                </a:solidFill>
                <a:cs typeface="Traditional Arabic" pitchFamily="2" charset="-78"/>
              </a:rPr>
              <a:t>  </a:t>
            </a:r>
            <a:r>
              <a:rPr lang="en-US" sz="2400" dirty="0" smtClean="0">
                <a:solidFill>
                  <a:schemeClr val="bg2">
                    <a:lumMod val="10000"/>
                  </a:schemeClr>
                </a:solidFill>
                <a:cs typeface="Traditional Arabic" pitchFamily="2" charset="-78"/>
              </a:rPr>
              <a:t>Server</a:t>
            </a:r>
            <a:r>
              <a:rPr lang="ar-SA" sz="2800" dirty="0" smtClean="0">
                <a:solidFill>
                  <a:schemeClr val="bg2">
                    <a:lumMod val="10000"/>
                  </a:schemeClr>
                </a:solidFill>
                <a:cs typeface="Traditional Arabic" pitchFamily="2" charset="-78"/>
              </a:rPr>
              <a:t>يعمل عليها عدد كبير من الأشخاص من خلال وحدات طرفية عبارة عن شاشة ولوحة مفاتيح أو حاسبات صغيرة متصلة بها بكابل أو اتصال لاسلكي.</a:t>
            </a:r>
            <a:endParaRPr lang="en-US" sz="2800" dirty="0" smtClean="0">
              <a:solidFill>
                <a:schemeClr val="bg2">
                  <a:lumMod val="10000"/>
                </a:schemeClr>
              </a:solidFill>
              <a:cs typeface="Traditional Arabic" pitchFamily="2" charset="-78"/>
            </a:endParaRPr>
          </a:p>
          <a:p>
            <a:pPr>
              <a:buFont typeface="Arial" pitchFamily="34" charset="0"/>
              <a:buChar char="•"/>
              <a:defRPr/>
            </a:pPr>
            <a:r>
              <a:rPr lang="ar-SA" sz="2800" dirty="0" smtClean="0">
                <a:solidFill>
                  <a:schemeClr val="bg2">
                    <a:lumMod val="10000"/>
                  </a:schemeClr>
                </a:solidFill>
                <a:cs typeface="Traditional Arabic" pitchFamily="2" charset="-78"/>
              </a:rPr>
              <a:t> تستطيع معالجة بيانات المئات من المستخدمين في نفس الوقت وتتأثر في عملها بنوع وجودة وحدات الإدخال والإخراج والتخزين من حيث السعة والسرعة وتستخدم في المؤسسات الكبيرة مثل شركات الطيران، الجامعات ، البنوك  بتكلفه عالية تصل إلى مئة ألف دولار.</a:t>
            </a:r>
            <a:endParaRPr lang="en-US" sz="2800" dirty="0">
              <a:solidFill>
                <a:schemeClr val="bg2">
                  <a:lumMod val="10000"/>
                </a:schemeClr>
              </a:solidFill>
              <a:cs typeface="Traditional Arabic" pitchFamily="2" charset="-78"/>
            </a:endParaRPr>
          </a:p>
        </p:txBody>
      </p:sp>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30</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3"/>
          <a:srcRect/>
          <a:stretch>
            <a:fillRect/>
          </a:stretch>
        </p:blipFill>
        <p:spPr bwMode="auto">
          <a:xfrm>
            <a:off x="3048000" y="2971800"/>
            <a:ext cx="3214687" cy="3074988"/>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p:txBody>
          <a:bodyPr/>
          <a:lstStyle/>
          <a:p>
            <a:pPr>
              <a:defRPr/>
            </a:pPr>
            <a:fld id="{B28C0681-E923-4D94-AEA3-BDB16B8F1D16}" type="slidenum">
              <a:rPr lang="ar-SA" smtClean="0"/>
              <a:pPr>
                <a:defRPr/>
              </a:pPr>
              <a:t>31</a:t>
            </a:fld>
            <a:endParaRPr lang="ar-SA"/>
          </a:p>
        </p:txBody>
      </p:sp>
      <p:sp>
        <p:nvSpPr>
          <p:cNvPr id="5"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
        <p:nvSpPr>
          <p:cNvPr id="6" name="Rectangle 5"/>
          <p:cNvSpPr/>
          <p:nvPr/>
        </p:nvSpPr>
        <p:spPr>
          <a:xfrm>
            <a:off x="2819400" y="1752600"/>
            <a:ext cx="3639137" cy="892552"/>
          </a:xfrm>
          <a:prstGeom prst="rect">
            <a:avLst/>
          </a:prstGeom>
        </p:spPr>
        <p:txBody>
          <a:bodyPr wrap="none">
            <a:spAutoFit/>
          </a:bodyPr>
          <a:lstStyle/>
          <a:p>
            <a:pPr algn="ctr"/>
            <a:r>
              <a:rPr lang="ar-SA" sz="2800" b="1" dirty="0" err="1" smtClean="0">
                <a:solidFill>
                  <a:schemeClr val="bg2">
                    <a:lumMod val="10000"/>
                  </a:schemeClr>
                </a:solidFill>
                <a:cs typeface="Traditional Arabic" pitchFamily="2" charset="-78"/>
              </a:rPr>
              <a:t>الحاسبات</a:t>
            </a:r>
            <a:r>
              <a:rPr lang="ar-SA" sz="2400" b="1" dirty="0" smtClean="0">
                <a:solidFill>
                  <a:schemeClr val="bg2">
                    <a:lumMod val="10000"/>
                  </a:schemeClr>
                </a:solidFill>
                <a:cs typeface="Traditional Arabic" pitchFamily="2" charset="-78"/>
              </a:rPr>
              <a:t> </a:t>
            </a:r>
            <a:r>
              <a:rPr lang="ar-SA" sz="2800" b="1" dirty="0" err="1" smtClean="0">
                <a:solidFill>
                  <a:schemeClr val="bg2">
                    <a:lumMod val="10000"/>
                  </a:schemeClr>
                </a:solidFill>
                <a:cs typeface="Traditional Arabic" pitchFamily="2" charset="-78"/>
              </a:rPr>
              <a:t>الكبيرة </a:t>
            </a:r>
          </a:p>
          <a:p>
            <a:pPr algn="ctr"/>
            <a:r>
              <a:rPr lang="en-US" sz="2400" b="1" dirty="0" err="1" smtClean="0">
                <a:solidFill>
                  <a:schemeClr val="bg2">
                    <a:lumMod val="10000"/>
                  </a:schemeClr>
                </a:solidFill>
                <a:cs typeface="Traditional Arabic" pitchFamily="2" charset="-78"/>
              </a:rPr>
              <a:t>MainFrameComputer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B28C0681-E923-4D94-AEA3-BDB16B8F1D16}" type="slidenum">
              <a:rPr lang="ar-SA" smtClean="0"/>
              <a:pPr>
                <a:defRPr/>
              </a:pPr>
              <a:t>32</a:t>
            </a:fld>
            <a:endParaRPr lang="ar-SA"/>
          </a:p>
        </p:txBody>
      </p:sp>
      <p:sp>
        <p:nvSpPr>
          <p:cNvPr id="5"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
        <p:nvSpPr>
          <p:cNvPr id="6" name="Rectangle 5"/>
          <p:cNvSpPr/>
          <p:nvPr/>
        </p:nvSpPr>
        <p:spPr>
          <a:xfrm>
            <a:off x="5504863" y="5791200"/>
            <a:ext cx="3639137" cy="892552"/>
          </a:xfrm>
          <a:prstGeom prst="rect">
            <a:avLst/>
          </a:prstGeom>
        </p:spPr>
        <p:txBody>
          <a:bodyPr wrap="none">
            <a:spAutoFit/>
          </a:bodyPr>
          <a:lstStyle/>
          <a:p>
            <a:pPr algn="ctr"/>
            <a:r>
              <a:rPr lang="ar-SA" sz="2800" b="1" dirty="0" err="1" smtClean="0">
                <a:solidFill>
                  <a:schemeClr val="bg2">
                    <a:lumMod val="10000"/>
                  </a:schemeClr>
                </a:solidFill>
                <a:cs typeface="Traditional Arabic" pitchFamily="2" charset="-78"/>
              </a:rPr>
              <a:t>الحاسبات</a:t>
            </a:r>
            <a:r>
              <a:rPr lang="ar-SA" sz="2400" b="1" dirty="0" smtClean="0">
                <a:solidFill>
                  <a:schemeClr val="bg2">
                    <a:lumMod val="10000"/>
                  </a:schemeClr>
                </a:solidFill>
                <a:cs typeface="Traditional Arabic" pitchFamily="2" charset="-78"/>
              </a:rPr>
              <a:t> </a:t>
            </a:r>
            <a:r>
              <a:rPr lang="ar-SA" sz="2800" b="1" dirty="0" err="1" smtClean="0">
                <a:solidFill>
                  <a:schemeClr val="bg2">
                    <a:lumMod val="10000"/>
                  </a:schemeClr>
                </a:solidFill>
                <a:cs typeface="Traditional Arabic" pitchFamily="2" charset="-78"/>
              </a:rPr>
              <a:t>الكبيرة </a:t>
            </a:r>
          </a:p>
          <a:p>
            <a:pPr algn="ctr"/>
            <a:r>
              <a:rPr lang="en-US" sz="2400" b="1" dirty="0" err="1" smtClean="0">
                <a:solidFill>
                  <a:schemeClr val="bg2">
                    <a:lumMod val="10000"/>
                  </a:schemeClr>
                </a:solidFill>
                <a:cs typeface="Traditional Arabic" pitchFamily="2" charset="-78"/>
              </a:rPr>
              <a:t>MainFrameComputer</a:t>
            </a:r>
          </a:p>
        </p:txBody>
      </p:sp>
      <p:pic>
        <p:nvPicPr>
          <p:cNvPr id="7" name="Picture 1" descr="images.jpg"/>
          <p:cNvPicPr>
            <a:picLocks noChangeAspect="1"/>
          </p:cNvPicPr>
          <p:nvPr/>
        </p:nvPicPr>
        <p:blipFill>
          <a:blip r:embed="rId3"/>
          <a:srcRect/>
          <a:stretch>
            <a:fillRect/>
          </a:stretch>
        </p:blipFill>
        <p:spPr bwMode="auto">
          <a:xfrm>
            <a:off x="3712552" y="3040917"/>
            <a:ext cx="1992923" cy="1379416"/>
          </a:xfrm>
          <a:prstGeom prst="rect">
            <a:avLst/>
          </a:prstGeom>
          <a:noFill/>
          <a:ln w="9525">
            <a:noFill/>
            <a:miter lim="800000"/>
            <a:headEnd/>
            <a:tailEnd/>
          </a:ln>
        </p:spPr>
      </p:pic>
      <p:pic>
        <p:nvPicPr>
          <p:cNvPr id="8" name="Picture 2" descr="pc.jpg"/>
          <p:cNvPicPr>
            <a:picLocks noChangeAspect="1"/>
          </p:cNvPicPr>
          <p:nvPr/>
        </p:nvPicPr>
        <p:blipFill>
          <a:blip r:embed="rId4"/>
          <a:srcRect/>
          <a:stretch>
            <a:fillRect/>
          </a:stretch>
        </p:blipFill>
        <p:spPr bwMode="auto">
          <a:xfrm>
            <a:off x="1524000" y="2790092"/>
            <a:ext cx="1524000" cy="1172308"/>
          </a:xfrm>
          <a:prstGeom prst="rect">
            <a:avLst/>
          </a:prstGeom>
          <a:noFill/>
          <a:ln w="9525">
            <a:noFill/>
            <a:miter lim="800000"/>
            <a:headEnd/>
            <a:tailEnd/>
          </a:ln>
        </p:spPr>
      </p:pic>
      <p:pic>
        <p:nvPicPr>
          <p:cNvPr id="9" name="Picture 3" descr="pc.jpg"/>
          <p:cNvPicPr>
            <a:picLocks noChangeAspect="1"/>
          </p:cNvPicPr>
          <p:nvPr/>
        </p:nvPicPr>
        <p:blipFill>
          <a:blip r:embed="rId4"/>
          <a:srcRect/>
          <a:stretch>
            <a:fillRect/>
          </a:stretch>
        </p:blipFill>
        <p:spPr bwMode="auto">
          <a:xfrm>
            <a:off x="4038600" y="1219200"/>
            <a:ext cx="1524000" cy="1172308"/>
          </a:xfrm>
          <a:prstGeom prst="rect">
            <a:avLst/>
          </a:prstGeom>
          <a:noFill/>
          <a:ln w="9525">
            <a:noFill/>
            <a:miter lim="800000"/>
            <a:headEnd/>
            <a:tailEnd/>
          </a:ln>
        </p:spPr>
      </p:pic>
      <p:pic>
        <p:nvPicPr>
          <p:cNvPr id="10" name="Picture 4" descr="pc.jpg"/>
          <p:cNvPicPr>
            <a:picLocks noChangeAspect="1"/>
          </p:cNvPicPr>
          <p:nvPr/>
        </p:nvPicPr>
        <p:blipFill>
          <a:blip r:embed="rId4"/>
          <a:srcRect/>
          <a:stretch>
            <a:fillRect/>
          </a:stretch>
        </p:blipFill>
        <p:spPr bwMode="auto">
          <a:xfrm>
            <a:off x="6248400" y="2971800"/>
            <a:ext cx="1524000" cy="1172308"/>
          </a:xfrm>
          <a:prstGeom prst="rect">
            <a:avLst/>
          </a:prstGeom>
          <a:noFill/>
          <a:ln w="9525">
            <a:noFill/>
            <a:miter lim="800000"/>
            <a:headEnd/>
            <a:tailEnd/>
          </a:ln>
        </p:spPr>
      </p:pic>
      <p:pic>
        <p:nvPicPr>
          <p:cNvPr id="11" name="Picture 5" descr="pc.jpg"/>
          <p:cNvPicPr>
            <a:picLocks noChangeAspect="1"/>
          </p:cNvPicPr>
          <p:nvPr/>
        </p:nvPicPr>
        <p:blipFill>
          <a:blip r:embed="rId4"/>
          <a:srcRect/>
          <a:stretch>
            <a:fillRect/>
          </a:stretch>
        </p:blipFill>
        <p:spPr bwMode="auto">
          <a:xfrm>
            <a:off x="3810000" y="4876800"/>
            <a:ext cx="1524000" cy="1172308"/>
          </a:xfrm>
          <a:prstGeom prst="rect">
            <a:avLst/>
          </a:prstGeom>
          <a:noFill/>
          <a:ln w="9525">
            <a:noFill/>
            <a:miter lim="800000"/>
            <a:headEnd/>
            <a:tailEnd/>
          </a:ln>
        </p:spPr>
      </p:pic>
      <p:sp>
        <p:nvSpPr>
          <p:cNvPr id="12" name="Up Arrow 11"/>
          <p:cNvSpPr/>
          <p:nvPr/>
        </p:nvSpPr>
        <p:spPr>
          <a:xfrm>
            <a:off x="4665784" y="2485291"/>
            <a:ext cx="58616" cy="410309"/>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3" name="Right Arrow 12"/>
          <p:cNvSpPr/>
          <p:nvPr/>
        </p:nvSpPr>
        <p:spPr>
          <a:xfrm>
            <a:off x="5710970" y="3537805"/>
            <a:ext cx="537430" cy="4571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4" name="Down Arrow 13"/>
          <p:cNvSpPr/>
          <p:nvPr/>
        </p:nvSpPr>
        <p:spPr>
          <a:xfrm>
            <a:off x="4491355" y="4460105"/>
            <a:ext cx="80645" cy="4928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5" name="Left Arrow 14"/>
          <p:cNvSpPr/>
          <p:nvPr/>
        </p:nvSpPr>
        <p:spPr>
          <a:xfrm>
            <a:off x="3053861" y="3609242"/>
            <a:ext cx="527539" cy="5861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71488" y="1524000"/>
            <a:ext cx="8215312" cy="40386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3- الحاسبات المتوسطة </a:t>
            </a:r>
            <a:r>
              <a:rPr lang="en-US" sz="2400" b="1" dirty="0" err="1" smtClean="0">
                <a:solidFill>
                  <a:schemeClr val="bg2">
                    <a:lumMod val="10000"/>
                  </a:schemeClr>
                </a:solidFill>
                <a:cs typeface="Traditional Arabic" pitchFamily="2" charset="-78"/>
              </a:rPr>
              <a:t>MiniComputers</a:t>
            </a:r>
            <a:endParaRPr lang="en-US" sz="2800" b="1" dirty="0" smtClean="0">
              <a:solidFill>
                <a:schemeClr val="bg2">
                  <a:lumMod val="10000"/>
                </a:schemeClr>
              </a:solidFill>
              <a:cs typeface="Traditional Arabic" pitchFamily="2" charset="-78"/>
            </a:endParaRPr>
          </a:p>
          <a:p>
            <a:pPr>
              <a:defRPr/>
            </a:pPr>
            <a:endParaRPr lang="ar-SA" sz="2800" dirty="0" smtClean="0">
              <a:solidFill>
                <a:schemeClr val="bg2">
                  <a:lumMod val="10000"/>
                </a:schemeClr>
              </a:solidFill>
              <a:cs typeface="Traditional Arabic" pitchFamily="2" charset="-78"/>
            </a:endParaRPr>
          </a:p>
          <a:p>
            <a:pPr>
              <a:defRPr/>
            </a:pPr>
            <a:r>
              <a:rPr lang="ar-SA" sz="2800" dirty="0" smtClean="0">
                <a:solidFill>
                  <a:schemeClr val="bg2">
                    <a:lumMod val="10000"/>
                  </a:schemeClr>
                </a:solidFill>
                <a:cs typeface="Traditional Arabic" pitchFamily="2" charset="-78"/>
              </a:rPr>
              <a:t>تقع متوسطة بين الحاسبات الدقيقة والحاسبات الكبيرة فهي تشبه في شكلها الحاسبات الدقيقة ولكنها أكثر كفاءة منها لأنها مصممة لخدمة عدد من المستخدمين ( العشرات ) فهي تعمل كخادم أو</a:t>
            </a:r>
            <a:r>
              <a:rPr lang="en-US" sz="2000" dirty="0" smtClean="0">
                <a:solidFill>
                  <a:schemeClr val="bg2">
                    <a:lumMod val="10000"/>
                  </a:schemeClr>
                </a:solidFill>
                <a:cs typeface="Traditional Arabic" pitchFamily="2" charset="-78"/>
              </a:rPr>
              <a:t>Server</a:t>
            </a:r>
            <a:r>
              <a:rPr lang="ar-SA" sz="2000" dirty="0" smtClean="0">
                <a:solidFill>
                  <a:schemeClr val="bg2">
                    <a:lumMod val="10000"/>
                  </a:schemeClr>
                </a:solidFill>
                <a:cs typeface="Traditional Arabic" pitchFamily="2" charset="-78"/>
              </a:rPr>
              <a:t> </a:t>
            </a:r>
            <a:r>
              <a:rPr lang="en-US" sz="2400" dirty="0" smtClean="0">
                <a:solidFill>
                  <a:schemeClr val="bg2">
                    <a:lumMod val="10000"/>
                  </a:schemeClr>
                </a:solidFill>
                <a:cs typeface="Traditional Arabic" pitchFamily="2" charset="-78"/>
              </a:rPr>
              <a:t> </a:t>
            </a:r>
            <a:r>
              <a:rPr lang="ar-SA" sz="2800" dirty="0" smtClean="0">
                <a:solidFill>
                  <a:schemeClr val="bg2">
                    <a:lumMod val="10000"/>
                  </a:schemeClr>
                </a:solidFill>
                <a:cs typeface="Traditional Arabic" pitchFamily="2" charset="-78"/>
              </a:rPr>
              <a:t>وتعتبر قليلة التكلفة إلى حد ما تتراوح أسعارها من 20000 إلى 250000 دولار.</a:t>
            </a:r>
            <a:endParaRPr lang="en-US" sz="2800" dirty="0" smtClean="0">
              <a:solidFill>
                <a:schemeClr val="bg2">
                  <a:lumMod val="10000"/>
                </a:schemeClr>
              </a:solidFill>
              <a:cs typeface="Traditional Arabic" pitchFamily="2" charset="-78"/>
            </a:endParaRPr>
          </a:p>
        </p:txBody>
      </p:sp>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33</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0" y="1524000"/>
            <a:ext cx="8839200" cy="40386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4- الحاسبات الدقيقة </a:t>
            </a:r>
            <a:r>
              <a:rPr lang="en-US" sz="2400" b="1" dirty="0" err="1" smtClean="0">
                <a:solidFill>
                  <a:schemeClr val="bg2">
                    <a:lumMod val="10000"/>
                  </a:schemeClr>
                </a:solidFill>
                <a:cs typeface="Traditional Arabic" pitchFamily="2" charset="-78"/>
              </a:rPr>
              <a:t>MicroComputers</a:t>
            </a:r>
            <a:endParaRPr lang="en-US" sz="2800" b="1" dirty="0" smtClean="0">
              <a:solidFill>
                <a:schemeClr val="bg2">
                  <a:lumMod val="10000"/>
                </a:schemeClr>
              </a:solidFill>
              <a:cs typeface="Traditional Arabic" pitchFamily="2" charset="-78"/>
            </a:endParaRPr>
          </a:p>
          <a:p>
            <a:pPr>
              <a:defRPr/>
            </a:pPr>
            <a:endParaRPr lang="ar-SA" sz="2800" dirty="0" smtClean="0">
              <a:solidFill>
                <a:schemeClr val="bg2">
                  <a:lumMod val="10000"/>
                </a:schemeClr>
              </a:solidFill>
              <a:cs typeface="Traditional Arabic" pitchFamily="2" charset="-78"/>
            </a:endParaRPr>
          </a:p>
          <a:p>
            <a:pPr>
              <a:defRPr/>
            </a:pPr>
            <a:r>
              <a:rPr lang="ar-SA" sz="2800" dirty="0" smtClean="0">
                <a:solidFill>
                  <a:schemeClr val="bg2">
                    <a:lumMod val="10000"/>
                  </a:schemeClr>
                </a:solidFill>
                <a:cs typeface="Traditional Arabic" pitchFamily="2" charset="-78"/>
              </a:rPr>
              <a:t>وهي الحاسبات الشخصية، مصممة لخدمة مستخدم واحد، تعتبر الأصغر والأقل قوة وكفاءة وتكلفة حيث تتراوح أسعارها من 100 إلى 1000 دولار.</a:t>
            </a:r>
          </a:p>
          <a:p>
            <a:pPr>
              <a:defRPr/>
            </a:pPr>
            <a:r>
              <a:rPr lang="ar-SA" sz="2800" dirty="0" smtClean="0">
                <a:solidFill>
                  <a:schemeClr val="bg2">
                    <a:lumMod val="10000"/>
                  </a:schemeClr>
                </a:solidFill>
                <a:cs typeface="Traditional Arabic" pitchFamily="2" charset="-78"/>
              </a:rPr>
              <a:t> له عدة أشكل منها:</a:t>
            </a:r>
          </a:p>
          <a:p>
            <a:pPr>
              <a:defRPr/>
            </a:pPr>
            <a:endParaRPr lang="ar-SA" sz="2000" dirty="0" smtClean="0">
              <a:latin typeface="Arial" pitchFamily="34" charset="0"/>
              <a:cs typeface="Akhbar MT" pitchFamily="2" charset="-78"/>
            </a:endParaRPr>
          </a:p>
          <a:p>
            <a:pPr>
              <a:defRPr/>
            </a:pPr>
            <a:r>
              <a:rPr lang="ar-SA" sz="2400" dirty="0" smtClean="0">
                <a:solidFill>
                  <a:schemeClr val="bg2">
                    <a:lumMod val="10000"/>
                  </a:schemeClr>
                </a:solidFill>
                <a:cs typeface="Traditional Arabic" pitchFamily="2" charset="-78"/>
              </a:rPr>
              <a:t>1-الجهاز المكتبي (</a:t>
            </a:r>
            <a:r>
              <a:rPr lang="en-US" sz="2000" dirty="0" smtClean="0">
                <a:solidFill>
                  <a:schemeClr val="bg2">
                    <a:lumMod val="10000"/>
                  </a:schemeClr>
                </a:solidFill>
                <a:cs typeface="Traditional Arabic" pitchFamily="2" charset="-78"/>
              </a:rPr>
              <a:t>Desk Top</a:t>
            </a:r>
            <a:r>
              <a:rPr lang="ar-SA" sz="2400" dirty="0" smtClean="0">
                <a:solidFill>
                  <a:schemeClr val="bg2">
                    <a:lumMod val="10000"/>
                  </a:schemeClr>
                </a:solidFill>
                <a:cs typeface="Traditional Arabic" pitchFamily="2" charset="-78"/>
              </a:rPr>
              <a:t>)</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 2</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-المحمول(</a:t>
            </a:r>
            <a:r>
              <a:rPr lang="en-US" sz="2400" dirty="0" smtClean="0">
                <a:solidFill>
                  <a:schemeClr val="bg2">
                    <a:lumMod val="10000"/>
                  </a:schemeClr>
                </a:solidFill>
                <a:cs typeface="Traditional Arabic" pitchFamily="2" charset="-78"/>
              </a:rPr>
              <a:t>Laptop</a:t>
            </a:r>
            <a:r>
              <a:rPr lang="ar-SA" sz="2400" dirty="0" smtClean="0">
                <a:solidFill>
                  <a:schemeClr val="bg2">
                    <a:lumMod val="10000"/>
                  </a:schemeClr>
                </a:solidFill>
                <a:cs typeface="Traditional Arabic" pitchFamily="2" charset="-78"/>
              </a:rPr>
              <a:t>) </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3-حاسوب الجيب (</a:t>
            </a:r>
            <a:r>
              <a:rPr lang="en-US" sz="2400" dirty="0" smtClean="0">
                <a:solidFill>
                  <a:schemeClr val="bg2">
                    <a:lumMod val="10000"/>
                  </a:schemeClr>
                </a:solidFill>
                <a:cs typeface="Traditional Arabic" pitchFamily="2" charset="-78"/>
              </a:rPr>
              <a:t>Palm</a:t>
            </a:r>
            <a:r>
              <a:rPr lang="ar-SA" sz="2400" dirty="0" smtClean="0">
                <a:solidFill>
                  <a:schemeClr val="bg2">
                    <a:lumMod val="10000"/>
                  </a:schemeClr>
                </a:solidFill>
                <a:cs typeface="Traditional Arabic" pitchFamily="2" charset="-78"/>
              </a:rPr>
              <a:t>)</a:t>
            </a:r>
          </a:p>
          <a:p>
            <a:pPr>
              <a:defRPr/>
            </a:pPr>
            <a:endParaRPr lang="ar-SA" sz="2800" dirty="0" smtClean="0">
              <a:solidFill>
                <a:schemeClr val="bg2">
                  <a:lumMod val="10000"/>
                </a:schemeClr>
              </a:solidFill>
              <a:cs typeface="Traditional Arabic" pitchFamily="2" charset="-78"/>
            </a:endParaRPr>
          </a:p>
        </p:txBody>
      </p:sp>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34</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pic>
        <p:nvPicPr>
          <p:cNvPr id="11" name="Picture 2" descr="http://t1.gstatic.com/images?q=tbn:ANd9GcSVmleSCYDXrR2US9RG86SSlq1J3eDsqAjAXxBeMreCSsn9bLdWJg"/>
          <p:cNvPicPr>
            <a:picLocks noChangeAspect="1" noChangeArrowheads="1"/>
          </p:cNvPicPr>
          <p:nvPr/>
        </p:nvPicPr>
        <p:blipFill>
          <a:blip r:embed="rId3" cstate="print"/>
          <a:srcRect/>
          <a:stretch>
            <a:fillRect/>
          </a:stretch>
        </p:blipFill>
        <p:spPr bwMode="auto">
          <a:xfrm>
            <a:off x="3367018" y="4561622"/>
            <a:ext cx="2031784" cy="1793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t2.gstatic.com/images?q=tbn:ANd9GcRWdeVWHQW8pel4Xbuey7hOCOcfA2R_l3H4b1Ip-LrTKa6p7NJj"/>
          <p:cNvPicPr>
            <a:picLocks noChangeAspect="1" noChangeArrowheads="1"/>
          </p:cNvPicPr>
          <p:nvPr/>
        </p:nvPicPr>
        <p:blipFill>
          <a:blip r:embed="rId4" cstate="print"/>
          <a:srcRect/>
          <a:stretch>
            <a:fillRect/>
          </a:stretch>
        </p:blipFill>
        <p:spPr bwMode="auto">
          <a:xfrm>
            <a:off x="6151959" y="4633630"/>
            <a:ext cx="2458641" cy="1709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http://t0.gstatic.com/images?q=tbn:ANd9GcRE3XY9z_CRedlp2ZcAWifaBXVcT9S8_BBN8HPt4s4scvRaQBiZ"/>
          <p:cNvPicPr>
            <a:picLocks noChangeAspect="1" noChangeArrowheads="1"/>
          </p:cNvPicPr>
          <p:nvPr/>
        </p:nvPicPr>
        <p:blipFill>
          <a:blip r:embed="rId5" cstate="print"/>
          <a:srcRect/>
          <a:stretch>
            <a:fillRect/>
          </a:stretch>
        </p:blipFill>
        <p:spPr bwMode="auto">
          <a:xfrm>
            <a:off x="914400" y="4633630"/>
            <a:ext cx="1660529" cy="1767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590800" y="1676400"/>
            <a:ext cx="6248400" cy="5334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5- حاسبات التحكم </a:t>
            </a:r>
            <a:r>
              <a:rPr lang="en-US" sz="2000" b="1" dirty="0" smtClean="0">
                <a:solidFill>
                  <a:schemeClr val="bg2">
                    <a:lumMod val="10000"/>
                  </a:schemeClr>
                </a:solidFill>
                <a:cs typeface="Traditional Arabic" pitchFamily="2" charset="-78"/>
              </a:rPr>
              <a:t>Control Computers</a:t>
            </a:r>
            <a:endParaRPr lang="en-US" sz="2800" b="1" dirty="0" smtClean="0">
              <a:solidFill>
                <a:schemeClr val="bg2">
                  <a:lumMod val="10000"/>
                </a:schemeClr>
              </a:solidFill>
              <a:cs typeface="Traditional Arabic" pitchFamily="2" charset="-78"/>
            </a:endParaRPr>
          </a:p>
        </p:txBody>
      </p:sp>
      <p:sp>
        <p:nvSpPr>
          <p:cNvPr id="8" name="عنصر نائب لرقم الشريحة 7"/>
          <p:cNvSpPr>
            <a:spLocks noGrp="1"/>
          </p:cNvSpPr>
          <p:nvPr>
            <p:ph type="sldNum" sz="quarter" idx="12"/>
          </p:nvPr>
        </p:nvSpPr>
        <p:spPr/>
        <p:txBody>
          <a:bodyPr/>
          <a:lstStyle/>
          <a:p>
            <a:pPr>
              <a:defRPr/>
            </a:pPr>
            <a:fld id="{460485C4-E937-433F-BE5A-16D0C6083EBA}" type="slidenum">
              <a:rPr lang="ar-SA" smtClean="0"/>
              <a:pPr>
                <a:defRPr/>
              </a:pPr>
              <a:t>35</a:t>
            </a:fld>
            <a:endParaRPr lang="ar-SA"/>
          </a:p>
        </p:txBody>
      </p:sp>
      <p:sp>
        <p:nvSpPr>
          <p:cNvPr id="10" name="Rectangle 2"/>
          <p:cNvSpPr txBox="1">
            <a:spLocks/>
          </p:cNvSpPr>
          <p:nvPr/>
        </p:nvSpPr>
        <p:spPr bwMode="auto">
          <a:xfrm>
            <a:off x="609600" y="228600"/>
            <a:ext cx="8229600" cy="1143000"/>
          </a:xfrm>
          <a:prstGeom prst="rect">
            <a:avLst/>
          </a:prstGeom>
        </p:spPr>
        <p:txBody>
          <a:bodyPr vert="horz"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3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rPr>
              <a:t>حسب الحجم والأداء</a:t>
            </a:r>
            <a:endParaRPr kumimoji="0" lang="en-US" sz="4100" b="1" i="0" u="none" strike="noStrike" kern="1200" cap="none" spc="0" normalizeH="0" baseline="0" noProof="0" dirty="0" smtClean="0">
              <a:ln>
                <a:noFill/>
              </a:ln>
              <a:solidFill>
                <a:schemeClr val="accent2"/>
              </a:solidFill>
              <a:effectLst/>
              <a:uLnTx/>
              <a:uFillTx/>
              <a:latin typeface="Lucida Sans Unicode" pitchFamily="34" charset="0"/>
              <a:ea typeface="+mn-ea"/>
              <a:cs typeface="Traditional Arabic" pitchFamily="2" charset="-78"/>
            </a:endParaRPr>
          </a:p>
        </p:txBody>
      </p:sp>
      <p:sp>
        <p:nvSpPr>
          <p:cNvPr id="14" name="Rectangle 3"/>
          <p:cNvSpPr txBox="1">
            <a:spLocks noChangeArrowheads="1"/>
          </p:cNvSpPr>
          <p:nvPr/>
        </p:nvSpPr>
        <p:spPr bwMode="auto">
          <a:xfrm>
            <a:off x="2667000" y="4038600"/>
            <a:ext cx="6248400" cy="533400"/>
          </a:xfrm>
          <a:prstGeom prst="rect">
            <a:avLst/>
          </a:prstGeom>
          <a:noFill/>
          <a:ln w="9525">
            <a:noFill/>
            <a:miter lim="800000"/>
            <a:headEnd/>
            <a:tailEnd/>
          </a:ln>
        </p:spPr>
        <p:txBody>
          <a:bodyPr/>
          <a:lstStyle/>
          <a:p>
            <a:pPr>
              <a:defRPr/>
            </a:pPr>
            <a:r>
              <a:rPr lang="ar-SA" sz="2800" b="1" dirty="0" smtClean="0">
                <a:solidFill>
                  <a:schemeClr val="bg2">
                    <a:lumMod val="10000"/>
                  </a:schemeClr>
                </a:solidFill>
                <a:cs typeface="Traditional Arabic" pitchFamily="2" charset="-78"/>
              </a:rPr>
              <a:t>6- محطات العمل </a:t>
            </a:r>
            <a:r>
              <a:rPr lang="en-US" sz="2000" b="1" dirty="0" smtClean="0">
                <a:solidFill>
                  <a:schemeClr val="bg2">
                    <a:lumMod val="10000"/>
                  </a:schemeClr>
                </a:solidFill>
                <a:cs typeface="Traditional Arabic" pitchFamily="2" charset="-78"/>
              </a:rPr>
              <a:t>Work Stations</a:t>
            </a:r>
            <a:endParaRPr lang="en-US" sz="2800" b="1" dirty="0" smtClean="0">
              <a:solidFill>
                <a:schemeClr val="bg2">
                  <a:lumMod val="10000"/>
                </a:schemeClr>
              </a:solidFill>
              <a:cs typeface="Traditional Arabic" pitchFamily="2" charset="-78"/>
            </a:endParaRPr>
          </a:p>
        </p:txBody>
      </p:sp>
      <p:sp>
        <p:nvSpPr>
          <p:cNvPr id="15" name="Rectangle 3"/>
          <p:cNvSpPr txBox="1">
            <a:spLocks noChangeArrowheads="1"/>
          </p:cNvSpPr>
          <p:nvPr/>
        </p:nvSpPr>
        <p:spPr bwMode="auto">
          <a:xfrm>
            <a:off x="533400" y="2209800"/>
            <a:ext cx="8229600" cy="1524000"/>
          </a:xfrm>
          <a:prstGeom prst="rect">
            <a:avLst/>
          </a:prstGeom>
          <a:noFill/>
          <a:ln w="9525">
            <a:noFill/>
            <a:miter lim="800000"/>
            <a:headEnd/>
            <a:tailEnd/>
          </a:ln>
        </p:spPr>
        <p:txBody>
          <a:bodyPr/>
          <a:lstStyle/>
          <a:p>
            <a:r>
              <a:rPr lang="ar-SA" sz="2800" dirty="0" smtClean="0">
                <a:solidFill>
                  <a:schemeClr val="bg2">
                    <a:lumMod val="10000"/>
                  </a:schemeClr>
                </a:solidFill>
                <a:cs typeface="Traditional Arabic" pitchFamily="2" charset="-78"/>
              </a:rPr>
              <a:t>تُستخدم في التحكم والمراقبة للأجهزة، مثل:</a:t>
            </a:r>
            <a:br>
              <a:rPr lang="ar-SA" sz="2800" dirty="0" smtClean="0">
                <a:solidFill>
                  <a:schemeClr val="bg2">
                    <a:lumMod val="10000"/>
                  </a:schemeClr>
                </a:solidFill>
                <a:cs typeface="Traditional Arabic" pitchFamily="2" charset="-78"/>
              </a:rPr>
            </a:br>
            <a:r>
              <a:rPr lang="ar-SA" sz="2800" dirty="0" smtClean="0">
                <a:solidFill>
                  <a:schemeClr val="bg2">
                    <a:lumMod val="10000"/>
                  </a:schemeClr>
                </a:solidFill>
                <a:cs typeface="Traditional Arabic" pitchFamily="2" charset="-78"/>
              </a:rPr>
              <a:t>الأجهزة الصناعية والطبية ووسائل النقل كالسيارات والطائرات لإصدار إشارات تنبيه عند حدوث خلل ما أو عطل في مجال معين، ويستخدم في وسائل الاتصالات مثل السنترالات لعمليات تحويل المكالمات والاستجابة لطلبات مستخدم الهاتف.</a:t>
            </a:r>
            <a:endParaRPr lang="en-US" sz="2800" dirty="0" smtClean="0">
              <a:solidFill>
                <a:schemeClr val="bg2">
                  <a:lumMod val="10000"/>
                </a:schemeClr>
              </a:solidFill>
              <a:cs typeface="Traditional Arabic" pitchFamily="2" charset="-78"/>
            </a:endParaRPr>
          </a:p>
        </p:txBody>
      </p:sp>
      <p:sp>
        <p:nvSpPr>
          <p:cNvPr id="16" name="Rectangle 3"/>
          <p:cNvSpPr txBox="1">
            <a:spLocks noChangeArrowheads="1"/>
          </p:cNvSpPr>
          <p:nvPr/>
        </p:nvSpPr>
        <p:spPr bwMode="auto">
          <a:xfrm>
            <a:off x="457200" y="4572000"/>
            <a:ext cx="8229600" cy="1524000"/>
          </a:xfrm>
          <a:prstGeom prst="rect">
            <a:avLst/>
          </a:prstGeom>
          <a:noFill/>
          <a:ln w="9525">
            <a:noFill/>
            <a:miter lim="800000"/>
            <a:headEnd/>
            <a:tailEnd/>
          </a:ln>
        </p:spPr>
        <p:txBody>
          <a:bodyPr/>
          <a:lstStyle/>
          <a:p>
            <a:pPr>
              <a:buClr>
                <a:schemeClr val="accent2">
                  <a:lumMod val="75000"/>
                </a:schemeClr>
              </a:buClr>
              <a:defRPr/>
            </a:pPr>
            <a:r>
              <a:rPr lang="ar-SA" sz="2800" dirty="0" smtClean="0">
                <a:solidFill>
                  <a:schemeClr val="bg2">
                    <a:lumMod val="10000"/>
                  </a:schemeClr>
                </a:solidFill>
                <a:cs typeface="Traditional Arabic" pitchFamily="2" charset="-78"/>
              </a:rPr>
              <a:t>- تشبه شكل الحاسب الشخصي حيث أن </a:t>
            </a:r>
            <a:r>
              <a:rPr lang="ar-SA" sz="2800" smtClean="0">
                <a:solidFill>
                  <a:schemeClr val="bg2">
                    <a:lumMod val="10000"/>
                  </a:schemeClr>
                </a:solidFill>
                <a:cs typeface="Traditional Arabic" pitchFamily="2" charset="-78"/>
              </a:rPr>
              <a:t>مستخدمه واحد </a:t>
            </a:r>
            <a:r>
              <a:rPr lang="ar-SA" sz="2800" dirty="0" smtClean="0">
                <a:solidFill>
                  <a:schemeClr val="bg2">
                    <a:lumMod val="10000"/>
                  </a:schemeClr>
                </a:solidFill>
                <a:cs typeface="Traditional Arabic" pitchFamily="2" charset="-78"/>
              </a:rPr>
              <a:t>ولكن يتوفر بها:</a:t>
            </a:r>
          </a:p>
          <a:p>
            <a:pPr lvl="1">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أكثر من معالج.</a:t>
            </a:r>
          </a:p>
          <a:p>
            <a:pPr lvl="1">
              <a:buClr>
                <a:schemeClr val="accent2">
                  <a:lumMod val="75000"/>
                </a:schemeClr>
              </a:buClr>
              <a:buFont typeface="Arial" pitchFamily="34" charset="0"/>
              <a:buChar char="•"/>
              <a:defRPr/>
            </a:pPr>
            <a:r>
              <a:rPr lang="ar-SA" sz="2800" dirty="0" smtClean="0">
                <a:solidFill>
                  <a:schemeClr val="bg2">
                    <a:lumMod val="10000"/>
                  </a:schemeClr>
                </a:solidFill>
                <a:cs typeface="Traditional Arabic" pitchFamily="2" charset="-78"/>
              </a:rPr>
              <a:t> ملحقات إضافية.</a:t>
            </a:r>
          </a:p>
          <a:p>
            <a:pPr>
              <a:buClr>
                <a:schemeClr val="accent2">
                  <a:lumMod val="75000"/>
                </a:schemeClr>
              </a:buClr>
              <a:defRPr/>
            </a:pPr>
            <a:r>
              <a:rPr lang="ar-SA" sz="2800" dirty="0" smtClean="0">
                <a:solidFill>
                  <a:schemeClr val="bg2">
                    <a:lumMod val="10000"/>
                  </a:schemeClr>
                </a:solidFill>
                <a:cs typeface="Traditional Arabic" pitchFamily="2" charset="-78"/>
              </a:rPr>
              <a:t>- هي للمتخصصين مثل المهندسين والعلماء في المختبرات والمصانع </a:t>
            </a:r>
            <a:r>
              <a:rPr lang="ar-SA" sz="2400" dirty="0" smtClean="0">
                <a:latin typeface="Times New Roman" pitchFamily="18" charset="0"/>
                <a:ea typeface="Calibri" pitchFamily="34" charset="0"/>
                <a:cs typeface="Akhbar MT" pitchFamily="2" charset="-78"/>
              </a:rPr>
              <a:t>.</a:t>
            </a:r>
            <a:endParaRPr lang="en-US" sz="1100" dirty="0">
              <a:latin typeface="Arial" pitchFamily="34" charset="0"/>
              <a:cs typeface="Akhba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171A57-4230-4BC4-A7AE-44E1EF167FAA}" type="slidenum">
              <a:rPr lang="ar-SA" smtClean="0"/>
              <a:pPr/>
              <a:t>36</a:t>
            </a:fld>
            <a:endParaRPr lang="ar-SA"/>
          </a:p>
        </p:txBody>
      </p:sp>
      <p:sp>
        <p:nvSpPr>
          <p:cNvPr id="4" name="Rectangle 2"/>
          <p:cNvSpPr>
            <a:spLocks noGrp="1"/>
          </p:cNvSpPr>
          <p:nvPr>
            <p:ph type="title"/>
          </p:nvPr>
        </p:nvSpPr>
        <p:spPr bwMode="auto">
          <a:xfrm>
            <a:off x="609600" y="685800"/>
            <a:ext cx="8229600" cy="1143000"/>
          </a:xfrm>
        </p:spPr>
        <p:txBody>
          <a:bodyPr vert="horz" anchor="b">
            <a:normAutofit fontScale="90000"/>
          </a:bodyPr>
          <a:lstStyle/>
          <a:p>
            <a:pPr algn="r" rtl="1"/>
            <a:r>
              <a:rPr lang="ar-SA" sz="4100" b="1" dirty="0" smtClean="0">
                <a:solidFill>
                  <a:schemeClr val="accent2"/>
                </a:solidFill>
                <a:latin typeface="Lucida Sans Unicode" pitchFamily="34" charset="0"/>
                <a:ea typeface="+mn-ea"/>
                <a:cs typeface="Traditional Arabic" pitchFamily="2" charset="-78"/>
              </a:rPr>
              <a:t>تصنيف الحاسبات الآلية</a:t>
            </a:r>
            <a:r>
              <a:rPr lang="en-US" sz="4100" b="1" dirty="0" smtClean="0">
                <a:solidFill>
                  <a:schemeClr val="accent2"/>
                </a:solidFill>
                <a:latin typeface="Lucida Sans Unicode" pitchFamily="34" charset="0"/>
                <a:ea typeface="+mn-ea"/>
                <a:cs typeface="Traditional Arabic" pitchFamily="2" charset="-78"/>
              </a:rPr>
              <a:t> </a:t>
            </a:r>
            <a:br>
              <a:rPr lang="en-US" sz="4100" b="1" dirty="0" smtClean="0">
                <a:solidFill>
                  <a:schemeClr val="accent2"/>
                </a:solidFill>
                <a:latin typeface="Lucida Sans Unicode" pitchFamily="34" charset="0"/>
                <a:ea typeface="+mn-ea"/>
                <a:cs typeface="Traditional Arabic" pitchFamily="2" charset="-78"/>
              </a:rPr>
            </a:br>
            <a:r>
              <a:rPr lang="ar-SA" sz="3100" b="1" smtClean="0">
                <a:solidFill>
                  <a:schemeClr val="accent2"/>
                </a:solidFill>
                <a:latin typeface="Lucida Sans Unicode" pitchFamily="34" charset="0"/>
                <a:ea typeface="+mn-ea"/>
                <a:cs typeface="Traditional Arabic" pitchFamily="2" charset="-78"/>
              </a:rPr>
              <a:t>حسب الحجم </a:t>
            </a:r>
            <a:r>
              <a:rPr lang="ar-SA" sz="3100" b="1" dirty="0" smtClean="0">
                <a:solidFill>
                  <a:schemeClr val="accent2"/>
                </a:solidFill>
                <a:latin typeface="Lucida Sans Unicode" pitchFamily="34" charset="0"/>
                <a:ea typeface="+mn-ea"/>
                <a:cs typeface="Traditional Arabic" pitchFamily="2" charset="-78"/>
              </a:rPr>
              <a:t>والأداء</a:t>
            </a:r>
            <a:endParaRPr lang="en-US" sz="4100" b="1" dirty="0" smtClean="0">
              <a:solidFill>
                <a:schemeClr val="accent2"/>
              </a:solidFill>
              <a:latin typeface="Lucida Sans Unicode" pitchFamily="34" charset="0"/>
              <a:ea typeface="+mn-ea"/>
              <a:cs typeface="Traditional Arabic" pitchFamily="2" charset="-78"/>
            </a:endParaRPr>
          </a:p>
        </p:txBody>
      </p:sp>
      <p:graphicFrame>
        <p:nvGraphicFramePr>
          <p:cNvPr id="5" name="Diagram 4"/>
          <p:cNvGraphicFramePr/>
          <p:nvPr/>
        </p:nvGraphicFramePr>
        <p:xfrm>
          <a:off x="838200" y="1905000"/>
          <a:ext cx="7162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1524000"/>
            <a:ext cx="2590800" cy="990600"/>
          </a:xfrm>
          <a:noFill/>
          <a:ln w="9525">
            <a:noFill/>
            <a:miter lim="800000"/>
            <a:headEnd/>
            <a:tailEnd/>
          </a:ln>
        </p:spPr>
        <p:txBody>
          <a:bodyPr vert="horz" anchor="ctr">
            <a:normAutofit/>
          </a:bodyPr>
          <a:lstStyle/>
          <a:p>
            <a:pPr algn="r" eaLnBrk="0" hangingPunct="0"/>
            <a:r>
              <a:rPr lang="ar-SA" sz="3200" b="1" dirty="0" smtClean="0">
                <a:solidFill>
                  <a:schemeClr val="accent2"/>
                </a:solidFill>
                <a:latin typeface="Lucida Sans Unicode" pitchFamily="34" charset="0"/>
                <a:cs typeface="Traditional Arabic" pitchFamily="2" charset="-78"/>
              </a:rPr>
              <a:t>المراجع:</a:t>
            </a:r>
          </a:p>
        </p:txBody>
      </p:sp>
      <p:sp>
        <p:nvSpPr>
          <p:cNvPr id="50179" name="Slide Number Placeholder 4"/>
          <p:cNvSpPr>
            <a:spLocks noGrp="1"/>
          </p:cNvSpPr>
          <p:nvPr>
            <p:ph type="sldNum" sz="quarter" idx="12"/>
          </p:nvPr>
        </p:nvSpPr>
        <p:spPr bwMode="auto">
          <a:noFill/>
          <a:ln>
            <a:miter lim="800000"/>
            <a:headEnd/>
            <a:tailEnd/>
          </a:ln>
        </p:spPr>
        <p:txBody>
          <a:bodyPr/>
          <a:lstStyle/>
          <a:p>
            <a:fld id="{932797DA-3524-419F-A53F-E08C1B453845}" type="slidenum">
              <a:rPr lang="ar-SA" smtClean="0"/>
              <a:pPr/>
              <a:t>37</a:t>
            </a:fld>
            <a:endParaRPr lang="en-US" smtClean="0"/>
          </a:p>
        </p:txBody>
      </p:sp>
      <p:sp>
        <p:nvSpPr>
          <p:cNvPr id="19" name="عنصر نائب للمحتوى 2"/>
          <p:cNvSpPr>
            <a:spLocks noGrp="1"/>
          </p:cNvSpPr>
          <p:nvPr>
            <p:ph sz="quarter" idx="1"/>
          </p:nvPr>
        </p:nvSpPr>
        <p:spPr>
          <a:xfrm>
            <a:off x="900113" y="2347913"/>
            <a:ext cx="7481887" cy="2528887"/>
          </a:xfrm>
        </p:spPr>
        <p:txBody>
          <a:bodyPr>
            <a:normAutofit/>
          </a:bodyPr>
          <a:lstStyle/>
          <a:p>
            <a:pPr marL="632460" indent="-514350" algn="r" rtl="1" eaLnBrk="1" fontAlgn="auto" hangingPunct="1">
              <a:spcBef>
                <a:spcPts val="580"/>
              </a:spcBef>
              <a:spcAft>
                <a:spcPts val="0"/>
              </a:spcAft>
              <a:buNone/>
              <a:defRPr/>
            </a:pPr>
            <a:endParaRPr lang="ar-SA" sz="2400" dirty="0" smtClean="0">
              <a:solidFill>
                <a:schemeClr val="tx1">
                  <a:lumMod val="95000"/>
                  <a:lumOff val="5000"/>
                </a:schemeClr>
              </a:solidFill>
              <a:cs typeface="Traditional Arabic" pitchFamily="2" charset="-78"/>
            </a:endParaRPr>
          </a:p>
          <a:p>
            <a:pPr marL="632460" indent="-514350" algn="r" rtl="1" eaLnBrk="1" fontAlgn="auto" hangingPunct="1">
              <a:spcBef>
                <a:spcPts val="580"/>
              </a:spcBef>
              <a:spcAft>
                <a:spcPts val="0"/>
              </a:spcAft>
              <a:buClr>
                <a:schemeClr val="accent2">
                  <a:lumMod val="50000"/>
                </a:schemeClr>
              </a:buClr>
              <a:buAutoNum type="arabicPeriod"/>
              <a:defRPr/>
            </a:pPr>
            <a:r>
              <a:rPr lang="ar-SA" sz="2400" dirty="0" smtClean="0">
                <a:solidFill>
                  <a:schemeClr val="tx1">
                    <a:lumMod val="95000"/>
                    <a:lumOff val="5000"/>
                  </a:schemeClr>
                </a:solidFill>
                <a:cs typeface="Traditional Arabic" pitchFamily="2" charset="-78"/>
              </a:rPr>
              <a:t>كتاب مقدمة في الحاسب والإنترنت، </a:t>
            </a:r>
            <a:r>
              <a:rPr lang="ar-SA" sz="2400" dirty="0" err="1" smtClean="0">
                <a:solidFill>
                  <a:schemeClr val="tx1">
                    <a:lumMod val="95000"/>
                    <a:lumOff val="5000"/>
                  </a:schemeClr>
                </a:solidFill>
                <a:cs typeface="Traditional Arabic" pitchFamily="2" charset="-78"/>
              </a:rPr>
              <a:t>أ</a:t>
            </a:r>
            <a:r>
              <a:rPr lang="ar-SA" sz="2400" dirty="0" smtClean="0">
                <a:solidFill>
                  <a:schemeClr val="tx1">
                    <a:lumMod val="95000"/>
                    <a:lumOff val="5000"/>
                  </a:schemeClr>
                </a:solidFill>
                <a:cs typeface="Traditional Arabic" pitchFamily="2" charset="-78"/>
              </a:rPr>
              <a:t>.د. </a:t>
            </a:r>
            <a:r>
              <a:rPr lang="ar-SA" sz="2400" dirty="0" err="1" smtClean="0">
                <a:solidFill>
                  <a:schemeClr val="tx1">
                    <a:lumMod val="95000"/>
                    <a:lumOff val="5000"/>
                  </a:schemeClr>
                </a:solidFill>
                <a:cs typeface="Traditional Arabic" pitchFamily="2" charset="-78"/>
              </a:rPr>
              <a:t>عبدالله</a:t>
            </a:r>
            <a:r>
              <a:rPr lang="ar-SA" sz="2400" dirty="0" smtClean="0">
                <a:solidFill>
                  <a:schemeClr val="tx1">
                    <a:lumMod val="95000"/>
                    <a:lumOff val="5000"/>
                  </a:schemeClr>
                </a:solidFill>
                <a:cs typeface="Traditional Arabic" pitchFamily="2" charset="-78"/>
              </a:rPr>
              <a:t> الموسى.</a:t>
            </a:r>
          </a:p>
          <a:p>
            <a:pPr marL="632460" indent="-514350" algn="r" rtl="1" eaLnBrk="1" fontAlgn="auto" hangingPunct="1">
              <a:spcBef>
                <a:spcPts val="580"/>
              </a:spcBef>
              <a:spcAft>
                <a:spcPts val="0"/>
              </a:spcAft>
              <a:buClr>
                <a:schemeClr val="accent2">
                  <a:lumMod val="50000"/>
                </a:schemeClr>
              </a:buClr>
              <a:buAutoNum type="arabicPeriod"/>
              <a:defRPr/>
            </a:pPr>
            <a:r>
              <a:rPr lang="ar-SA" sz="2400" dirty="0" smtClean="0">
                <a:solidFill>
                  <a:schemeClr val="tx1">
                    <a:lumMod val="95000"/>
                    <a:lumOff val="5000"/>
                  </a:schemeClr>
                </a:solidFill>
                <a:cs typeface="Traditional Arabic" pitchFamily="2" charset="-78"/>
              </a:rPr>
              <a:t>صفحة </a:t>
            </a:r>
            <a:r>
              <a:rPr lang="ar-SA" sz="2400" dirty="0" err="1" smtClean="0">
                <a:solidFill>
                  <a:schemeClr val="tx1">
                    <a:lumMod val="95000"/>
                    <a:lumOff val="5000"/>
                  </a:schemeClr>
                </a:solidFill>
                <a:cs typeface="Traditional Arabic" pitchFamily="2" charset="-78"/>
              </a:rPr>
              <a:t>أ</a:t>
            </a:r>
            <a:r>
              <a:rPr lang="ar-SA" sz="2400" dirty="0" smtClean="0">
                <a:solidFill>
                  <a:schemeClr val="tx1">
                    <a:lumMod val="95000"/>
                    <a:lumOff val="5000"/>
                  </a:schemeClr>
                </a:solidFill>
                <a:cs typeface="Traditional Arabic" pitchFamily="2" charset="-78"/>
              </a:rPr>
              <a:t>.نوف </a:t>
            </a:r>
            <a:r>
              <a:rPr lang="ar-SA" sz="2400" dirty="0" err="1" smtClean="0">
                <a:solidFill>
                  <a:schemeClr val="tx1">
                    <a:lumMod val="95000"/>
                    <a:lumOff val="5000"/>
                  </a:schemeClr>
                </a:solidFill>
                <a:cs typeface="Traditional Arabic" pitchFamily="2" charset="-78"/>
              </a:rPr>
              <a:t>الداوود</a:t>
            </a:r>
            <a:r>
              <a:rPr lang="ar-SA" sz="2400" dirty="0" smtClean="0">
                <a:solidFill>
                  <a:schemeClr val="tx1">
                    <a:lumMod val="95000"/>
                    <a:lumOff val="5000"/>
                  </a:schemeClr>
                </a:solidFill>
                <a:cs typeface="Traditional Arabic" pitchFamily="2" charset="-78"/>
              </a:rPr>
              <a:t> في موقع الجامعة.</a:t>
            </a:r>
          </a:p>
          <a:p>
            <a:pPr marL="632460" indent="-514350" algn="r" rtl="1" eaLnBrk="1" fontAlgn="auto" hangingPunct="1">
              <a:spcBef>
                <a:spcPts val="580"/>
              </a:spcBef>
              <a:spcAft>
                <a:spcPts val="0"/>
              </a:spcAft>
              <a:buClr>
                <a:schemeClr val="accent2">
                  <a:lumMod val="50000"/>
                </a:schemeClr>
              </a:buClr>
              <a:buAutoNum type="arabicPeriod"/>
              <a:defRPr/>
            </a:pPr>
            <a:r>
              <a:rPr lang="ar-SA" sz="2400" dirty="0" smtClean="0">
                <a:solidFill>
                  <a:schemeClr val="tx1">
                    <a:lumMod val="95000"/>
                    <a:lumOff val="5000"/>
                  </a:schemeClr>
                </a:solidFill>
                <a:cs typeface="Traditional Arabic" pitchFamily="2" charset="-78"/>
              </a:rPr>
              <a:t>بعض الشرائح من تجميع </a:t>
            </a:r>
            <a:r>
              <a:rPr lang="ar-SA" sz="2400" dirty="0" err="1" smtClean="0">
                <a:solidFill>
                  <a:schemeClr val="tx1">
                    <a:lumMod val="95000"/>
                    <a:lumOff val="5000"/>
                  </a:schemeClr>
                </a:solidFill>
                <a:cs typeface="Traditional Arabic" pitchFamily="2" charset="-78"/>
              </a:rPr>
              <a:t>أ</a:t>
            </a:r>
            <a:r>
              <a:rPr lang="ar-SA" sz="2400" dirty="0" smtClean="0">
                <a:solidFill>
                  <a:schemeClr val="tx1">
                    <a:lumMod val="95000"/>
                    <a:lumOff val="5000"/>
                  </a:schemeClr>
                </a:solidFill>
                <a:cs typeface="Traditional Arabic" pitchFamily="2" charset="-78"/>
              </a:rPr>
              <a:t>.غادة </a:t>
            </a:r>
            <a:r>
              <a:rPr lang="ar-SA" sz="2400" dirty="0" err="1" smtClean="0">
                <a:solidFill>
                  <a:schemeClr val="tx1">
                    <a:lumMod val="95000"/>
                    <a:lumOff val="5000"/>
                  </a:schemeClr>
                </a:solidFill>
                <a:cs typeface="Traditional Arabic" pitchFamily="2" charset="-78"/>
              </a:rPr>
              <a:t>الهدباء</a:t>
            </a:r>
            <a:r>
              <a:rPr lang="ar-SA" sz="2400" dirty="0" smtClean="0">
                <a:solidFill>
                  <a:schemeClr val="tx1">
                    <a:lumMod val="95000"/>
                    <a:lumOff val="5000"/>
                  </a:schemeClr>
                </a:solidFill>
                <a:cs typeface="Traditional Arabic" pitchFamily="2" charset="-78"/>
              </a:rPr>
              <a:t>.</a:t>
            </a:r>
          </a:p>
        </p:txBody>
      </p:sp>
    </p:spTree>
    <p:extLst>
      <p:ext uri="{BB962C8B-B14F-4D97-AF65-F5344CB8AC3E}">
        <p14:creationId xmlns:p14="http://schemas.microsoft.com/office/powerpoint/2010/main" val="704170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4</a:t>
            </a:fld>
            <a:endParaRPr lang="en-US" smtClean="0"/>
          </a:p>
        </p:txBody>
      </p:sp>
      <p:sp>
        <p:nvSpPr>
          <p:cNvPr id="13314" name="Content Placeholder 1"/>
          <p:cNvSpPr>
            <a:spLocks noGrp="1"/>
          </p:cNvSpPr>
          <p:nvPr>
            <p:ph idx="4294967295"/>
          </p:nvPr>
        </p:nvSpPr>
        <p:spPr>
          <a:xfrm>
            <a:off x="381000" y="1600200"/>
            <a:ext cx="8229600" cy="3230563"/>
          </a:xfrm>
        </p:spPr>
        <p:txBody>
          <a:bodyPr>
            <a:normAutofit/>
          </a:bodyPr>
          <a:lstStyle/>
          <a:p>
            <a:pPr algn="r" rtl="1">
              <a:buFont typeface="Wingdings 3" pitchFamily="18" charset="2"/>
              <a:buNone/>
            </a:pPr>
            <a:r>
              <a:rPr lang="ar-SA" dirty="0" smtClean="0">
                <a:solidFill>
                  <a:schemeClr val="bg2">
                    <a:lumMod val="10000"/>
                  </a:schemeClr>
                </a:solidFill>
                <a:cs typeface="Traditional Arabic" pitchFamily="2" charset="-78"/>
              </a:rPr>
              <a:t>تختلف نظم التشغيل باختلاف غرض استخدام الحاسب، فهناك نظم تشغيل شخصية (عادية) وهناك نظم تشغيل متخصصة (خاصة بالشبكات مثلا).</a:t>
            </a:r>
          </a:p>
          <a:p>
            <a:pPr algn="r" rtl="1">
              <a:buFont typeface="Wingdings 3" pitchFamily="18" charset="2"/>
              <a:buNone/>
            </a:pPr>
            <a:r>
              <a:rPr lang="ar-SA" dirty="0" smtClean="0">
                <a:solidFill>
                  <a:schemeClr val="bg2">
                    <a:lumMod val="10000"/>
                  </a:schemeClr>
                </a:solidFill>
                <a:cs typeface="Traditional Arabic" pitchFamily="2" charset="-78"/>
              </a:rPr>
              <a:t>كما تنقسم من ناحية واجهة المستخدم إلى نوعين:</a:t>
            </a:r>
          </a:p>
          <a:p>
            <a:pPr marL="624078" indent="-514350" algn="r" rtl="1">
              <a:buClr>
                <a:schemeClr val="accent2">
                  <a:lumMod val="75000"/>
                </a:schemeClr>
              </a:buClr>
              <a:buFont typeface="Wingdings 3" pitchFamily="18" charset="2"/>
              <a:buAutoNum type="arabicPeriod"/>
            </a:pPr>
            <a:r>
              <a:rPr lang="ar-SA" dirty="0" smtClean="0">
                <a:solidFill>
                  <a:schemeClr val="bg2">
                    <a:lumMod val="10000"/>
                  </a:schemeClr>
                </a:solidFill>
                <a:cs typeface="Traditional Arabic" pitchFamily="2" charset="-78"/>
              </a:rPr>
              <a:t>واجهة مستخدم </a:t>
            </a:r>
            <a:r>
              <a:rPr lang="ar-SA" dirty="0" err="1" smtClean="0">
                <a:solidFill>
                  <a:schemeClr val="bg2">
                    <a:lumMod val="10000"/>
                  </a:schemeClr>
                </a:solidFill>
                <a:cs typeface="Traditional Arabic" pitchFamily="2" charset="-78"/>
              </a:rPr>
              <a:t>رسومية</a:t>
            </a:r>
            <a:r>
              <a:rPr lang="ar-SA" dirty="0" smtClean="0">
                <a:solidFill>
                  <a:schemeClr val="bg2">
                    <a:lumMod val="10000"/>
                  </a:schemeClr>
                </a:solidFill>
                <a:cs typeface="Traditional Arabic" pitchFamily="2" charset="-78"/>
              </a:rPr>
              <a:t>، تعرض صور وأيقونات وغيرها.</a:t>
            </a:r>
          </a:p>
          <a:p>
            <a:pPr marL="624078" indent="-514350" algn="r" rtl="1">
              <a:buClr>
                <a:schemeClr val="accent2">
                  <a:lumMod val="75000"/>
                </a:schemeClr>
              </a:buClr>
              <a:buFont typeface="Wingdings 3" pitchFamily="18" charset="2"/>
              <a:buAutoNum type="arabicPeriod"/>
            </a:pPr>
            <a:r>
              <a:rPr lang="ar-SA" dirty="0" smtClean="0">
                <a:solidFill>
                  <a:schemeClr val="bg2">
                    <a:lumMod val="10000"/>
                  </a:schemeClr>
                </a:solidFill>
                <a:cs typeface="Traditional Arabic" pitchFamily="2" charset="-78"/>
              </a:rPr>
              <a:t>واجهة مستخدم غير </a:t>
            </a:r>
            <a:r>
              <a:rPr lang="ar-SA" dirty="0" err="1" smtClean="0">
                <a:solidFill>
                  <a:schemeClr val="bg2">
                    <a:lumMod val="10000"/>
                  </a:schemeClr>
                </a:solidFill>
                <a:cs typeface="Traditional Arabic" pitchFamily="2" charset="-78"/>
              </a:rPr>
              <a:t>رسومية</a:t>
            </a:r>
            <a:r>
              <a:rPr lang="ar-SA" dirty="0" smtClean="0">
                <a:solidFill>
                  <a:schemeClr val="bg2">
                    <a:lumMod val="10000"/>
                  </a:schemeClr>
                </a:solidFill>
                <a:cs typeface="Traditional Arabic" pitchFamily="2" charset="-78"/>
              </a:rPr>
              <a:t>، تعرض نصوص فقط.</a:t>
            </a:r>
            <a:endParaRPr lang="en-US"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731837"/>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457200" y="427037"/>
            <a:ext cx="8229600" cy="1143000"/>
          </a:xfrm>
        </p:spPr>
        <p:txBody>
          <a:bodyPr vert="horz" anchor="b">
            <a:normAutofit fontScale="90000"/>
          </a:bodyPr>
          <a:lstStyle/>
          <a:p>
            <a:pPr algn="r" rtl="1"/>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أولا: أنظمة التشغيل</a:t>
            </a:r>
            <a:r>
              <a:rPr lang="en-US" sz="4100" b="1" dirty="0" smtClean="0">
                <a:solidFill>
                  <a:schemeClr val="accent2"/>
                </a:solidFill>
                <a:latin typeface="Lucida Sans Unicode" pitchFamily="34" charset="0"/>
                <a:ea typeface="+mn-ea"/>
                <a:cs typeface="Traditional Arabic" pitchFamily="2" charset="-78"/>
              </a:rPr>
              <a:t> </a:t>
            </a:r>
            <a:r>
              <a:rPr lang="en-US" sz="4900" dirty="0" smtClean="0">
                <a:solidFill>
                  <a:schemeClr val="accent2"/>
                </a:solidFill>
                <a:latin typeface="Georgia (Body)"/>
                <a:ea typeface="+mn-ea"/>
                <a:cs typeface="Traditional Arabic" pitchFamily="2" charset="-78"/>
              </a:rPr>
              <a:t>Operating systems   </a:t>
            </a:r>
            <a:endParaRPr lang="en-US" sz="4100" dirty="0">
              <a:solidFill>
                <a:schemeClr val="accent2"/>
              </a:solidFill>
              <a:latin typeface="Georgia (Body)"/>
              <a:ea typeface="+mn-ea"/>
              <a:cs typeface="Traditional Arabic" pitchFamily="2" charset="-78"/>
            </a:endParaRPr>
          </a:p>
        </p:txBody>
      </p:sp>
      <p:pic>
        <p:nvPicPr>
          <p:cNvPr id="1026" name="Picture 2" descr="C:\Users\SONY\Desktop\windows-7-startmenu.jpg"/>
          <p:cNvPicPr>
            <a:picLocks noChangeAspect="1" noChangeArrowheads="1"/>
          </p:cNvPicPr>
          <p:nvPr/>
        </p:nvPicPr>
        <p:blipFill>
          <a:blip r:embed="rId3"/>
          <a:srcRect/>
          <a:stretch>
            <a:fillRect/>
          </a:stretch>
        </p:blipFill>
        <p:spPr bwMode="auto">
          <a:xfrm>
            <a:off x="5468517" y="4191000"/>
            <a:ext cx="2227683" cy="2106613"/>
          </a:xfrm>
          <a:prstGeom prst="rect">
            <a:avLst/>
          </a:prstGeom>
          <a:noFill/>
        </p:spPr>
      </p:pic>
      <p:pic>
        <p:nvPicPr>
          <p:cNvPr id="1027" name="Picture 3" descr="C:\Users\SONY\Desktop\images.jpg"/>
          <p:cNvPicPr>
            <a:picLocks noChangeAspect="1" noChangeArrowheads="1"/>
          </p:cNvPicPr>
          <p:nvPr/>
        </p:nvPicPr>
        <p:blipFill>
          <a:blip r:embed="rId4"/>
          <a:srcRect/>
          <a:stretch>
            <a:fillRect/>
          </a:stretch>
        </p:blipFill>
        <p:spPr bwMode="auto">
          <a:xfrm>
            <a:off x="1323975" y="4572000"/>
            <a:ext cx="2867025" cy="1590675"/>
          </a:xfrm>
          <a:prstGeom prst="rect">
            <a:avLst/>
          </a:prstGeom>
          <a:noFill/>
        </p:spPr>
      </p:pic>
      <p:sp>
        <p:nvSpPr>
          <p:cNvPr id="9" name="Content Placeholder 1"/>
          <p:cNvSpPr txBox="1">
            <a:spLocks/>
          </p:cNvSpPr>
          <p:nvPr/>
        </p:nvSpPr>
        <p:spPr>
          <a:xfrm>
            <a:off x="4572000" y="6324600"/>
            <a:ext cx="3886200" cy="457200"/>
          </a:xfrm>
          <a:prstGeom prst="rect">
            <a:avLst/>
          </a:prstGeom>
        </p:spPr>
        <p:txBody>
          <a:bodyPr vert="horz">
            <a:normAutofit/>
          </a:bodyPr>
          <a:lstStyle/>
          <a:p>
            <a:pPr marL="365760" marR="0" lvl="0" indent="-256032" algn="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رسومي</a:t>
            </a:r>
            <a:r>
              <a:rPr lang="en-US" dirty="0" smtClean="0">
                <a:solidFill>
                  <a:schemeClr val="bg2">
                    <a:lumMod val="10000"/>
                  </a:schemeClr>
                </a:solidFill>
                <a:cs typeface="Traditional Arabic" pitchFamily="2" charset="-78"/>
              </a:rPr>
              <a:t> Microsoft Windows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
        <p:nvSpPr>
          <p:cNvPr id="10" name="Content Placeholder 1"/>
          <p:cNvSpPr txBox="1">
            <a:spLocks/>
          </p:cNvSpPr>
          <p:nvPr/>
        </p:nvSpPr>
        <p:spPr>
          <a:xfrm>
            <a:off x="838200" y="6248400"/>
            <a:ext cx="3886200" cy="457200"/>
          </a:xfrm>
          <a:prstGeom prst="rect">
            <a:avLst/>
          </a:prstGeom>
        </p:spPr>
        <p:txBody>
          <a:bodyPr vert="horz">
            <a:normAutofit/>
          </a:bodyPr>
          <a:lstStyle/>
          <a:p>
            <a:pPr marL="365760" marR="0" lvl="0" indent="-256032" algn="ctr" defTabSz="914400" rtl="1" eaLnBrk="1" fontAlgn="auto" latinLnBrk="0" hangingPunct="1">
              <a:lnSpc>
                <a:spcPct val="100000"/>
              </a:lnSpc>
              <a:spcBef>
                <a:spcPts val="300"/>
              </a:spcBef>
              <a:spcAft>
                <a:spcPts val="0"/>
              </a:spcAft>
              <a:buClr>
                <a:schemeClr val="accent3"/>
              </a:buClr>
              <a:buSzTx/>
              <a:buFont typeface="Wingdings 3" pitchFamily="18" charset="2"/>
              <a:buNone/>
              <a:tabLst/>
              <a:defRPr/>
            </a:pPr>
            <a:r>
              <a:rPr lang="ar-SA" dirty="0" smtClean="0">
                <a:solidFill>
                  <a:schemeClr val="bg2">
                    <a:lumMod val="10000"/>
                  </a:schemeClr>
                </a:solidFill>
                <a:cs typeface="Traditional Arabic" pitchFamily="2" charset="-78"/>
              </a:rPr>
              <a:t>نظام تشغيل غير رسومي</a:t>
            </a:r>
            <a:r>
              <a:rPr lang="en-US" dirty="0" smtClean="0">
                <a:solidFill>
                  <a:schemeClr val="bg2">
                    <a:lumMod val="10000"/>
                  </a:schemeClr>
                </a:solidFill>
                <a:cs typeface="Traditional Arabic" pitchFamily="2" charset="-78"/>
              </a:rPr>
              <a:t> MS Dos </a:t>
            </a:r>
            <a:endParaRPr kumimoji="0" lang="en-US" b="0" i="0" u="none" strike="noStrike" kern="1200" cap="none" spc="0" normalizeH="0" baseline="0" noProof="0" dirty="0" smtClean="0">
              <a:ln>
                <a:noFill/>
              </a:ln>
              <a:solidFill>
                <a:schemeClr val="bg2">
                  <a:lumMod val="10000"/>
                </a:schemeClr>
              </a:solidFill>
              <a:effectLst/>
              <a:uLnTx/>
              <a:uFillTx/>
              <a:latin typeface="+mn-lt"/>
              <a:ea typeface="+mn-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wipe(down)">
                                      <p:cBhvr>
                                        <p:cTn id="15" dur="500"/>
                                        <p:tgtEl>
                                          <p:spTgt spid="1331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wipe(down)">
                                      <p:cBhvr>
                                        <p:cTn id="18" dur="500"/>
                                        <p:tgtEl>
                                          <p:spTgt spid="1331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P spid="9" grpId="0" build="allAtOnce"/>
      <p:bldP spid="1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057400"/>
            <a:ext cx="8534400" cy="4800600"/>
          </a:xfrm>
        </p:spPr>
        <p:txBody>
          <a:bodyPr>
            <a:normAutofit fontScale="92500" lnSpcReduction="10000"/>
          </a:bodyPr>
          <a:lstStyle/>
          <a:p>
            <a:pPr marL="274320" indent="-274320" eaLnBrk="1" fontAlgn="auto" hangingPunct="1">
              <a:spcBef>
                <a:spcPts val="580"/>
              </a:spcBef>
              <a:spcAft>
                <a:spcPts val="0"/>
              </a:spcAft>
              <a:buNone/>
              <a:defRPr/>
            </a:pPr>
            <a:endParaRPr lang="ar-SA" sz="2200" b="1" u="sng" dirty="0" smtClean="0">
              <a:solidFill>
                <a:srgbClr val="0070C0"/>
              </a:solidFill>
            </a:endParaRPr>
          </a:p>
          <a:p>
            <a:pPr marL="548640" lvl="1" algn="r" rtl="1" eaLnBrk="1" fontAlgn="auto" hangingPunct="1">
              <a:spcBef>
                <a:spcPts val="370"/>
              </a:spcBef>
              <a:spcAft>
                <a:spcPts val="0"/>
              </a:spcAft>
              <a:buFont typeface="Wingdings 2"/>
              <a:buChar char=""/>
              <a:defRPr/>
            </a:pPr>
            <a:r>
              <a:rPr lang="ar-SA" sz="2800" dirty="0" smtClean="0">
                <a:solidFill>
                  <a:schemeClr val="bg2">
                    <a:lumMod val="10000"/>
                  </a:schemeClr>
                </a:solidFill>
                <a:cs typeface="Traditional Arabic" pitchFamily="2" charset="-78"/>
              </a:rPr>
              <a:t> </a:t>
            </a:r>
            <a:r>
              <a:rPr lang="ar-SA" sz="2800" b="1" dirty="0" smtClean="0">
                <a:solidFill>
                  <a:schemeClr val="bg2">
                    <a:lumMod val="10000"/>
                  </a:schemeClr>
                </a:solidFill>
                <a:cs typeface="Traditional Arabic" pitchFamily="2" charset="-78"/>
              </a:rPr>
              <a:t>نظام التشغيل </a:t>
            </a:r>
            <a:r>
              <a:rPr lang="en-US" sz="2200" dirty="0" smtClean="0">
                <a:solidFill>
                  <a:schemeClr val="bg2">
                    <a:lumMod val="10000"/>
                  </a:schemeClr>
                </a:solidFill>
                <a:cs typeface="Traditional Arabic" pitchFamily="2" charset="-78"/>
              </a:rPr>
              <a:t>Windows</a:t>
            </a:r>
            <a:r>
              <a:rPr lang="ar-SA" sz="2800" dirty="0" smtClean="0">
                <a:solidFill>
                  <a:schemeClr val="bg2">
                    <a:lumMod val="10000"/>
                  </a:schemeClr>
                </a:solidFill>
                <a:cs typeface="Traditional Arabic" pitchFamily="2" charset="-78"/>
              </a:rPr>
              <a:t>:</a:t>
            </a:r>
            <a:endParaRPr lang="en-US" sz="2800" dirty="0" smtClean="0">
              <a:solidFill>
                <a:schemeClr val="bg2">
                  <a:lumMod val="10000"/>
                </a:schemeClr>
              </a:solidFill>
              <a:cs typeface="Traditional Arabic" pitchFamily="2" charset="-78"/>
            </a:endParaRPr>
          </a:p>
          <a:p>
            <a:pPr marL="548640" lvl="1" algn="r" rtl="1" eaLnBrk="1" fontAlgn="auto" hangingPunct="1">
              <a:spcBef>
                <a:spcPts val="370"/>
              </a:spcBef>
              <a:spcAft>
                <a:spcPts val="0"/>
              </a:spcAft>
              <a:buFont typeface="Wingdings 2"/>
              <a:buNone/>
              <a:defRPr/>
            </a:pPr>
            <a:r>
              <a:rPr lang="ar-SA" sz="2800" dirty="0" smtClean="0">
                <a:solidFill>
                  <a:schemeClr val="bg2">
                    <a:lumMod val="10000"/>
                  </a:schemeClr>
                </a:solidFill>
                <a:cs typeface="Traditional Arabic" pitchFamily="2" charset="-78"/>
              </a:rPr>
              <a:t>    وهو من أكثر نظم التشغيل استخدامًا لما يتمتع به من إمكانيات برمجية  وتنوع فى التطبيقات والمرونة مما جعله نظام التشغيل الأول على مستوى العالم.</a:t>
            </a:r>
          </a:p>
          <a:p>
            <a:pPr marL="548640" lvl="1" algn="r" rtl="1" eaLnBrk="1" fontAlgn="auto" hangingPunct="1">
              <a:spcBef>
                <a:spcPts val="370"/>
              </a:spcBef>
              <a:spcAft>
                <a:spcPts val="0"/>
              </a:spcAft>
              <a:buFont typeface="Wingdings 2"/>
              <a:buChar char=""/>
              <a:defRPr/>
            </a:pPr>
            <a:r>
              <a:rPr lang="ar-SA" sz="2800" b="1" dirty="0" smtClean="0">
                <a:solidFill>
                  <a:schemeClr val="bg2">
                    <a:lumMod val="10000"/>
                  </a:schemeClr>
                </a:solidFill>
                <a:cs typeface="Traditional Arabic" pitchFamily="2" charset="-78"/>
              </a:rPr>
              <a:t>نظام التشغيل </a:t>
            </a:r>
            <a:r>
              <a:rPr lang="en-US" sz="2800" dirty="0" smtClean="0">
                <a:solidFill>
                  <a:schemeClr val="bg2">
                    <a:lumMod val="10000"/>
                  </a:schemeClr>
                </a:solidFill>
                <a:cs typeface="Traditional Arabic" pitchFamily="2" charset="-78"/>
              </a:rPr>
              <a:t>:</a:t>
            </a:r>
            <a:r>
              <a:rPr lang="en-US" sz="2200" dirty="0" smtClean="0">
                <a:solidFill>
                  <a:schemeClr val="bg2">
                    <a:lumMod val="10000"/>
                  </a:schemeClr>
                </a:solidFill>
                <a:cs typeface="Traditional Arabic" pitchFamily="2" charset="-78"/>
              </a:rPr>
              <a:t>Unix</a:t>
            </a:r>
          </a:p>
          <a:p>
            <a:pPr marL="548640" lvl="1" algn="r" rtl="1" eaLnBrk="1" fontAlgn="auto" hangingPunct="1">
              <a:spcBef>
                <a:spcPts val="370"/>
              </a:spcBef>
              <a:spcAft>
                <a:spcPts val="0"/>
              </a:spcAft>
              <a:buFont typeface="Wingdings 2"/>
              <a:buNone/>
              <a:defRPr/>
            </a:pPr>
            <a:r>
              <a:rPr lang="ar-SA" sz="2800" dirty="0" smtClean="0">
                <a:solidFill>
                  <a:schemeClr val="bg2">
                    <a:lumMod val="10000"/>
                  </a:schemeClr>
                </a:solidFill>
                <a:cs typeface="Traditional Arabic" pitchFamily="2" charset="-78"/>
              </a:rPr>
              <a:t>    طُور من قبل شركة </a:t>
            </a:r>
            <a:r>
              <a:rPr lang="en-US" sz="2200" dirty="0" smtClean="0">
                <a:solidFill>
                  <a:schemeClr val="bg2">
                    <a:lumMod val="10000"/>
                  </a:schemeClr>
                </a:solidFill>
                <a:cs typeface="Traditional Arabic" pitchFamily="2" charset="-78"/>
              </a:rPr>
              <a:t>Bell</a:t>
            </a:r>
            <a:r>
              <a:rPr lang="ar-SA" sz="2800" dirty="0" smtClean="0">
                <a:solidFill>
                  <a:schemeClr val="bg2">
                    <a:lumMod val="10000"/>
                  </a:schemeClr>
                </a:solidFill>
                <a:cs typeface="Traditional Arabic" pitchFamily="2" charset="-78"/>
              </a:rPr>
              <a:t> عام 1969م للعمل على الأجهزة الحاسوبية الكبيرة ويستخدم مع أجهزة </a:t>
            </a:r>
            <a:r>
              <a:rPr lang="en-US" sz="2200" dirty="0" smtClean="0">
                <a:solidFill>
                  <a:schemeClr val="bg2">
                    <a:lumMod val="10000"/>
                  </a:schemeClr>
                </a:solidFill>
                <a:cs typeface="Traditional Arabic" pitchFamily="2" charset="-78"/>
              </a:rPr>
              <a:t>IBM</a:t>
            </a:r>
            <a:r>
              <a:rPr lang="ar-SA" sz="2800" dirty="0" smtClean="0">
                <a:solidFill>
                  <a:schemeClr val="bg2">
                    <a:lumMod val="10000"/>
                  </a:schemeClr>
                </a:solidFill>
                <a:cs typeface="Traditional Arabic" pitchFamily="2" charset="-78"/>
              </a:rPr>
              <a:t> الشخصية والمتوافقة معها وهو مكتوب بلغة </a:t>
            </a:r>
            <a:r>
              <a:rPr lang="en-US" sz="2200" dirty="0" smtClean="0">
                <a:solidFill>
                  <a:schemeClr val="bg2">
                    <a:lumMod val="10000"/>
                  </a:schemeClr>
                </a:solidFill>
                <a:cs typeface="Traditional Arabic" pitchFamily="2" charset="-78"/>
              </a:rPr>
              <a:t>C</a:t>
            </a:r>
            <a:r>
              <a:rPr lang="ar-SA" sz="2800" dirty="0" smtClean="0">
                <a:solidFill>
                  <a:schemeClr val="bg2">
                    <a:lumMod val="10000"/>
                  </a:schemeClr>
                </a:solidFill>
                <a:cs typeface="Traditional Arabic" pitchFamily="2" charset="-78"/>
              </a:rPr>
              <a:t> من لغات المستوى العالي.</a:t>
            </a:r>
            <a:endParaRPr lang="en-US" sz="2800" dirty="0" smtClean="0">
              <a:solidFill>
                <a:schemeClr val="bg2">
                  <a:lumMod val="10000"/>
                </a:schemeClr>
              </a:solidFill>
              <a:cs typeface="Traditional Arabic" pitchFamily="2" charset="-78"/>
            </a:endParaRPr>
          </a:p>
          <a:p>
            <a:pPr marL="548640" lvl="1" algn="r" rtl="1" eaLnBrk="1" fontAlgn="auto" hangingPunct="1">
              <a:spcBef>
                <a:spcPts val="370"/>
              </a:spcBef>
              <a:spcAft>
                <a:spcPts val="0"/>
              </a:spcAft>
              <a:buFont typeface="Wingdings 2"/>
              <a:buChar char=""/>
              <a:defRPr/>
            </a:pPr>
            <a:r>
              <a:rPr lang="ar-SA" sz="2800" b="1" dirty="0" smtClean="0">
                <a:solidFill>
                  <a:schemeClr val="bg2">
                    <a:lumMod val="10000"/>
                  </a:schemeClr>
                </a:solidFill>
                <a:cs typeface="Traditional Arabic" pitchFamily="2" charset="-78"/>
              </a:rPr>
              <a:t>نظام التشغيل </a:t>
            </a:r>
            <a:r>
              <a:rPr lang="en-US" sz="2800" dirty="0" smtClean="0">
                <a:solidFill>
                  <a:schemeClr val="bg2">
                    <a:lumMod val="10000"/>
                  </a:schemeClr>
                </a:solidFill>
                <a:cs typeface="Traditional Arabic" pitchFamily="2" charset="-78"/>
              </a:rPr>
              <a:t>:</a:t>
            </a:r>
            <a:r>
              <a:rPr lang="en-US" sz="2200" dirty="0" smtClean="0">
                <a:solidFill>
                  <a:schemeClr val="bg2">
                    <a:lumMod val="10000"/>
                  </a:schemeClr>
                </a:solidFill>
                <a:cs typeface="Traditional Arabic" pitchFamily="2" charset="-78"/>
              </a:rPr>
              <a:t>Novell</a:t>
            </a:r>
          </a:p>
          <a:p>
            <a:pPr marL="548640" lvl="1" algn="r" rtl="1" eaLnBrk="1" fontAlgn="auto" hangingPunct="1">
              <a:spcBef>
                <a:spcPts val="370"/>
              </a:spcBef>
              <a:spcAft>
                <a:spcPts val="0"/>
              </a:spcAft>
              <a:buFont typeface="Wingdings 2"/>
              <a:buNone/>
              <a:defRPr/>
            </a:pPr>
            <a:r>
              <a:rPr lang="ar-SA" sz="2800" dirty="0" smtClean="0">
                <a:solidFill>
                  <a:schemeClr val="bg2">
                    <a:lumMod val="10000"/>
                  </a:schemeClr>
                </a:solidFill>
                <a:cs typeface="Traditional Arabic" pitchFamily="2" charset="-78"/>
              </a:rPr>
              <a:t>    وهو من نظم تشغيل الشبكات، يقوم بالسيطرة على الحواسيب المشتركة في شبكة حواسيب شخصية من حيث التعامل مع الملفات والأقراص بالإضافة والنسخ والحذف والإسترجاع، كما يتحكم بأمن شبكة الحاسوب والتحكم بالأجهزة الملحقة. </a:t>
            </a:r>
          </a:p>
          <a:p>
            <a:pPr marL="548640" lvl="1" algn="r" rtl="1" eaLnBrk="1" fontAlgn="auto" hangingPunct="1">
              <a:spcBef>
                <a:spcPts val="370"/>
              </a:spcBef>
              <a:spcAft>
                <a:spcPts val="0"/>
              </a:spcAft>
              <a:buFont typeface="Wingdings 2"/>
              <a:buChar char=""/>
              <a:defRPr/>
            </a:pPr>
            <a:r>
              <a:rPr lang="ar-SA" sz="2800" b="1" dirty="0" smtClean="0">
                <a:solidFill>
                  <a:schemeClr val="bg2">
                    <a:lumMod val="10000"/>
                  </a:schemeClr>
                </a:solidFill>
                <a:cs typeface="Traditional Arabic" pitchFamily="2" charset="-78"/>
              </a:rPr>
              <a:t>بالإضافة إلى أخرى مثل</a:t>
            </a:r>
            <a:r>
              <a:rPr lang="en-US" sz="2200" b="1" smtClean="0">
                <a:solidFill>
                  <a:schemeClr val="bg2">
                    <a:lumMod val="10000"/>
                  </a:schemeClr>
                </a:solidFill>
                <a:cs typeface="Traditional Arabic" pitchFamily="2" charset="-78"/>
              </a:rPr>
              <a:t>MAC </a:t>
            </a:r>
            <a:r>
              <a:rPr lang="en-US" sz="2200" b="1" smtClean="0">
                <a:solidFill>
                  <a:schemeClr val="bg2">
                    <a:lumMod val="10000"/>
                  </a:schemeClr>
                </a:solidFill>
                <a:cs typeface="Traditional Arabic" pitchFamily="2" charset="-78"/>
              </a:rPr>
              <a:t>OS</a:t>
            </a:r>
            <a:endParaRPr lang="ar-SA" sz="2200" dirty="0" smtClean="0"/>
          </a:p>
        </p:txBody>
      </p:sp>
      <p:sp>
        <p:nvSpPr>
          <p:cNvPr id="4" name="Slide Number Placeholder 3"/>
          <p:cNvSpPr>
            <a:spLocks noGrp="1"/>
          </p:cNvSpPr>
          <p:nvPr>
            <p:ph type="sldNum" sz="quarter" idx="12"/>
          </p:nvPr>
        </p:nvSpPr>
        <p:spPr>
          <a:xfrm>
            <a:off x="8129588" y="5734050"/>
            <a:ext cx="609600" cy="520700"/>
          </a:xfrm>
          <a:prstGeom prst="rect">
            <a:avLst/>
          </a:prstGeom>
        </p:spPr>
        <p:txBody>
          <a:bodyPr/>
          <a:lstStyle/>
          <a:p>
            <a:pPr>
              <a:defRPr/>
            </a:pPr>
            <a:fld id="{50E91751-5624-4FB3-8922-ABDC4667E6A7}" type="slidenum">
              <a:rPr lang="en-US"/>
              <a:pPr>
                <a:defRPr/>
              </a:pPr>
              <a:t>5</a:t>
            </a:fld>
            <a:endParaRPr lang="en-US"/>
          </a:p>
        </p:txBody>
      </p:sp>
      <p:sp>
        <p:nvSpPr>
          <p:cNvPr id="7" name="Rectangle 2"/>
          <p:cNvSpPr>
            <a:spLocks noGrp="1"/>
          </p:cNvSpPr>
          <p:nvPr>
            <p:ph type="title"/>
          </p:nvPr>
        </p:nvSpPr>
        <p:spPr bwMode="auto">
          <a:xfrm>
            <a:off x="457200" y="427037"/>
            <a:ext cx="8229600" cy="1143000"/>
          </a:xfrm>
        </p:spPr>
        <p:txBody>
          <a:bodyPr vert="horz" anchor="b">
            <a:normAutofit fontScale="90000"/>
          </a:bodyPr>
          <a:lstStyle/>
          <a:p>
            <a:pPr algn="r" rtl="1"/>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أولا: أنظمة التشغيل</a:t>
            </a:r>
            <a:r>
              <a:rPr lang="en-US" sz="4100" b="1" dirty="0" smtClean="0">
                <a:solidFill>
                  <a:schemeClr val="accent2"/>
                </a:solidFill>
                <a:latin typeface="Lucida Sans Unicode" pitchFamily="34" charset="0"/>
                <a:ea typeface="+mn-ea"/>
                <a:cs typeface="Traditional Arabic" pitchFamily="2" charset="-78"/>
              </a:rPr>
              <a:t> </a:t>
            </a:r>
            <a:r>
              <a:rPr lang="en-US" sz="4900" dirty="0" smtClean="0">
                <a:solidFill>
                  <a:schemeClr val="accent2"/>
                </a:solidFill>
                <a:latin typeface="Georgia (Body)"/>
                <a:ea typeface="+mn-ea"/>
                <a:cs typeface="Traditional Arabic" pitchFamily="2" charset="-78"/>
              </a:rPr>
              <a:t>Operating systems   </a:t>
            </a:r>
            <a:endParaRPr lang="en-US" sz="4100" dirty="0">
              <a:solidFill>
                <a:schemeClr val="accent2"/>
              </a:solidFill>
              <a:latin typeface="Georgia (Body)"/>
              <a:ea typeface="+mn-ea"/>
              <a:cs typeface="Traditional Arabic" pitchFamily="2" charset="-78"/>
            </a:endParaRPr>
          </a:p>
        </p:txBody>
      </p:sp>
      <p:sp>
        <p:nvSpPr>
          <p:cNvPr id="8" name="TextBox 7"/>
          <p:cNvSpPr txBox="1"/>
          <p:nvPr/>
        </p:nvSpPr>
        <p:spPr>
          <a:xfrm>
            <a:off x="4953000" y="1600200"/>
            <a:ext cx="3657600" cy="523220"/>
          </a:xfrm>
          <a:prstGeom prst="rect">
            <a:avLst/>
          </a:prstGeom>
          <a:noFill/>
        </p:spPr>
        <p:txBody>
          <a:bodyPr wrap="square" rtlCol="0">
            <a:spAutoFit/>
          </a:bodyPr>
          <a:lstStyle/>
          <a:p>
            <a:r>
              <a:rPr lang="ar-SA" sz="2800" b="1" dirty="0" smtClean="0">
                <a:solidFill>
                  <a:schemeClr val="bg2">
                    <a:lumMod val="10000"/>
                  </a:schemeClr>
                </a:solidFill>
                <a:cs typeface="Traditional Arabic" pitchFamily="2" charset="-78"/>
              </a:rPr>
              <a:t>أمثلة على نظم التشغيل</a:t>
            </a:r>
            <a:endParaRPr lang="en-US" sz="2800" b="1" dirty="0" smtClean="0">
              <a:solidFill>
                <a:schemeClr val="bg2">
                  <a:lumMod val="10000"/>
                </a:schemeClr>
              </a:solidFill>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057400"/>
            <a:ext cx="8077200" cy="4800600"/>
          </a:xfrm>
        </p:spPr>
        <p:txBody>
          <a:bodyPr>
            <a:normAutofit/>
          </a:bodyPr>
          <a:lstStyle/>
          <a:p>
            <a:pPr marL="457200" indent="-457200" algn="r" rtl="1">
              <a:spcBef>
                <a:spcPts val="580"/>
              </a:spcBef>
              <a:buNone/>
              <a:defRPr/>
            </a:pPr>
            <a:r>
              <a:rPr lang="en-US" sz="2400" dirty="0" smtClean="0">
                <a:solidFill>
                  <a:schemeClr val="bg2">
                    <a:lumMod val="10000"/>
                  </a:schemeClr>
                </a:solidFill>
                <a:cs typeface="Traditional Arabic" pitchFamily="2" charset="-78"/>
              </a:rPr>
              <a:t/>
            </a:r>
            <a:br>
              <a:rPr lang="en-US" sz="2400" dirty="0" smtClean="0">
                <a:solidFill>
                  <a:schemeClr val="bg2">
                    <a:lumMod val="10000"/>
                  </a:schemeClr>
                </a:solidFill>
                <a:cs typeface="Traditional Arabic" pitchFamily="2" charset="-78"/>
              </a:rPr>
            </a:br>
            <a:r>
              <a:rPr lang="ar-SA" sz="2400" dirty="0" smtClean="0">
                <a:solidFill>
                  <a:schemeClr val="bg2">
                    <a:lumMod val="10000"/>
                  </a:schemeClr>
                </a:solidFill>
                <a:cs typeface="Traditional Arabic" pitchFamily="2" charset="-78"/>
              </a:rPr>
              <a:t>إن أهم الخدمات التي يقدمها نظام التشغيل هو تنظيم حفظ البيانات في الملفات.</a:t>
            </a:r>
            <a:r>
              <a:rPr lang="en-US" sz="2400" dirty="0" smtClean="0">
                <a:solidFill>
                  <a:schemeClr val="bg2">
                    <a:lumMod val="10000"/>
                  </a:schemeClr>
                </a:solidFill>
                <a:cs typeface="Traditional Arabic" pitchFamily="2" charset="-78"/>
              </a:rPr>
              <a:t> </a:t>
            </a:r>
          </a:p>
          <a:p>
            <a:pPr marL="822960" lvl="1" indent="-457200" algn="r" rtl="1">
              <a:spcBef>
                <a:spcPts val="370"/>
              </a:spcBef>
              <a:buFont typeface="Wingdings 2"/>
              <a:buChar char=""/>
              <a:defRPr/>
            </a:pPr>
            <a:r>
              <a:rPr lang="ar-SA" sz="2400" b="1" dirty="0" smtClean="0">
                <a:solidFill>
                  <a:schemeClr val="bg2">
                    <a:lumMod val="10000"/>
                  </a:schemeClr>
                </a:solidFill>
                <a:cs typeface="Traditional Arabic" pitchFamily="2" charset="-78"/>
              </a:rPr>
              <a:t>تعريف الملف:</a:t>
            </a:r>
            <a:r>
              <a:rPr lang="en-US" sz="2400" dirty="0" smtClean="0">
                <a:solidFill>
                  <a:schemeClr val="bg2">
                    <a:lumMod val="10000"/>
                  </a:schemeClr>
                </a:solidFill>
                <a:cs typeface="Traditional Arabic" pitchFamily="2" charset="-78"/>
              </a:rPr>
              <a:t> </a:t>
            </a:r>
            <a:br>
              <a:rPr lang="en-US" sz="2400" dirty="0" smtClean="0">
                <a:solidFill>
                  <a:schemeClr val="bg2">
                    <a:lumMod val="10000"/>
                  </a:schemeClr>
                </a:solidFill>
                <a:cs typeface="Traditional Arabic" pitchFamily="2" charset="-78"/>
              </a:rPr>
            </a:br>
            <a:r>
              <a:rPr lang="ar-SA" sz="2400" dirty="0" smtClean="0">
                <a:solidFill>
                  <a:schemeClr val="bg2">
                    <a:lumMod val="10000"/>
                  </a:schemeClr>
                </a:solidFill>
                <a:cs typeface="Traditional Arabic" pitchFamily="2" charset="-78"/>
              </a:rPr>
              <a:t>وهو عبارة عن وعاء لحفظ البرامج أو النصوص أو البيانات، وهو أصغر وحدة للحفظ بالنسبة لنظام التشغيل</a:t>
            </a:r>
            <a:r>
              <a:rPr lang="en-US" sz="2400" dirty="0" smtClean="0">
                <a:solidFill>
                  <a:schemeClr val="bg2">
                    <a:lumMod val="10000"/>
                  </a:schemeClr>
                </a:solidFill>
                <a:cs typeface="Traditional Arabic" pitchFamily="2" charset="-78"/>
              </a:rPr>
              <a:t>. </a:t>
            </a:r>
          </a:p>
          <a:p>
            <a:pPr marL="822960" lvl="1" indent="-457200" algn="r" rtl="1">
              <a:spcBef>
                <a:spcPts val="370"/>
              </a:spcBef>
              <a:buFont typeface="Wingdings 2"/>
              <a:buChar char=""/>
              <a:defRPr/>
            </a:pPr>
            <a:r>
              <a:rPr lang="ar-SA" sz="2400" b="1" dirty="0" smtClean="0">
                <a:solidFill>
                  <a:schemeClr val="bg2">
                    <a:lumMod val="10000"/>
                  </a:schemeClr>
                </a:solidFill>
                <a:cs typeface="Traditional Arabic" pitchFamily="2" charset="-78"/>
              </a:rPr>
              <a:t>تسمية الملفات:</a:t>
            </a:r>
            <a:r>
              <a:rPr lang="en-US" sz="2400" dirty="0" smtClean="0">
                <a:solidFill>
                  <a:schemeClr val="bg2">
                    <a:lumMod val="10000"/>
                  </a:schemeClr>
                </a:solidFill>
                <a:cs typeface="Traditional Arabic" pitchFamily="2" charset="-78"/>
              </a:rPr>
              <a:t/>
            </a:r>
            <a:br>
              <a:rPr lang="en-US" sz="2400" dirty="0" smtClean="0">
                <a:solidFill>
                  <a:schemeClr val="bg2">
                    <a:lumMod val="10000"/>
                  </a:schemeClr>
                </a:solidFill>
                <a:cs typeface="Traditional Arabic" pitchFamily="2" charset="-78"/>
              </a:rPr>
            </a:br>
            <a:r>
              <a:rPr lang="ar-SA" sz="2400" dirty="0" smtClean="0">
                <a:solidFill>
                  <a:schemeClr val="bg2">
                    <a:lumMod val="10000"/>
                  </a:schemeClr>
                </a:solidFill>
                <a:cs typeface="Traditional Arabic" pitchFamily="2" charset="-78"/>
              </a:rPr>
              <a:t>ينقسم اسم الملف إلي قسمين</a:t>
            </a:r>
            <a:r>
              <a:rPr lang="en-US" sz="2400" dirty="0" smtClean="0">
                <a:solidFill>
                  <a:schemeClr val="bg2">
                    <a:lumMod val="10000"/>
                  </a:schemeClr>
                </a:solidFill>
                <a:cs typeface="Traditional Arabic" pitchFamily="2" charset="-78"/>
              </a:rPr>
              <a:t>:</a:t>
            </a:r>
            <a:br>
              <a:rPr lang="en-US" sz="2400" dirty="0" smtClean="0">
                <a:solidFill>
                  <a:schemeClr val="bg2">
                    <a:lumMod val="10000"/>
                  </a:schemeClr>
                </a:solidFill>
                <a:cs typeface="Traditional Arabic" pitchFamily="2" charset="-78"/>
              </a:rPr>
            </a:br>
            <a:r>
              <a:rPr lang="ar-SA" sz="2400" u="sng" dirty="0" smtClean="0">
                <a:solidFill>
                  <a:schemeClr val="bg2">
                    <a:lumMod val="10000"/>
                  </a:schemeClr>
                </a:solidFill>
                <a:cs typeface="Traditional Arabic" pitchFamily="2" charset="-78"/>
              </a:rPr>
              <a:t>القسم الأول</a:t>
            </a:r>
            <a:r>
              <a:rPr lang="ar-SA" sz="2400" dirty="0" smtClean="0">
                <a:solidFill>
                  <a:schemeClr val="bg2">
                    <a:lumMod val="10000"/>
                  </a:schemeClr>
                </a:solidFill>
                <a:cs typeface="Traditional Arabic" pitchFamily="2" charset="-78"/>
              </a:rPr>
              <a:t>: وهو الأساس</a:t>
            </a:r>
            <a:r>
              <a:rPr lang="en-US" sz="2400" dirty="0" smtClean="0">
                <a:solidFill>
                  <a:schemeClr val="bg2">
                    <a:lumMod val="10000"/>
                  </a:schemeClr>
                </a:solidFill>
                <a:cs typeface="Traditional Arabic" pitchFamily="2" charset="-78"/>
              </a:rPr>
              <a:t> </a:t>
            </a:r>
            <a:r>
              <a:rPr lang="en-US" sz="1900" dirty="0" smtClean="0">
                <a:solidFill>
                  <a:schemeClr val="bg2">
                    <a:lumMod val="10000"/>
                  </a:schemeClr>
                </a:solidFill>
                <a:cs typeface="Traditional Arabic" pitchFamily="2" charset="-78"/>
              </a:rPr>
              <a:t>ROOT</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ويجب ألا يزيد طوله عن 8 حروف (قديمًا)، ووجود هذا الجزء من اسم الملف إجباري.</a:t>
            </a:r>
            <a:r>
              <a:rPr lang="en-US" sz="2400" dirty="0" smtClean="0">
                <a:solidFill>
                  <a:schemeClr val="bg2">
                    <a:lumMod val="10000"/>
                  </a:schemeClr>
                </a:solidFill>
                <a:cs typeface="Traditional Arabic" pitchFamily="2" charset="-78"/>
              </a:rPr>
              <a:t> </a:t>
            </a:r>
            <a:br>
              <a:rPr lang="en-US" sz="2400" dirty="0" smtClean="0">
                <a:solidFill>
                  <a:schemeClr val="bg2">
                    <a:lumMod val="10000"/>
                  </a:schemeClr>
                </a:solidFill>
                <a:cs typeface="Traditional Arabic" pitchFamily="2" charset="-78"/>
              </a:rPr>
            </a:br>
            <a:r>
              <a:rPr lang="ar-SA" sz="2400" u="sng" dirty="0" smtClean="0">
                <a:solidFill>
                  <a:schemeClr val="bg2">
                    <a:lumMod val="10000"/>
                  </a:schemeClr>
                </a:solidFill>
                <a:cs typeface="Traditional Arabic" pitchFamily="2" charset="-78"/>
              </a:rPr>
              <a:t>القسم الثاني</a:t>
            </a:r>
            <a:r>
              <a:rPr lang="ar-SA" sz="2400" dirty="0" smtClean="0">
                <a:solidFill>
                  <a:schemeClr val="bg2">
                    <a:lumMod val="10000"/>
                  </a:schemeClr>
                </a:solidFill>
                <a:cs typeface="Traditional Arabic" pitchFamily="2" charset="-78"/>
              </a:rPr>
              <a:t>: ويسمى الامتداد ويجب ألا يزيد طوله عن 3 حروف، ويجب أن يفصل بين الاسم الأساس والامتداد بعلامة النقطة (.)، وهذا الجزء من الاسم اختياري</a:t>
            </a:r>
            <a:r>
              <a:rPr lang="en-US" sz="2400" dirty="0" smtClean="0">
                <a:solidFill>
                  <a:schemeClr val="bg2">
                    <a:lumMod val="10000"/>
                  </a:schemeClr>
                </a:solidFill>
                <a:cs typeface="Traditional Arabic" pitchFamily="2" charset="-78"/>
              </a:rPr>
              <a:t>. </a:t>
            </a:r>
            <a:br>
              <a:rPr lang="en-US" sz="2400" dirty="0" smtClean="0">
                <a:solidFill>
                  <a:schemeClr val="bg2">
                    <a:lumMod val="10000"/>
                  </a:schemeClr>
                </a:solidFill>
                <a:cs typeface="Traditional Arabic" pitchFamily="2" charset="-78"/>
              </a:rPr>
            </a:br>
            <a:endParaRPr lang="ar-SA" sz="2400" dirty="0" smtClean="0">
              <a:solidFill>
                <a:schemeClr val="bg2">
                  <a:lumMod val="10000"/>
                </a:schemeClr>
              </a:solidFill>
              <a:cs typeface="Traditional Arabic" pitchFamily="2" charset="-78"/>
            </a:endParaRPr>
          </a:p>
        </p:txBody>
      </p:sp>
      <p:sp>
        <p:nvSpPr>
          <p:cNvPr id="4" name="Slide Number Placeholder 3"/>
          <p:cNvSpPr>
            <a:spLocks noGrp="1"/>
          </p:cNvSpPr>
          <p:nvPr>
            <p:ph type="sldNum" sz="quarter" idx="12"/>
          </p:nvPr>
        </p:nvSpPr>
        <p:spPr>
          <a:xfrm>
            <a:off x="8129588" y="5734050"/>
            <a:ext cx="609600" cy="520700"/>
          </a:xfrm>
          <a:prstGeom prst="rect">
            <a:avLst/>
          </a:prstGeom>
        </p:spPr>
        <p:txBody>
          <a:bodyPr/>
          <a:lstStyle/>
          <a:p>
            <a:pPr>
              <a:defRPr/>
            </a:pPr>
            <a:fld id="{50E91751-5624-4FB3-8922-ABDC4667E6A7}" type="slidenum">
              <a:rPr lang="en-US"/>
              <a:pPr>
                <a:defRPr/>
              </a:pPr>
              <a:t>6</a:t>
            </a:fld>
            <a:endParaRPr lang="en-US"/>
          </a:p>
        </p:txBody>
      </p:sp>
      <p:sp>
        <p:nvSpPr>
          <p:cNvPr id="7" name="Rectangle 2"/>
          <p:cNvSpPr>
            <a:spLocks noGrp="1"/>
          </p:cNvSpPr>
          <p:nvPr>
            <p:ph type="title"/>
          </p:nvPr>
        </p:nvSpPr>
        <p:spPr bwMode="auto">
          <a:xfrm>
            <a:off x="457200" y="427037"/>
            <a:ext cx="8229600" cy="1143000"/>
          </a:xfrm>
        </p:spPr>
        <p:txBody>
          <a:bodyPr vert="horz" anchor="b">
            <a:normAutofit fontScale="90000"/>
          </a:bodyPr>
          <a:lstStyle/>
          <a:p>
            <a:pPr algn="r" rtl="1"/>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أولا: أنظمة التشغيل</a:t>
            </a:r>
            <a:r>
              <a:rPr lang="en-US" sz="4100" b="1" dirty="0" smtClean="0">
                <a:solidFill>
                  <a:schemeClr val="accent2"/>
                </a:solidFill>
                <a:latin typeface="Lucida Sans Unicode" pitchFamily="34" charset="0"/>
                <a:ea typeface="+mn-ea"/>
                <a:cs typeface="Traditional Arabic" pitchFamily="2" charset="-78"/>
              </a:rPr>
              <a:t> </a:t>
            </a:r>
            <a:r>
              <a:rPr lang="en-US" sz="4900" dirty="0" smtClean="0">
                <a:solidFill>
                  <a:schemeClr val="accent2"/>
                </a:solidFill>
                <a:latin typeface="Georgia (Body)"/>
                <a:ea typeface="+mn-ea"/>
                <a:cs typeface="Traditional Arabic" pitchFamily="2" charset="-78"/>
              </a:rPr>
              <a:t>Operating systems   </a:t>
            </a:r>
            <a:endParaRPr lang="en-US" sz="4100" dirty="0">
              <a:solidFill>
                <a:schemeClr val="accent2"/>
              </a:solidFill>
              <a:latin typeface="Georgia (Body)"/>
              <a:ea typeface="+mn-ea"/>
              <a:cs typeface="Traditional Arabic" pitchFamily="2" charset="-78"/>
            </a:endParaRPr>
          </a:p>
        </p:txBody>
      </p:sp>
      <p:sp>
        <p:nvSpPr>
          <p:cNvPr id="8" name="TextBox 7"/>
          <p:cNvSpPr txBox="1"/>
          <p:nvPr/>
        </p:nvSpPr>
        <p:spPr>
          <a:xfrm>
            <a:off x="4953000" y="1600200"/>
            <a:ext cx="3657600" cy="523220"/>
          </a:xfrm>
          <a:prstGeom prst="rect">
            <a:avLst/>
          </a:prstGeom>
          <a:noFill/>
        </p:spPr>
        <p:txBody>
          <a:bodyPr wrap="square" rtlCol="0">
            <a:spAutoFit/>
          </a:bodyPr>
          <a:lstStyle/>
          <a:p>
            <a:r>
              <a:rPr lang="ar-SA" sz="2800" b="1" dirty="0" smtClean="0">
                <a:solidFill>
                  <a:schemeClr val="bg2">
                    <a:lumMod val="10000"/>
                  </a:schemeClr>
                </a:solidFill>
                <a:cs typeface="Traditional Arabic" pitchFamily="2" charset="-78"/>
              </a:rPr>
              <a:t>نظام الملفات في الحاسب الآلي</a:t>
            </a:r>
            <a:endParaRPr lang="en-US" sz="2800" b="1" dirty="0" smtClean="0">
              <a:solidFill>
                <a:schemeClr val="bg2">
                  <a:lumMod val="10000"/>
                </a:schemeClr>
              </a:solidFill>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057400"/>
            <a:ext cx="8077200" cy="4800600"/>
          </a:xfrm>
        </p:spPr>
        <p:txBody>
          <a:bodyPr>
            <a:normAutofit/>
          </a:bodyPr>
          <a:lstStyle/>
          <a:p>
            <a:pPr lvl="1" algn="ctr" rtl="1">
              <a:buNone/>
            </a:pPr>
            <a:endParaRPr lang="ar-SA" sz="2400" dirty="0" smtClean="0">
              <a:solidFill>
                <a:schemeClr val="bg2">
                  <a:lumMod val="10000"/>
                </a:schemeClr>
              </a:solidFill>
              <a:cs typeface="Traditional Arabic" pitchFamily="2" charset="-78"/>
            </a:endParaRPr>
          </a:p>
          <a:p>
            <a:pPr lvl="1" algn="ctr" rtl="1">
              <a:buNone/>
            </a:pPr>
            <a:r>
              <a:rPr lang="ar-SA" sz="2400" dirty="0" smtClean="0">
                <a:solidFill>
                  <a:schemeClr val="bg2">
                    <a:lumMod val="10000"/>
                  </a:schemeClr>
                </a:solidFill>
                <a:cs typeface="Traditional Arabic" pitchFamily="2" charset="-78"/>
              </a:rPr>
              <a:t>مثال</a:t>
            </a:r>
            <a:r>
              <a:rPr lang="en-US" sz="2400" dirty="0" smtClean="0">
                <a:solidFill>
                  <a:schemeClr val="bg2">
                    <a:lumMod val="10000"/>
                  </a:schemeClr>
                </a:solidFill>
                <a:cs typeface="Traditional Arabic" pitchFamily="2" charset="-78"/>
              </a:rPr>
              <a:t>:</a:t>
            </a:r>
            <a:endParaRPr lang="ar-SA" sz="2400" dirty="0" smtClean="0">
              <a:solidFill>
                <a:schemeClr val="bg2">
                  <a:lumMod val="10000"/>
                </a:schemeClr>
              </a:solidFill>
              <a:cs typeface="Traditional Arabic" pitchFamily="2" charset="-78"/>
            </a:endParaRPr>
          </a:p>
          <a:p>
            <a:pPr lvl="1" algn="ctr" rtl="1">
              <a:buNone/>
            </a:pPr>
            <a:r>
              <a:rPr lang="en-US" sz="1900" dirty="0" smtClean="0">
                <a:solidFill>
                  <a:schemeClr val="bg2">
                    <a:lumMod val="10000"/>
                  </a:schemeClr>
                </a:solidFill>
                <a:cs typeface="Traditional Arabic" pitchFamily="2" charset="-78"/>
              </a:rPr>
              <a:t>LOCK.EXE </a:t>
            </a:r>
            <a:endParaRPr lang="ar-SA" sz="1900" dirty="0" smtClean="0">
              <a:solidFill>
                <a:schemeClr val="bg2">
                  <a:lumMod val="10000"/>
                </a:schemeClr>
              </a:solidFill>
              <a:cs typeface="Traditional Arabic" pitchFamily="2" charset="-78"/>
            </a:endParaRPr>
          </a:p>
          <a:p>
            <a:pPr lvl="1" algn="ctr" rtl="1">
              <a:buNone/>
            </a:pPr>
            <a:r>
              <a:rPr lang="en-US" sz="1900" dirty="0" smtClean="0">
                <a:solidFill>
                  <a:schemeClr val="bg2">
                    <a:lumMod val="10000"/>
                  </a:schemeClr>
                </a:solidFill>
                <a:cs typeface="Traditional Arabic" pitchFamily="2" charset="-78"/>
              </a:rPr>
              <a:t>BASIC.COM</a:t>
            </a:r>
            <a:endParaRPr lang="ar-SA" sz="1900" dirty="0" smtClean="0">
              <a:solidFill>
                <a:schemeClr val="bg2">
                  <a:lumMod val="10000"/>
                </a:schemeClr>
              </a:solidFill>
              <a:cs typeface="Traditional Arabic" pitchFamily="2" charset="-78"/>
            </a:endParaRPr>
          </a:p>
          <a:p>
            <a:pPr lvl="1" algn="ctr" rtl="1">
              <a:buNone/>
            </a:pPr>
            <a:r>
              <a:rPr lang="en-US" sz="1900" dirty="0" smtClean="0">
                <a:solidFill>
                  <a:schemeClr val="bg2">
                    <a:lumMod val="10000"/>
                  </a:schemeClr>
                </a:solidFill>
                <a:cs typeface="Traditional Arabic" pitchFamily="2" charset="-78"/>
              </a:rPr>
              <a:t>AUTOEXEC.BAT</a:t>
            </a:r>
            <a:endParaRPr lang="ar-SA" sz="1900" dirty="0" smtClean="0">
              <a:solidFill>
                <a:schemeClr val="bg2">
                  <a:lumMod val="10000"/>
                </a:schemeClr>
              </a:solidFill>
              <a:cs typeface="Traditional Arabic" pitchFamily="2" charset="-78"/>
            </a:endParaRPr>
          </a:p>
          <a:p>
            <a:pPr lvl="1" algn="ctr" rtl="1">
              <a:buNone/>
            </a:pPr>
            <a:endParaRPr lang="ar-SA" sz="2400" dirty="0" smtClean="0">
              <a:solidFill>
                <a:schemeClr val="bg2">
                  <a:lumMod val="10000"/>
                </a:schemeClr>
              </a:solidFill>
              <a:cs typeface="Traditional Arabic" pitchFamily="2" charset="-78"/>
            </a:endParaRPr>
          </a:p>
          <a:p>
            <a:pPr lvl="1" algn="r" rtl="1">
              <a:buNone/>
            </a:pPr>
            <a:r>
              <a:rPr lang="ar-SA" sz="2400" dirty="0" smtClean="0">
                <a:solidFill>
                  <a:schemeClr val="bg2">
                    <a:lumMod val="10000"/>
                  </a:schemeClr>
                </a:solidFill>
                <a:cs typeface="Traditional Arabic" pitchFamily="2" charset="-78"/>
              </a:rPr>
              <a:t>جميع الملفات التي تنتهي بأحد الممتدات التالية</a:t>
            </a:r>
            <a:r>
              <a:rPr lang="en-US" sz="1900" dirty="0" smtClean="0">
                <a:solidFill>
                  <a:schemeClr val="bg2">
                    <a:lumMod val="10000"/>
                  </a:schemeClr>
                </a:solidFill>
                <a:cs typeface="Traditional Arabic" pitchFamily="2" charset="-78"/>
              </a:rPr>
              <a:t>BAT</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 </a:t>
            </a:r>
            <a:r>
              <a:rPr lang="en-US" sz="1900" dirty="0" smtClean="0">
                <a:solidFill>
                  <a:schemeClr val="bg2">
                    <a:lumMod val="10000"/>
                  </a:schemeClr>
                </a:solidFill>
                <a:cs typeface="Traditional Arabic" pitchFamily="2" charset="-78"/>
              </a:rPr>
              <a:t>EXE</a:t>
            </a:r>
            <a:r>
              <a:rPr lang="ar-SA" sz="2400" dirty="0" smtClean="0">
                <a:solidFill>
                  <a:schemeClr val="bg2">
                    <a:lumMod val="10000"/>
                  </a:schemeClr>
                </a:solidFill>
                <a:cs typeface="Traditional Arabic" pitchFamily="2" charset="-78"/>
              </a:rPr>
              <a:t>،</a:t>
            </a:r>
            <a:r>
              <a:rPr lang="en-US" sz="1900" dirty="0" smtClean="0">
                <a:solidFill>
                  <a:schemeClr val="bg2">
                    <a:lumMod val="10000"/>
                  </a:schemeClr>
                </a:solidFill>
                <a:cs typeface="Traditional Arabic" pitchFamily="2" charset="-78"/>
              </a:rPr>
              <a:t>COM</a:t>
            </a:r>
            <a:r>
              <a:rPr lang="en-US" sz="2400" dirty="0" smtClean="0">
                <a:solidFill>
                  <a:schemeClr val="bg2">
                    <a:lumMod val="10000"/>
                  </a:schemeClr>
                </a:solidFill>
                <a:cs typeface="Traditional Arabic" pitchFamily="2" charset="-78"/>
              </a:rPr>
              <a:t> </a:t>
            </a:r>
            <a:r>
              <a:rPr lang="ar-SA" sz="2400" dirty="0" smtClean="0">
                <a:solidFill>
                  <a:schemeClr val="bg2">
                    <a:lumMod val="10000"/>
                  </a:schemeClr>
                </a:solidFill>
                <a:cs typeface="Traditional Arabic" pitchFamily="2" charset="-78"/>
              </a:rPr>
              <a:t> هي ملفات قابلة للتحميل والتنفيذ المباشر</a:t>
            </a:r>
            <a:r>
              <a:rPr lang="en-US" sz="2400" dirty="0" smtClean="0">
                <a:solidFill>
                  <a:schemeClr val="bg2">
                    <a:lumMod val="10000"/>
                  </a:schemeClr>
                </a:solidFill>
                <a:cs typeface="Traditional Arabic" pitchFamily="2" charset="-78"/>
              </a:rPr>
              <a:t>.</a:t>
            </a:r>
            <a:endParaRPr lang="ar-SA" sz="2400" dirty="0" smtClean="0">
              <a:solidFill>
                <a:schemeClr val="bg2">
                  <a:lumMod val="10000"/>
                </a:schemeClr>
              </a:solidFill>
              <a:cs typeface="Traditional Arabic" pitchFamily="2" charset="-78"/>
            </a:endParaRPr>
          </a:p>
          <a:p>
            <a:pPr lvl="1" algn="ctr" rtl="1">
              <a:buNone/>
            </a:pPr>
            <a:endParaRPr lang="en-US" sz="2400" dirty="0" smtClean="0">
              <a:solidFill>
                <a:schemeClr val="bg2">
                  <a:lumMod val="10000"/>
                </a:schemeClr>
              </a:solidFill>
              <a:cs typeface="Traditional Arabic" pitchFamily="2" charset="-78"/>
            </a:endParaRPr>
          </a:p>
        </p:txBody>
      </p:sp>
      <p:sp>
        <p:nvSpPr>
          <p:cNvPr id="4" name="Slide Number Placeholder 3"/>
          <p:cNvSpPr>
            <a:spLocks noGrp="1"/>
          </p:cNvSpPr>
          <p:nvPr>
            <p:ph type="sldNum" sz="quarter" idx="12"/>
          </p:nvPr>
        </p:nvSpPr>
        <p:spPr>
          <a:xfrm>
            <a:off x="8129588" y="5734050"/>
            <a:ext cx="609600" cy="520700"/>
          </a:xfrm>
          <a:prstGeom prst="rect">
            <a:avLst/>
          </a:prstGeom>
        </p:spPr>
        <p:txBody>
          <a:bodyPr/>
          <a:lstStyle/>
          <a:p>
            <a:pPr>
              <a:defRPr/>
            </a:pPr>
            <a:fld id="{50E91751-5624-4FB3-8922-ABDC4667E6A7}" type="slidenum">
              <a:rPr lang="en-US"/>
              <a:pPr>
                <a:defRPr/>
              </a:pPr>
              <a:t>7</a:t>
            </a:fld>
            <a:endParaRPr lang="en-US"/>
          </a:p>
        </p:txBody>
      </p:sp>
      <p:sp>
        <p:nvSpPr>
          <p:cNvPr id="7" name="Rectangle 2"/>
          <p:cNvSpPr>
            <a:spLocks noGrp="1"/>
          </p:cNvSpPr>
          <p:nvPr>
            <p:ph type="title"/>
          </p:nvPr>
        </p:nvSpPr>
        <p:spPr bwMode="auto">
          <a:xfrm>
            <a:off x="457200" y="427037"/>
            <a:ext cx="8229600" cy="1143000"/>
          </a:xfrm>
        </p:spPr>
        <p:txBody>
          <a:bodyPr vert="horz" anchor="b">
            <a:normAutofit fontScale="90000"/>
          </a:bodyPr>
          <a:lstStyle/>
          <a:p>
            <a:pPr algn="r" rtl="1"/>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أولا: أنظمة التشغيل</a:t>
            </a:r>
            <a:r>
              <a:rPr lang="en-US" sz="4100" b="1" dirty="0" smtClean="0">
                <a:solidFill>
                  <a:schemeClr val="accent2"/>
                </a:solidFill>
                <a:latin typeface="Lucida Sans Unicode" pitchFamily="34" charset="0"/>
                <a:ea typeface="+mn-ea"/>
                <a:cs typeface="Traditional Arabic" pitchFamily="2" charset="-78"/>
              </a:rPr>
              <a:t> </a:t>
            </a:r>
            <a:r>
              <a:rPr lang="en-US" sz="4900" dirty="0" smtClean="0">
                <a:solidFill>
                  <a:schemeClr val="accent2"/>
                </a:solidFill>
                <a:latin typeface="Georgia (Body)"/>
                <a:ea typeface="+mn-ea"/>
                <a:cs typeface="Traditional Arabic" pitchFamily="2" charset="-78"/>
              </a:rPr>
              <a:t>Operating systems   </a:t>
            </a:r>
            <a:endParaRPr lang="en-US" sz="4100" dirty="0">
              <a:solidFill>
                <a:schemeClr val="accent2"/>
              </a:solidFill>
              <a:latin typeface="Georgia (Body)"/>
              <a:ea typeface="+mn-ea"/>
              <a:cs typeface="Traditional Arabic" pitchFamily="2" charset="-78"/>
            </a:endParaRPr>
          </a:p>
        </p:txBody>
      </p:sp>
      <p:sp>
        <p:nvSpPr>
          <p:cNvPr id="8" name="TextBox 7"/>
          <p:cNvSpPr txBox="1"/>
          <p:nvPr/>
        </p:nvSpPr>
        <p:spPr>
          <a:xfrm>
            <a:off x="4953000" y="1600200"/>
            <a:ext cx="3657600" cy="523220"/>
          </a:xfrm>
          <a:prstGeom prst="rect">
            <a:avLst/>
          </a:prstGeom>
          <a:noFill/>
        </p:spPr>
        <p:txBody>
          <a:bodyPr wrap="square" rtlCol="0">
            <a:spAutoFit/>
          </a:bodyPr>
          <a:lstStyle/>
          <a:p>
            <a:r>
              <a:rPr lang="ar-SA" sz="2800" b="1" dirty="0" smtClean="0">
                <a:solidFill>
                  <a:schemeClr val="bg2">
                    <a:lumMod val="10000"/>
                  </a:schemeClr>
                </a:solidFill>
                <a:cs typeface="Traditional Arabic" pitchFamily="2" charset="-78"/>
              </a:rPr>
              <a:t>نظام الملفات في الحاسب الآلي</a:t>
            </a:r>
            <a:endParaRPr lang="en-US" sz="2800" b="1" dirty="0" smtClean="0">
              <a:solidFill>
                <a:schemeClr val="bg2">
                  <a:lumMod val="10000"/>
                </a:schemeClr>
              </a:solidFill>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371600"/>
            <a:ext cx="8229600" cy="1066800"/>
          </a:xfrm>
        </p:spPr>
        <p:txBody>
          <a:bodyPr>
            <a:normAutofit/>
          </a:bodyPr>
          <a:lstStyle/>
          <a:p>
            <a:pPr lvl="1" algn="r" rtl="1" eaLnBrk="1" hangingPunct="1"/>
            <a:r>
              <a:rPr lang="ar-SA" sz="2400" kern="1200" dirty="0">
                <a:solidFill>
                  <a:schemeClr val="bg2">
                    <a:lumMod val="10000"/>
                  </a:schemeClr>
                </a:solidFill>
                <a:latin typeface="+mn-lt"/>
                <a:ea typeface="+mn-ea"/>
                <a:cs typeface="Traditional Arabic" pitchFamily="2" charset="-78"/>
              </a:rPr>
              <a:t>ويبين الجدول التالي بعض أشهر أنواع </a:t>
            </a:r>
            <a:r>
              <a:rPr lang="ar-SA" sz="2400" kern="1200" dirty="0" smtClean="0">
                <a:solidFill>
                  <a:schemeClr val="bg2">
                    <a:lumMod val="10000"/>
                  </a:schemeClr>
                </a:solidFill>
                <a:latin typeface="+mn-lt"/>
                <a:ea typeface="+mn-ea"/>
                <a:cs typeface="Traditional Arabic" pitchFamily="2" charset="-78"/>
              </a:rPr>
              <a:t>الامتداد </a:t>
            </a:r>
            <a:r>
              <a:rPr lang="ar-SA" sz="2400" kern="1200" dirty="0">
                <a:solidFill>
                  <a:schemeClr val="bg2">
                    <a:lumMod val="10000"/>
                  </a:schemeClr>
                </a:solidFill>
                <a:latin typeface="+mn-lt"/>
                <a:ea typeface="+mn-ea"/>
                <a:cs typeface="Traditional Arabic" pitchFamily="2" charset="-78"/>
              </a:rPr>
              <a:t>المستخدمة مع أسماء الملفات</a:t>
            </a:r>
            <a:r>
              <a:rPr lang="en-US" sz="2400" kern="1200" dirty="0">
                <a:solidFill>
                  <a:schemeClr val="bg2">
                    <a:lumMod val="10000"/>
                  </a:schemeClr>
                </a:solidFill>
                <a:latin typeface="+mn-lt"/>
                <a:ea typeface="+mn-ea"/>
                <a:cs typeface="Traditional Arabic" pitchFamily="2" charset="-78"/>
              </a:rPr>
              <a:t>: </a:t>
            </a:r>
            <a:endParaRPr lang="ar-SA" sz="2400" kern="1200" dirty="0">
              <a:solidFill>
                <a:schemeClr val="bg2">
                  <a:lumMod val="10000"/>
                </a:schemeClr>
              </a:solidFill>
              <a:latin typeface="+mn-lt"/>
              <a:ea typeface="+mn-ea"/>
              <a:cs typeface="Traditional Arabic" pitchFamily="2" charset="-78"/>
            </a:endParaRPr>
          </a:p>
        </p:txBody>
      </p:sp>
      <p:graphicFrame>
        <p:nvGraphicFramePr>
          <p:cNvPr id="6" name="Content Placeholder 5"/>
          <p:cNvGraphicFramePr>
            <a:graphicFrameLocks noGrp="1"/>
          </p:cNvGraphicFramePr>
          <p:nvPr>
            <p:ph sz="quarter" idx="1"/>
          </p:nvPr>
        </p:nvGraphicFramePr>
        <p:xfrm>
          <a:off x="1752663" y="2362200"/>
          <a:ext cx="5867337" cy="4114800"/>
        </p:xfrm>
        <a:graphic>
          <a:graphicData uri="http://schemas.openxmlformats.org/drawingml/2006/table">
            <a:tbl>
              <a:tblPr rtl="1">
                <a:tableStyleId>{5DA37D80-6434-44D0-A028-1B22A696006F}</a:tableStyleId>
              </a:tblPr>
              <a:tblGrid>
                <a:gridCol w="859472"/>
                <a:gridCol w="2645410"/>
                <a:gridCol w="2362455"/>
              </a:tblGrid>
              <a:tr h="457200">
                <a:tc>
                  <a:txBody>
                    <a:bodyPr/>
                    <a:lstStyle/>
                    <a:p>
                      <a:pPr algn="ctr" rtl="1">
                        <a:spcAft>
                          <a:spcPts val="0"/>
                        </a:spcAft>
                      </a:pPr>
                      <a:r>
                        <a:rPr lang="ar-SA" sz="2400" b="1" kern="1200" dirty="0">
                          <a:solidFill>
                            <a:schemeClr val="bg2">
                              <a:lumMod val="10000"/>
                            </a:schemeClr>
                          </a:solidFill>
                          <a:latin typeface="+mn-lt"/>
                          <a:ea typeface="+mn-ea"/>
                          <a:cs typeface="Traditional Arabic" pitchFamily="2" charset="-78"/>
                        </a:rPr>
                        <a:t>الامتداد</a:t>
                      </a:r>
                      <a:endParaRPr lang="en-US" sz="2400" b="1" kern="1200" dirty="0">
                        <a:solidFill>
                          <a:schemeClr val="bg2">
                            <a:lumMod val="10000"/>
                          </a:schemeClr>
                        </a:solidFill>
                        <a:latin typeface="+mn-lt"/>
                        <a:ea typeface="+mn-ea"/>
                        <a:cs typeface="Traditional Arabic" pitchFamily="2" charset="-78"/>
                      </a:endParaRPr>
                    </a:p>
                  </a:txBody>
                  <a:tcPr marL="68580" marR="68580" marT="0" marB="0"/>
                </a:tc>
                <a:tc>
                  <a:txBody>
                    <a:bodyPr/>
                    <a:lstStyle/>
                    <a:p>
                      <a:pPr algn="ctr" rtl="1">
                        <a:spcAft>
                          <a:spcPts val="0"/>
                        </a:spcAft>
                      </a:pPr>
                      <a:r>
                        <a:rPr lang="ar-SA" sz="2400" b="1" kern="1200" dirty="0">
                          <a:solidFill>
                            <a:schemeClr val="bg2">
                              <a:lumMod val="10000"/>
                            </a:schemeClr>
                          </a:solidFill>
                          <a:latin typeface="+mn-lt"/>
                          <a:ea typeface="+mn-ea"/>
                          <a:cs typeface="Traditional Arabic" pitchFamily="2" charset="-78"/>
                        </a:rPr>
                        <a:t>نوعه</a:t>
                      </a:r>
                      <a:endParaRPr lang="en-US" sz="2400" b="1" kern="1200" dirty="0">
                        <a:solidFill>
                          <a:schemeClr val="bg2">
                            <a:lumMod val="10000"/>
                          </a:schemeClr>
                        </a:solidFill>
                        <a:latin typeface="+mn-lt"/>
                        <a:ea typeface="+mn-ea"/>
                        <a:cs typeface="Traditional Arabic" pitchFamily="2" charset="-78"/>
                      </a:endParaRPr>
                    </a:p>
                  </a:txBody>
                  <a:tcPr marL="68580" marR="68580" marT="0" marB="0"/>
                </a:tc>
                <a:tc>
                  <a:txBody>
                    <a:bodyPr/>
                    <a:lstStyle/>
                    <a:p>
                      <a:pPr algn="ctr" rtl="1">
                        <a:spcAft>
                          <a:spcPts val="0"/>
                        </a:spcAft>
                      </a:pPr>
                      <a:r>
                        <a:rPr lang="ar-SA" sz="2400" b="1" kern="1200" dirty="0">
                          <a:solidFill>
                            <a:schemeClr val="bg2">
                              <a:lumMod val="10000"/>
                            </a:schemeClr>
                          </a:solidFill>
                          <a:latin typeface="+mn-lt"/>
                          <a:ea typeface="+mn-ea"/>
                          <a:cs typeface="Traditional Arabic" pitchFamily="2" charset="-78"/>
                        </a:rPr>
                        <a:t>معناه</a:t>
                      </a:r>
                      <a:endParaRPr lang="en-US" sz="2400" b="1" kern="1200" dirty="0">
                        <a:solidFill>
                          <a:schemeClr val="bg2">
                            <a:lumMod val="10000"/>
                          </a:schemeClr>
                        </a:solidFill>
                        <a:latin typeface="+mn-lt"/>
                        <a:ea typeface="+mn-ea"/>
                        <a:cs typeface="Traditional Arabic" pitchFamily="2" charset="-78"/>
                      </a:endParaRPr>
                    </a:p>
                  </a:txBody>
                  <a:tcPr marL="68580" marR="68580" marT="0" marB="0"/>
                </a:tc>
              </a:tr>
              <a:tr h="457200">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BAT</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أوامر تنفذ دفعة واحدة</a:t>
                      </a:r>
                      <a:r>
                        <a:rPr lang="en-US" sz="2400" kern="1200" dirty="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BATCH</a:t>
                      </a:r>
                    </a:p>
                  </a:txBody>
                  <a:tcPr marL="68580" marR="68580" marT="0" marB="0"/>
                </a:tc>
              </a:tr>
              <a:tr h="457200">
                <a:tc>
                  <a:txBody>
                    <a:bodyPr/>
                    <a:lstStyle/>
                    <a:p>
                      <a:pPr algn="ctr" rtl="1">
                        <a:spcAft>
                          <a:spcPts val="0"/>
                        </a:spcAft>
                      </a:pPr>
                      <a:r>
                        <a:rPr kumimoji="0" lang="en-US" sz="1900" kern="1200">
                          <a:solidFill>
                            <a:schemeClr val="bg2">
                              <a:lumMod val="10000"/>
                            </a:schemeClr>
                          </a:solidFill>
                          <a:latin typeface="+mn-lt"/>
                          <a:ea typeface="+mn-ea"/>
                          <a:cs typeface="Traditional Arabic" pitchFamily="2" charset="-78"/>
                        </a:rPr>
                        <a:t>COM</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برنامج</a:t>
                      </a:r>
                      <a:r>
                        <a:rPr lang="en-US" sz="2400" kern="1200" dirty="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COMMAND</a:t>
                      </a:r>
                    </a:p>
                  </a:txBody>
                  <a:tcPr marL="68580" marR="68580" marT="0" marB="0"/>
                </a:tc>
              </a:tr>
              <a:tr h="457200">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EXE</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جاهز للتنفيذ</a:t>
                      </a:r>
                      <a:r>
                        <a:rPr lang="en-US" sz="2400" kern="1200" dirty="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EXECUTABLE</a:t>
                      </a:r>
                    </a:p>
                  </a:txBody>
                  <a:tcPr marL="68580" marR="68580" marT="0" marB="0"/>
                </a:tc>
              </a:tr>
              <a:tr h="457200">
                <a:tc>
                  <a:txBody>
                    <a:bodyPr/>
                    <a:lstStyle/>
                    <a:p>
                      <a:pPr algn="ctr" rtl="1">
                        <a:spcAft>
                          <a:spcPts val="0"/>
                        </a:spcAft>
                      </a:pPr>
                      <a:r>
                        <a:rPr kumimoji="0" lang="en-US" sz="1900" kern="1200">
                          <a:solidFill>
                            <a:schemeClr val="bg2">
                              <a:lumMod val="10000"/>
                            </a:schemeClr>
                          </a:solidFill>
                          <a:latin typeface="+mn-lt"/>
                          <a:ea typeface="+mn-ea"/>
                          <a:cs typeface="Traditional Arabic" pitchFamily="2" charset="-78"/>
                        </a:rPr>
                        <a:t>DOC</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نصوص أو وثائق</a:t>
                      </a:r>
                      <a:r>
                        <a:rPr lang="en-US" sz="2400" kern="1200" dirty="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DOCUMENT</a:t>
                      </a:r>
                    </a:p>
                  </a:txBody>
                  <a:tcPr marL="68580" marR="68580" marT="0" marB="0"/>
                </a:tc>
              </a:tr>
              <a:tr h="457200">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BAK</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احتياطي </a:t>
                      </a:r>
                      <a:endParaRPr lang="en-US" sz="2400" kern="1200" dirty="0">
                        <a:solidFill>
                          <a:schemeClr val="bg2">
                            <a:lumMod val="10000"/>
                          </a:schemeClr>
                        </a:solidFill>
                        <a:latin typeface="+mn-lt"/>
                        <a:ea typeface="+mn-ea"/>
                        <a:cs typeface="Traditional Arabic" pitchFamily="2" charset="-78"/>
                      </a:endParaRPr>
                    </a:p>
                  </a:txBody>
                  <a:tcPr marL="68580" marR="68580" marT="0" marB="0"/>
                </a:tc>
                <a:tc>
                  <a:txBody>
                    <a:bodyPr/>
                    <a:lstStyle/>
                    <a:p>
                      <a:pPr algn="ctr" rtl="0">
                        <a:spcAft>
                          <a:spcPts val="0"/>
                        </a:spcAft>
                      </a:pPr>
                      <a:r>
                        <a:rPr kumimoji="0" lang="en-US" sz="1900" kern="1200" dirty="0">
                          <a:solidFill>
                            <a:schemeClr val="bg2">
                              <a:lumMod val="10000"/>
                            </a:schemeClr>
                          </a:solidFill>
                          <a:latin typeface="+mn-lt"/>
                          <a:ea typeface="+mn-ea"/>
                          <a:cs typeface="Traditional Arabic" pitchFamily="2" charset="-78"/>
                        </a:rPr>
                        <a:t> BACKUP</a:t>
                      </a:r>
                    </a:p>
                  </a:txBody>
                  <a:tcPr marL="68580" marR="68580" marT="0" marB="0"/>
                </a:tc>
              </a:tr>
              <a:tr h="457200">
                <a:tc>
                  <a:txBody>
                    <a:bodyPr/>
                    <a:lstStyle/>
                    <a:p>
                      <a:pPr algn="ctr" rtl="1">
                        <a:spcAft>
                          <a:spcPts val="0"/>
                        </a:spcAft>
                      </a:pPr>
                      <a:r>
                        <a:rPr kumimoji="0" lang="en-US" sz="1900" kern="1200">
                          <a:solidFill>
                            <a:schemeClr val="bg2">
                              <a:lumMod val="10000"/>
                            </a:schemeClr>
                          </a:solidFill>
                          <a:latin typeface="+mn-lt"/>
                          <a:ea typeface="+mn-ea"/>
                          <a:cs typeface="Traditional Arabic" pitchFamily="2" charset="-78"/>
                        </a:rPr>
                        <a:t>DBF</a:t>
                      </a:r>
                    </a:p>
                  </a:txBody>
                  <a:tcPr marL="68580" marR="68580" marT="0" marB="0"/>
                </a:tc>
                <a:tc>
                  <a:txBody>
                    <a:bodyPr/>
                    <a:lstStyle/>
                    <a:p>
                      <a:pPr algn="ctr" rtl="1">
                        <a:spcAft>
                          <a:spcPts val="0"/>
                        </a:spcAft>
                      </a:pPr>
                      <a:r>
                        <a:rPr lang="ar-SA" sz="2400" kern="1200">
                          <a:solidFill>
                            <a:schemeClr val="bg2">
                              <a:lumMod val="10000"/>
                            </a:schemeClr>
                          </a:solidFill>
                          <a:latin typeface="+mn-lt"/>
                          <a:ea typeface="+mn-ea"/>
                          <a:cs typeface="Traditional Arabic" pitchFamily="2" charset="-78"/>
                        </a:rPr>
                        <a:t>ملف قاعدة بيانات</a:t>
                      </a:r>
                      <a:r>
                        <a:rPr lang="en-US" sz="2400" kern="120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DBASE FILE</a:t>
                      </a:r>
                    </a:p>
                  </a:txBody>
                  <a:tcPr marL="68580" marR="68580" marT="0" marB="0"/>
                </a:tc>
              </a:tr>
              <a:tr h="457200">
                <a:tc>
                  <a:txBody>
                    <a:bodyPr/>
                    <a:lstStyle/>
                    <a:p>
                      <a:pPr algn="ctr" rtl="1">
                        <a:spcAft>
                          <a:spcPts val="0"/>
                        </a:spcAft>
                      </a:pPr>
                      <a:r>
                        <a:rPr kumimoji="0" lang="en-US" sz="1900" kern="1200">
                          <a:solidFill>
                            <a:schemeClr val="bg2">
                              <a:lumMod val="10000"/>
                            </a:schemeClr>
                          </a:solidFill>
                          <a:latin typeface="+mn-lt"/>
                          <a:ea typeface="+mn-ea"/>
                          <a:cs typeface="Traditional Arabic" pitchFamily="2" charset="-78"/>
                        </a:rPr>
                        <a:t>C</a:t>
                      </a:r>
                    </a:p>
                  </a:txBody>
                  <a:tcPr marL="68580" marR="68580" marT="0" marB="0"/>
                </a:tc>
                <a:tc>
                  <a:txBody>
                    <a:bodyPr/>
                    <a:lstStyle/>
                    <a:p>
                      <a:pPr algn="ctr" rtl="1">
                        <a:spcAft>
                          <a:spcPts val="0"/>
                        </a:spcAft>
                      </a:pPr>
                      <a:r>
                        <a:rPr lang="ar-SA" sz="2400" kern="1200">
                          <a:solidFill>
                            <a:schemeClr val="bg2">
                              <a:lumMod val="10000"/>
                            </a:schemeClr>
                          </a:solidFill>
                          <a:latin typeface="+mn-lt"/>
                          <a:ea typeface="+mn-ea"/>
                          <a:cs typeface="Traditional Arabic" pitchFamily="2" charset="-78"/>
                        </a:rPr>
                        <a:t>ملف مصدر مكتوب بلغة سي </a:t>
                      </a:r>
                      <a:endParaRPr lang="en-US" sz="2400" kern="1200">
                        <a:solidFill>
                          <a:schemeClr val="bg2">
                            <a:lumMod val="10000"/>
                          </a:schemeClr>
                        </a:solidFill>
                        <a:latin typeface="+mn-lt"/>
                        <a:ea typeface="+mn-ea"/>
                        <a:cs typeface="Traditional Arabic" pitchFamily="2" charset="-78"/>
                      </a:endParaRPr>
                    </a:p>
                  </a:txBody>
                  <a:tcPr marL="68580" marR="68580" marT="0" marB="0"/>
                </a:tc>
                <a:tc>
                  <a:txBody>
                    <a:bodyPr/>
                    <a:lstStyle/>
                    <a:p>
                      <a:pPr algn="ctr" rtl="0">
                        <a:spcAft>
                          <a:spcPts val="0"/>
                        </a:spcAft>
                      </a:pPr>
                      <a:r>
                        <a:rPr kumimoji="0" lang="en-US" sz="1900" kern="1200" dirty="0">
                          <a:solidFill>
                            <a:schemeClr val="bg2">
                              <a:lumMod val="10000"/>
                            </a:schemeClr>
                          </a:solidFill>
                          <a:latin typeface="+mn-lt"/>
                          <a:ea typeface="+mn-ea"/>
                          <a:cs typeface="Traditional Arabic" pitchFamily="2" charset="-78"/>
                        </a:rPr>
                        <a:t> C</a:t>
                      </a:r>
                    </a:p>
                  </a:txBody>
                  <a:tcPr marL="68580" marR="68580" marT="0" marB="0"/>
                </a:tc>
              </a:tr>
              <a:tr h="457200">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SYS</a:t>
                      </a:r>
                    </a:p>
                  </a:txBody>
                  <a:tcPr marL="68580" marR="68580" marT="0" marB="0"/>
                </a:tc>
                <a:tc>
                  <a:txBody>
                    <a:bodyPr/>
                    <a:lstStyle/>
                    <a:p>
                      <a:pPr algn="ctr" rtl="1">
                        <a:spcAft>
                          <a:spcPts val="0"/>
                        </a:spcAft>
                      </a:pPr>
                      <a:r>
                        <a:rPr lang="ar-SA" sz="2400" kern="1200" dirty="0">
                          <a:solidFill>
                            <a:schemeClr val="bg2">
                              <a:lumMod val="10000"/>
                            </a:schemeClr>
                          </a:solidFill>
                          <a:latin typeface="+mn-lt"/>
                          <a:ea typeface="+mn-ea"/>
                          <a:cs typeface="Traditional Arabic" pitchFamily="2" charset="-78"/>
                        </a:rPr>
                        <a:t>ملف تكوين نظام</a:t>
                      </a:r>
                      <a:r>
                        <a:rPr lang="en-US" sz="2400" kern="1200" dirty="0">
                          <a:solidFill>
                            <a:schemeClr val="bg2">
                              <a:lumMod val="10000"/>
                            </a:schemeClr>
                          </a:solidFill>
                          <a:latin typeface="+mn-lt"/>
                          <a:ea typeface="+mn-ea"/>
                          <a:cs typeface="Traditional Arabic" pitchFamily="2" charset="-78"/>
                        </a:rPr>
                        <a:t> </a:t>
                      </a:r>
                    </a:p>
                  </a:txBody>
                  <a:tcPr marL="68580" marR="68580" marT="0" marB="0"/>
                </a:tc>
                <a:tc>
                  <a:txBody>
                    <a:bodyPr/>
                    <a:lstStyle/>
                    <a:p>
                      <a:pPr algn="ctr" rtl="1">
                        <a:spcAft>
                          <a:spcPts val="0"/>
                        </a:spcAft>
                      </a:pPr>
                      <a:r>
                        <a:rPr kumimoji="0" lang="en-US" sz="1900" kern="1200" dirty="0">
                          <a:solidFill>
                            <a:schemeClr val="bg2">
                              <a:lumMod val="10000"/>
                            </a:schemeClr>
                          </a:solidFill>
                          <a:latin typeface="+mn-lt"/>
                          <a:ea typeface="+mn-ea"/>
                          <a:cs typeface="Traditional Arabic" pitchFamily="2" charset="-78"/>
                        </a:rPr>
                        <a:t> SYSTEM</a:t>
                      </a:r>
                    </a:p>
                  </a:txBody>
                  <a:tcPr marL="68580" marR="68580" marT="0" marB="0"/>
                </a:tc>
              </a:tr>
            </a:tbl>
          </a:graphicData>
        </a:graphic>
      </p:graphicFrame>
      <p:sp>
        <p:nvSpPr>
          <p:cNvPr id="4" name="Slide Number Placeholder 3"/>
          <p:cNvSpPr>
            <a:spLocks noGrp="1"/>
          </p:cNvSpPr>
          <p:nvPr>
            <p:ph type="sldNum" sz="quarter" idx="12"/>
          </p:nvPr>
        </p:nvSpPr>
        <p:spPr>
          <a:xfrm>
            <a:off x="8129588" y="5734050"/>
            <a:ext cx="609600" cy="520700"/>
          </a:xfrm>
          <a:prstGeom prst="rect">
            <a:avLst/>
          </a:prstGeom>
        </p:spPr>
        <p:txBody>
          <a:bodyPr/>
          <a:lstStyle/>
          <a:p>
            <a:pPr>
              <a:defRPr/>
            </a:pPr>
            <a:fld id="{8EA2EFBA-9C26-4231-B5F7-CE360875B555}" type="slidenum">
              <a:rPr lang="en-US"/>
              <a:pPr>
                <a:defRPr/>
              </a:pPr>
              <a:t>8</a:t>
            </a:fld>
            <a:endParaRPr lang="en-US"/>
          </a:p>
        </p:txBody>
      </p:sp>
      <p:sp>
        <p:nvSpPr>
          <p:cNvPr id="7" name="Rectangle 2"/>
          <p:cNvSpPr txBox="1">
            <a:spLocks/>
          </p:cNvSpPr>
          <p:nvPr/>
        </p:nvSpPr>
        <p:spPr bwMode="auto">
          <a:xfrm>
            <a:off x="457200" y="427037"/>
            <a:ext cx="8229600" cy="1143000"/>
          </a:xfrm>
          <a:prstGeom prst="rect">
            <a:avLst/>
          </a:prstGeom>
        </p:spPr>
        <p:txBody>
          <a:bodyPr vert="horz" anchor="b">
            <a:normAutofit fontScale="900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accent2"/>
                </a:solidFill>
                <a:effectLst/>
                <a:uLnTx/>
                <a:uFillTx/>
                <a:latin typeface="Lucida Sans Unicode" pitchFamily="34" charset="0"/>
                <a:ea typeface="+mn-ea"/>
                <a:cs typeface="Traditional Arabic" pitchFamily="2" charset="-78"/>
              </a:rPr>
              <a:t>                                                     </a:t>
            </a:r>
            <a:r>
              <a:rPr kumimoji="0" lang="ar-SA" sz="4100" b="1" i="0" u="none" strike="noStrike" kern="1200" cap="none" spc="0" normalizeH="0" baseline="0" noProof="0" smtClean="0">
                <a:ln>
                  <a:noFill/>
                </a:ln>
                <a:solidFill>
                  <a:schemeClr val="accent2"/>
                </a:solidFill>
                <a:effectLst/>
                <a:uLnTx/>
                <a:uFillTx/>
                <a:latin typeface="Lucida Sans Unicode" pitchFamily="34" charset="0"/>
                <a:ea typeface="+mn-ea"/>
                <a:cs typeface="Traditional Arabic" pitchFamily="2" charset="-78"/>
              </a:rPr>
              <a:t>أولا: أنظمة التشغيل</a:t>
            </a:r>
            <a:r>
              <a:rPr kumimoji="0" lang="en-US" sz="4100" b="1" i="0" u="none" strike="noStrike" kern="1200" cap="none" spc="0" normalizeH="0" baseline="0" noProof="0" smtClean="0">
                <a:ln>
                  <a:noFill/>
                </a:ln>
                <a:solidFill>
                  <a:schemeClr val="accent2"/>
                </a:solidFill>
                <a:effectLst/>
                <a:uLnTx/>
                <a:uFillTx/>
                <a:latin typeface="Lucida Sans Unicode" pitchFamily="34" charset="0"/>
                <a:ea typeface="+mn-ea"/>
                <a:cs typeface="Traditional Arabic" pitchFamily="2" charset="-78"/>
              </a:rPr>
              <a:t> </a:t>
            </a:r>
            <a:r>
              <a:rPr kumimoji="0" lang="en-US" sz="4900" b="0" i="0" u="none" strike="noStrike" kern="1200" cap="none" spc="0" normalizeH="0" baseline="0" noProof="0" smtClean="0">
                <a:ln>
                  <a:noFill/>
                </a:ln>
                <a:solidFill>
                  <a:schemeClr val="accent2"/>
                </a:solidFill>
                <a:effectLst/>
                <a:uLnTx/>
                <a:uFillTx/>
                <a:latin typeface="Georgia (Body)"/>
                <a:ea typeface="+mn-ea"/>
                <a:cs typeface="Traditional Arabic" pitchFamily="2" charset="-78"/>
              </a:rPr>
              <a:t>Operating systems   </a:t>
            </a:r>
            <a:endParaRPr kumimoji="0" lang="en-US" sz="4100" b="0" i="0" u="none" strike="noStrike" kern="1200" cap="none" spc="0" normalizeH="0" baseline="0" noProof="0" dirty="0">
              <a:ln>
                <a:noFill/>
              </a:ln>
              <a:solidFill>
                <a:schemeClr val="accent2"/>
              </a:solidFill>
              <a:effectLst/>
              <a:uLnTx/>
              <a:uFillTx/>
              <a:latin typeface="Georgia (Body)"/>
              <a:ea typeface="+mn-ea"/>
              <a:cs typeface="Traditional Arabic" pitchFamily="2" charset="-78"/>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bwMode="auto">
          <a:noFill/>
          <a:ln>
            <a:miter lim="800000"/>
            <a:headEnd/>
            <a:tailEnd/>
          </a:ln>
        </p:spPr>
        <p:txBody>
          <a:bodyPr/>
          <a:lstStyle/>
          <a:p>
            <a:fld id="{4723FAEC-EB3B-4EAF-AFBC-A9752A889380}" type="slidenum">
              <a:rPr lang="ar-SA" smtClean="0"/>
              <a:pPr/>
              <a:t>9</a:t>
            </a:fld>
            <a:endParaRPr lang="en-US" smtClean="0"/>
          </a:p>
        </p:txBody>
      </p:sp>
      <p:sp>
        <p:nvSpPr>
          <p:cNvPr id="13314" name="Content Placeholder 1"/>
          <p:cNvSpPr>
            <a:spLocks noGrp="1"/>
          </p:cNvSpPr>
          <p:nvPr>
            <p:ph idx="4294967295"/>
          </p:nvPr>
        </p:nvSpPr>
        <p:spPr>
          <a:xfrm>
            <a:off x="381000" y="2103437"/>
            <a:ext cx="8229600" cy="3230563"/>
          </a:xfrm>
        </p:spPr>
        <p:txBody>
          <a:bodyPr>
            <a:normAutofit/>
          </a:bodyPr>
          <a:lstStyle/>
          <a:p>
            <a:pPr algn="r" rtl="1">
              <a:buFont typeface="Wingdings 3" pitchFamily="18" charset="2"/>
              <a:buNone/>
            </a:pPr>
            <a:r>
              <a:rPr lang="ar-SA" dirty="0" smtClean="0">
                <a:solidFill>
                  <a:schemeClr val="bg2">
                    <a:lumMod val="10000"/>
                  </a:schemeClr>
                </a:solidFill>
                <a:cs typeface="Traditional Arabic" pitchFamily="2" charset="-78"/>
              </a:rPr>
              <a:t>هي برامج متخصصة تخدم الهدف الذي كتبت من أجله وتخزن على القرص الصلب. من أمثلتها:</a:t>
            </a:r>
          </a:p>
          <a:p>
            <a:pPr>
              <a:buFont typeface="Wingdings 3" pitchFamily="18" charset="2"/>
              <a:buNone/>
            </a:pPr>
            <a:r>
              <a:rPr lang="ar-SA" dirty="0" smtClean="0">
                <a:solidFill>
                  <a:schemeClr val="bg2">
                    <a:lumMod val="10000"/>
                  </a:schemeClr>
                </a:solidFill>
                <a:cs typeface="Traditional Arabic" pitchFamily="2" charset="-78"/>
              </a:rPr>
              <a:t> </a:t>
            </a:r>
            <a:r>
              <a:rPr lang="en-US" sz="2000" dirty="0" smtClean="0">
                <a:solidFill>
                  <a:schemeClr val="bg2">
                    <a:lumMod val="10000"/>
                  </a:schemeClr>
                </a:solidFill>
                <a:cs typeface="Traditional Arabic" pitchFamily="2" charset="-78"/>
              </a:rPr>
              <a:t>Word, Excel,</a:t>
            </a:r>
            <a:r>
              <a:rPr lang="ar-SA" sz="2000" dirty="0" smtClean="0">
                <a:solidFill>
                  <a:schemeClr val="bg2">
                    <a:lumMod val="10000"/>
                  </a:schemeClr>
                </a:solidFill>
                <a:cs typeface="Traditional Arabic" pitchFamily="2" charset="-78"/>
              </a:rPr>
              <a:t> </a:t>
            </a:r>
            <a:r>
              <a:rPr lang="en-US" sz="2000" dirty="0" smtClean="0">
                <a:solidFill>
                  <a:schemeClr val="bg2">
                    <a:lumMod val="10000"/>
                  </a:schemeClr>
                </a:solidFill>
                <a:cs typeface="Traditional Arabic" pitchFamily="2" charset="-78"/>
              </a:rPr>
              <a:t>Access, Power Point, Adobe Photoshop</a:t>
            </a:r>
            <a:endParaRPr lang="en-US" sz="1900" dirty="0" smtClean="0">
              <a:solidFill>
                <a:schemeClr val="bg2">
                  <a:lumMod val="10000"/>
                </a:schemeClr>
              </a:solidFill>
              <a:cs typeface="Traditional Arabic" pitchFamily="2" charset="-78"/>
            </a:endParaRPr>
          </a:p>
          <a:p>
            <a:pPr algn="r" rtl="1">
              <a:buFont typeface="Wingdings 3" pitchFamily="18" charset="2"/>
              <a:buNone/>
            </a:pPr>
            <a:endParaRPr lang="en-US" dirty="0" smtClean="0">
              <a:solidFill>
                <a:schemeClr val="bg2">
                  <a:lumMod val="10000"/>
                </a:schemeClr>
              </a:solidFill>
              <a:cs typeface="Traditional Arabic" pitchFamily="2" charset="-78"/>
            </a:endParaRPr>
          </a:p>
          <a:p>
            <a:pPr algn="r" rtl="1">
              <a:buFont typeface="Wingdings 3" pitchFamily="18" charset="2"/>
              <a:buNone/>
            </a:pPr>
            <a:r>
              <a:rPr lang="ar-SA" dirty="0" smtClean="0">
                <a:solidFill>
                  <a:schemeClr val="bg2">
                    <a:lumMod val="10000"/>
                  </a:schemeClr>
                </a:solidFill>
                <a:cs typeface="Traditional Arabic" pitchFamily="2" charset="-78"/>
              </a:rPr>
              <a:t>عندما يقوم المستخدم بطلب أحد البرامج التطبيقية تنتقل من القرص الصلب إلى الذاكرة العشوائية لتبدأ عملها.</a:t>
            </a:r>
            <a:endParaRPr lang="en-US" dirty="0" smtClean="0">
              <a:solidFill>
                <a:schemeClr val="bg2">
                  <a:lumMod val="10000"/>
                </a:schemeClr>
              </a:solidFill>
              <a:cs typeface="Traditional Arabic" pitchFamily="2" charset="-78"/>
            </a:endParaRPr>
          </a:p>
        </p:txBody>
      </p:sp>
      <p:sp>
        <p:nvSpPr>
          <p:cNvPr id="14345" name="Rectangle 9"/>
          <p:cNvSpPr>
            <a:spLocks/>
          </p:cNvSpPr>
          <p:nvPr/>
        </p:nvSpPr>
        <p:spPr bwMode="auto">
          <a:xfrm>
            <a:off x="457200" y="609600"/>
            <a:ext cx="8229600" cy="1143000"/>
          </a:xfrm>
          <a:prstGeom prst="rect">
            <a:avLst/>
          </a:prstGeom>
          <a:noFill/>
          <a:ln w="9525">
            <a:noFill/>
            <a:miter lim="800000"/>
            <a:headEnd/>
            <a:tailEnd/>
          </a:ln>
        </p:spPr>
        <p:txBody>
          <a:bodyPr anchor="ctr"/>
          <a:lstStyle/>
          <a:p>
            <a:endParaRPr lang="en-US" sz="4400" dirty="0"/>
          </a:p>
        </p:txBody>
      </p:sp>
      <p:sp>
        <p:nvSpPr>
          <p:cNvPr id="8" name="Rectangle 2"/>
          <p:cNvSpPr>
            <a:spLocks noGrp="1"/>
          </p:cNvSpPr>
          <p:nvPr>
            <p:ph type="title"/>
          </p:nvPr>
        </p:nvSpPr>
        <p:spPr bwMode="auto">
          <a:xfrm>
            <a:off x="609600" y="457200"/>
            <a:ext cx="8229600" cy="1143000"/>
          </a:xfrm>
        </p:spPr>
        <p:txBody>
          <a:bodyPr vert="horz" anchor="b">
            <a:normAutofit fontScale="90000"/>
          </a:bodyPr>
          <a:lstStyle/>
          <a:p>
            <a:pPr algn="r" rtl="1"/>
            <a:r>
              <a:rPr lang="ar-SA" sz="4100" b="1" dirty="0" smtClean="0">
                <a:solidFill>
                  <a:schemeClr val="accent2"/>
                </a:solidFill>
                <a:latin typeface="Lucida Sans Unicode" pitchFamily="34" charset="0"/>
                <a:ea typeface="+mn-ea"/>
                <a:cs typeface="Traditional Arabic" pitchFamily="2" charset="-78"/>
              </a:rPr>
              <a:t>ثانيًا: البرامج التطبيقية</a:t>
            </a:r>
            <a:r>
              <a:rPr lang="en-US" sz="4100" b="1" dirty="0" smtClean="0">
                <a:solidFill>
                  <a:schemeClr val="accent2"/>
                </a:solidFill>
                <a:latin typeface="Lucida Sans Unicode" pitchFamily="34" charset="0"/>
                <a:ea typeface="+mn-ea"/>
                <a:cs typeface="Traditional Arabic" pitchFamily="2" charset="-78"/>
              </a:rPr>
              <a:t> </a:t>
            </a:r>
            <a:r>
              <a:rPr lang="ar-SA" sz="4100" b="1" dirty="0" smtClean="0">
                <a:solidFill>
                  <a:schemeClr val="accent2"/>
                </a:solidFill>
                <a:latin typeface="Lucida Sans Unicode" pitchFamily="34" charset="0"/>
                <a:ea typeface="+mn-ea"/>
                <a:cs typeface="Traditional Arabic" pitchFamily="2" charset="-78"/>
              </a:rPr>
              <a:t> أو التطبيقات </a:t>
            </a:r>
            <a:r>
              <a:rPr lang="en-US" sz="4900" dirty="0" smtClean="0">
                <a:solidFill>
                  <a:schemeClr val="accent2"/>
                </a:solidFill>
                <a:latin typeface="Georgia (Body)"/>
                <a:ea typeface="+mn-ea"/>
                <a:cs typeface="Traditional Arabic" pitchFamily="2" charset="-78"/>
              </a:rPr>
              <a:t>Application software</a:t>
            </a:r>
            <a:endParaRPr lang="en-US" sz="4900" dirty="0">
              <a:solidFill>
                <a:schemeClr val="accent2"/>
              </a:solidFill>
              <a:latin typeface="Georgia (Body)"/>
              <a:ea typeface="+mn-ea"/>
              <a:cs typeface="Traditional Arab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down)">
                                      <p:cBhvr>
                                        <p:cTn id="7" dur="5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down)">
                                      <p:cBhvr>
                                        <p:cTn id="12" dur="5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wipe(down)">
                                      <p:cBhvr>
                                        <p:cTn id="17"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7738439bcaf0ce6792c450c1e84af89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6EAEE0-9C41-47C4-ABA3-A53CA15B9E02}">
  <ds:schemaRefs>
    <ds:schemaRef ds:uri="http://schemas.microsoft.com/office/2006/metadata/properties"/>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30254572-92FA-487F-A363-01F91BD22179}">
  <ds:schemaRefs>
    <ds:schemaRef ds:uri="http://schemas.microsoft.com/sharepoint/v3/contenttype/forms"/>
  </ds:schemaRefs>
</ds:datastoreItem>
</file>

<file path=customXml/itemProps3.xml><?xml version="1.0" encoding="utf-8"?>
<ds:datastoreItem xmlns:ds="http://schemas.openxmlformats.org/officeDocument/2006/customXml" ds:itemID="{7645FEE5-8015-4B5A-8413-43CDF91B8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Urban</Template>
  <TotalTime>1401</TotalTime>
  <Words>1655</Words>
  <Application>Microsoft Office PowerPoint</Application>
  <PresentationFormat>On-screen Show (4:3)</PresentationFormat>
  <Paragraphs>315</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vt:lpstr>
      <vt:lpstr>تطبيقات على الحاسب الشخصي 1103 حال المحاضرة الثانية</vt:lpstr>
      <vt:lpstr>PowerPoint Presentation</vt:lpstr>
      <vt:lpstr>                                                     أولا: أنظمة التشغيل Operating systems   </vt:lpstr>
      <vt:lpstr>                                                     أولا: أنظمة التشغيل Operating systems   </vt:lpstr>
      <vt:lpstr>                                                     أولا: أنظمة التشغيل Operating systems   </vt:lpstr>
      <vt:lpstr>                                                     أولا: أنظمة التشغيل Operating systems   </vt:lpstr>
      <vt:lpstr>                                                     أولا: أنظمة التشغيل Operating systems   </vt:lpstr>
      <vt:lpstr>ويبين الجدول التالي بعض أشهر أنواع الامتداد المستخدمة مع أسماء الملفات: </vt:lpstr>
      <vt:lpstr>ثانيًا: البرامج التطبيقية  أو التطبيقات Application software</vt:lpstr>
      <vt:lpstr>ثالثًا: لغات البرمجة  Programming languages</vt:lpstr>
      <vt:lpstr>ثالثًا: لغات البرمجة  Programming languages</vt:lpstr>
      <vt:lpstr>ثالثًا: لغات البرمجة  Programming languages</vt:lpstr>
      <vt:lpstr>رابعًا: برامج التشغيل المساعدة</vt:lpstr>
      <vt:lpstr>PowerPoint Presentation</vt:lpstr>
      <vt:lpstr>تصنيف الحاسبات الآلية  </vt:lpstr>
      <vt:lpstr>PowerPoint Presentation</vt:lpstr>
      <vt:lpstr>PowerPoint Presentation</vt:lpstr>
      <vt:lpstr>حسب تقنية عملها</vt:lpstr>
      <vt:lpstr>PowerPoint Presentation</vt:lpstr>
      <vt:lpstr>PowerPoint Presentation</vt:lpstr>
      <vt:lpstr>PowerPoint Presentation</vt:lpstr>
      <vt:lpstr>PowerPoint Presentation</vt:lpstr>
      <vt:lpstr>حسب الغرض من الاستخدام -  حسب نوعية العمل -</vt:lpstr>
      <vt:lpstr>PowerPoint Presentation</vt:lpstr>
      <vt:lpstr>PowerPoint Presentation</vt:lpstr>
      <vt:lpstr>حسب الحجم والأداء</vt:lpstr>
      <vt:lpstr>حسب الحجم والأداء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تصنيف الحاسبات الآلية  حسب الحجم والأداء</vt:lpstr>
      <vt:lpstr>المراجع: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على الحاسب الشخصي 1103 حال</dc:title>
  <dc:creator>asoma</dc:creator>
  <cp:lastModifiedBy>mhourani</cp:lastModifiedBy>
  <cp:revision>176</cp:revision>
  <dcterms:created xsi:type="dcterms:W3CDTF">2011-03-12T07:11:00Z</dcterms:created>
  <dcterms:modified xsi:type="dcterms:W3CDTF">2015-09-07T07:11:50Z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