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B4FAD-ADCA-4DC0-A2EA-CF8570D8C1FB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A2C06B-8F05-4F81-B0D6-14231E35F94B}">
      <dgm:prSet phldrT="[Text]"/>
      <dgm:spPr/>
      <dgm:t>
        <a:bodyPr/>
        <a:lstStyle/>
        <a:p>
          <a:pPr algn="ctr" rtl="1"/>
          <a:r>
            <a:rPr lang="ar-SA" dirty="0"/>
            <a:t>أنواع الجملة </a:t>
          </a:r>
          <a:endParaRPr lang="en-US" dirty="0"/>
        </a:p>
      </dgm:t>
    </dgm:pt>
    <dgm:pt modelId="{685C0C37-CA6B-4FED-BFA2-FD38EC84D31F}" type="parTrans" cxnId="{CA5670EB-B776-4D96-B293-7E2D41B113F2}">
      <dgm:prSet/>
      <dgm:spPr/>
      <dgm:t>
        <a:bodyPr/>
        <a:lstStyle/>
        <a:p>
          <a:endParaRPr lang="en-US"/>
        </a:p>
      </dgm:t>
    </dgm:pt>
    <dgm:pt modelId="{D1F1BD27-B6CC-4F73-BB95-FFFFEF8C7BE0}" type="sibTrans" cxnId="{CA5670EB-B776-4D96-B293-7E2D41B113F2}">
      <dgm:prSet/>
      <dgm:spPr/>
      <dgm:t>
        <a:bodyPr/>
        <a:lstStyle/>
        <a:p>
          <a:endParaRPr lang="en-US"/>
        </a:p>
      </dgm:t>
    </dgm:pt>
    <dgm:pt modelId="{0F235634-7CAC-402B-90E7-E7A2A1E81597}">
      <dgm:prSet phldrT="[Text]"/>
      <dgm:spPr/>
      <dgm:t>
        <a:bodyPr/>
        <a:lstStyle/>
        <a:p>
          <a:pPr rtl="1"/>
          <a:r>
            <a:rPr lang="ar-SA" dirty="0"/>
            <a:t>جملة فعلية</a:t>
          </a:r>
          <a:endParaRPr lang="en-US" dirty="0"/>
        </a:p>
      </dgm:t>
    </dgm:pt>
    <dgm:pt modelId="{11C8AD0A-4369-4956-9DC1-023E561E4246}" type="parTrans" cxnId="{99F9AEBE-4B5B-4F2F-B4BC-F6F7B7DC8A0A}">
      <dgm:prSet/>
      <dgm:spPr/>
      <dgm:t>
        <a:bodyPr/>
        <a:lstStyle/>
        <a:p>
          <a:endParaRPr lang="en-US"/>
        </a:p>
      </dgm:t>
    </dgm:pt>
    <dgm:pt modelId="{017A5869-E286-42C3-B45B-028F922563DD}" type="sibTrans" cxnId="{99F9AEBE-4B5B-4F2F-B4BC-F6F7B7DC8A0A}">
      <dgm:prSet/>
      <dgm:spPr/>
      <dgm:t>
        <a:bodyPr/>
        <a:lstStyle/>
        <a:p>
          <a:endParaRPr lang="en-US"/>
        </a:p>
      </dgm:t>
    </dgm:pt>
    <dgm:pt modelId="{C7CDC048-8127-4199-9150-E7F1C85B0AF3}">
      <dgm:prSet phldrT="[Text]"/>
      <dgm:spPr/>
      <dgm:t>
        <a:bodyPr/>
        <a:lstStyle/>
        <a:p>
          <a:pPr rtl="1"/>
          <a:r>
            <a:rPr lang="fa-IR" dirty="0"/>
            <a:t>متعد</a:t>
          </a:r>
          <a:r>
            <a:rPr lang="ar-SA" dirty="0"/>
            <a:t>ية</a:t>
          </a:r>
          <a:endParaRPr lang="en-US" dirty="0"/>
        </a:p>
      </dgm:t>
    </dgm:pt>
    <dgm:pt modelId="{C38481A4-C83D-456C-BF8D-2DE0B5D33CFD}" type="parTrans" cxnId="{47623A76-13E3-43D9-95A7-E5E9CCFAF2C0}">
      <dgm:prSet/>
      <dgm:spPr/>
      <dgm:t>
        <a:bodyPr/>
        <a:lstStyle/>
        <a:p>
          <a:endParaRPr lang="en-US"/>
        </a:p>
      </dgm:t>
    </dgm:pt>
    <dgm:pt modelId="{06323B8A-63F7-403C-AD5A-2E014DFEE262}" type="sibTrans" cxnId="{47623A76-13E3-43D9-95A7-E5E9CCFAF2C0}">
      <dgm:prSet/>
      <dgm:spPr/>
      <dgm:t>
        <a:bodyPr/>
        <a:lstStyle/>
        <a:p>
          <a:endParaRPr lang="en-US"/>
        </a:p>
      </dgm:t>
    </dgm:pt>
    <dgm:pt modelId="{82017DF6-268B-4E06-B095-B011B6FA373B}">
      <dgm:prSet phldrT="[Text]"/>
      <dgm:spPr/>
      <dgm:t>
        <a:bodyPr/>
        <a:lstStyle/>
        <a:p>
          <a:pPr rtl="1"/>
          <a:r>
            <a:rPr lang="fa-IR" dirty="0"/>
            <a:t>لازم</a:t>
          </a:r>
          <a:r>
            <a:rPr lang="ar-SA" dirty="0"/>
            <a:t>ة</a:t>
          </a:r>
          <a:endParaRPr lang="en-US" dirty="0"/>
        </a:p>
      </dgm:t>
    </dgm:pt>
    <dgm:pt modelId="{2AF44C3F-C791-46D4-86DC-48145CB75BC8}" type="parTrans" cxnId="{FC6BE9E6-0066-40B1-AEF8-6EB143EBE78C}">
      <dgm:prSet/>
      <dgm:spPr/>
      <dgm:t>
        <a:bodyPr/>
        <a:lstStyle/>
        <a:p>
          <a:endParaRPr lang="en-US"/>
        </a:p>
      </dgm:t>
    </dgm:pt>
    <dgm:pt modelId="{8AA0D069-4798-45D1-95FC-57BC7AA83691}" type="sibTrans" cxnId="{FC6BE9E6-0066-40B1-AEF8-6EB143EBE78C}">
      <dgm:prSet/>
      <dgm:spPr/>
      <dgm:t>
        <a:bodyPr/>
        <a:lstStyle/>
        <a:p>
          <a:endParaRPr lang="en-US"/>
        </a:p>
      </dgm:t>
    </dgm:pt>
    <dgm:pt modelId="{46F25611-65B9-45C6-BBB7-4DD06F68CA89}">
      <dgm:prSet phldrT="[Text]"/>
      <dgm:spPr/>
      <dgm:t>
        <a:bodyPr/>
        <a:lstStyle/>
        <a:p>
          <a:pPr rtl="1"/>
          <a:r>
            <a:rPr lang="ar-SA" dirty="0"/>
            <a:t>جملة اسمية</a:t>
          </a:r>
          <a:endParaRPr lang="en-US" dirty="0"/>
        </a:p>
      </dgm:t>
    </dgm:pt>
    <dgm:pt modelId="{BEC06531-1624-4ACF-81CC-20B21002D1B0}" type="parTrans" cxnId="{9CC597B1-4B81-4BF1-97D9-B19011EC7B60}">
      <dgm:prSet/>
      <dgm:spPr/>
      <dgm:t>
        <a:bodyPr/>
        <a:lstStyle/>
        <a:p>
          <a:endParaRPr lang="en-US"/>
        </a:p>
      </dgm:t>
    </dgm:pt>
    <dgm:pt modelId="{35727BA4-53F2-441F-A4CB-166A6FA5FC0B}" type="sibTrans" cxnId="{9CC597B1-4B81-4BF1-97D9-B19011EC7B60}">
      <dgm:prSet/>
      <dgm:spPr/>
      <dgm:t>
        <a:bodyPr/>
        <a:lstStyle/>
        <a:p>
          <a:endParaRPr lang="en-US"/>
        </a:p>
      </dgm:t>
    </dgm:pt>
    <dgm:pt modelId="{911DE14B-FBB1-4443-9DF5-8C9754C8058C}" type="pres">
      <dgm:prSet presAssocID="{03FB4FAD-ADCA-4DC0-A2EA-CF8570D8C1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347309-1561-45C6-AC29-062F79C9CB64}" type="pres">
      <dgm:prSet presAssocID="{0EA2C06B-8F05-4F81-B0D6-14231E35F94B}" presName="hierRoot1" presStyleCnt="0"/>
      <dgm:spPr/>
    </dgm:pt>
    <dgm:pt modelId="{83B9DC54-B354-450A-8E27-D440BE3C516C}" type="pres">
      <dgm:prSet presAssocID="{0EA2C06B-8F05-4F81-B0D6-14231E35F94B}" presName="composite" presStyleCnt="0"/>
      <dgm:spPr/>
    </dgm:pt>
    <dgm:pt modelId="{875ADA43-16BE-40CA-AC87-054BD48CAE24}" type="pres">
      <dgm:prSet presAssocID="{0EA2C06B-8F05-4F81-B0D6-14231E35F94B}" presName="background" presStyleLbl="node0" presStyleIdx="0" presStyleCnt="1"/>
      <dgm:spPr/>
    </dgm:pt>
    <dgm:pt modelId="{C1A45ABC-351B-494E-9D46-92C26B46EC24}" type="pres">
      <dgm:prSet presAssocID="{0EA2C06B-8F05-4F81-B0D6-14231E35F94B}" presName="text" presStyleLbl="fgAcc0" presStyleIdx="0" presStyleCnt="1" custLinFactNeighborX="-422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F4A8E6-95D7-4403-8AEE-966E5370BC94}" type="pres">
      <dgm:prSet presAssocID="{0EA2C06B-8F05-4F81-B0D6-14231E35F94B}" presName="hierChild2" presStyleCnt="0"/>
      <dgm:spPr/>
    </dgm:pt>
    <dgm:pt modelId="{376C48A9-508B-4F68-A177-6750D8FAE65B}" type="pres">
      <dgm:prSet presAssocID="{11C8AD0A-4369-4956-9DC1-023E561E424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C4AF1DC-BDE4-40CE-87BC-A02B9F02E529}" type="pres">
      <dgm:prSet presAssocID="{0F235634-7CAC-402B-90E7-E7A2A1E81597}" presName="hierRoot2" presStyleCnt="0"/>
      <dgm:spPr/>
    </dgm:pt>
    <dgm:pt modelId="{2ED62F40-6778-4252-B164-DF7C611E4CE0}" type="pres">
      <dgm:prSet presAssocID="{0F235634-7CAC-402B-90E7-E7A2A1E81597}" presName="composite2" presStyleCnt="0"/>
      <dgm:spPr/>
    </dgm:pt>
    <dgm:pt modelId="{3CE0796F-F96C-451C-AE3C-5484C1DD4DDE}" type="pres">
      <dgm:prSet presAssocID="{0F235634-7CAC-402B-90E7-E7A2A1E81597}" presName="background2" presStyleLbl="node2" presStyleIdx="0" presStyleCnt="2"/>
      <dgm:spPr/>
    </dgm:pt>
    <dgm:pt modelId="{D7B14728-C809-4497-A16E-AD54AD03B25B}" type="pres">
      <dgm:prSet presAssocID="{0F235634-7CAC-402B-90E7-E7A2A1E81597}" presName="text2" presStyleLbl="fgAcc2" presStyleIdx="0" presStyleCnt="2" custLinFactNeighborX="-31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8F552-C6E6-405A-B401-9D107DAFBD43}" type="pres">
      <dgm:prSet presAssocID="{0F235634-7CAC-402B-90E7-E7A2A1E81597}" presName="hierChild3" presStyleCnt="0"/>
      <dgm:spPr/>
    </dgm:pt>
    <dgm:pt modelId="{7B15B9A1-17BF-44ED-B146-7099C14BFC4F}" type="pres">
      <dgm:prSet presAssocID="{C38481A4-C83D-456C-BF8D-2DE0B5D33CF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2E7D3C1D-D305-41A4-AC28-5B81FCE35F46}" type="pres">
      <dgm:prSet presAssocID="{C7CDC048-8127-4199-9150-E7F1C85B0AF3}" presName="hierRoot3" presStyleCnt="0"/>
      <dgm:spPr/>
    </dgm:pt>
    <dgm:pt modelId="{D13D880A-521F-457A-911C-ECA71FE152CC}" type="pres">
      <dgm:prSet presAssocID="{C7CDC048-8127-4199-9150-E7F1C85B0AF3}" presName="composite3" presStyleCnt="0"/>
      <dgm:spPr/>
    </dgm:pt>
    <dgm:pt modelId="{A6F0C2E6-278B-471F-98DD-0285577CD4BD}" type="pres">
      <dgm:prSet presAssocID="{C7CDC048-8127-4199-9150-E7F1C85B0AF3}" presName="background3" presStyleLbl="node3" presStyleIdx="0" presStyleCnt="2"/>
      <dgm:spPr/>
    </dgm:pt>
    <dgm:pt modelId="{51698F74-CEEE-400E-B54B-EAAD7E017981}" type="pres">
      <dgm:prSet presAssocID="{C7CDC048-8127-4199-9150-E7F1C85B0AF3}" presName="text3" presStyleLbl="fgAcc3" presStyleIdx="0" presStyleCnt="2" custLinFactNeighborX="-23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A3FE6E-4B9D-45C1-A96C-7EA5300F0CD3}" type="pres">
      <dgm:prSet presAssocID="{C7CDC048-8127-4199-9150-E7F1C85B0AF3}" presName="hierChild4" presStyleCnt="0"/>
      <dgm:spPr/>
    </dgm:pt>
    <dgm:pt modelId="{C6A7D3B2-8327-4083-86F9-CCCD15059769}" type="pres">
      <dgm:prSet presAssocID="{2AF44C3F-C791-46D4-86DC-48145CB75BC8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A2167F3-895C-49D1-80F8-E491B4A16EAF}" type="pres">
      <dgm:prSet presAssocID="{82017DF6-268B-4E06-B095-B011B6FA373B}" presName="hierRoot3" presStyleCnt="0"/>
      <dgm:spPr/>
    </dgm:pt>
    <dgm:pt modelId="{E5CDE28B-4F82-4DC1-AEB2-8554A9943E8C}" type="pres">
      <dgm:prSet presAssocID="{82017DF6-268B-4E06-B095-B011B6FA373B}" presName="composite3" presStyleCnt="0"/>
      <dgm:spPr/>
    </dgm:pt>
    <dgm:pt modelId="{A08BB24E-32FE-4A35-9AB9-76AF7637DDDB}" type="pres">
      <dgm:prSet presAssocID="{82017DF6-268B-4E06-B095-B011B6FA373B}" presName="background3" presStyleLbl="node3" presStyleIdx="1" presStyleCnt="2"/>
      <dgm:spPr/>
    </dgm:pt>
    <dgm:pt modelId="{8AE25B63-9394-4A5D-B8DF-FCDC6C7699E7}" type="pres">
      <dgm:prSet presAssocID="{82017DF6-268B-4E06-B095-B011B6FA373B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DE72E7-12B9-4BDE-9546-69FC77C12E34}" type="pres">
      <dgm:prSet presAssocID="{82017DF6-268B-4E06-B095-B011B6FA373B}" presName="hierChild4" presStyleCnt="0"/>
      <dgm:spPr/>
    </dgm:pt>
    <dgm:pt modelId="{ABC307E6-2959-4E77-97B1-3AF12421E7D1}" type="pres">
      <dgm:prSet presAssocID="{BEC06531-1624-4ACF-81CC-20B21002D1B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EAAE918-2406-46A3-ABCB-87573E7E8012}" type="pres">
      <dgm:prSet presAssocID="{46F25611-65B9-45C6-BBB7-4DD06F68CA89}" presName="hierRoot2" presStyleCnt="0"/>
      <dgm:spPr/>
    </dgm:pt>
    <dgm:pt modelId="{4F8A1BEF-7926-48B4-91B3-6085DDC23324}" type="pres">
      <dgm:prSet presAssocID="{46F25611-65B9-45C6-BBB7-4DD06F68CA89}" presName="composite2" presStyleCnt="0"/>
      <dgm:spPr/>
    </dgm:pt>
    <dgm:pt modelId="{25A93439-72AA-4B8C-8DB9-BFF410CF35B6}" type="pres">
      <dgm:prSet presAssocID="{46F25611-65B9-45C6-BBB7-4DD06F68CA89}" presName="background2" presStyleLbl="node2" presStyleIdx="1" presStyleCnt="2"/>
      <dgm:spPr/>
    </dgm:pt>
    <dgm:pt modelId="{267C1921-69FE-4374-8031-1D806F34451F}" type="pres">
      <dgm:prSet presAssocID="{46F25611-65B9-45C6-BBB7-4DD06F68CA8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448CA1-4CB1-45B7-8E22-9B44AB1D1C9D}" type="pres">
      <dgm:prSet presAssocID="{46F25611-65B9-45C6-BBB7-4DD06F68CA89}" presName="hierChild3" presStyleCnt="0"/>
      <dgm:spPr/>
    </dgm:pt>
  </dgm:ptLst>
  <dgm:cxnLst>
    <dgm:cxn modelId="{BB74BA1C-BBB0-4C70-BB40-20BF5F89EE26}" type="presOf" srcId="{BEC06531-1624-4ACF-81CC-20B21002D1B0}" destId="{ABC307E6-2959-4E77-97B1-3AF12421E7D1}" srcOrd="0" destOrd="0" presId="urn:microsoft.com/office/officeart/2005/8/layout/hierarchy1"/>
    <dgm:cxn modelId="{1546FF0C-3FC7-4FCB-B8E1-CB51D9D36E89}" type="presOf" srcId="{0F235634-7CAC-402B-90E7-E7A2A1E81597}" destId="{D7B14728-C809-4497-A16E-AD54AD03B25B}" srcOrd="0" destOrd="0" presId="urn:microsoft.com/office/officeart/2005/8/layout/hierarchy1"/>
    <dgm:cxn modelId="{99F9AEBE-4B5B-4F2F-B4BC-F6F7B7DC8A0A}" srcId="{0EA2C06B-8F05-4F81-B0D6-14231E35F94B}" destId="{0F235634-7CAC-402B-90E7-E7A2A1E81597}" srcOrd="0" destOrd="0" parTransId="{11C8AD0A-4369-4956-9DC1-023E561E4246}" sibTransId="{017A5869-E286-42C3-B45B-028F922563DD}"/>
    <dgm:cxn modelId="{B37F7CBB-8C67-4749-B0F2-586F699297C9}" type="presOf" srcId="{11C8AD0A-4369-4956-9DC1-023E561E4246}" destId="{376C48A9-508B-4F68-A177-6750D8FAE65B}" srcOrd="0" destOrd="0" presId="urn:microsoft.com/office/officeart/2005/8/layout/hierarchy1"/>
    <dgm:cxn modelId="{53537B48-F0BF-4471-B579-81D50684908D}" type="presOf" srcId="{82017DF6-268B-4E06-B095-B011B6FA373B}" destId="{8AE25B63-9394-4A5D-B8DF-FCDC6C7699E7}" srcOrd="0" destOrd="0" presId="urn:microsoft.com/office/officeart/2005/8/layout/hierarchy1"/>
    <dgm:cxn modelId="{51E5F2B8-261F-4063-8543-43C77FA22DE3}" type="presOf" srcId="{46F25611-65B9-45C6-BBB7-4DD06F68CA89}" destId="{267C1921-69FE-4374-8031-1D806F34451F}" srcOrd="0" destOrd="0" presId="urn:microsoft.com/office/officeart/2005/8/layout/hierarchy1"/>
    <dgm:cxn modelId="{C5BA49AE-54DA-4133-BE83-503323BA6BA1}" type="presOf" srcId="{2AF44C3F-C791-46D4-86DC-48145CB75BC8}" destId="{C6A7D3B2-8327-4083-86F9-CCCD15059769}" srcOrd="0" destOrd="0" presId="urn:microsoft.com/office/officeart/2005/8/layout/hierarchy1"/>
    <dgm:cxn modelId="{766FBC49-CD9D-4A60-A93E-7096E97CF425}" type="presOf" srcId="{C7CDC048-8127-4199-9150-E7F1C85B0AF3}" destId="{51698F74-CEEE-400E-B54B-EAAD7E017981}" srcOrd="0" destOrd="0" presId="urn:microsoft.com/office/officeart/2005/8/layout/hierarchy1"/>
    <dgm:cxn modelId="{9CC597B1-4B81-4BF1-97D9-B19011EC7B60}" srcId="{0EA2C06B-8F05-4F81-B0D6-14231E35F94B}" destId="{46F25611-65B9-45C6-BBB7-4DD06F68CA89}" srcOrd="1" destOrd="0" parTransId="{BEC06531-1624-4ACF-81CC-20B21002D1B0}" sibTransId="{35727BA4-53F2-441F-A4CB-166A6FA5FC0B}"/>
    <dgm:cxn modelId="{EED91296-2B44-4CD8-8ACD-0C4ECC2A5076}" type="presOf" srcId="{03FB4FAD-ADCA-4DC0-A2EA-CF8570D8C1FB}" destId="{911DE14B-FBB1-4443-9DF5-8C9754C8058C}" srcOrd="0" destOrd="0" presId="urn:microsoft.com/office/officeart/2005/8/layout/hierarchy1"/>
    <dgm:cxn modelId="{FC6BE9E6-0066-40B1-AEF8-6EB143EBE78C}" srcId="{0F235634-7CAC-402B-90E7-E7A2A1E81597}" destId="{82017DF6-268B-4E06-B095-B011B6FA373B}" srcOrd="1" destOrd="0" parTransId="{2AF44C3F-C791-46D4-86DC-48145CB75BC8}" sibTransId="{8AA0D069-4798-45D1-95FC-57BC7AA83691}"/>
    <dgm:cxn modelId="{CA5670EB-B776-4D96-B293-7E2D41B113F2}" srcId="{03FB4FAD-ADCA-4DC0-A2EA-CF8570D8C1FB}" destId="{0EA2C06B-8F05-4F81-B0D6-14231E35F94B}" srcOrd="0" destOrd="0" parTransId="{685C0C37-CA6B-4FED-BFA2-FD38EC84D31F}" sibTransId="{D1F1BD27-B6CC-4F73-BB95-FFFFEF8C7BE0}"/>
    <dgm:cxn modelId="{89E22780-D197-476B-9A4C-FF1F334694E7}" type="presOf" srcId="{C38481A4-C83D-456C-BF8D-2DE0B5D33CFD}" destId="{7B15B9A1-17BF-44ED-B146-7099C14BFC4F}" srcOrd="0" destOrd="0" presId="urn:microsoft.com/office/officeart/2005/8/layout/hierarchy1"/>
    <dgm:cxn modelId="{FBB92939-A25B-41F9-8492-ADE4F9F03CEC}" type="presOf" srcId="{0EA2C06B-8F05-4F81-B0D6-14231E35F94B}" destId="{C1A45ABC-351B-494E-9D46-92C26B46EC24}" srcOrd="0" destOrd="0" presId="urn:microsoft.com/office/officeart/2005/8/layout/hierarchy1"/>
    <dgm:cxn modelId="{47623A76-13E3-43D9-95A7-E5E9CCFAF2C0}" srcId="{0F235634-7CAC-402B-90E7-E7A2A1E81597}" destId="{C7CDC048-8127-4199-9150-E7F1C85B0AF3}" srcOrd="0" destOrd="0" parTransId="{C38481A4-C83D-456C-BF8D-2DE0B5D33CFD}" sibTransId="{06323B8A-63F7-403C-AD5A-2E014DFEE262}"/>
    <dgm:cxn modelId="{CE82E270-A735-4CFE-BD85-F9267576A369}" type="presParOf" srcId="{911DE14B-FBB1-4443-9DF5-8C9754C8058C}" destId="{CF347309-1561-45C6-AC29-062F79C9CB64}" srcOrd="0" destOrd="0" presId="urn:microsoft.com/office/officeart/2005/8/layout/hierarchy1"/>
    <dgm:cxn modelId="{0CC10A14-9FF1-4CC2-AAA1-09CA2F677B14}" type="presParOf" srcId="{CF347309-1561-45C6-AC29-062F79C9CB64}" destId="{83B9DC54-B354-450A-8E27-D440BE3C516C}" srcOrd="0" destOrd="0" presId="urn:microsoft.com/office/officeart/2005/8/layout/hierarchy1"/>
    <dgm:cxn modelId="{D346B857-1B06-48F5-951E-F97CE97F9708}" type="presParOf" srcId="{83B9DC54-B354-450A-8E27-D440BE3C516C}" destId="{875ADA43-16BE-40CA-AC87-054BD48CAE24}" srcOrd="0" destOrd="0" presId="urn:microsoft.com/office/officeart/2005/8/layout/hierarchy1"/>
    <dgm:cxn modelId="{26C1FF4E-C571-4D03-8A35-7C67775D8F05}" type="presParOf" srcId="{83B9DC54-B354-450A-8E27-D440BE3C516C}" destId="{C1A45ABC-351B-494E-9D46-92C26B46EC24}" srcOrd="1" destOrd="0" presId="urn:microsoft.com/office/officeart/2005/8/layout/hierarchy1"/>
    <dgm:cxn modelId="{4FA3112F-9012-40ED-AE32-EC0D2E4BFCDF}" type="presParOf" srcId="{CF347309-1561-45C6-AC29-062F79C9CB64}" destId="{BCF4A8E6-95D7-4403-8AEE-966E5370BC94}" srcOrd="1" destOrd="0" presId="urn:microsoft.com/office/officeart/2005/8/layout/hierarchy1"/>
    <dgm:cxn modelId="{19EFD299-B328-4271-8CFC-DC14648FE3AF}" type="presParOf" srcId="{BCF4A8E6-95D7-4403-8AEE-966E5370BC94}" destId="{376C48A9-508B-4F68-A177-6750D8FAE65B}" srcOrd="0" destOrd="0" presId="urn:microsoft.com/office/officeart/2005/8/layout/hierarchy1"/>
    <dgm:cxn modelId="{3E288CF3-59EC-49CE-8BA2-F35E84797970}" type="presParOf" srcId="{BCF4A8E6-95D7-4403-8AEE-966E5370BC94}" destId="{DC4AF1DC-BDE4-40CE-87BC-A02B9F02E529}" srcOrd="1" destOrd="0" presId="urn:microsoft.com/office/officeart/2005/8/layout/hierarchy1"/>
    <dgm:cxn modelId="{2D9A5D97-D9F6-40E7-8345-9CAA3D8A5D8F}" type="presParOf" srcId="{DC4AF1DC-BDE4-40CE-87BC-A02B9F02E529}" destId="{2ED62F40-6778-4252-B164-DF7C611E4CE0}" srcOrd="0" destOrd="0" presId="urn:microsoft.com/office/officeart/2005/8/layout/hierarchy1"/>
    <dgm:cxn modelId="{B698F2C1-F931-493D-B5B9-D77AB3477497}" type="presParOf" srcId="{2ED62F40-6778-4252-B164-DF7C611E4CE0}" destId="{3CE0796F-F96C-451C-AE3C-5484C1DD4DDE}" srcOrd="0" destOrd="0" presId="urn:microsoft.com/office/officeart/2005/8/layout/hierarchy1"/>
    <dgm:cxn modelId="{734BAC56-B7AE-446B-981D-1A3B1F904817}" type="presParOf" srcId="{2ED62F40-6778-4252-B164-DF7C611E4CE0}" destId="{D7B14728-C809-4497-A16E-AD54AD03B25B}" srcOrd="1" destOrd="0" presId="urn:microsoft.com/office/officeart/2005/8/layout/hierarchy1"/>
    <dgm:cxn modelId="{8EF3DE9D-CFBC-4053-9C3E-D71E4D91940C}" type="presParOf" srcId="{DC4AF1DC-BDE4-40CE-87BC-A02B9F02E529}" destId="{6A48F552-C6E6-405A-B401-9D107DAFBD43}" srcOrd="1" destOrd="0" presId="urn:microsoft.com/office/officeart/2005/8/layout/hierarchy1"/>
    <dgm:cxn modelId="{CD601DF8-1889-4A08-BE48-1AE42F223425}" type="presParOf" srcId="{6A48F552-C6E6-405A-B401-9D107DAFBD43}" destId="{7B15B9A1-17BF-44ED-B146-7099C14BFC4F}" srcOrd="0" destOrd="0" presId="urn:microsoft.com/office/officeart/2005/8/layout/hierarchy1"/>
    <dgm:cxn modelId="{4DBC1088-EB5A-467A-A9CC-638EBA1C026C}" type="presParOf" srcId="{6A48F552-C6E6-405A-B401-9D107DAFBD43}" destId="{2E7D3C1D-D305-41A4-AC28-5B81FCE35F46}" srcOrd="1" destOrd="0" presId="urn:microsoft.com/office/officeart/2005/8/layout/hierarchy1"/>
    <dgm:cxn modelId="{81868564-744E-44BA-9783-86F27211E8F1}" type="presParOf" srcId="{2E7D3C1D-D305-41A4-AC28-5B81FCE35F46}" destId="{D13D880A-521F-457A-911C-ECA71FE152CC}" srcOrd="0" destOrd="0" presId="urn:microsoft.com/office/officeart/2005/8/layout/hierarchy1"/>
    <dgm:cxn modelId="{C88569DC-5EAB-4CE9-9123-BB2919774958}" type="presParOf" srcId="{D13D880A-521F-457A-911C-ECA71FE152CC}" destId="{A6F0C2E6-278B-471F-98DD-0285577CD4BD}" srcOrd="0" destOrd="0" presId="urn:microsoft.com/office/officeart/2005/8/layout/hierarchy1"/>
    <dgm:cxn modelId="{3BAD7071-03D5-4F1A-BF43-65F620425BCB}" type="presParOf" srcId="{D13D880A-521F-457A-911C-ECA71FE152CC}" destId="{51698F74-CEEE-400E-B54B-EAAD7E017981}" srcOrd="1" destOrd="0" presId="urn:microsoft.com/office/officeart/2005/8/layout/hierarchy1"/>
    <dgm:cxn modelId="{FFFB73B7-25C1-46B7-85B3-F802F44148BD}" type="presParOf" srcId="{2E7D3C1D-D305-41A4-AC28-5B81FCE35F46}" destId="{E5A3FE6E-4B9D-45C1-A96C-7EA5300F0CD3}" srcOrd="1" destOrd="0" presId="urn:microsoft.com/office/officeart/2005/8/layout/hierarchy1"/>
    <dgm:cxn modelId="{D7BABF4E-6E55-4E18-8E15-67EA55F4A2FF}" type="presParOf" srcId="{6A48F552-C6E6-405A-B401-9D107DAFBD43}" destId="{C6A7D3B2-8327-4083-86F9-CCCD15059769}" srcOrd="2" destOrd="0" presId="urn:microsoft.com/office/officeart/2005/8/layout/hierarchy1"/>
    <dgm:cxn modelId="{3CC2EE9C-8082-4078-A456-A38CE5B19395}" type="presParOf" srcId="{6A48F552-C6E6-405A-B401-9D107DAFBD43}" destId="{0A2167F3-895C-49D1-80F8-E491B4A16EAF}" srcOrd="3" destOrd="0" presId="urn:microsoft.com/office/officeart/2005/8/layout/hierarchy1"/>
    <dgm:cxn modelId="{CA635E45-0D83-49F9-AD4A-B27E52C653A5}" type="presParOf" srcId="{0A2167F3-895C-49D1-80F8-E491B4A16EAF}" destId="{E5CDE28B-4F82-4DC1-AEB2-8554A9943E8C}" srcOrd="0" destOrd="0" presId="urn:microsoft.com/office/officeart/2005/8/layout/hierarchy1"/>
    <dgm:cxn modelId="{644258CF-BEB4-4ED1-B0F5-08F01C583BD9}" type="presParOf" srcId="{E5CDE28B-4F82-4DC1-AEB2-8554A9943E8C}" destId="{A08BB24E-32FE-4A35-9AB9-76AF7637DDDB}" srcOrd="0" destOrd="0" presId="urn:microsoft.com/office/officeart/2005/8/layout/hierarchy1"/>
    <dgm:cxn modelId="{F06061A4-45B0-49A9-9EDF-6A26ACA41428}" type="presParOf" srcId="{E5CDE28B-4F82-4DC1-AEB2-8554A9943E8C}" destId="{8AE25B63-9394-4A5D-B8DF-FCDC6C7699E7}" srcOrd="1" destOrd="0" presId="urn:microsoft.com/office/officeart/2005/8/layout/hierarchy1"/>
    <dgm:cxn modelId="{67C2D338-AFD6-4733-B798-A79624A48C9E}" type="presParOf" srcId="{0A2167F3-895C-49D1-80F8-E491B4A16EAF}" destId="{B1DE72E7-12B9-4BDE-9546-69FC77C12E34}" srcOrd="1" destOrd="0" presId="urn:microsoft.com/office/officeart/2005/8/layout/hierarchy1"/>
    <dgm:cxn modelId="{17DE7F71-B3C5-4E13-B13F-72D602DA14BA}" type="presParOf" srcId="{BCF4A8E6-95D7-4403-8AEE-966E5370BC94}" destId="{ABC307E6-2959-4E77-97B1-3AF12421E7D1}" srcOrd="2" destOrd="0" presId="urn:microsoft.com/office/officeart/2005/8/layout/hierarchy1"/>
    <dgm:cxn modelId="{599C30A1-59AE-41B3-A81C-77F6B03F12F6}" type="presParOf" srcId="{BCF4A8E6-95D7-4403-8AEE-966E5370BC94}" destId="{4EAAE918-2406-46A3-ABCB-87573E7E8012}" srcOrd="3" destOrd="0" presId="urn:microsoft.com/office/officeart/2005/8/layout/hierarchy1"/>
    <dgm:cxn modelId="{0BDA6AA6-6425-4B29-8BBB-3DF568C5C97D}" type="presParOf" srcId="{4EAAE918-2406-46A3-ABCB-87573E7E8012}" destId="{4F8A1BEF-7926-48B4-91B3-6085DDC23324}" srcOrd="0" destOrd="0" presId="urn:microsoft.com/office/officeart/2005/8/layout/hierarchy1"/>
    <dgm:cxn modelId="{AF83104B-322A-4AA4-BBF0-62F068D96AA8}" type="presParOf" srcId="{4F8A1BEF-7926-48B4-91B3-6085DDC23324}" destId="{25A93439-72AA-4B8C-8DB9-BFF410CF35B6}" srcOrd="0" destOrd="0" presId="urn:microsoft.com/office/officeart/2005/8/layout/hierarchy1"/>
    <dgm:cxn modelId="{0F86547C-FE21-4594-B0A0-52AA5B37C892}" type="presParOf" srcId="{4F8A1BEF-7926-48B4-91B3-6085DDC23324}" destId="{267C1921-69FE-4374-8031-1D806F34451F}" srcOrd="1" destOrd="0" presId="urn:microsoft.com/office/officeart/2005/8/layout/hierarchy1"/>
    <dgm:cxn modelId="{F7C84001-F62D-4602-AC11-BFFC871D4284}" type="presParOf" srcId="{4EAAE918-2406-46A3-ABCB-87573E7E8012}" destId="{CB448CA1-4CB1-45B7-8E22-9B44AB1D1C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65D12-5C72-40E2-8BBC-D722C22199DA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4B92A1-6608-4F0D-97C9-931FBC82F770}">
      <dgm:prSet phldrT="[Text]" custT="1"/>
      <dgm:spPr/>
      <dgm:t>
        <a:bodyPr/>
        <a:lstStyle/>
        <a:p>
          <a:r>
            <a:rPr lang="ar-SA" sz="3600" dirty="0"/>
            <a:t>تتكون الجملة الاسمية من ثلاثة أجزاء</a:t>
          </a:r>
          <a:endParaRPr lang="en-US" sz="3600" dirty="0"/>
        </a:p>
      </dgm:t>
    </dgm:pt>
    <dgm:pt modelId="{96A02299-72FE-4480-B383-8AAEEDCF64D1}" type="parTrans" cxnId="{C6302275-4108-4DD7-8EB5-B01604BC8E89}">
      <dgm:prSet/>
      <dgm:spPr/>
      <dgm:t>
        <a:bodyPr/>
        <a:lstStyle/>
        <a:p>
          <a:endParaRPr lang="en-US"/>
        </a:p>
      </dgm:t>
    </dgm:pt>
    <dgm:pt modelId="{21C3B75E-4402-4D9D-B852-DDB29BE76B60}" type="sibTrans" cxnId="{C6302275-4108-4DD7-8EB5-B01604BC8E89}">
      <dgm:prSet/>
      <dgm:spPr/>
      <dgm:t>
        <a:bodyPr/>
        <a:lstStyle/>
        <a:p>
          <a:endParaRPr lang="en-US"/>
        </a:p>
      </dgm:t>
    </dgm:pt>
    <dgm:pt modelId="{E82083CC-0704-4188-8000-75849C53EB59}">
      <dgm:prSet phldrT="[Text]" custT="1"/>
      <dgm:spPr/>
      <dgm:t>
        <a:bodyPr/>
        <a:lstStyle/>
        <a:p>
          <a:r>
            <a:rPr lang="ar-SA" sz="4800" dirty="0"/>
            <a:t>رابطة3</a:t>
          </a:r>
          <a:endParaRPr lang="en-US" sz="4800" dirty="0"/>
        </a:p>
      </dgm:t>
    </dgm:pt>
    <dgm:pt modelId="{F2341A11-2D11-4DFC-B1B0-23BAA14A76B4}" type="parTrans" cxnId="{C288EDF8-D308-4237-84DC-6F36913E28B9}">
      <dgm:prSet/>
      <dgm:spPr/>
      <dgm:t>
        <a:bodyPr/>
        <a:lstStyle/>
        <a:p>
          <a:endParaRPr lang="en-US"/>
        </a:p>
      </dgm:t>
    </dgm:pt>
    <dgm:pt modelId="{9D29F70A-8D29-4E10-AD48-E00B940B6DE2}" type="sibTrans" cxnId="{C288EDF8-D308-4237-84DC-6F36913E28B9}">
      <dgm:prSet/>
      <dgm:spPr/>
      <dgm:t>
        <a:bodyPr/>
        <a:lstStyle/>
        <a:p>
          <a:endParaRPr lang="en-US"/>
        </a:p>
      </dgm:t>
    </dgm:pt>
    <dgm:pt modelId="{6728975B-5138-4290-8D79-F4392D79441D}">
      <dgm:prSet phldrT="[Text]" custT="1"/>
      <dgm:spPr/>
      <dgm:t>
        <a:bodyPr/>
        <a:lstStyle/>
        <a:p>
          <a:r>
            <a:rPr lang="ar-SA" sz="4400" dirty="0"/>
            <a:t>مسند2</a:t>
          </a:r>
          <a:endParaRPr lang="en-US" sz="4400" dirty="0"/>
        </a:p>
      </dgm:t>
    </dgm:pt>
    <dgm:pt modelId="{61998439-D5A8-4759-95BE-F97D95A3F404}" type="parTrans" cxnId="{344FC7BD-D533-435E-8EA9-3F9D5BC56963}">
      <dgm:prSet/>
      <dgm:spPr/>
      <dgm:t>
        <a:bodyPr/>
        <a:lstStyle/>
        <a:p>
          <a:endParaRPr lang="en-US"/>
        </a:p>
      </dgm:t>
    </dgm:pt>
    <dgm:pt modelId="{31F35773-B094-4AF5-A241-500D28504EDA}" type="sibTrans" cxnId="{344FC7BD-D533-435E-8EA9-3F9D5BC56963}">
      <dgm:prSet/>
      <dgm:spPr/>
      <dgm:t>
        <a:bodyPr/>
        <a:lstStyle/>
        <a:p>
          <a:endParaRPr lang="en-US"/>
        </a:p>
      </dgm:t>
    </dgm:pt>
    <dgm:pt modelId="{4F862F23-17AF-4BE5-A1E2-A07DCE6D4DE8}">
      <dgm:prSet phldrT="[Text]" custT="1"/>
      <dgm:spPr/>
      <dgm:t>
        <a:bodyPr/>
        <a:lstStyle/>
        <a:p>
          <a:r>
            <a:rPr lang="ar-SA" sz="4400" dirty="0"/>
            <a:t>مسند إليه1</a:t>
          </a:r>
        </a:p>
      </dgm:t>
    </dgm:pt>
    <dgm:pt modelId="{0C9B2036-CB1E-4B95-909C-EB3A3E0177CE}" type="parTrans" cxnId="{91F1EDD3-4F21-41A3-875C-A9AC7EDA2616}">
      <dgm:prSet/>
      <dgm:spPr/>
      <dgm:t>
        <a:bodyPr/>
        <a:lstStyle/>
        <a:p>
          <a:endParaRPr lang="en-US"/>
        </a:p>
      </dgm:t>
    </dgm:pt>
    <dgm:pt modelId="{BA802D18-2205-4EE2-AC7C-7DAC3E108FA2}" type="sibTrans" cxnId="{91F1EDD3-4F21-41A3-875C-A9AC7EDA2616}">
      <dgm:prSet/>
      <dgm:spPr/>
      <dgm:t>
        <a:bodyPr/>
        <a:lstStyle/>
        <a:p>
          <a:endParaRPr lang="en-US"/>
        </a:p>
      </dgm:t>
    </dgm:pt>
    <dgm:pt modelId="{19C295E9-1E6C-4EDD-888C-ACF25ECF5276}" type="pres">
      <dgm:prSet presAssocID="{62765D12-5C72-40E2-8BBC-D722C22199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1C3265-9A34-4F03-9660-BD7F9F60DBCD}" type="pres">
      <dgm:prSet presAssocID="{7B4B92A1-6608-4F0D-97C9-931FBC82F770}" presName="hierRoot1" presStyleCnt="0">
        <dgm:presLayoutVars>
          <dgm:hierBranch val="init"/>
        </dgm:presLayoutVars>
      </dgm:prSet>
      <dgm:spPr/>
    </dgm:pt>
    <dgm:pt modelId="{C5CC1F93-85D9-4A3F-926C-A40398EF267E}" type="pres">
      <dgm:prSet presAssocID="{7B4B92A1-6608-4F0D-97C9-931FBC82F770}" presName="rootComposite1" presStyleCnt="0"/>
      <dgm:spPr/>
    </dgm:pt>
    <dgm:pt modelId="{73BDBA69-3AD0-4887-9165-C89B333CC04B}" type="pres">
      <dgm:prSet presAssocID="{7B4B92A1-6608-4F0D-97C9-931FBC82F770}" presName="rootText1" presStyleLbl="node0" presStyleIdx="0" presStyleCnt="1" custScaleX="188125" custScaleY="119345" custLinFactNeighborX="-2850" custLinFactNeighborY="-34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E07CE2-EAEF-40B1-ABA1-F7EC350946CD}" type="pres">
      <dgm:prSet presAssocID="{7B4B92A1-6608-4F0D-97C9-931FBC82F77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23DFB59-9366-4924-A374-E1FFC276E9B4}" type="pres">
      <dgm:prSet presAssocID="{7B4B92A1-6608-4F0D-97C9-931FBC82F770}" presName="hierChild2" presStyleCnt="0"/>
      <dgm:spPr/>
    </dgm:pt>
    <dgm:pt modelId="{85293B1F-E3D5-4C01-B466-F37F69C581FD}" type="pres">
      <dgm:prSet presAssocID="{F2341A11-2D11-4DFC-B1B0-23BAA14A76B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63F21E7-26F5-4A22-8BDD-0E207301EBF2}" type="pres">
      <dgm:prSet presAssocID="{E82083CC-0704-4188-8000-75849C53EB59}" presName="hierRoot2" presStyleCnt="0">
        <dgm:presLayoutVars>
          <dgm:hierBranch val="init"/>
        </dgm:presLayoutVars>
      </dgm:prSet>
      <dgm:spPr/>
    </dgm:pt>
    <dgm:pt modelId="{C300AF4C-711C-491F-99C7-58AC59A14420}" type="pres">
      <dgm:prSet presAssocID="{E82083CC-0704-4188-8000-75849C53EB59}" presName="rootComposite" presStyleCnt="0"/>
      <dgm:spPr/>
    </dgm:pt>
    <dgm:pt modelId="{313B1B72-D387-4598-9A62-ACC092D91D3B}" type="pres">
      <dgm:prSet presAssocID="{E82083CC-0704-4188-8000-75849C53EB59}" presName="rootText" presStyleLbl="node2" presStyleIdx="0" presStyleCnt="3" custLinFactNeighborX="5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D0FEB5-5DC2-47DE-9208-99515DD3EE6E}" type="pres">
      <dgm:prSet presAssocID="{E82083CC-0704-4188-8000-75849C53EB59}" presName="rootConnector" presStyleLbl="node2" presStyleIdx="0" presStyleCnt="3"/>
      <dgm:spPr/>
      <dgm:t>
        <a:bodyPr/>
        <a:lstStyle/>
        <a:p>
          <a:endParaRPr lang="en-US"/>
        </a:p>
      </dgm:t>
    </dgm:pt>
    <dgm:pt modelId="{4C36414D-15A6-4BFB-99D5-CCF0DE4F1416}" type="pres">
      <dgm:prSet presAssocID="{E82083CC-0704-4188-8000-75849C53EB59}" presName="hierChild4" presStyleCnt="0"/>
      <dgm:spPr/>
    </dgm:pt>
    <dgm:pt modelId="{C0A294B4-0B15-4082-9798-FFAEC82737DA}" type="pres">
      <dgm:prSet presAssocID="{E82083CC-0704-4188-8000-75849C53EB59}" presName="hierChild5" presStyleCnt="0"/>
      <dgm:spPr/>
    </dgm:pt>
    <dgm:pt modelId="{C11A1D05-AC15-4A98-9AD2-CF8A99525A52}" type="pres">
      <dgm:prSet presAssocID="{61998439-D5A8-4759-95BE-F97D95A3F40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F0089DA-9E2E-429E-9243-15075E97A676}" type="pres">
      <dgm:prSet presAssocID="{6728975B-5138-4290-8D79-F4392D79441D}" presName="hierRoot2" presStyleCnt="0">
        <dgm:presLayoutVars>
          <dgm:hierBranch val="init"/>
        </dgm:presLayoutVars>
      </dgm:prSet>
      <dgm:spPr/>
    </dgm:pt>
    <dgm:pt modelId="{A4952692-5BF9-4379-A1DF-AD936E86FA99}" type="pres">
      <dgm:prSet presAssocID="{6728975B-5138-4290-8D79-F4392D79441D}" presName="rootComposite" presStyleCnt="0"/>
      <dgm:spPr/>
    </dgm:pt>
    <dgm:pt modelId="{76FD230E-C75A-49B2-8E15-A762CCCED08E}" type="pres">
      <dgm:prSet presAssocID="{6728975B-5138-4290-8D79-F4392D79441D}" presName="rootText" presStyleLbl="node2" presStyleIdx="1" presStyleCnt="3" custLinFactNeighborX="-4157" custLinFactNeighborY="-3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0FB1D8-DC97-42E3-AE89-48846969759B}" type="pres">
      <dgm:prSet presAssocID="{6728975B-5138-4290-8D79-F4392D79441D}" presName="rootConnector" presStyleLbl="node2" presStyleIdx="1" presStyleCnt="3"/>
      <dgm:spPr/>
      <dgm:t>
        <a:bodyPr/>
        <a:lstStyle/>
        <a:p>
          <a:endParaRPr lang="en-US"/>
        </a:p>
      </dgm:t>
    </dgm:pt>
    <dgm:pt modelId="{811AB05D-71D5-44D4-9B23-4D9B078BA064}" type="pres">
      <dgm:prSet presAssocID="{6728975B-5138-4290-8D79-F4392D79441D}" presName="hierChild4" presStyleCnt="0"/>
      <dgm:spPr/>
    </dgm:pt>
    <dgm:pt modelId="{2EECD42E-129A-4C81-A99D-8D4A0FE7A8BA}" type="pres">
      <dgm:prSet presAssocID="{6728975B-5138-4290-8D79-F4392D79441D}" presName="hierChild5" presStyleCnt="0"/>
      <dgm:spPr/>
    </dgm:pt>
    <dgm:pt modelId="{63A0A8D5-36CB-4A09-9E77-F52F1C5174DE}" type="pres">
      <dgm:prSet presAssocID="{0C9B2036-CB1E-4B95-909C-EB3A3E0177C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F947B13-0D05-478F-81A8-09B0AA821C40}" type="pres">
      <dgm:prSet presAssocID="{4F862F23-17AF-4BE5-A1E2-A07DCE6D4DE8}" presName="hierRoot2" presStyleCnt="0">
        <dgm:presLayoutVars>
          <dgm:hierBranch val="init"/>
        </dgm:presLayoutVars>
      </dgm:prSet>
      <dgm:spPr/>
    </dgm:pt>
    <dgm:pt modelId="{8DFA4A02-7852-4AE1-A586-9BD1C20A739A}" type="pres">
      <dgm:prSet presAssocID="{4F862F23-17AF-4BE5-A1E2-A07DCE6D4DE8}" presName="rootComposite" presStyleCnt="0"/>
      <dgm:spPr/>
    </dgm:pt>
    <dgm:pt modelId="{944F04E8-3FC3-48C5-8FA7-DC546737035B}" type="pres">
      <dgm:prSet presAssocID="{4F862F23-17AF-4BE5-A1E2-A07DCE6D4DE8}" presName="rootText" presStyleLbl="node2" presStyleIdx="2" presStyleCnt="3" custLinFactNeighborX="-5441" custLinFactNeighborY="-3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182C31-AA77-4634-A44C-539E85A81994}" type="pres">
      <dgm:prSet presAssocID="{4F862F23-17AF-4BE5-A1E2-A07DCE6D4DE8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F59960-3652-4BBF-A2E2-7F08EEE8B055}" type="pres">
      <dgm:prSet presAssocID="{4F862F23-17AF-4BE5-A1E2-A07DCE6D4DE8}" presName="hierChild4" presStyleCnt="0"/>
      <dgm:spPr/>
    </dgm:pt>
    <dgm:pt modelId="{899B2CBE-88F5-4566-A204-188D732EE431}" type="pres">
      <dgm:prSet presAssocID="{4F862F23-17AF-4BE5-A1E2-A07DCE6D4DE8}" presName="hierChild5" presStyleCnt="0"/>
      <dgm:spPr/>
    </dgm:pt>
    <dgm:pt modelId="{C0DC5F3A-D55F-4CCD-8748-26E53B278D95}" type="pres">
      <dgm:prSet presAssocID="{7B4B92A1-6608-4F0D-97C9-931FBC82F770}" presName="hierChild3" presStyleCnt="0"/>
      <dgm:spPr/>
    </dgm:pt>
  </dgm:ptLst>
  <dgm:cxnLst>
    <dgm:cxn modelId="{344FC7BD-D533-435E-8EA9-3F9D5BC56963}" srcId="{7B4B92A1-6608-4F0D-97C9-931FBC82F770}" destId="{6728975B-5138-4290-8D79-F4392D79441D}" srcOrd="1" destOrd="0" parTransId="{61998439-D5A8-4759-95BE-F97D95A3F404}" sibTransId="{31F35773-B094-4AF5-A241-500D28504EDA}"/>
    <dgm:cxn modelId="{A46489B0-CC88-4FBE-8486-43B30D48BDA7}" type="presOf" srcId="{6728975B-5138-4290-8D79-F4392D79441D}" destId="{76FD230E-C75A-49B2-8E15-A762CCCED08E}" srcOrd="0" destOrd="0" presId="urn:microsoft.com/office/officeart/2005/8/layout/orgChart1"/>
    <dgm:cxn modelId="{0ED39BF8-05A8-41EF-A778-7C911B9B6683}" type="presOf" srcId="{F2341A11-2D11-4DFC-B1B0-23BAA14A76B4}" destId="{85293B1F-E3D5-4C01-B466-F37F69C581FD}" srcOrd="0" destOrd="0" presId="urn:microsoft.com/office/officeart/2005/8/layout/orgChart1"/>
    <dgm:cxn modelId="{C288EDF8-D308-4237-84DC-6F36913E28B9}" srcId="{7B4B92A1-6608-4F0D-97C9-931FBC82F770}" destId="{E82083CC-0704-4188-8000-75849C53EB59}" srcOrd="0" destOrd="0" parTransId="{F2341A11-2D11-4DFC-B1B0-23BAA14A76B4}" sibTransId="{9D29F70A-8D29-4E10-AD48-E00B940B6DE2}"/>
    <dgm:cxn modelId="{91F1EDD3-4F21-41A3-875C-A9AC7EDA2616}" srcId="{7B4B92A1-6608-4F0D-97C9-931FBC82F770}" destId="{4F862F23-17AF-4BE5-A1E2-A07DCE6D4DE8}" srcOrd="2" destOrd="0" parTransId="{0C9B2036-CB1E-4B95-909C-EB3A3E0177CE}" sibTransId="{BA802D18-2205-4EE2-AC7C-7DAC3E108FA2}"/>
    <dgm:cxn modelId="{3BA49261-8FFC-4A80-A795-EBAF76F5F6EC}" type="presOf" srcId="{E82083CC-0704-4188-8000-75849C53EB59}" destId="{4BD0FEB5-5DC2-47DE-9208-99515DD3EE6E}" srcOrd="1" destOrd="0" presId="urn:microsoft.com/office/officeart/2005/8/layout/orgChart1"/>
    <dgm:cxn modelId="{F8DF8161-0A91-4961-A258-8BFE8F5C8643}" type="presOf" srcId="{4F862F23-17AF-4BE5-A1E2-A07DCE6D4DE8}" destId="{944F04E8-3FC3-48C5-8FA7-DC546737035B}" srcOrd="0" destOrd="0" presId="urn:microsoft.com/office/officeart/2005/8/layout/orgChart1"/>
    <dgm:cxn modelId="{63E87F15-25CA-4E69-8C05-040777BBB233}" type="presOf" srcId="{0C9B2036-CB1E-4B95-909C-EB3A3E0177CE}" destId="{63A0A8D5-36CB-4A09-9E77-F52F1C5174DE}" srcOrd="0" destOrd="0" presId="urn:microsoft.com/office/officeart/2005/8/layout/orgChart1"/>
    <dgm:cxn modelId="{6343FCFD-4495-4D3D-9B84-A7A9F8DC5743}" type="presOf" srcId="{4F862F23-17AF-4BE5-A1E2-A07DCE6D4DE8}" destId="{89182C31-AA77-4634-A44C-539E85A81994}" srcOrd="1" destOrd="0" presId="urn:microsoft.com/office/officeart/2005/8/layout/orgChart1"/>
    <dgm:cxn modelId="{8CC1FAAF-52CF-4693-AAC8-B8CE715AAC70}" type="presOf" srcId="{7B4B92A1-6608-4F0D-97C9-931FBC82F770}" destId="{4CE07CE2-EAEF-40B1-ABA1-F7EC350946CD}" srcOrd="1" destOrd="0" presId="urn:microsoft.com/office/officeart/2005/8/layout/orgChart1"/>
    <dgm:cxn modelId="{0EAABD84-D423-44B8-9980-E6558E47E8DC}" type="presOf" srcId="{62765D12-5C72-40E2-8BBC-D722C22199DA}" destId="{19C295E9-1E6C-4EDD-888C-ACF25ECF5276}" srcOrd="0" destOrd="0" presId="urn:microsoft.com/office/officeart/2005/8/layout/orgChart1"/>
    <dgm:cxn modelId="{1B30DC03-D6C5-445D-AEF0-7C3D02E374FD}" type="presOf" srcId="{6728975B-5138-4290-8D79-F4392D79441D}" destId="{2C0FB1D8-DC97-42E3-AE89-48846969759B}" srcOrd="1" destOrd="0" presId="urn:microsoft.com/office/officeart/2005/8/layout/orgChart1"/>
    <dgm:cxn modelId="{4D20211A-86D1-4276-AB57-4B7A8CC79638}" type="presOf" srcId="{61998439-D5A8-4759-95BE-F97D95A3F404}" destId="{C11A1D05-AC15-4A98-9AD2-CF8A99525A52}" srcOrd="0" destOrd="0" presId="urn:microsoft.com/office/officeart/2005/8/layout/orgChart1"/>
    <dgm:cxn modelId="{048C6FA8-1261-4197-822A-00A39E051D29}" type="presOf" srcId="{7B4B92A1-6608-4F0D-97C9-931FBC82F770}" destId="{73BDBA69-3AD0-4887-9165-C89B333CC04B}" srcOrd="0" destOrd="0" presId="urn:microsoft.com/office/officeart/2005/8/layout/orgChart1"/>
    <dgm:cxn modelId="{08DFCE87-FFEE-4C72-B7B0-72788369704C}" type="presOf" srcId="{E82083CC-0704-4188-8000-75849C53EB59}" destId="{313B1B72-D387-4598-9A62-ACC092D91D3B}" srcOrd="0" destOrd="0" presId="urn:microsoft.com/office/officeart/2005/8/layout/orgChart1"/>
    <dgm:cxn modelId="{C6302275-4108-4DD7-8EB5-B01604BC8E89}" srcId="{62765D12-5C72-40E2-8BBC-D722C22199DA}" destId="{7B4B92A1-6608-4F0D-97C9-931FBC82F770}" srcOrd="0" destOrd="0" parTransId="{96A02299-72FE-4480-B383-8AAEEDCF64D1}" sibTransId="{21C3B75E-4402-4D9D-B852-DDB29BE76B60}"/>
    <dgm:cxn modelId="{1787C7EC-4474-4CBE-B25E-B954520E704F}" type="presParOf" srcId="{19C295E9-1E6C-4EDD-888C-ACF25ECF5276}" destId="{8A1C3265-9A34-4F03-9660-BD7F9F60DBCD}" srcOrd="0" destOrd="0" presId="urn:microsoft.com/office/officeart/2005/8/layout/orgChart1"/>
    <dgm:cxn modelId="{FCFC0BF9-1BD2-44BC-B5CD-2E95E1522E49}" type="presParOf" srcId="{8A1C3265-9A34-4F03-9660-BD7F9F60DBCD}" destId="{C5CC1F93-85D9-4A3F-926C-A40398EF267E}" srcOrd="0" destOrd="0" presId="urn:microsoft.com/office/officeart/2005/8/layout/orgChart1"/>
    <dgm:cxn modelId="{E5531988-4731-485D-A7A3-A896FE755640}" type="presParOf" srcId="{C5CC1F93-85D9-4A3F-926C-A40398EF267E}" destId="{73BDBA69-3AD0-4887-9165-C89B333CC04B}" srcOrd="0" destOrd="0" presId="urn:microsoft.com/office/officeart/2005/8/layout/orgChart1"/>
    <dgm:cxn modelId="{FD8BE9A8-F7F3-4D13-8D1B-8CA4C09A5249}" type="presParOf" srcId="{C5CC1F93-85D9-4A3F-926C-A40398EF267E}" destId="{4CE07CE2-EAEF-40B1-ABA1-F7EC350946CD}" srcOrd="1" destOrd="0" presId="urn:microsoft.com/office/officeart/2005/8/layout/orgChart1"/>
    <dgm:cxn modelId="{D567FCB4-DC02-4CB1-B4A6-389E21BCAC49}" type="presParOf" srcId="{8A1C3265-9A34-4F03-9660-BD7F9F60DBCD}" destId="{123DFB59-9366-4924-A374-E1FFC276E9B4}" srcOrd="1" destOrd="0" presId="urn:microsoft.com/office/officeart/2005/8/layout/orgChart1"/>
    <dgm:cxn modelId="{F3688201-635D-4F99-80B5-D52172CE20AC}" type="presParOf" srcId="{123DFB59-9366-4924-A374-E1FFC276E9B4}" destId="{85293B1F-E3D5-4C01-B466-F37F69C581FD}" srcOrd="0" destOrd="0" presId="urn:microsoft.com/office/officeart/2005/8/layout/orgChart1"/>
    <dgm:cxn modelId="{AD28167D-E924-4770-B296-25044D360EBA}" type="presParOf" srcId="{123DFB59-9366-4924-A374-E1FFC276E9B4}" destId="{B63F21E7-26F5-4A22-8BDD-0E207301EBF2}" srcOrd="1" destOrd="0" presId="urn:microsoft.com/office/officeart/2005/8/layout/orgChart1"/>
    <dgm:cxn modelId="{62FFCA85-B68D-44C1-921E-7D1EFC885808}" type="presParOf" srcId="{B63F21E7-26F5-4A22-8BDD-0E207301EBF2}" destId="{C300AF4C-711C-491F-99C7-58AC59A14420}" srcOrd="0" destOrd="0" presId="urn:microsoft.com/office/officeart/2005/8/layout/orgChart1"/>
    <dgm:cxn modelId="{87079296-F22F-4470-BE58-921D9077180D}" type="presParOf" srcId="{C300AF4C-711C-491F-99C7-58AC59A14420}" destId="{313B1B72-D387-4598-9A62-ACC092D91D3B}" srcOrd="0" destOrd="0" presId="urn:microsoft.com/office/officeart/2005/8/layout/orgChart1"/>
    <dgm:cxn modelId="{D1E710D3-AE79-4290-9C50-3FF7D44E1131}" type="presParOf" srcId="{C300AF4C-711C-491F-99C7-58AC59A14420}" destId="{4BD0FEB5-5DC2-47DE-9208-99515DD3EE6E}" srcOrd="1" destOrd="0" presId="urn:microsoft.com/office/officeart/2005/8/layout/orgChart1"/>
    <dgm:cxn modelId="{ED7E22F7-1444-4249-A995-32DEF13C0216}" type="presParOf" srcId="{B63F21E7-26F5-4A22-8BDD-0E207301EBF2}" destId="{4C36414D-15A6-4BFB-99D5-CCF0DE4F1416}" srcOrd="1" destOrd="0" presId="urn:microsoft.com/office/officeart/2005/8/layout/orgChart1"/>
    <dgm:cxn modelId="{5C1B6849-D855-41F8-A3E5-F546C488E687}" type="presParOf" srcId="{B63F21E7-26F5-4A22-8BDD-0E207301EBF2}" destId="{C0A294B4-0B15-4082-9798-FFAEC82737DA}" srcOrd="2" destOrd="0" presId="urn:microsoft.com/office/officeart/2005/8/layout/orgChart1"/>
    <dgm:cxn modelId="{EC259CED-BB6E-4CF7-A5A3-4BEFAB69037C}" type="presParOf" srcId="{123DFB59-9366-4924-A374-E1FFC276E9B4}" destId="{C11A1D05-AC15-4A98-9AD2-CF8A99525A52}" srcOrd="2" destOrd="0" presId="urn:microsoft.com/office/officeart/2005/8/layout/orgChart1"/>
    <dgm:cxn modelId="{1BCE43DE-B507-48DD-8A6F-03341AC57AFE}" type="presParOf" srcId="{123DFB59-9366-4924-A374-E1FFC276E9B4}" destId="{2F0089DA-9E2E-429E-9243-15075E97A676}" srcOrd="3" destOrd="0" presId="urn:microsoft.com/office/officeart/2005/8/layout/orgChart1"/>
    <dgm:cxn modelId="{64D37368-AA07-4655-87E7-6A932ABFE1E6}" type="presParOf" srcId="{2F0089DA-9E2E-429E-9243-15075E97A676}" destId="{A4952692-5BF9-4379-A1DF-AD936E86FA99}" srcOrd="0" destOrd="0" presId="urn:microsoft.com/office/officeart/2005/8/layout/orgChart1"/>
    <dgm:cxn modelId="{DE903D19-80B5-4912-889C-B8559AB1FFD2}" type="presParOf" srcId="{A4952692-5BF9-4379-A1DF-AD936E86FA99}" destId="{76FD230E-C75A-49B2-8E15-A762CCCED08E}" srcOrd="0" destOrd="0" presId="urn:microsoft.com/office/officeart/2005/8/layout/orgChart1"/>
    <dgm:cxn modelId="{FD75C4CD-A995-4312-B68C-C848B02825EA}" type="presParOf" srcId="{A4952692-5BF9-4379-A1DF-AD936E86FA99}" destId="{2C0FB1D8-DC97-42E3-AE89-48846969759B}" srcOrd="1" destOrd="0" presId="urn:microsoft.com/office/officeart/2005/8/layout/orgChart1"/>
    <dgm:cxn modelId="{1F2107B4-A667-43C4-A87B-BA653D45C8AB}" type="presParOf" srcId="{2F0089DA-9E2E-429E-9243-15075E97A676}" destId="{811AB05D-71D5-44D4-9B23-4D9B078BA064}" srcOrd="1" destOrd="0" presId="urn:microsoft.com/office/officeart/2005/8/layout/orgChart1"/>
    <dgm:cxn modelId="{7B8F8B7C-E284-462A-83FF-4B0002A86B4D}" type="presParOf" srcId="{2F0089DA-9E2E-429E-9243-15075E97A676}" destId="{2EECD42E-129A-4C81-A99D-8D4A0FE7A8BA}" srcOrd="2" destOrd="0" presId="urn:microsoft.com/office/officeart/2005/8/layout/orgChart1"/>
    <dgm:cxn modelId="{8C93410E-FAC6-482B-AF42-1491F35CAD77}" type="presParOf" srcId="{123DFB59-9366-4924-A374-E1FFC276E9B4}" destId="{63A0A8D5-36CB-4A09-9E77-F52F1C5174DE}" srcOrd="4" destOrd="0" presId="urn:microsoft.com/office/officeart/2005/8/layout/orgChart1"/>
    <dgm:cxn modelId="{D3D504C4-8BD8-4A34-BC3F-F894E958861B}" type="presParOf" srcId="{123DFB59-9366-4924-A374-E1FFC276E9B4}" destId="{EF947B13-0D05-478F-81A8-09B0AA821C40}" srcOrd="5" destOrd="0" presId="urn:microsoft.com/office/officeart/2005/8/layout/orgChart1"/>
    <dgm:cxn modelId="{40C02F4F-75D8-4ADC-89BF-A16449ECB91A}" type="presParOf" srcId="{EF947B13-0D05-478F-81A8-09B0AA821C40}" destId="{8DFA4A02-7852-4AE1-A586-9BD1C20A739A}" srcOrd="0" destOrd="0" presId="urn:microsoft.com/office/officeart/2005/8/layout/orgChart1"/>
    <dgm:cxn modelId="{72E37BE7-BCF9-4793-B5D4-A524DFD5737C}" type="presParOf" srcId="{8DFA4A02-7852-4AE1-A586-9BD1C20A739A}" destId="{944F04E8-3FC3-48C5-8FA7-DC546737035B}" srcOrd="0" destOrd="0" presId="urn:microsoft.com/office/officeart/2005/8/layout/orgChart1"/>
    <dgm:cxn modelId="{0CA1FE3F-5A18-4A97-B60B-DFE3474AC56C}" type="presParOf" srcId="{8DFA4A02-7852-4AE1-A586-9BD1C20A739A}" destId="{89182C31-AA77-4634-A44C-539E85A81994}" srcOrd="1" destOrd="0" presId="urn:microsoft.com/office/officeart/2005/8/layout/orgChart1"/>
    <dgm:cxn modelId="{61E13062-BA33-4A01-8A94-DF0E631759B8}" type="presParOf" srcId="{EF947B13-0D05-478F-81A8-09B0AA821C40}" destId="{66F59960-3652-4BBF-A2E2-7F08EEE8B055}" srcOrd="1" destOrd="0" presId="urn:microsoft.com/office/officeart/2005/8/layout/orgChart1"/>
    <dgm:cxn modelId="{579DA5E7-F155-47BC-BEDF-A868505AB10F}" type="presParOf" srcId="{EF947B13-0D05-478F-81A8-09B0AA821C40}" destId="{899B2CBE-88F5-4566-A204-188D732EE431}" srcOrd="2" destOrd="0" presId="urn:microsoft.com/office/officeart/2005/8/layout/orgChart1"/>
    <dgm:cxn modelId="{C18D556C-09AB-44CB-9CB6-68694F485AFB}" type="presParOf" srcId="{8A1C3265-9A34-4F03-9660-BD7F9F60DBCD}" destId="{C0DC5F3A-D55F-4CCD-8748-26E53B278D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880D97-8AB8-4283-96C6-56C1AC2900FC}" type="doc">
      <dgm:prSet loTypeId="urn:microsoft.com/office/officeart/2005/8/layout/chevron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04E6A-EB65-4344-93F1-5FA1AD3BAE39}">
      <dgm:prSet phldrT="[Text]"/>
      <dgm:spPr/>
      <dgm:t>
        <a:bodyPr/>
        <a:lstStyle/>
        <a:p>
          <a:r>
            <a:rPr lang="ar-SA" dirty="0"/>
            <a:t>اسم</a:t>
          </a:r>
          <a:endParaRPr lang="en-US" dirty="0"/>
        </a:p>
      </dgm:t>
    </dgm:pt>
    <dgm:pt modelId="{FE0B1F15-88E2-4E35-BB21-5B7B8E5C677F}" type="parTrans" cxnId="{696C72BF-0C5C-4DAA-ABB8-59F911AB342A}">
      <dgm:prSet/>
      <dgm:spPr/>
      <dgm:t>
        <a:bodyPr/>
        <a:lstStyle/>
        <a:p>
          <a:endParaRPr lang="en-US"/>
        </a:p>
      </dgm:t>
    </dgm:pt>
    <dgm:pt modelId="{E282E4DC-0702-440D-A28E-B59E5909A8F9}" type="sibTrans" cxnId="{696C72BF-0C5C-4DAA-ABB8-59F911AB342A}">
      <dgm:prSet/>
      <dgm:spPr/>
      <dgm:t>
        <a:bodyPr/>
        <a:lstStyle/>
        <a:p>
          <a:endParaRPr lang="en-US"/>
        </a:p>
      </dgm:t>
    </dgm:pt>
    <dgm:pt modelId="{6EEDBE10-274A-43C1-9A3E-A7CBB6D4AB9B}">
      <dgm:prSet phldrT="[Text]"/>
      <dgm:spPr/>
      <dgm:t>
        <a:bodyPr/>
        <a:lstStyle/>
        <a:p>
          <a:pPr algn="r" rtl="1"/>
          <a:r>
            <a:rPr lang="ar-SA" dirty="0">
              <a:solidFill>
                <a:srgbClr val="FF0000"/>
              </a:solidFill>
            </a:rPr>
            <a:t>على</a:t>
          </a:r>
          <a:r>
            <a:rPr lang="ar-SA" dirty="0"/>
            <a:t> دانشجو است</a:t>
          </a:r>
          <a:endParaRPr lang="en-US" dirty="0"/>
        </a:p>
      </dgm:t>
    </dgm:pt>
    <dgm:pt modelId="{9C08C6D2-3FED-4C84-B0F9-4DF87171F70A}" type="parTrans" cxnId="{F2A7F2F7-B6A7-44C8-B753-6EEFCEC2E7AE}">
      <dgm:prSet/>
      <dgm:spPr/>
      <dgm:t>
        <a:bodyPr/>
        <a:lstStyle/>
        <a:p>
          <a:endParaRPr lang="en-US"/>
        </a:p>
      </dgm:t>
    </dgm:pt>
    <dgm:pt modelId="{BEFA386E-0021-46AA-A4A1-DAD1D55FDF3B}" type="sibTrans" cxnId="{F2A7F2F7-B6A7-44C8-B753-6EEFCEC2E7AE}">
      <dgm:prSet/>
      <dgm:spPr/>
      <dgm:t>
        <a:bodyPr/>
        <a:lstStyle/>
        <a:p>
          <a:endParaRPr lang="en-US"/>
        </a:p>
      </dgm:t>
    </dgm:pt>
    <dgm:pt modelId="{AC78B757-46DC-4F8E-B26C-95B54393BC3A}">
      <dgm:prSet phldrT="[Text]"/>
      <dgm:spPr/>
      <dgm:t>
        <a:bodyPr/>
        <a:lstStyle/>
        <a:p>
          <a:pPr algn="r" rtl="1"/>
          <a:r>
            <a:rPr lang="ar-SA" dirty="0">
              <a:solidFill>
                <a:srgbClr val="FF0000"/>
              </a:solidFill>
            </a:rPr>
            <a:t>رياض</a:t>
          </a:r>
          <a:r>
            <a:rPr lang="ar-SA" dirty="0"/>
            <a:t> بزر</a:t>
          </a:r>
          <a:r>
            <a:rPr lang="fa-IR" dirty="0"/>
            <a:t>گ است</a:t>
          </a:r>
          <a:endParaRPr lang="en-US" dirty="0"/>
        </a:p>
      </dgm:t>
    </dgm:pt>
    <dgm:pt modelId="{DDF25AEB-A3A4-46A0-AC96-A7CDF2836EC0}" type="parTrans" cxnId="{F155AC67-3256-4AC8-BD71-A290A9E704FC}">
      <dgm:prSet/>
      <dgm:spPr/>
      <dgm:t>
        <a:bodyPr/>
        <a:lstStyle/>
        <a:p>
          <a:endParaRPr lang="en-US"/>
        </a:p>
      </dgm:t>
    </dgm:pt>
    <dgm:pt modelId="{721653C4-2365-4F53-A33C-115D4905361B}" type="sibTrans" cxnId="{F155AC67-3256-4AC8-BD71-A290A9E704FC}">
      <dgm:prSet/>
      <dgm:spPr/>
      <dgm:t>
        <a:bodyPr/>
        <a:lstStyle/>
        <a:p>
          <a:endParaRPr lang="en-US"/>
        </a:p>
      </dgm:t>
    </dgm:pt>
    <dgm:pt modelId="{737FF161-CA24-4437-8D3F-90BA54C277A7}">
      <dgm:prSet phldrT="[Text]"/>
      <dgm:spPr/>
      <dgm:t>
        <a:bodyPr/>
        <a:lstStyle/>
        <a:p>
          <a:r>
            <a:rPr lang="fa-IR" dirty="0"/>
            <a:t>ضمیر</a:t>
          </a:r>
          <a:endParaRPr lang="en-US" dirty="0"/>
        </a:p>
      </dgm:t>
    </dgm:pt>
    <dgm:pt modelId="{B8180EF4-3B42-458E-A4B6-DA58DF348F56}" type="parTrans" cxnId="{6687E646-7BE5-487C-9795-1CA667700592}">
      <dgm:prSet/>
      <dgm:spPr/>
      <dgm:t>
        <a:bodyPr/>
        <a:lstStyle/>
        <a:p>
          <a:endParaRPr lang="en-US"/>
        </a:p>
      </dgm:t>
    </dgm:pt>
    <dgm:pt modelId="{365000D0-1D9A-4D1E-9E13-F8057BDD8DEE}" type="sibTrans" cxnId="{6687E646-7BE5-487C-9795-1CA667700592}">
      <dgm:prSet/>
      <dgm:spPr/>
      <dgm:t>
        <a:bodyPr/>
        <a:lstStyle/>
        <a:p>
          <a:endParaRPr lang="en-US"/>
        </a:p>
      </dgm:t>
    </dgm:pt>
    <dgm:pt modelId="{82D2DBC0-FA52-4F2D-BA5C-2FFED3E33AF9}">
      <dgm:prSet phldrT="[Text]" custT="1"/>
      <dgm:spPr/>
      <dgm:t>
        <a:bodyPr/>
        <a:lstStyle/>
        <a:p>
          <a:pPr algn="r" rtl="1"/>
          <a:r>
            <a:rPr lang="fa-IR" sz="2900" dirty="0">
              <a:solidFill>
                <a:srgbClr val="FF0000"/>
              </a:solidFill>
            </a:rPr>
            <a:t>من</a:t>
          </a:r>
          <a:r>
            <a:rPr lang="fa-IR" sz="2900" dirty="0"/>
            <a:t> خسته هستم</a:t>
          </a:r>
          <a:r>
            <a:rPr lang="ar-SA" sz="2900" dirty="0"/>
            <a:t> </a:t>
          </a:r>
          <a:endParaRPr lang="en-US" sz="2900" dirty="0"/>
        </a:p>
      </dgm:t>
    </dgm:pt>
    <dgm:pt modelId="{8B9CD779-FCD5-4F76-90AE-FE70CA26EF40}" type="parTrans" cxnId="{591F8326-310D-4B91-9A1B-1E0D1AF109C7}">
      <dgm:prSet/>
      <dgm:spPr/>
      <dgm:t>
        <a:bodyPr/>
        <a:lstStyle/>
        <a:p>
          <a:endParaRPr lang="en-US"/>
        </a:p>
      </dgm:t>
    </dgm:pt>
    <dgm:pt modelId="{1C5353D7-65B2-4E62-83AF-E9D81BE8EBCA}" type="sibTrans" cxnId="{591F8326-310D-4B91-9A1B-1E0D1AF109C7}">
      <dgm:prSet/>
      <dgm:spPr/>
      <dgm:t>
        <a:bodyPr/>
        <a:lstStyle/>
        <a:p>
          <a:endParaRPr lang="en-US"/>
        </a:p>
      </dgm:t>
    </dgm:pt>
    <dgm:pt modelId="{37781868-16AB-4070-9C14-72CEA36D7BA6}">
      <dgm:prSet phldrT="[Text]"/>
      <dgm:spPr/>
      <dgm:t>
        <a:bodyPr/>
        <a:lstStyle/>
        <a:p>
          <a:pPr algn="r" rtl="1"/>
          <a:r>
            <a:rPr lang="fa-IR" sz="2900" dirty="0">
              <a:solidFill>
                <a:srgbClr val="FF0000"/>
              </a:solidFill>
            </a:rPr>
            <a:t>این</a:t>
          </a:r>
          <a:r>
            <a:rPr lang="fa-IR" sz="2900" dirty="0"/>
            <a:t> مرد است</a:t>
          </a:r>
          <a:endParaRPr lang="en-US" sz="2900" dirty="0"/>
        </a:p>
      </dgm:t>
    </dgm:pt>
    <dgm:pt modelId="{FF83E6B2-73F8-4845-9D5A-16FD20AA133F}" type="parTrans" cxnId="{E91B891C-5800-4FCA-9268-CA78497AB304}">
      <dgm:prSet/>
      <dgm:spPr/>
      <dgm:t>
        <a:bodyPr/>
        <a:lstStyle/>
        <a:p>
          <a:endParaRPr lang="en-US"/>
        </a:p>
      </dgm:t>
    </dgm:pt>
    <dgm:pt modelId="{4FF54041-2DCB-4BE7-A544-58969C4C91BE}" type="sibTrans" cxnId="{E91B891C-5800-4FCA-9268-CA78497AB304}">
      <dgm:prSet/>
      <dgm:spPr/>
      <dgm:t>
        <a:bodyPr/>
        <a:lstStyle/>
        <a:p>
          <a:endParaRPr lang="en-US"/>
        </a:p>
      </dgm:t>
    </dgm:pt>
    <dgm:pt modelId="{C9C2655F-77AD-485F-BAA3-888D7A4B0695}">
      <dgm:prSet phldrT="[Text]"/>
      <dgm:spPr/>
      <dgm:t>
        <a:bodyPr/>
        <a:lstStyle/>
        <a:p>
          <a:r>
            <a:rPr lang="fa-IR" dirty="0"/>
            <a:t>مصدر</a:t>
          </a:r>
          <a:endParaRPr lang="en-US" dirty="0"/>
        </a:p>
      </dgm:t>
    </dgm:pt>
    <dgm:pt modelId="{DA850EAB-7409-4337-96D3-0BDBEEB9D243}" type="parTrans" cxnId="{535E6285-29D1-4E31-81F0-D629485DE528}">
      <dgm:prSet/>
      <dgm:spPr/>
      <dgm:t>
        <a:bodyPr/>
        <a:lstStyle/>
        <a:p>
          <a:endParaRPr lang="en-US"/>
        </a:p>
      </dgm:t>
    </dgm:pt>
    <dgm:pt modelId="{4E9261F1-06C9-44A4-A1D4-CF0BB60234B9}" type="sibTrans" cxnId="{535E6285-29D1-4E31-81F0-D629485DE528}">
      <dgm:prSet/>
      <dgm:spPr/>
      <dgm:t>
        <a:bodyPr/>
        <a:lstStyle/>
        <a:p>
          <a:endParaRPr lang="en-US"/>
        </a:p>
      </dgm:t>
    </dgm:pt>
    <dgm:pt modelId="{6CE8C30C-0073-4571-9632-723F7CBC7466}">
      <dgm:prSet phldrT="[Text]"/>
      <dgm:spPr/>
      <dgm:t>
        <a:bodyPr/>
        <a:lstStyle/>
        <a:p>
          <a:pPr algn="r" rtl="1"/>
          <a:r>
            <a:rPr lang="fa-IR" dirty="0">
              <a:solidFill>
                <a:srgbClr val="FF0000"/>
              </a:solidFill>
            </a:rPr>
            <a:t>خوابیدن</a:t>
          </a:r>
          <a:r>
            <a:rPr lang="fa-IR" dirty="0"/>
            <a:t> خوب است</a:t>
          </a:r>
          <a:endParaRPr lang="en-US" dirty="0"/>
        </a:p>
      </dgm:t>
    </dgm:pt>
    <dgm:pt modelId="{B8AA7AC8-C76F-4483-87CC-1EA5A15B0DC6}" type="parTrans" cxnId="{94F0D114-5325-44C9-A92E-CA9E99A55612}">
      <dgm:prSet/>
      <dgm:spPr/>
      <dgm:t>
        <a:bodyPr/>
        <a:lstStyle/>
        <a:p>
          <a:endParaRPr lang="en-US"/>
        </a:p>
      </dgm:t>
    </dgm:pt>
    <dgm:pt modelId="{626A0143-452F-472D-BD68-A9636A615248}" type="sibTrans" cxnId="{94F0D114-5325-44C9-A92E-CA9E99A55612}">
      <dgm:prSet/>
      <dgm:spPr/>
      <dgm:t>
        <a:bodyPr/>
        <a:lstStyle/>
        <a:p>
          <a:endParaRPr lang="en-US"/>
        </a:p>
      </dgm:t>
    </dgm:pt>
    <dgm:pt modelId="{73A9D4D9-A294-42CE-B06C-AE209BB00ADD}">
      <dgm:prSet phldrT="[Text]"/>
      <dgm:spPr/>
      <dgm:t>
        <a:bodyPr/>
        <a:lstStyle/>
        <a:p>
          <a:pPr algn="r" rtl="1"/>
          <a:r>
            <a:rPr lang="fa-IR" dirty="0">
              <a:solidFill>
                <a:srgbClr val="FF0000"/>
              </a:solidFill>
            </a:rPr>
            <a:t>دروغ</a:t>
          </a:r>
          <a:r>
            <a:rPr lang="fa-IR" dirty="0"/>
            <a:t> </a:t>
          </a:r>
          <a:r>
            <a:rPr lang="fa-IR" dirty="0">
              <a:solidFill>
                <a:srgbClr val="FF0000"/>
              </a:solidFill>
            </a:rPr>
            <a:t>گفتن</a:t>
          </a:r>
          <a:r>
            <a:rPr lang="fa-IR" dirty="0"/>
            <a:t> گناه است</a:t>
          </a:r>
          <a:endParaRPr lang="en-US" dirty="0"/>
        </a:p>
      </dgm:t>
    </dgm:pt>
    <dgm:pt modelId="{D266DA31-1500-4E32-8C6E-311CCB4A1C78}" type="parTrans" cxnId="{489BD078-154A-4A26-975E-1AB3F30BD571}">
      <dgm:prSet/>
      <dgm:spPr/>
      <dgm:t>
        <a:bodyPr/>
        <a:lstStyle/>
        <a:p>
          <a:endParaRPr lang="en-US"/>
        </a:p>
      </dgm:t>
    </dgm:pt>
    <dgm:pt modelId="{D5180123-C807-45F2-92DA-015A74A6DC48}" type="sibTrans" cxnId="{489BD078-154A-4A26-975E-1AB3F30BD571}">
      <dgm:prSet/>
      <dgm:spPr/>
      <dgm:t>
        <a:bodyPr/>
        <a:lstStyle/>
        <a:p>
          <a:endParaRPr lang="en-US"/>
        </a:p>
      </dgm:t>
    </dgm:pt>
    <dgm:pt modelId="{C9D6B202-5A61-4744-91CF-E8F94CF99119}" type="pres">
      <dgm:prSet presAssocID="{AC880D97-8AB8-4283-96C6-56C1AC2900FC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74D420-E270-4C3C-80D1-074865A13396}" type="pres">
      <dgm:prSet presAssocID="{99E04E6A-EB65-4344-93F1-5FA1AD3BAE39}" presName="composite" presStyleCnt="0"/>
      <dgm:spPr/>
    </dgm:pt>
    <dgm:pt modelId="{CAB2A4D3-1C07-43CC-88DD-7CF606B53B28}" type="pres">
      <dgm:prSet presAssocID="{99E04E6A-EB65-4344-93F1-5FA1AD3BAE3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0FE5C-C859-497A-9AB2-359A7FFC60C3}" type="pres">
      <dgm:prSet presAssocID="{99E04E6A-EB65-4344-93F1-5FA1AD3BAE3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6CDF6-4FD0-48B5-92E9-42029344EB2E}" type="pres">
      <dgm:prSet presAssocID="{E282E4DC-0702-440D-A28E-B59E5909A8F9}" presName="sp" presStyleCnt="0"/>
      <dgm:spPr/>
    </dgm:pt>
    <dgm:pt modelId="{0546C2BE-9624-40BB-A2E3-B28EC31BA012}" type="pres">
      <dgm:prSet presAssocID="{737FF161-CA24-4437-8D3F-90BA54C277A7}" presName="composite" presStyleCnt="0"/>
      <dgm:spPr/>
    </dgm:pt>
    <dgm:pt modelId="{B418F3A7-CD7C-4B12-A8F1-109DFC566AF6}" type="pres">
      <dgm:prSet presAssocID="{737FF161-CA24-4437-8D3F-90BA54C277A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CA97F-DEF7-4C9E-8054-F975E4A54CEF}" type="pres">
      <dgm:prSet presAssocID="{737FF161-CA24-4437-8D3F-90BA54C277A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524E4-3540-431F-AC86-04B485224647}" type="pres">
      <dgm:prSet presAssocID="{365000D0-1D9A-4D1E-9E13-F8057BDD8DEE}" presName="sp" presStyleCnt="0"/>
      <dgm:spPr/>
    </dgm:pt>
    <dgm:pt modelId="{B37F7B4F-128C-4E2A-8F5A-7CB903BD9A0E}" type="pres">
      <dgm:prSet presAssocID="{C9C2655F-77AD-485F-BAA3-888D7A4B0695}" presName="composite" presStyleCnt="0"/>
      <dgm:spPr/>
    </dgm:pt>
    <dgm:pt modelId="{B7BD7CA0-9AD7-479C-8E96-69D547CD50CE}" type="pres">
      <dgm:prSet presAssocID="{C9C2655F-77AD-485F-BAA3-888D7A4B069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57322-238E-447A-8E98-9C628E960F43}" type="pres">
      <dgm:prSet presAssocID="{C9C2655F-77AD-485F-BAA3-888D7A4B0695}" presName="descendantText" presStyleLbl="alignAcc1" presStyleIdx="2" presStyleCnt="3" custLinFactNeighborY="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A7F2F7-B6A7-44C8-B753-6EEFCEC2E7AE}" srcId="{99E04E6A-EB65-4344-93F1-5FA1AD3BAE39}" destId="{6EEDBE10-274A-43C1-9A3E-A7CBB6D4AB9B}" srcOrd="0" destOrd="0" parTransId="{9C08C6D2-3FED-4C84-B0F9-4DF87171F70A}" sibTransId="{BEFA386E-0021-46AA-A4A1-DAD1D55FDF3B}"/>
    <dgm:cxn modelId="{8310CA8F-E792-40D5-8EB4-4AE79130CD3F}" type="presOf" srcId="{6CE8C30C-0073-4571-9632-723F7CBC7466}" destId="{38257322-238E-447A-8E98-9C628E960F43}" srcOrd="0" destOrd="0" presId="urn:microsoft.com/office/officeart/2005/8/layout/chevron2"/>
    <dgm:cxn modelId="{1D025055-2A44-4041-8F63-F542A0B23016}" type="presOf" srcId="{AC880D97-8AB8-4283-96C6-56C1AC2900FC}" destId="{C9D6B202-5A61-4744-91CF-E8F94CF99119}" srcOrd="0" destOrd="0" presId="urn:microsoft.com/office/officeart/2005/8/layout/chevron2"/>
    <dgm:cxn modelId="{591F8326-310D-4B91-9A1B-1E0D1AF109C7}" srcId="{737FF161-CA24-4437-8D3F-90BA54C277A7}" destId="{82D2DBC0-FA52-4F2D-BA5C-2FFED3E33AF9}" srcOrd="0" destOrd="0" parTransId="{8B9CD779-FCD5-4F76-90AE-FE70CA26EF40}" sibTransId="{1C5353D7-65B2-4E62-83AF-E9D81BE8EBCA}"/>
    <dgm:cxn modelId="{7D1C3A6B-E033-499F-AC04-2DC57392062D}" type="presOf" srcId="{737FF161-CA24-4437-8D3F-90BA54C277A7}" destId="{B418F3A7-CD7C-4B12-A8F1-109DFC566AF6}" srcOrd="0" destOrd="0" presId="urn:microsoft.com/office/officeart/2005/8/layout/chevron2"/>
    <dgm:cxn modelId="{489BD078-154A-4A26-975E-1AB3F30BD571}" srcId="{C9C2655F-77AD-485F-BAA3-888D7A4B0695}" destId="{73A9D4D9-A294-42CE-B06C-AE209BB00ADD}" srcOrd="1" destOrd="0" parTransId="{D266DA31-1500-4E32-8C6E-311CCB4A1C78}" sibTransId="{D5180123-C807-45F2-92DA-015A74A6DC48}"/>
    <dgm:cxn modelId="{3E484F1D-DBFB-4696-8CD3-4F5DA71390F7}" type="presOf" srcId="{6EEDBE10-274A-43C1-9A3E-A7CBB6D4AB9B}" destId="{7E40FE5C-C859-497A-9AB2-359A7FFC60C3}" srcOrd="0" destOrd="0" presId="urn:microsoft.com/office/officeart/2005/8/layout/chevron2"/>
    <dgm:cxn modelId="{B43F7CF7-2CC5-4C36-8329-210E6CFA1EE3}" type="presOf" srcId="{73A9D4D9-A294-42CE-B06C-AE209BB00ADD}" destId="{38257322-238E-447A-8E98-9C628E960F43}" srcOrd="0" destOrd="1" presId="urn:microsoft.com/office/officeart/2005/8/layout/chevron2"/>
    <dgm:cxn modelId="{F47F0863-EF7D-4AC7-A1B4-FF797763F1A1}" type="presOf" srcId="{37781868-16AB-4070-9C14-72CEA36D7BA6}" destId="{F29CA97F-DEF7-4C9E-8054-F975E4A54CEF}" srcOrd="0" destOrd="1" presId="urn:microsoft.com/office/officeart/2005/8/layout/chevron2"/>
    <dgm:cxn modelId="{E91B891C-5800-4FCA-9268-CA78497AB304}" srcId="{737FF161-CA24-4437-8D3F-90BA54C277A7}" destId="{37781868-16AB-4070-9C14-72CEA36D7BA6}" srcOrd="1" destOrd="0" parTransId="{FF83E6B2-73F8-4845-9D5A-16FD20AA133F}" sibTransId="{4FF54041-2DCB-4BE7-A544-58969C4C91BE}"/>
    <dgm:cxn modelId="{F155AC67-3256-4AC8-BD71-A290A9E704FC}" srcId="{99E04E6A-EB65-4344-93F1-5FA1AD3BAE39}" destId="{AC78B757-46DC-4F8E-B26C-95B54393BC3A}" srcOrd="1" destOrd="0" parTransId="{DDF25AEB-A3A4-46A0-AC96-A7CDF2836EC0}" sibTransId="{721653C4-2365-4F53-A33C-115D4905361B}"/>
    <dgm:cxn modelId="{6687E646-7BE5-487C-9795-1CA667700592}" srcId="{AC880D97-8AB8-4283-96C6-56C1AC2900FC}" destId="{737FF161-CA24-4437-8D3F-90BA54C277A7}" srcOrd="1" destOrd="0" parTransId="{B8180EF4-3B42-458E-A4B6-DA58DF348F56}" sibTransId="{365000D0-1D9A-4D1E-9E13-F8057BDD8DEE}"/>
    <dgm:cxn modelId="{94F0D114-5325-44C9-A92E-CA9E99A55612}" srcId="{C9C2655F-77AD-485F-BAA3-888D7A4B0695}" destId="{6CE8C30C-0073-4571-9632-723F7CBC7466}" srcOrd="0" destOrd="0" parTransId="{B8AA7AC8-C76F-4483-87CC-1EA5A15B0DC6}" sibTransId="{626A0143-452F-472D-BD68-A9636A615248}"/>
    <dgm:cxn modelId="{2B4220AB-10F0-47BC-A1C3-0667EC88AC10}" type="presOf" srcId="{82D2DBC0-FA52-4F2D-BA5C-2FFED3E33AF9}" destId="{F29CA97F-DEF7-4C9E-8054-F975E4A54CEF}" srcOrd="0" destOrd="0" presId="urn:microsoft.com/office/officeart/2005/8/layout/chevron2"/>
    <dgm:cxn modelId="{696C72BF-0C5C-4DAA-ABB8-59F911AB342A}" srcId="{AC880D97-8AB8-4283-96C6-56C1AC2900FC}" destId="{99E04E6A-EB65-4344-93F1-5FA1AD3BAE39}" srcOrd="0" destOrd="0" parTransId="{FE0B1F15-88E2-4E35-BB21-5B7B8E5C677F}" sibTransId="{E282E4DC-0702-440D-A28E-B59E5909A8F9}"/>
    <dgm:cxn modelId="{104F3222-C455-4136-8883-2527E7914FBB}" type="presOf" srcId="{AC78B757-46DC-4F8E-B26C-95B54393BC3A}" destId="{7E40FE5C-C859-497A-9AB2-359A7FFC60C3}" srcOrd="0" destOrd="1" presId="urn:microsoft.com/office/officeart/2005/8/layout/chevron2"/>
    <dgm:cxn modelId="{535E6285-29D1-4E31-81F0-D629485DE528}" srcId="{AC880D97-8AB8-4283-96C6-56C1AC2900FC}" destId="{C9C2655F-77AD-485F-BAA3-888D7A4B0695}" srcOrd="2" destOrd="0" parTransId="{DA850EAB-7409-4337-96D3-0BDBEEB9D243}" sibTransId="{4E9261F1-06C9-44A4-A1D4-CF0BB60234B9}"/>
    <dgm:cxn modelId="{987A2973-E032-4410-9D1D-939553E19EE9}" type="presOf" srcId="{99E04E6A-EB65-4344-93F1-5FA1AD3BAE39}" destId="{CAB2A4D3-1C07-43CC-88DD-7CF606B53B28}" srcOrd="0" destOrd="0" presId="urn:microsoft.com/office/officeart/2005/8/layout/chevron2"/>
    <dgm:cxn modelId="{5FAED638-6006-482A-ADFA-417833B59A22}" type="presOf" srcId="{C9C2655F-77AD-485F-BAA3-888D7A4B0695}" destId="{B7BD7CA0-9AD7-479C-8E96-69D547CD50CE}" srcOrd="0" destOrd="0" presId="urn:microsoft.com/office/officeart/2005/8/layout/chevron2"/>
    <dgm:cxn modelId="{4EEC2198-D4B5-4AD0-A6D4-314AE6B219C5}" type="presParOf" srcId="{C9D6B202-5A61-4744-91CF-E8F94CF99119}" destId="{3B74D420-E270-4C3C-80D1-074865A13396}" srcOrd="0" destOrd="0" presId="urn:microsoft.com/office/officeart/2005/8/layout/chevron2"/>
    <dgm:cxn modelId="{4C8A01C9-B42B-4A29-88C3-53A91861C067}" type="presParOf" srcId="{3B74D420-E270-4C3C-80D1-074865A13396}" destId="{CAB2A4D3-1C07-43CC-88DD-7CF606B53B28}" srcOrd="0" destOrd="0" presId="urn:microsoft.com/office/officeart/2005/8/layout/chevron2"/>
    <dgm:cxn modelId="{21BD003F-5808-4E32-AD99-E68EE77DB2CA}" type="presParOf" srcId="{3B74D420-E270-4C3C-80D1-074865A13396}" destId="{7E40FE5C-C859-497A-9AB2-359A7FFC60C3}" srcOrd="1" destOrd="0" presId="urn:microsoft.com/office/officeart/2005/8/layout/chevron2"/>
    <dgm:cxn modelId="{7B7D9740-1699-494C-B1AB-858AD239087F}" type="presParOf" srcId="{C9D6B202-5A61-4744-91CF-E8F94CF99119}" destId="{5A66CDF6-4FD0-48B5-92E9-42029344EB2E}" srcOrd="1" destOrd="0" presId="urn:microsoft.com/office/officeart/2005/8/layout/chevron2"/>
    <dgm:cxn modelId="{46C76370-F151-442E-935B-9B352771C58D}" type="presParOf" srcId="{C9D6B202-5A61-4744-91CF-E8F94CF99119}" destId="{0546C2BE-9624-40BB-A2E3-B28EC31BA012}" srcOrd="2" destOrd="0" presId="urn:microsoft.com/office/officeart/2005/8/layout/chevron2"/>
    <dgm:cxn modelId="{D4837A8A-DAC3-4BD4-A1BD-17D4F81FD1F2}" type="presParOf" srcId="{0546C2BE-9624-40BB-A2E3-B28EC31BA012}" destId="{B418F3A7-CD7C-4B12-A8F1-109DFC566AF6}" srcOrd="0" destOrd="0" presId="urn:microsoft.com/office/officeart/2005/8/layout/chevron2"/>
    <dgm:cxn modelId="{59CEDAF7-D703-464F-89B2-2FCC2A269E41}" type="presParOf" srcId="{0546C2BE-9624-40BB-A2E3-B28EC31BA012}" destId="{F29CA97F-DEF7-4C9E-8054-F975E4A54CEF}" srcOrd="1" destOrd="0" presId="urn:microsoft.com/office/officeart/2005/8/layout/chevron2"/>
    <dgm:cxn modelId="{D9413B34-7996-433E-B940-DBE7EE19F7F3}" type="presParOf" srcId="{C9D6B202-5A61-4744-91CF-E8F94CF99119}" destId="{629524E4-3540-431F-AC86-04B485224647}" srcOrd="3" destOrd="0" presId="urn:microsoft.com/office/officeart/2005/8/layout/chevron2"/>
    <dgm:cxn modelId="{FCD4DD58-C1E3-4FE6-93BA-4374B773326E}" type="presParOf" srcId="{C9D6B202-5A61-4744-91CF-E8F94CF99119}" destId="{B37F7B4F-128C-4E2A-8F5A-7CB903BD9A0E}" srcOrd="4" destOrd="0" presId="urn:microsoft.com/office/officeart/2005/8/layout/chevron2"/>
    <dgm:cxn modelId="{07715844-D599-4A05-AD7F-19F752FE1066}" type="presParOf" srcId="{B37F7B4F-128C-4E2A-8F5A-7CB903BD9A0E}" destId="{B7BD7CA0-9AD7-479C-8E96-69D547CD50CE}" srcOrd="0" destOrd="0" presId="urn:microsoft.com/office/officeart/2005/8/layout/chevron2"/>
    <dgm:cxn modelId="{7F9808EC-9408-40EC-99D9-C0D6689C291D}" type="presParOf" srcId="{B37F7B4F-128C-4E2A-8F5A-7CB903BD9A0E}" destId="{38257322-238E-447A-8E98-9C628E960F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F0C34D-3B9D-42EF-9CF0-AFD8B93C0EE8}" type="doc">
      <dgm:prSet loTypeId="urn:microsoft.com/office/officeart/2005/8/layout/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729083-58FC-4026-A612-E400BD5F6A85}">
      <dgm:prSet phldrT="[Text]" custT="1"/>
      <dgm:spPr/>
      <dgm:t>
        <a:bodyPr/>
        <a:lstStyle/>
        <a:p>
          <a:r>
            <a:rPr lang="ar-SA" sz="2800" dirty="0"/>
            <a:t>اسم: ما سمي به انسان او حيوان او نبات او جماد</a:t>
          </a:r>
          <a:endParaRPr lang="en-US" sz="2800" dirty="0"/>
        </a:p>
      </dgm:t>
    </dgm:pt>
    <dgm:pt modelId="{691C2D5B-685C-4E3C-B13C-98C7F8C10641}" type="parTrans" cxnId="{B12DE0A7-95BD-42A8-BCED-96BF01EE9253}">
      <dgm:prSet/>
      <dgm:spPr/>
      <dgm:t>
        <a:bodyPr/>
        <a:lstStyle/>
        <a:p>
          <a:endParaRPr lang="en-US"/>
        </a:p>
      </dgm:t>
    </dgm:pt>
    <dgm:pt modelId="{F0A126E8-6CEB-47F7-88DE-F1795EBE9342}" type="sibTrans" cxnId="{B12DE0A7-95BD-42A8-BCED-96BF01EE9253}">
      <dgm:prSet/>
      <dgm:spPr/>
      <dgm:t>
        <a:bodyPr/>
        <a:lstStyle/>
        <a:p>
          <a:endParaRPr lang="en-US"/>
        </a:p>
      </dgm:t>
    </dgm:pt>
    <dgm:pt modelId="{ABEFD399-07DD-4E43-ABFA-1DCB917E0148}">
      <dgm:prSet phldrT="[Text]" custT="1"/>
      <dgm:spPr/>
      <dgm:t>
        <a:bodyPr/>
        <a:lstStyle/>
        <a:p>
          <a:r>
            <a:rPr lang="ar-SA" sz="2000" dirty="0">
              <a:solidFill>
                <a:srgbClr val="7030A0"/>
              </a:solidFill>
              <a:cs typeface="+mn-cs"/>
            </a:rPr>
            <a:t>صالح، محمد </a:t>
          </a:r>
          <a:r>
            <a:rPr lang="ar-SA" sz="2000" dirty="0">
              <a:cs typeface="+mn-cs"/>
            </a:rPr>
            <a:t>/ </a:t>
          </a:r>
          <a:r>
            <a:rPr lang="ar-SA" sz="2000" dirty="0">
              <a:solidFill>
                <a:srgbClr val="FF0000"/>
              </a:solidFill>
              <a:cs typeface="+mn-cs"/>
            </a:rPr>
            <a:t>أسد، صقر</a:t>
          </a:r>
          <a:r>
            <a:rPr lang="ar-SA" sz="2000" dirty="0">
              <a:cs typeface="+mn-cs"/>
            </a:rPr>
            <a:t>/ </a:t>
          </a:r>
          <a:r>
            <a:rPr lang="ar-SA" sz="2000" dirty="0">
              <a:solidFill>
                <a:srgbClr val="C00000"/>
              </a:solidFill>
              <a:cs typeface="+mn-cs"/>
            </a:rPr>
            <a:t>شجرة، وردة/</a:t>
          </a:r>
          <a:r>
            <a:rPr lang="ar-SA" sz="2000" dirty="0">
              <a:cs typeface="+mn-cs"/>
            </a:rPr>
            <a:t> سيارة، مكتب.</a:t>
          </a:r>
        </a:p>
      </dgm:t>
    </dgm:pt>
    <dgm:pt modelId="{66D1531D-83F7-43CF-8710-3E4E20B9119F}" type="parTrans" cxnId="{CB2B2C3A-80E7-415B-BE6A-35CB86FF1CE5}">
      <dgm:prSet/>
      <dgm:spPr/>
      <dgm:t>
        <a:bodyPr/>
        <a:lstStyle/>
        <a:p>
          <a:endParaRPr lang="en-US"/>
        </a:p>
      </dgm:t>
    </dgm:pt>
    <dgm:pt modelId="{73535D6B-0F5D-44C9-ACCC-7ED38D5DEA21}" type="sibTrans" cxnId="{CB2B2C3A-80E7-415B-BE6A-35CB86FF1CE5}">
      <dgm:prSet/>
      <dgm:spPr/>
      <dgm:t>
        <a:bodyPr/>
        <a:lstStyle/>
        <a:p>
          <a:endParaRPr lang="en-US"/>
        </a:p>
      </dgm:t>
    </dgm:pt>
    <dgm:pt modelId="{88FF134A-9C37-4AB4-83A8-B5C6C532F735}">
      <dgm:prSet phldrT="[Text]"/>
      <dgm:spPr/>
      <dgm:t>
        <a:bodyPr/>
        <a:lstStyle/>
        <a:p>
          <a:r>
            <a:rPr lang="ar-SA" dirty="0"/>
            <a:t>مثال</a:t>
          </a:r>
          <a:endParaRPr lang="en-US" dirty="0"/>
        </a:p>
      </dgm:t>
    </dgm:pt>
    <dgm:pt modelId="{21D3E636-D3C2-439E-A7C9-A2A8998997F8}" type="parTrans" cxnId="{656949F5-8A7A-4440-8917-38331B7F88CC}">
      <dgm:prSet/>
      <dgm:spPr/>
      <dgm:t>
        <a:bodyPr/>
        <a:lstStyle/>
        <a:p>
          <a:endParaRPr lang="en-US"/>
        </a:p>
      </dgm:t>
    </dgm:pt>
    <dgm:pt modelId="{D874A070-139B-429F-999E-01756F1E092E}" type="sibTrans" cxnId="{656949F5-8A7A-4440-8917-38331B7F88CC}">
      <dgm:prSet/>
      <dgm:spPr/>
      <dgm:t>
        <a:bodyPr/>
        <a:lstStyle/>
        <a:p>
          <a:endParaRPr lang="en-US"/>
        </a:p>
      </dgm:t>
    </dgm:pt>
    <dgm:pt modelId="{7009C5D6-59CD-4877-920F-DBA52D092E60}">
      <dgm:prSet phldrT="[Text]" custT="1"/>
      <dgm:spPr/>
      <dgm:t>
        <a:bodyPr/>
        <a:lstStyle/>
        <a:p>
          <a:r>
            <a:rPr lang="ar-SA" sz="2800" dirty="0"/>
            <a:t>ضمير فاعلي منفصل او ضمير اشارة</a:t>
          </a:r>
          <a:endParaRPr lang="en-US" sz="2800" dirty="0"/>
        </a:p>
      </dgm:t>
    </dgm:pt>
    <dgm:pt modelId="{A4E55E0A-ACC5-41E4-A49E-C8D745FBB9C1}" type="parTrans" cxnId="{04B81D8E-D2C4-495D-BD1C-ADB29B505804}">
      <dgm:prSet/>
      <dgm:spPr/>
      <dgm:t>
        <a:bodyPr/>
        <a:lstStyle/>
        <a:p>
          <a:endParaRPr lang="en-US"/>
        </a:p>
      </dgm:t>
    </dgm:pt>
    <dgm:pt modelId="{A5825443-D948-41C2-96C0-71C3013412DB}" type="sibTrans" cxnId="{04B81D8E-D2C4-495D-BD1C-ADB29B505804}">
      <dgm:prSet/>
      <dgm:spPr/>
      <dgm:t>
        <a:bodyPr/>
        <a:lstStyle/>
        <a:p>
          <a:endParaRPr lang="en-US"/>
        </a:p>
      </dgm:t>
    </dgm:pt>
    <dgm:pt modelId="{21E953DC-4AB6-4605-BA7B-179B96FCCD35}">
      <dgm:prSet phldrT="[Text]"/>
      <dgm:spPr/>
      <dgm:t>
        <a:bodyPr/>
        <a:lstStyle/>
        <a:p>
          <a:pPr rtl="1"/>
          <a:r>
            <a:rPr lang="ar-SA" dirty="0"/>
            <a:t>(من، تو، او، ما، شما، آنها) (اين،آن)</a:t>
          </a:r>
          <a:endParaRPr lang="en-US" dirty="0"/>
        </a:p>
      </dgm:t>
    </dgm:pt>
    <dgm:pt modelId="{61B990FC-4CF6-47FA-88CC-C2D7A0E69BE7}" type="parTrans" cxnId="{51C85D1B-D614-451B-B37A-9342EE9E9A9E}">
      <dgm:prSet/>
      <dgm:spPr/>
      <dgm:t>
        <a:bodyPr/>
        <a:lstStyle/>
        <a:p>
          <a:endParaRPr lang="en-US"/>
        </a:p>
      </dgm:t>
    </dgm:pt>
    <dgm:pt modelId="{6B07AF81-04D5-4179-A78B-AA4635596C98}" type="sibTrans" cxnId="{51C85D1B-D614-451B-B37A-9342EE9E9A9E}">
      <dgm:prSet/>
      <dgm:spPr/>
      <dgm:t>
        <a:bodyPr/>
        <a:lstStyle/>
        <a:p>
          <a:endParaRPr lang="en-US"/>
        </a:p>
      </dgm:t>
    </dgm:pt>
    <dgm:pt modelId="{6635C2CB-0D67-4746-9C1C-82C09A338861}">
      <dgm:prSet phldrT="[Text]"/>
      <dgm:spPr/>
      <dgm:t>
        <a:bodyPr/>
        <a:lstStyle/>
        <a:p>
          <a:r>
            <a:rPr lang="ar-SA" dirty="0"/>
            <a:t>مثال</a:t>
          </a:r>
          <a:endParaRPr lang="en-US" dirty="0"/>
        </a:p>
      </dgm:t>
    </dgm:pt>
    <dgm:pt modelId="{3AE1E72F-5234-4C6F-906D-7309A92671BD}" type="parTrans" cxnId="{1E465B7B-8249-482D-9F5C-26A167093297}">
      <dgm:prSet/>
      <dgm:spPr/>
      <dgm:t>
        <a:bodyPr/>
        <a:lstStyle/>
        <a:p>
          <a:endParaRPr lang="en-US"/>
        </a:p>
      </dgm:t>
    </dgm:pt>
    <dgm:pt modelId="{2DC9BD8D-F3ED-465C-880C-5E7B4DCAA739}" type="sibTrans" cxnId="{1E465B7B-8249-482D-9F5C-26A167093297}">
      <dgm:prSet/>
      <dgm:spPr/>
      <dgm:t>
        <a:bodyPr/>
        <a:lstStyle/>
        <a:p>
          <a:endParaRPr lang="en-US"/>
        </a:p>
      </dgm:t>
    </dgm:pt>
    <dgm:pt modelId="{6A65339B-FFA1-45B8-89C7-AF1322ED21E5}">
      <dgm:prSet phldrT="[Text]" custT="1"/>
      <dgm:spPr/>
      <dgm:t>
        <a:bodyPr/>
        <a:lstStyle/>
        <a:p>
          <a:r>
            <a:rPr lang="ar-SA" sz="2800" dirty="0"/>
            <a:t>مصـدر</a:t>
          </a:r>
          <a:endParaRPr lang="en-US" sz="2800" dirty="0"/>
        </a:p>
      </dgm:t>
    </dgm:pt>
    <dgm:pt modelId="{29A601D4-8395-4D23-B23B-95D775F8CB44}" type="parTrans" cxnId="{03B8CC9D-7FE7-4742-8D17-AE406A2C4DFA}">
      <dgm:prSet/>
      <dgm:spPr/>
      <dgm:t>
        <a:bodyPr/>
        <a:lstStyle/>
        <a:p>
          <a:endParaRPr lang="en-US"/>
        </a:p>
      </dgm:t>
    </dgm:pt>
    <dgm:pt modelId="{75537FA2-DF6C-4B69-83FC-72892417C3FC}" type="sibTrans" cxnId="{03B8CC9D-7FE7-4742-8D17-AE406A2C4DFA}">
      <dgm:prSet/>
      <dgm:spPr/>
      <dgm:t>
        <a:bodyPr/>
        <a:lstStyle/>
        <a:p>
          <a:endParaRPr lang="en-US"/>
        </a:p>
      </dgm:t>
    </dgm:pt>
    <dgm:pt modelId="{0BAEA198-BCA5-4392-8752-C8A7C63A7DAA}">
      <dgm:prSet phldrT="[Text]"/>
      <dgm:spPr/>
      <dgm:t>
        <a:bodyPr/>
        <a:lstStyle/>
        <a:p>
          <a:r>
            <a:rPr lang="ar-SA" dirty="0"/>
            <a:t>رفتن، آمدن، خوردن</a:t>
          </a:r>
          <a:endParaRPr lang="en-US" dirty="0"/>
        </a:p>
      </dgm:t>
    </dgm:pt>
    <dgm:pt modelId="{B64AD4E3-1FBC-45B9-8784-1032D612631D}" type="parTrans" cxnId="{AB1BADE0-3029-4266-B8AD-B7C032CD1EA7}">
      <dgm:prSet/>
      <dgm:spPr/>
      <dgm:t>
        <a:bodyPr/>
        <a:lstStyle/>
        <a:p>
          <a:endParaRPr lang="en-US"/>
        </a:p>
      </dgm:t>
    </dgm:pt>
    <dgm:pt modelId="{42EFA87D-5DC9-46D5-85EF-1A809AA53B02}" type="sibTrans" cxnId="{AB1BADE0-3029-4266-B8AD-B7C032CD1EA7}">
      <dgm:prSet/>
      <dgm:spPr/>
      <dgm:t>
        <a:bodyPr/>
        <a:lstStyle/>
        <a:p>
          <a:endParaRPr lang="en-US"/>
        </a:p>
      </dgm:t>
    </dgm:pt>
    <dgm:pt modelId="{08573F11-F531-450A-92DC-3C98F07F2AE0}">
      <dgm:prSet phldrT="[Text]"/>
      <dgm:spPr/>
      <dgm:t>
        <a:bodyPr/>
        <a:lstStyle/>
        <a:p>
          <a:r>
            <a:rPr lang="ar-SA" dirty="0"/>
            <a:t>مثال</a:t>
          </a:r>
          <a:endParaRPr lang="en-US" dirty="0"/>
        </a:p>
      </dgm:t>
    </dgm:pt>
    <dgm:pt modelId="{1AB982EB-37F7-434F-BB57-5D886C4DC851}" type="parTrans" cxnId="{B424E0AE-3388-4748-BA74-F6C21B1A7BE7}">
      <dgm:prSet/>
      <dgm:spPr/>
      <dgm:t>
        <a:bodyPr/>
        <a:lstStyle/>
        <a:p>
          <a:endParaRPr lang="en-US"/>
        </a:p>
      </dgm:t>
    </dgm:pt>
    <dgm:pt modelId="{9E339BA7-1771-4865-851E-5302A515830A}" type="sibTrans" cxnId="{B424E0AE-3388-4748-BA74-F6C21B1A7BE7}">
      <dgm:prSet/>
      <dgm:spPr/>
      <dgm:t>
        <a:bodyPr/>
        <a:lstStyle/>
        <a:p>
          <a:endParaRPr lang="en-US"/>
        </a:p>
      </dgm:t>
    </dgm:pt>
    <dgm:pt modelId="{19141905-E230-4D19-B644-5EA54F51716F}" type="pres">
      <dgm:prSet presAssocID="{D6F0C34D-3B9D-42EF-9CF0-AFD8B93C0E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67E56D-6E9E-4B2E-9F66-B73047F9FFEC}" type="pres">
      <dgm:prSet presAssocID="{6A65339B-FFA1-45B8-89C7-AF1322ED21E5}" presName="boxAndChildren" presStyleCnt="0"/>
      <dgm:spPr/>
    </dgm:pt>
    <dgm:pt modelId="{596F0200-9286-47B2-80A5-4829F669E61C}" type="pres">
      <dgm:prSet presAssocID="{6A65339B-FFA1-45B8-89C7-AF1322ED21E5}" presName="parentTextBox" presStyleLbl="node1" presStyleIdx="0" presStyleCnt="3"/>
      <dgm:spPr/>
      <dgm:t>
        <a:bodyPr/>
        <a:lstStyle/>
        <a:p>
          <a:endParaRPr lang="en-US"/>
        </a:p>
      </dgm:t>
    </dgm:pt>
    <dgm:pt modelId="{1C8DFF21-C44D-4299-82AC-39BAF03C3A97}" type="pres">
      <dgm:prSet presAssocID="{6A65339B-FFA1-45B8-89C7-AF1322ED21E5}" presName="entireBox" presStyleLbl="node1" presStyleIdx="0" presStyleCnt="3"/>
      <dgm:spPr/>
      <dgm:t>
        <a:bodyPr/>
        <a:lstStyle/>
        <a:p>
          <a:endParaRPr lang="en-US"/>
        </a:p>
      </dgm:t>
    </dgm:pt>
    <dgm:pt modelId="{58BE4EEA-A41D-46BD-8342-AB899FF57150}" type="pres">
      <dgm:prSet presAssocID="{6A65339B-FFA1-45B8-89C7-AF1322ED21E5}" presName="descendantBox" presStyleCnt="0"/>
      <dgm:spPr/>
    </dgm:pt>
    <dgm:pt modelId="{C017F3AB-B640-48F5-B804-D0871D7D9044}" type="pres">
      <dgm:prSet presAssocID="{0BAEA198-BCA5-4392-8752-C8A7C63A7DAA}" presName="childTextBox" presStyleLbl="fgAccFollowNode1" presStyleIdx="0" presStyleCnt="6" custScaleX="263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D1AB1-2760-44CA-B5FF-471BD853CD96}" type="pres">
      <dgm:prSet presAssocID="{08573F11-F531-450A-92DC-3C98F07F2AE0}" presName="childTextBox" presStyleLbl="fgAccFollowNode1" presStyleIdx="1" presStyleCnt="6" custScaleX="46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12E21-7639-4CB1-9D56-58691F55DCBE}" type="pres">
      <dgm:prSet presAssocID="{A5825443-D948-41C2-96C0-71C3013412DB}" presName="sp" presStyleCnt="0"/>
      <dgm:spPr/>
    </dgm:pt>
    <dgm:pt modelId="{CE5F29CD-B217-4AB1-9AEB-0315F99A7889}" type="pres">
      <dgm:prSet presAssocID="{7009C5D6-59CD-4877-920F-DBA52D092E60}" presName="arrowAndChildren" presStyleCnt="0"/>
      <dgm:spPr/>
    </dgm:pt>
    <dgm:pt modelId="{E5BD81D5-E781-4448-B5BD-2FCA6E38E567}" type="pres">
      <dgm:prSet presAssocID="{7009C5D6-59CD-4877-920F-DBA52D092E6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E1EAFFB-1D14-4121-8098-E0ECC6F57E07}" type="pres">
      <dgm:prSet presAssocID="{7009C5D6-59CD-4877-920F-DBA52D092E60}" presName="arrow" presStyleLbl="node1" presStyleIdx="1" presStyleCnt="3"/>
      <dgm:spPr/>
      <dgm:t>
        <a:bodyPr/>
        <a:lstStyle/>
        <a:p>
          <a:endParaRPr lang="en-US"/>
        </a:p>
      </dgm:t>
    </dgm:pt>
    <dgm:pt modelId="{C1EAA32E-62F8-4676-BEC9-201FE19F3148}" type="pres">
      <dgm:prSet presAssocID="{7009C5D6-59CD-4877-920F-DBA52D092E60}" presName="descendantArrow" presStyleCnt="0"/>
      <dgm:spPr/>
    </dgm:pt>
    <dgm:pt modelId="{7CD11AC6-89E9-49D8-BE0D-DBF8D1A0878C}" type="pres">
      <dgm:prSet presAssocID="{21E953DC-4AB6-4605-BA7B-179B96FCCD35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7E0CB-5B5D-40C6-835D-FEAE0713FDC3}" type="pres">
      <dgm:prSet presAssocID="{6635C2CB-0D67-4746-9C1C-82C09A338861}" presName="childTextArrow" presStyleLbl="fgAccFollowNode1" presStyleIdx="3" presStyleCnt="6" custScaleX="17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C6BB8-934C-44B6-9CE7-C1D3889D7065}" type="pres">
      <dgm:prSet presAssocID="{F0A126E8-6CEB-47F7-88DE-F1795EBE9342}" presName="sp" presStyleCnt="0"/>
      <dgm:spPr/>
    </dgm:pt>
    <dgm:pt modelId="{CBDFD22E-F290-460D-8948-432B2898DCF1}" type="pres">
      <dgm:prSet presAssocID="{5C729083-58FC-4026-A612-E400BD5F6A85}" presName="arrowAndChildren" presStyleCnt="0"/>
      <dgm:spPr/>
    </dgm:pt>
    <dgm:pt modelId="{8E249898-202D-4614-A593-DC13CCC50165}" type="pres">
      <dgm:prSet presAssocID="{5C729083-58FC-4026-A612-E400BD5F6A85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18DE74A-A459-4E35-90EC-23912832041D}" type="pres">
      <dgm:prSet presAssocID="{5C729083-58FC-4026-A612-E400BD5F6A85}" presName="arrow" presStyleLbl="node1" presStyleIdx="2" presStyleCnt="3"/>
      <dgm:spPr/>
      <dgm:t>
        <a:bodyPr/>
        <a:lstStyle/>
        <a:p>
          <a:endParaRPr lang="en-US"/>
        </a:p>
      </dgm:t>
    </dgm:pt>
    <dgm:pt modelId="{479F127D-8E24-428D-A1E5-850003B1CFF8}" type="pres">
      <dgm:prSet presAssocID="{5C729083-58FC-4026-A612-E400BD5F6A85}" presName="descendantArrow" presStyleCnt="0"/>
      <dgm:spPr/>
    </dgm:pt>
    <dgm:pt modelId="{0DED5604-D904-4796-8244-BF07654438F9}" type="pres">
      <dgm:prSet presAssocID="{ABEFD399-07DD-4E43-ABFA-1DCB917E014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3F4A5-0264-4AF6-B090-989A39AC0425}" type="pres">
      <dgm:prSet presAssocID="{88FF134A-9C37-4AB4-83A8-B5C6C532F735}" presName="childTextArrow" presStyleLbl="fgAccFollowNode1" presStyleIdx="5" presStyleCnt="6" custScaleX="17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465B7B-8249-482D-9F5C-26A167093297}" srcId="{7009C5D6-59CD-4877-920F-DBA52D092E60}" destId="{6635C2CB-0D67-4746-9C1C-82C09A338861}" srcOrd="1" destOrd="0" parTransId="{3AE1E72F-5234-4C6F-906D-7309A92671BD}" sibTransId="{2DC9BD8D-F3ED-465C-880C-5E7B4DCAA739}"/>
    <dgm:cxn modelId="{B8DE6232-9730-43FB-8FBB-2E6FFAEE2C22}" type="presOf" srcId="{ABEFD399-07DD-4E43-ABFA-1DCB917E0148}" destId="{0DED5604-D904-4796-8244-BF07654438F9}" srcOrd="0" destOrd="0" presId="urn:microsoft.com/office/officeart/2005/8/layout/process4"/>
    <dgm:cxn modelId="{5C9628B6-0182-406D-88A9-D52FF74BE017}" type="presOf" srcId="{7009C5D6-59CD-4877-920F-DBA52D092E60}" destId="{E5BD81D5-E781-4448-B5BD-2FCA6E38E567}" srcOrd="0" destOrd="0" presId="urn:microsoft.com/office/officeart/2005/8/layout/process4"/>
    <dgm:cxn modelId="{2D39D16F-4D72-48F1-82BA-D8D6461E0A84}" type="presOf" srcId="{08573F11-F531-450A-92DC-3C98F07F2AE0}" destId="{A3CD1AB1-2760-44CA-B5FF-471BD853CD96}" srcOrd="0" destOrd="0" presId="urn:microsoft.com/office/officeart/2005/8/layout/process4"/>
    <dgm:cxn modelId="{B12DE0A7-95BD-42A8-BCED-96BF01EE9253}" srcId="{D6F0C34D-3B9D-42EF-9CF0-AFD8B93C0EE8}" destId="{5C729083-58FC-4026-A612-E400BD5F6A85}" srcOrd="0" destOrd="0" parTransId="{691C2D5B-685C-4E3C-B13C-98C7F8C10641}" sibTransId="{F0A126E8-6CEB-47F7-88DE-F1795EBE9342}"/>
    <dgm:cxn modelId="{51C85D1B-D614-451B-B37A-9342EE9E9A9E}" srcId="{7009C5D6-59CD-4877-920F-DBA52D092E60}" destId="{21E953DC-4AB6-4605-BA7B-179B96FCCD35}" srcOrd="0" destOrd="0" parTransId="{61B990FC-4CF6-47FA-88CC-C2D7A0E69BE7}" sibTransId="{6B07AF81-04D5-4179-A78B-AA4635596C98}"/>
    <dgm:cxn modelId="{03B8CC9D-7FE7-4742-8D17-AE406A2C4DFA}" srcId="{D6F0C34D-3B9D-42EF-9CF0-AFD8B93C0EE8}" destId="{6A65339B-FFA1-45B8-89C7-AF1322ED21E5}" srcOrd="2" destOrd="0" parTransId="{29A601D4-8395-4D23-B23B-95D775F8CB44}" sibTransId="{75537FA2-DF6C-4B69-83FC-72892417C3FC}"/>
    <dgm:cxn modelId="{1C798084-9F05-46C1-A37E-AABF714523F9}" type="presOf" srcId="{7009C5D6-59CD-4877-920F-DBA52D092E60}" destId="{2E1EAFFB-1D14-4121-8098-E0ECC6F57E07}" srcOrd="1" destOrd="0" presId="urn:microsoft.com/office/officeart/2005/8/layout/process4"/>
    <dgm:cxn modelId="{AB1BADE0-3029-4266-B8AD-B7C032CD1EA7}" srcId="{6A65339B-FFA1-45B8-89C7-AF1322ED21E5}" destId="{0BAEA198-BCA5-4392-8752-C8A7C63A7DAA}" srcOrd="0" destOrd="0" parTransId="{B64AD4E3-1FBC-45B9-8784-1032D612631D}" sibTransId="{42EFA87D-5DC9-46D5-85EF-1A809AA53B02}"/>
    <dgm:cxn modelId="{656949F5-8A7A-4440-8917-38331B7F88CC}" srcId="{5C729083-58FC-4026-A612-E400BD5F6A85}" destId="{88FF134A-9C37-4AB4-83A8-B5C6C532F735}" srcOrd="1" destOrd="0" parTransId="{21D3E636-D3C2-439E-A7C9-A2A8998997F8}" sibTransId="{D874A070-139B-429F-999E-01756F1E092E}"/>
    <dgm:cxn modelId="{DA4C9C21-E6F7-49A2-9788-E8F136DCF5DB}" type="presOf" srcId="{6635C2CB-0D67-4746-9C1C-82C09A338861}" destId="{0547E0CB-5B5D-40C6-835D-FEAE0713FDC3}" srcOrd="0" destOrd="0" presId="urn:microsoft.com/office/officeart/2005/8/layout/process4"/>
    <dgm:cxn modelId="{B424E0AE-3388-4748-BA74-F6C21B1A7BE7}" srcId="{6A65339B-FFA1-45B8-89C7-AF1322ED21E5}" destId="{08573F11-F531-450A-92DC-3C98F07F2AE0}" srcOrd="1" destOrd="0" parTransId="{1AB982EB-37F7-434F-BB57-5D886C4DC851}" sibTransId="{9E339BA7-1771-4865-851E-5302A515830A}"/>
    <dgm:cxn modelId="{886929A9-827A-44E7-9BC3-D6A313DEA7F5}" type="presOf" srcId="{5C729083-58FC-4026-A612-E400BD5F6A85}" destId="{518DE74A-A459-4E35-90EC-23912832041D}" srcOrd="1" destOrd="0" presId="urn:microsoft.com/office/officeart/2005/8/layout/process4"/>
    <dgm:cxn modelId="{D0CD5920-BD55-438E-9050-99A5C5B55B1C}" type="presOf" srcId="{6A65339B-FFA1-45B8-89C7-AF1322ED21E5}" destId="{1C8DFF21-C44D-4299-82AC-39BAF03C3A97}" srcOrd="1" destOrd="0" presId="urn:microsoft.com/office/officeart/2005/8/layout/process4"/>
    <dgm:cxn modelId="{7A458017-A269-44DA-947D-9120833CC62F}" type="presOf" srcId="{0BAEA198-BCA5-4392-8752-C8A7C63A7DAA}" destId="{C017F3AB-B640-48F5-B804-D0871D7D9044}" srcOrd="0" destOrd="0" presId="urn:microsoft.com/office/officeart/2005/8/layout/process4"/>
    <dgm:cxn modelId="{8CD95EBC-BDFF-4E4A-AA29-FA785CD96503}" type="presOf" srcId="{D6F0C34D-3B9D-42EF-9CF0-AFD8B93C0EE8}" destId="{19141905-E230-4D19-B644-5EA54F51716F}" srcOrd="0" destOrd="0" presId="urn:microsoft.com/office/officeart/2005/8/layout/process4"/>
    <dgm:cxn modelId="{54E68498-D661-4369-BF3C-B20427540875}" type="presOf" srcId="{21E953DC-4AB6-4605-BA7B-179B96FCCD35}" destId="{7CD11AC6-89E9-49D8-BE0D-DBF8D1A0878C}" srcOrd="0" destOrd="0" presId="urn:microsoft.com/office/officeart/2005/8/layout/process4"/>
    <dgm:cxn modelId="{3B11C963-5AA3-4306-8E64-F25225134038}" type="presOf" srcId="{88FF134A-9C37-4AB4-83A8-B5C6C532F735}" destId="{8F33F4A5-0264-4AF6-B090-989A39AC0425}" srcOrd="0" destOrd="0" presId="urn:microsoft.com/office/officeart/2005/8/layout/process4"/>
    <dgm:cxn modelId="{CB2B2C3A-80E7-415B-BE6A-35CB86FF1CE5}" srcId="{5C729083-58FC-4026-A612-E400BD5F6A85}" destId="{ABEFD399-07DD-4E43-ABFA-1DCB917E0148}" srcOrd="0" destOrd="0" parTransId="{66D1531D-83F7-43CF-8710-3E4E20B9119F}" sibTransId="{73535D6B-0F5D-44C9-ACCC-7ED38D5DEA21}"/>
    <dgm:cxn modelId="{6E28CDB2-651C-4068-8723-7144C427A3B3}" type="presOf" srcId="{5C729083-58FC-4026-A612-E400BD5F6A85}" destId="{8E249898-202D-4614-A593-DC13CCC50165}" srcOrd="0" destOrd="0" presId="urn:microsoft.com/office/officeart/2005/8/layout/process4"/>
    <dgm:cxn modelId="{04B81D8E-D2C4-495D-BD1C-ADB29B505804}" srcId="{D6F0C34D-3B9D-42EF-9CF0-AFD8B93C0EE8}" destId="{7009C5D6-59CD-4877-920F-DBA52D092E60}" srcOrd="1" destOrd="0" parTransId="{A4E55E0A-ACC5-41E4-A49E-C8D745FBB9C1}" sibTransId="{A5825443-D948-41C2-96C0-71C3013412DB}"/>
    <dgm:cxn modelId="{7973E5DF-7624-45E5-A496-9755AE94B38B}" type="presOf" srcId="{6A65339B-FFA1-45B8-89C7-AF1322ED21E5}" destId="{596F0200-9286-47B2-80A5-4829F669E61C}" srcOrd="0" destOrd="0" presId="urn:microsoft.com/office/officeart/2005/8/layout/process4"/>
    <dgm:cxn modelId="{3A966DEC-857B-41B9-B112-7E5E03082977}" type="presParOf" srcId="{19141905-E230-4D19-B644-5EA54F51716F}" destId="{B367E56D-6E9E-4B2E-9F66-B73047F9FFEC}" srcOrd="0" destOrd="0" presId="urn:microsoft.com/office/officeart/2005/8/layout/process4"/>
    <dgm:cxn modelId="{F3B50FAA-00A2-4D15-9FC8-0866C2C7B04E}" type="presParOf" srcId="{B367E56D-6E9E-4B2E-9F66-B73047F9FFEC}" destId="{596F0200-9286-47B2-80A5-4829F669E61C}" srcOrd="0" destOrd="0" presId="urn:microsoft.com/office/officeart/2005/8/layout/process4"/>
    <dgm:cxn modelId="{5EA9B5E6-E58D-47ED-8D6F-84584F985EBC}" type="presParOf" srcId="{B367E56D-6E9E-4B2E-9F66-B73047F9FFEC}" destId="{1C8DFF21-C44D-4299-82AC-39BAF03C3A97}" srcOrd="1" destOrd="0" presId="urn:microsoft.com/office/officeart/2005/8/layout/process4"/>
    <dgm:cxn modelId="{806A948C-FDEB-470A-8B66-3199EE67C0F1}" type="presParOf" srcId="{B367E56D-6E9E-4B2E-9F66-B73047F9FFEC}" destId="{58BE4EEA-A41D-46BD-8342-AB899FF57150}" srcOrd="2" destOrd="0" presId="urn:microsoft.com/office/officeart/2005/8/layout/process4"/>
    <dgm:cxn modelId="{DD43A187-28E7-4EDF-A790-EC6C20F50AE3}" type="presParOf" srcId="{58BE4EEA-A41D-46BD-8342-AB899FF57150}" destId="{C017F3AB-B640-48F5-B804-D0871D7D9044}" srcOrd="0" destOrd="0" presId="urn:microsoft.com/office/officeart/2005/8/layout/process4"/>
    <dgm:cxn modelId="{3225780B-7323-4B93-A37D-86E6F1E8090B}" type="presParOf" srcId="{58BE4EEA-A41D-46BD-8342-AB899FF57150}" destId="{A3CD1AB1-2760-44CA-B5FF-471BD853CD96}" srcOrd="1" destOrd="0" presId="urn:microsoft.com/office/officeart/2005/8/layout/process4"/>
    <dgm:cxn modelId="{298CD1AF-0F5F-424C-BCF6-1AE0DC9C2E73}" type="presParOf" srcId="{19141905-E230-4D19-B644-5EA54F51716F}" destId="{3A812E21-7639-4CB1-9D56-58691F55DCBE}" srcOrd="1" destOrd="0" presId="urn:microsoft.com/office/officeart/2005/8/layout/process4"/>
    <dgm:cxn modelId="{8C7AC4E6-C1B4-4C00-A0E0-6846D6AAD0AA}" type="presParOf" srcId="{19141905-E230-4D19-B644-5EA54F51716F}" destId="{CE5F29CD-B217-4AB1-9AEB-0315F99A7889}" srcOrd="2" destOrd="0" presId="urn:microsoft.com/office/officeart/2005/8/layout/process4"/>
    <dgm:cxn modelId="{5ABEA4B0-1691-4AA7-9E17-EC8B5562B553}" type="presParOf" srcId="{CE5F29CD-B217-4AB1-9AEB-0315F99A7889}" destId="{E5BD81D5-E781-4448-B5BD-2FCA6E38E567}" srcOrd="0" destOrd="0" presId="urn:microsoft.com/office/officeart/2005/8/layout/process4"/>
    <dgm:cxn modelId="{F4381267-5070-448B-A4FE-9784600371AA}" type="presParOf" srcId="{CE5F29CD-B217-4AB1-9AEB-0315F99A7889}" destId="{2E1EAFFB-1D14-4121-8098-E0ECC6F57E07}" srcOrd="1" destOrd="0" presId="urn:microsoft.com/office/officeart/2005/8/layout/process4"/>
    <dgm:cxn modelId="{E66E1480-B989-4CDC-AA67-86A892514BE9}" type="presParOf" srcId="{CE5F29CD-B217-4AB1-9AEB-0315F99A7889}" destId="{C1EAA32E-62F8-4676-BEC9-201FE19F3148}" srcOrd="2" destOrd="0" presId="urn:microsoft.com/office/officeart/2005/8/layout/process4"/>
    <dgm:cxn modelId="{25F78FFD-1836-4A01-A7E3-8BE1F2873212}" type="presParOf" srcId="{C1EAA32E-62F8-4676-BEC9-201FE19F3148}" destId="{7CD11AC6-89E9-49D8-BE0D-DBF8D1A0878C}" srcOrd="0" destOrd="0" presId="urn:microsoft.com/office/officeart/2005/8/layout/process4"/>
    <dgm:cxn modelId="{7FEC356B-C5A8-40C8-8DB5-9203BB94D6CC}" type="presParOf" srcId="{C1EAA32E-62F8-4676-BEC9-201FE19F3148}" destId="{0547E0CB-5B5D-40C6-835D-FEAE0713FDC3}" srcOrd="1" destOrd="0" presId="urn:microsoft.com/office/officeart/2005/8/layout/process4"/>
    <dgm:cxn modelId="{81F26E43-0567-4727-8F87-8E4728FD0DAA}" type="presParOf" srcId="{19141905-E230-4D19-B644-5EA54F51716F}" destId="{422C6BB8-934C-44B6-9CE7-C1D3889D7065}" srcOrd="3" destOrd="0" presId="urn:microsoft.com/office/officeart/2005/8/layout/process4"/>
    <dgm:cxn modelId="{F1F692D8-34A4-49F3-9BA5-2B85EE23AFF3}" type="presParOf" srcId="{19141905-E230-4D19-B644-5EA54F51716F}" destId="{CBDFD22E-F290-460D-8948-432B2898DCF1}" srcOrd="4" destOrd="0" presId="urn:microsoft.com/office/officeart/2005/8/layout/process4"/>
    <dgm:cxn modelId="{F2EA9858-5DEE-45C7-AA4A-E0BD49984FC7}" type="presParOf" srcId="{CBDFD22E-F290-460D-8948-432B2898DCF1}" destId="{8E249898-202D-4614-A593-DC13CCC50165}" srcOrd="0" destOrd="0" presId="urn:microsoft.com/office/officeart/2005/8/layout/process4"/>
    <dgm:cxn modelId="{983FE963-5A4E-4CD3-9DC6-BD1C39B19E8A}" type="presParOf" srcId="{CBDFD22E-F290-460D-8948-432B2898DCF1}" destId="{518DE74A-A459-4E35-90EC-23912832041D}" srcOrd="1" destOrd="0" presId="urn:microsoft.com/office/officeart/2005/8/layout/process4"/>
    <dgm:cxn modelId="{4781BEB1-C66F-4DA0-9527-2DA8CFA0F723}" type="presParOf" srcId="{CBDFD22E-F290-460D-8948-432B2898DCF1}" destId="{479F127D-8E24-428D-A1E5-850003B1CFF8}" srcOrd="2" destOrd="0" presId="urn:microsoft.com/office/officeart/2005/8/layout/process4"/>
    <dgm:cxn modelId="{D9EB0374-9DA5-4081-9DEF-84D2F679040A}" type="presParOf" srcId="{479F127D-8E24-428D-A1E5-850003B1CFF8}" destId="{0DED5604-D904-4796-8244-BF07654438F9}" srcOrd="0" destOrd="0" presId="urn:microsoft.com/office/officeart/2005/8/layout/process4"/>
    <dgm:cxn modelId="{D8FCAC5D-3D2F-4252-BBB9-49A5452D6883}" type="presParOf" srcId="{479F127D-8E24-428D-A1E5-850003B1CFF8}" destId="{8F33F4A5-0264-4AF6-B090-989A39AC042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77505A-63F4-42FD-AC27-9935C3B9C4C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B9C49-DA77-407B-8259-1AF683C4F86E}">
      <dgm:prSet phldrT="[Text]" custT="1"/>
      <dgm:spPr/>
      <dgm:t>
        <a:bodyPr/>
        <a:lstStyle/>
        <a:p>
          <a:pPr rtl="1"/>
          <a:r>
            <a:rPr lang="ar-SA" sz="5400" dirty="0"/>
            <a:t>اس</a:t>
          </a:r>
          <a:r>
            <a:rPr lang="fa-IR" sz="5400" dirty="0"/>
            <a:t>ـ</a:t>
          </a:r>
          <a:r>
            <a:rPr lang="ar-SA" sz="5400" dirty="0"/>
            <a:t>م</a:t>
          </a:r>
          <a:endParaRPr lang="en-US" sz="5400" dirty="0"/>
        </a:p>
      </dgm:t>
    </dgm:pt>
    <dgm:pt modelId="{296A65EC-6A35-4135-8FF7-F9210DEE5ECE}" type="parTrans" cxnId="{E237565A-E50E-484D-ADAC-E5E0F7FD9972}">
      <dgm:prSet/>
      <dgm:spPr/>
      <dgm:t>
        <a:bodyPr/>
        <a:lstStyle/>
        <a:p>
          <a:pPr rtl="1"/>
          <a:endParaRPr lang="en-US"/>
        </a:p>
      </dgm:t>
    </dgm:pt>
    <dgm:pt modelId="{2C06DBE1-75CB-44F1-96AE-6BD0D004EA96}" type="sibTrans" cxnId="{E237565A-E50E-484D-ADAC-E5E0F7FD9972}">
      <dgm:prSet/>
      <dgm:spPr/>
      <dgm:t>
        <a:bodyPr/>
        <a:lstStyle/>
        <a:p>
          <a:pPr rtl="1"/>
          <a:endParaRPr lang="en-US"/>
        </a:p>
      </dgm:t>
    </dgm:pt>
    <dgm:pt modelId="{4E2EF9F1-A5C1-4828-8548-849F9B5D0E45}">
      <dgm:prSet phldrT="[Text]" custT="1"/>
      <dgm:spPr/>
      <dgm:t>
        <a:bodyPr/>
        <a:lstStyle/>
        <a:p>
          <a:pPr rtl="1"/>
          <a:r>
            <a:rPr lang="ar-SA" sz="2400" dirty="0"/>
            <a:t>عراق </a:t>
          </a:r>
          <a:r>
            <a:rPr lang="ar-SA" sz="2400" u="sng" dirty="0">
              <a:solidFill>
                <a:srgbClr val="FF0000"/>
              </a:solidFill>
            </a:rPr>
            <a:t>كشور</a:t>
          </a:r>
          <a:r>
            <a:rPr lang="ar-SA" sz="2400" dirty="0"/>
            <a:t> است.</a:t>
          </a:r>
          <a:endParaRPr lang="en-US" sz="2400" dirty="0"/>
        </a:p>
      </dgm:t>
    </dgm:pt>
    <dgm:pt modelId="{FE57376D-1191-40B0-9240-AAB126D20714}" type="parTrans" cxnId="{5F83779F-2CA6-4A20-BD02-E24198A3D080}">
      <dgm:prSet/>
      <dgm:spPr/>
      <dgm:t>
        <a:bodyPr/>
        <a:lstStyle/>
        <a:p>
          <a:pPr rtl="1"/>
          <a:endParaRPr lang="en-US"/>
        </a:p>
      </dgm:t>
    </dgm:pt>
    <dgm:pt modelId="{A28E840C-CF56-4E97-ABED-C17BD4F37D42}" type="sibTrans" cxnId="{5F83779F-2CA6-4A20-BD02-E24198A3D080}">
      <dgm:prSet/>
      <dgm:spPr/>
      <dgm:t>
        <a:bodyPr/>
        <a:lstStyle/>
        <a:p>
          <a:pPr rtl="1"/>
          <a:endParaRPr lang="en-US"/>
        </a:p>
      </dgm:t>
    </dgm:pt>
    <dgm:pt modelId="{69D7EF60-4734-4D48-81C9-B1D44454C5B7}">
      <dgm:prSet phldrT="[Text]" custT="1"/>
      <dgm:spPr/>
      <dgm:t>
        <a:bodyPr/>
        <a:lstStyle/>
        <a:p>
          <a:pPr rtl="1"/>
          <a:r>
            <a:rPr lang="ar-SA" sz="2400" dirty="0"/>
            <a:t>بغداد </a:t>
          </a:r>
          <a:r>
            <a:rPr lang="ar-SA" sz="2400" u="sng" dirty="0">
              <a:solidFill>
                <a:srgbClr val="FF0000"/>
              </a:solidFill>
            </a:rPr>
            <a:t>شهر</a:t>
          </a:r>
          <a:r>
            <a:rPr lang="ar-SA" sz="2400" dirty="0"/>
            <a:t> است.</a:t>
          </a:r>
          <a:endParaRPr lang="en-US" sz="2400" dirty="0"/>
        </a:p>
      </dgm:t>
    </dgm:pt>
    <dgm:pt modelId="{BF8799F8-4AC2-4CB5-B8D4-09517E63A971}" type="parTrans" cxnId="{EE6751FA-2829-49AA-AA84-636257F294B3}">
      <dgm:prSet/>
      <dgm:spPr/>
      <dgm:t>
        <a:bodyPr/>
        <a:lstStyle/>
        <a:p>
          <a:pPr rtl="1"/>
          <a:endParaRPr lang="en-US"/>
        </a:p>
      </dgm:t>
    </dgm:pt>
    <dgm:pt modelId="{0F6E1D00-9273-49EE-8F2C-E98A6725A347}" type="sibTrans" cxnId="{EE6751FA-2829-49AA-AA84-636257F294B3}">
      <dgm:prSet/>
      <dgm:spPr/>
      <dgm:t>
        <a:bodyPr/>
        <a:lstStyle/>
        <a:p>
          <a:pPr rtl="1"/>
          <a:endParaRPr lang="en-US"/>
        </a:p>
      </dgm:t>
    </dgm:pt>
    <dgm:pt modelId="{9B5698E1-2DAD-4DA3-9492-3192D953DB29}">
      <dgm:prSet phldrT="[Text]" custT="1"/>
      <dgm:spPr/>
      <dgm:t>
        <a:bodyPr/>
        <a:lstStyle/>
        <a:p>
          <a:pPr rtl="1"/>
          <a:r>
            <a:rPr lang="ar-SA" sz="5400" dirty="0"/>
            <a:t>صف</a:t>
          </a:r>
          <a:r>
            <a:rPr lang="fa-IR" sz="5400" dirty="0"/>
            <a:t>ـ</a:t>
          </a:r>
          <a:r>
            <a:rPr lang="ar-SA" sz="5400" dirty="0"/>
            <a:t>ة</a:t>
          </a:r>
          <a:endParaRPr lang="en-US" sz="5400" dirty="0"/>
        </a:p>
      </dgm:t>
    </dgm:pt>
    <dgm:pt modelId="{2C165120-200A-47A9-B39C-13CBED282442}" type="parTrans" cxnId="{44363ED7-6C04-4175-9EC9-CDBC6279B3A5}">
      <dgm:prSet/>
      <dgm:spPr/>
      <dgm:t>
        <a:bodyPr/>
        <a:lstStyle/>
        <a:p>
          <a:pPr rtl="1"/>
          <a:endParaRPr lang="en-US"/>
        </a:p>
      </dgm:t>
    </dgm:pt>
    <dgm:pt modelId="{4DC9BB51-418B-47FE-808B-55164E68E5D9}" type="sibTrans" cxnId="{44363ED7-6C04-4175-9EC9-CDBC6279B3A5}">
      <dgm:prSet/>
      <dgm:spPr/>
      <dgm:t>
        <a:bodyPr/>
        <a:lstStyle/>
        <a:p>
          <a:pPr rtl="1"/>
          <a:endParaRPr lang="en-US"/>
        </a:p>
      </dgm:t>
    </dgm:pt>
    <dgm:pt modelId="{A9794775-CF71-4F4D-BE82-1926BB169AC2}">
      <dgm:prSet phldrT="[Text]" custT="1"/>
      <dgm:spPr/>
      <dgm:t>
        <a:bodyPr/>
        <a:lstStyle/>
        <a:p>
          <a:pPr rtl="1"/>
          <a:r>
            <a:rPr lang="ar-SA" sz="2400" dirty="0"/>
            <a:t>عربستان </a:t>
          </a:r>
          <a:r>
            <a:rPr lang="fa-IR" sz="2400" u="sng" dirty="0">
              <a:solidFill>
                <a:srgbClr val="FF0000"/>
              </a:solidFill>
            </a:rPr>
            <a:t>بزرگ</a:t>
          </a:r>
          <a:r>
            <a:rPr lang="fa-IR" sz="2400" dirty="0"/>
            <a:t> است.</a:t>
          </a:r>
          <a:endParaRPr lang="en-US" sz="2400" dirty="0"/>
        </a:p>
      </dgm:t>
    </dgm:pt>
    <dgm:pt modelId="{5B9D9AA6-F923-40F0-B8F2-959E2529592C}" type="parTrans" cxnId="{1A20738F-2778-45C6-8D4B-D8F5C28D4AFA}">
      <dgm:prSet/>
      <dgm:spPr/>
      <dgm:t>
        <a:bodyPr/>
        <a:lstStyle/>
        <a:p>
          <a:pPr rtl="1"/>
          <a:endParaRPr lang="en-US"/>
        </a:p>
      </dgm:t>
    </dgm:pt>
    <dgm:pt modelId="{C65853EF-5097-480F-8A59-18138C2D0377}" type="sibTrans" cxnId="{1A20738F-2778-45C6-8D4B-D8F5C28D4AFA}">
      <dgm:prSet/>
      <dgm:spPr/>
      <dgm:t>
        <a:bodyPr/>
        <a:lstStyle/>
        <a:p>
          <a:pPr rtl="1"/>
          <a:endParaRPr lang="en-US"/>
        </a:p>
      </dgm:t>
    </dgm:pt>
    <dgm:pt modelId="{B4E12E89-3DBC-4B7C-8695-19460F35DBA6}">
      <dgm:prSet phldrT="[Text]" custT="1"/>
      <dgm:spPr/>
      <dgm:t>
        <a:bodyPr/>
        <a:lstStyle/>
        <a:p>
          <a:pPr rtl="1"/>
          <a:r>
            <a:rPr lang="fa-IR" sz="2400" dirty="0"/>
            <a:t>پسر </a:t>
          </a:r>
          <a:r>
            <a:rPr lang="fa-IR" sz="2400" u="sng" dirty="0">
              <a:solidFill>
                <a:srgbClr val="FF0000"/>
              </a:solidFill>
            </a:rPr>
            <a:t>زرنگ</a:t>
          </a:r>
          <a:r>
            <a:rPr lang="fa-IR" sz="2400" dirty="0"/>
            <a:t> است.</a:t>
          </a:r>
          <a:endParaRPr lang="en-US" sz="2400" dirty="0"/>
        </a:p>
      </dgm:t>
    </dgm:pt>
    <dgm:pt modelId="{1EE01CDF-BC1B-4EE7-80E9-F1B14ADD31BC}" type="parTrans" cxnId="{3841572E-FA25-4942-AF2F-64FE3A7C1E94}">
      <dgm:prSet/>
      <dgm:spPr/>
      <dgm:t>
        <a:bodyPr/>
        <a:lstStyle/>
        <a:p>
          <a:pPr rtl="1"/>
          <a:endParaRPr lang="en-US"/>
        </a:p>
      </dgm:t>
    </dgm:pt>
    <dgm:pt modelId="{8A64B434-C270-441A-965A-536F0C6A79F7}" type="sibTrans" cxnId="{3841572E-FA25-4942-AF2F-64FE3A7C1E94}">
      <dgm:prSet/>
      <dgm:spPr/>
      <dgm:t>
        <a:bodyPr/>
        <a:lstStyle/>
        <a:p>
          <a:pPr rtl="1"/>
          <a:endParaRPr lang="en-US"/>
        </a:p>
      </dgm:t>
    </dgm:pt>
    <dgm:pt modelId="{1B8B750E-E060-48DA-A9DD-EE19B10FEE5A}">
      <dgm:prSet phldrT="[Text]" custT="1"/>
      <dgm:spPr/>
      <dgm:t>
        <a:bodyPr/>
        <a:lstStyle/>
        <a:p>
          <a:pPr rtl="1"/>
          <a:r>
            <a:rPr lang="fa-IR" sz="5400" u="sng" dirty="0"/>
            <a:t>مصـدر</a:t>
          </a:r>
          <a:endParaRPr lang="en-US" sz="5400" u="sng" dirty="0"/>
        </a:p>
      </dgm:t>
    </dgm:pt>
    <dgm:pt modelId="{62345A42-6397-45F0-AE69-5C151EF83EC7}" type="parTrans" cxnId="{A83D43E1-048D-40DE-B5EF-C628A15EFBE0}">
      <dgm:prSet/>
      <dgm:spPr/>
      <dgm:t>
        <a:bodyPr/>
        <a:lstStyle/>
        <a:p>
          <a:pPr rtl="1"/>
          <a:endParaRPr lang="en-US"/>
        </a:p>
      </dgm:t>
    </dgm:pt>
    <dgm:pt modelId="{A3108012-8691-454F-9E05-BB073C7C1AB4}" type="sibTrans" cxnId="{A83D43E1-048D-40DE-B5EF-C628A15EFBE0}">
      <dgm:prSet/>
      <dgm:spPr/>
      <dgm:t>
        <a:bodyPr/>
        <a:lstStyle/>
        <a:p>
          <a:pPr rtl="1"/>
          <a:endParaRPr lang="en-US"/>
        </a:p>
      </dgm:t>
    </dgm:pt>
    <dgm:pt modelId="{75E484CB-D237-4494-B499-AD7F82BC1081}">
      <dgm:prSet phldrT="[Text]" custT="1"/>
      <dgm:spPr/>
      <dgm:t>
        <a:bodyPr/>
        <a:lstStyle/>
        <a:p>
          <a:pPr rtl="1"/>
          <a:r>
            <a:rPr lang="fa-IR" sz="2400" dirty="0"/>
            <a:t>آموزش </a:t>
          </a:r>
          <a:r>
            <a:rPr lang="fa-IR" sz="2400" u="sng" dirty="0">
              <a:solidFill>
                <a:srgbClr val="FF0000"/>
              </a:solidFill>
            </a:rPr>
            <a:t>درس خواندن </a:t>
          </a:r>
          <a:r>
            <a:rPr lang="fa-IR" sz="2400" dirty="0"/>
            <a:t>است.</a:t>
          </a:r>
          <a:endParaRPr lang="en-US" sz="2400" dirty="0"/>
        </a:p>
      </dgm:t>
    </dgm:pt>
    <dgm:pt modelId="{462F1BA2-1837-4B8E-9212-6EC993FE95FA}" type="parTrans" cxnId="{2327BF8E-4EBE-4DFA-BE5D-D29BACD8B043}">
      <dgm:prSet/>
      <dgm:spPr/>
      <dgm:t>
        <a:bodyPr/>
        <a:lstStyle/>
        <a:p>
          <a:pPr rtl="1"/>
          <a:endParaRPr lang="en-US"/>
        </a:p>
      </dgm:t>
    </dgm:pt>
    <dgm:pt modelId="{E5F4AEF2-8D76-450C-94E4-344F04520559}" type="sibTrans" cxnId="{2327BF8E-4EBE-4DFA-BE5D-D29BACD8B043}">
      <dgm:prSet/>
      <dgm:spPr/>
      <dgm:t>
        <a:bodyPr/>
        <a:lstStyle/>
        <a:p>
          <a:pPr rtl="1"/>
          <a:endParaRPr lang="en-US"/>
        </a:p>
      </dgm:t>
    </dgm:pt>
    <dgm:pt modelId="{37B96A7E-4BAD-4AC5-9FEA-4DE9B854F7E9}">
      <dgm:prSet phldrT="[Text]" custT="1"/>
      <dgm:spPr/>
      <dgm:t>
        <a:bodyPr/>
        <a:lstStyle/>
        <a:p>
          <a:pPr rtl="1"/>
          <a:r>
            <a:rPr lang="fa-IR" sz="2400" dirty="0"/>
            <a:t>ورزش </a:t>
          </a:r>
          <a:r>
            <a:rPr lang="fa-IR" sz="2400" u="sng" dirty="0">
              <a:solidFill>
                <a:srgbClr val="FF0000"/>
              </a:solidFill>
            </a:rPr>
            <a:t>تمرین کردن </a:t>
          </a:r>
          <a:r>
            <a:rPr lang="fa-IR" sz="2400" dirty="0"/>
            <a:t>است.</a:t>
          </a:r>
          <a:endParaRPr lang="en-US" sz="2400" dirty="0"/>
        </a:p>
      </dgm:t>
    </dgm:pt>
    <dgm:pt modelId="{4962BE70-EAAF-456D-8F8B-F6D505D30352}" type="parTrans" cxnId="{8643B5FB-8EE7-4CCB-A41C-A21E9AB2580C}">
      <dgm:prSet/>
      <dgm:spPr/>
      <dgm:t>
        <a:bodyPr/>
        <a:lstStyle/>
        <a:p>
          <a:pPr rtl="1"/>
          <a:endParaRPr lang="en-US"/>
        </a:p>
      </dgm:t>
    </dgm:pt>
    <dgm:pt modelId="{56C317D0-3770-45EE-8937-E462C3888F45}" type="sibTrans" cxnId="{8643B5FB-8EE7-4CCB-A41C-A21E9AB2580C}">
      <dgm:prSet/>
      <dgm:spPr/>
      <dgm:t>
        <a:bodyPr/>
        <a:lstStyle/>
        <a:p>
          <a:pPr rtl="1"/>
          <a:endParaRPr lang="en-US"/>
        </a:p>
      </dgm:t>
    </dgm:pt>
    <dgm:pt modelId="{A3FF7C1C-4EC7-401F-937E-3B0F1070076A}" type="pres">
      <dgm:prSet presAssocID="{5E77505A-63F4-42FD-AC27-9935C3B9C4C3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6FB77B-6E77-4C1C-9C89-6898C4B905DA}" type="pres">
      <dgm:prSet presAssocID="{9FAB9C49-DA77-407B-8259-1AF683C4F86E}" presName="linNode" presStyleCnt="0"/>
      <dgm:spPr/>
    </dgm:pt>
    <dgm:pt modelId="{6EF4B89F-161F-46FC-B272-688551FC90CA}" type="pres">
      <dgm:prSet presAssocID="{9FAB9C49-DA77-407B-8259-1AF683C4F86E}" presName="parentText" presStyleLbl="node1" presStyleIdx="0" presStyleCnt="3" custScaleY="760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84179-9748-423C-BE2A-987469616BF1}" type="pres">
      <dgm:prSet presAssocID="{9FAB9C49-DA77-407B-8259-1AF683C4F86E}" presName="descendantText" presStyleLbl="alignAccFollowNode1" presStyleIdx="0" presStyleCnt="3" custScaleY="86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628C8-2179-47E3-A9D6-34E55BD4E2BB}" type="pres">
      <dgm:prSet presAssocID="{2C06DBE1-75CB-44F1-96AE-6BD0D004EA96}" presName="sp" presStyleCnt="0"/>
      <dgm:spPr/>
    </dgm:pt>
    <dgm:pt modelId="{FB05D73A-5543-49B3-8883-3891B1C752FD}" type="pres">
      <dgm:prSet presAssocID="{9B5698E1-2DAD-4DA3-9492-3192D953DB29}" presName="linNode" presStyleCnt="0"/>
      <dgm:spPr/>
    </dgm:pt>
    <dgm:pt modelId="{9E98F145-F51F-4E5C-B000-45873EDF7D00}" type="pres">
      <dgm:prSet presAssocID="{9B5698E1-2DAD-4DA3-9492-3192D953DB29}" presName="parentText" presStyleLbl="node1" presStyleIdx="1" presStyleCnt="3" custScaleY="797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51314-90E1-4019-9F6D-DA6F49CAE6BA}" type="pres">
      <dgm:prSet presAssocID="{9B5698E1-2DAD-4DA3-9492-3192D953DB29}" presName="descendantText" presStyleLbl="alignAccFollowNode1" presStyleIdx="1" presStyleCnt="3" custScaleY="89410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66450-263D-4037-8BE1-07CDD467F543}" type="pres">
      <dgm:prSet presAssocID="{4DC9BB51-418B-47FE-808B-55164E68E5D9}" presName="sp" presStyleCnt="0"/>
      <dgm:spPr/>
    </dgm:pt>
    <dgm:pt modelId="{E7882770-3A65-47C6-84CF-554B3DBDBE0A}" type="pres">
      <dgm:prSet presAssocID="{1B8B750E-E060-48DA-A9DD-EE19B10FEE5A}" presName="linNode" presStyleCnt="0"/>
      <dgm:spPr/>
    </dgm:pt>
    <dgm:pt modelId="{5C29B2B4-6C7B-4FAC-A31B-A1A883718852}" type="pres">
      <dgm:prSet presAssocID="{1B8B750E-E060-48DA-A9DD-EE19B10FEE5A}" presName="parentText" presStyleLbl="node1" presStyleIdx="2" presStyleCnt="3" custScaleY="796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021A1-6147-4176-AC39-492B4F6FBD29}" type="pres">
      <dgm:prSet presAssocID="{1B8B750E-E060-48DA-A9DD-EE19B10FEE5A}" presName="descendantText" presStyleLbl="alignAccFollowNode1" presStyleIdx="2" presStyleCnt="3" custScaleY="96000" custLinFactNeighborX="-17" custLinFactNeighborY="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C44FC3-CDC2-4B6E-BD81-EDF0400FD0F5}" type="presOf" srcId="{B4E12E89-3DBC-4B7C-8695-19460F35DBA6}" destId="{D1551314-90E1-4019-9F6D-DA6F49CAE6BA}" srcOrd="0" destOrd="1" presId="urn:microsoft.com/office/officeart/2005/8/layout/vList5"/>
    <dgm:cxn modelId="{1A20738F-2778-45C6-8D4B-D8F5C28D4AFA}" srcId="{9B5698E1-2DAD-4DA3-9492-3192D953DB29}" destId="{A9794775-CF71-4F4D-BE82-1926BB169AC2}" srcOrd="0" destOrd="0" parTransId="{5B9D9AA6-F923-40F0-B8F2-959E2529592C}" sibTransId="{C65853EF-5097-480F-8A59-18138C2D0377}"/>
    <dgm:cxn modelId="{E237565A-E50E-484D-ADAC-E5E0F7FD9972}" srcId="{5E77505A-63F4-42FD-AC27-9935C3B9C4C3}" destId="{9FAB9C49-DA77-407B-8259-1AF683C4F86E}" srcOrd="0" destOrd="0" parTransId="{296A65EC-6A35-4135-8FF7-F9210DEE5ECE}" sibTransId="{2C06DBE1-75CB-44F1-96AE-6BD0D004EA96}"/>
    <dgm:cxn modelId="{22FAFF31-E7A8-4A75-81F3-4772F89E0071}" type="presOf" srcId="{37B96A7E-4BAD-4AC5-9FEA-4DE9B854F7E9}" destId="{AF6021A1-6147-4176-AC39-492B4F6FBD29}" srcOrd="0" destOrd="1" presId="urn:microsoft.com/office/officeart/2005/8/layout/vList5"/>
    <dgm:cxn modelId="{948B1B05-4939-4977-814E-00AF31710B6D}" type="presOf" srcId="{5E77505A-63F4-42FD-AC27-9935C3B9C4C3}" destId="{A3FF7C1C-4EC7-401F-937E-3B0F1070076A}" srcOrd="0" destOrd="0" presId="urn:microsoft.com/office/officeart/2005/8/layout/vList5"/>
    <dgm:cxn modelId="{E563686C-BDA4-4098-AD1E-65876746B446}" type="presOf" srcId="{9FAB9C49-DA77-407B-8259-1AF683C4F86E}" destId="{6EF4B89F-161F-46FC-B272-688551FC90CA}" srcOrd="0" destOrd="0" presId="urn:microsoft.com/office/officeart/2005/8/layout/vList5"/>
    <dgm:cxn modelId="{3BEE952F-1252-429B-BF0C-91401DC65759}" type="presOf" srcId="{75E484CB-D237-4494-B499-AD7F82BC1081}" destId="{AF6021A1-6147-4176-AC39-492B4F6FBD29}" srcOrd="0" destOrd="0" presId="urn:microsoft.com/office/officeart/2005/8/layout/vList5"/>
    <dgm:cxn modelId="{EE6751FA-2829-49AA-AA84-636257F294B3}" srcId="{9FAB9C49-DA77-407B-8259-1AF683C4F86E}" destId="{69D7EF60-4734-4D48-81C9-B1D44454C5B7}" srcOrd="1" destOrd="0" parTransId="{BF8799F8-4AC2-4CB5-B8D4-09517E63A971}" sibTransId="{0F6E1D00-9273-49EE-8F2C-E98A6725A347}"/>
    <dgm:cxn modelId="{2F657DC3-28B3-4DDB-B2A4-E44E8A982FCF}" type="presOf" srcId="{1B8B750E-E060-48DA-A9DD-EE19B10FEE5A}" destId="{5C29B2B4-6C7B-4FAC-A31B-A1A883718852}" srcOrd="0" destOrd="0" presId="urn:microsoft.com/office/officeart/2005/8/layout/vList5"/>
    <dgm:cxn modelId="{E25C75E6-FBEF-464C-B105-0BE2B3C15592}" type="presOf" srcId="{A9794775-CF71-4F4D-BE82-1926BB169AC2}" destId="{D1551314-90E1-4019-9F6D-DA6F49CAE6BA}" srcOrd="0" destOrd="0" presId="urn:microsoft.com/office/officeart/2005/8/layout/vList5"/>
    <dgm:cxn modelId="{44363ED7-6C04-4175-9EC9-CDBC6279B3A5}" srcId="{5E77505A-63F4-42FD-AC27-9935C3B9C4C3}" destId="{9B5698E1-2DAD-4DA3-9492-3192D953DB29}" srcOrd="1" destOrd="0" parTransId="{2C165120-200A-47A9-B39C-13CBED282442}" sibTransId="{4DC9BB51-418B-47FE-808B-55164E68E5D9}"/>
    <dgm:cxn modelId="{A83D43E1-048D-40DE-B5EF-C628A15EFBE0}" srcId="{5E77505A-63F4-42FD-AC27-9935C3B9C4C3}" destId="{1B8B750E-E060-48DA-A9DD-EE19B10FEE5A}" srcOrd="2" destOrd="0" parTransId="{62345A42-6397-45F0-AE69-5C151EF83EC7}" sibTransId="{A3108012-8691-454F-9E05-BB073C7C1AB4}"/>
    <dgm:cxn modelId="{2327BF8E-4EBE-4DFA-BE5D-D29BACD8B043}" srcId="{1B8B750E-E060-48DA-A9DD-EE19B10FEE5A}" destId="{75E484CB-D237-4494-B499-AD7F82BC1081}" srcOrd="0" destOrd="0" parTransId="{462F1BA2-1837-4B8E-9212-6EC993FE95FA}" sibTransId="{E5F4AEF2-8D76-450C-94E4-344F04520559}"/>
    <dgm:cxn modelId="{BCDB5487-880E-4B9E-987A-624565242748}" type="presOf" srcId="{9B5698E1-2DAD-4DA3-9492-3192D953DB29}" destId="{9E98F145-F51F-4E5C-B000-45873EDF7D00}" srcOrd="0" destOrd="0" presId="urn:microsoft.com/office/officeart/2005/8/layout/vList5"/>
    <dgm:cxn modelId="{3841572E-FA25-4942-AF2F-64FE3A7C1E94}" srcId="{9B5698E1-2DAD-4DA3-9492-3192D953DB29}" destId="{B4E12E89-3DBC-4B7C-8695-19460F35DBA6}" srcOrd="1" destOrd="0" parTransId="{1EE01CDF-BC1B-4EE7-80E9-F1B14ADD31BC}" sibTransId="{8A64B434-C270-441A-965A-536F0C6A79F7}"/>
    <dgm:cxn modelId="{551175E6-496F-4F65-AB6F-BF0A0F914515}" type="presOf" srcId="{69D7EF60-4734-4D48-81C9-B1D44454C5B7}" destId="{91784179-9748-423C-BE2A-987469616BF1}" srcOrd="0" destOrd="1" presId="urn:microsoft.com/office/officeart/2005/8/layout/vList5"/>
    <dgm:cxn modelId="{5F83779F-2CA6-4A20-BD02-E24198A3D080}" srcId="{9FAB9C49-DA77-407B-8259-1AF683C4F86E}" destId="{4E2EF9F1-A5C1-4828-8548-849F9B5D0E45}" srcOrd="0" destOrd="0" parTransId="{FE57376D-1191-40B0-9240-AAB126D20714}" sibTransId="{A28E840C-CF56-4E97-ABED-C17BD4F37D42}"/>
    <dgm:cxn modelId="{3F3FB72F-0D61-4681-B373-9C729234E9FD}" type="presOf" srcId="{4E2EF9F1-A5C1-4828-8548-849F9B5D0E45}" destId="{91784179-9748-423C-BE2A-987469616BF1}" srcOrd="0" destOrd="0" presId="urn:microsoft.com/office/officeart/2005/8/layout/vList5"/>
    <dgm:cxn modelId="{8643B5FB-8EE7-4CCB-A41C-A21E9AB2580C}" srcId="{1B8B750E-E060-48DA-A9DD-EE19B10FEE5A}" destId="{37B96A7E-4BAD-4AC5-9FEA-4DE9B854F7E9}" srcOrd="1" destOrd="0" parTransId="{4962BE70-EAAF-456D-8F8B-F6D505D30352}" sibTransId="{56C317D0-3770-45EE-8937-E462C3888F45}"/>
    <dgm:cxn modelId="{CD30B338-F7E1-4D29-B28D-08B25CFF08E6}" type="presParOf" srcId="{A3FF7C1C-4EC7-401F-937E-3B0F1070076A}" destId="{CD6FB77B-6E77-4C1C-9C89-6898C4B905DA}" srcOrd="0" destOrd="0" presId="urn:microsoft.com/office/officeart/2005/8/layout/vList5"/>
    <dgm:cxn modelId="{3B7F74D1-B1C8-4AAD-88FC-86A512C59388}" type="presParOf" srcId="{CD6FB77B-6E77-4C1C-9C89-6898C4B905DA}" destId="{6EF4B89F-161F-46FC-B272-688551FC90CA}" srcOrd="0" destOrd="0" presId="urn:microsoft.com/office/officeart/2005/8/layout/vList5"/>
    <dgm:cxn modelId="{95E571B1-E21D-406C-AD15-08D58A1BE3F8}" type="presParOf" srcId="{CD6FB77B-6E77-4C1C-9C89-6898C4B905DA}" destId="{91784179-9748-423C-BE2A-987469616BF1}" srcOrd="1" destOrd="0" presId="urn:microsoft.com/office/officeart/2005/8/layout/vList5"/>
    <dgm:cxn modelId="{548E15C2-A502-4B56-A3B9-68C4E5AF67D0}" type="presParOf" srcId="{A3FF7C1C-4EC7-401F-937E-3B0F1070076A}" destId="{9F7628C8-2179-47E3-A9D6-34E55BD4E2BB}" srcOrd="1" destOrd="0" presId="urn:microsoft.com/office/officeart/2005/8/layout/vList5"/>
    <dgm:cxn modelId="{3434F063-E3B5-4764-A50D-DC5A4486DC73}" type="presParOf" srcId="{A3FF7C1C-4EC7-401F-937E-3B0F1070076A}" destId="{FB05D73A-5543-49B3-8883-3891B1C752FD}" srcOrd="2" destOrd="0" presId="urn:microsoft.com/office/officeart/2005/8/layout/vList5"/>
    <dgm:cxn modelId="{C8138A8A-9556-4B56-A439-80F082FC7847}" type="presParOf" srcId="{FB05D73A-5543-49B3-8883-3891B1C752FD}" destId="{9E98F145-F51F-4E5C-B000-45873EDF7D00}" srcOrd="0" destOrd="0" presId="urn:microsoft.com/office/officeart/2005/8/layout/vList5"/>
    <dgm:cxn modelId="{0A788BF8-AB8A-42B9-894A-0343B0BE3286}" type="presParOf" srcId="{FB05D73A-5543-49B3-8883-3891B1C752FD}" destId="{D1551314-90E1-4019-9F6D-DA6F49CAE6BA}" srcOrd="1" destOrd="0" presId="urn:microsoft.com/office/officeart/2005/8/layout/vList5"/>
    <dgm:cxn modelId="{C5515412-3CF3-4BCA-9ABB-F9EBBF039860}" type="presParOf" srcId="{A3FF7C1C-4EC7-401F-937E-3B0F1070076A}" destId="{20766450-263D-4037-8BE1-07CDD467F543}" srcOrd="3" destOrd="0" presId="urn:microsoft.com/office/officeart/2005/8/layout/vList5"/>
    <dgm:cxn modelId="{BC8E00D7-A4A2-4865-98F0-29B8AB081B8B}" type="presParOf" srcId="{A3FF7C1C-4EC7-401F-937E-3B0F1070076A}" destId="{E7882770-3A65-47C6-84CF-554B3DBDBE0A}" srcOrd="4" destOrd="0" presId="urn:microsoft.com/office/officeart/2005/8/layout/vList5"/>
    <dgm:cxn modelId="{590E121A-463C-4B3C-B735-028C5E529BD9}" type="presParOf" srcId="{E7882770-3A65-47C6-84CF-554B3DBDBE0A}" destId="{5C29B2B4-6C7B-4FAC-A31B-A1A883718852}" srcOrd="0" destOrd="0" presId="urn:microsoft.com/office/officeart/2005/8/layout/vList5"/>
    <dgm:cxn modelId="{3274DA5E-2760-4D37-B046-0E68400488E6}" type="presParOf" srcId="{E7882770-3A65-47C6-84CF-554B3DBDBE0A}" destId="{AF6021A1-6147-4176-AC39-492B4F6FBD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33A98C-C0BE-437B-9B8C-025B8BD3C39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CB9119-FDF5-45FA-87F4-0424321F5E21}">
      <dgm:prSet phldrT="[Text]"/>
      <dgm:spPr/>
      <dgm:t>
        <a:bodyPr/>
        <a:lstStyle/>
        <a:p>
          <a:r>
            <a:rPr lang="ar-SA" dirty="0"/>
            <a:t>1 </a:t>
          </a:r>
          <a:r>
            <a:rPr lang="fa-IR" u="sng" dirty="0"/>
            <a:t>دانشگاه</a:t>
          </a:r>
          <a:r>
            <a:rPr lang="fa-IR" dirty="0"/>
            <a:t> دور </a:t>
          </a:r>
          <a:r>
            <a:rPr lang="fa-IR" u="sng" dirty="0">
              <a:solidFill>
                <a:srgbClr val="FFFF00"/>
              </a:solidFill>
            </a:rPr>
            <a:t>است</a:t>
          </a:r>
          <a:endParaRPr lang="en-US" u="sng" dirty="0">
            <a:solidFill>
              <a:srgbClr val="FFFF00"/>
            </a:solidFill>
          </a:endParaRPr>
        </a:p>
      </dgm:t>
    </dgm:pt>
    <dgm:pt modelId="{2B5F400F-F99B-447F-84FE-04BF7A1CF202}" type="parTrans" cxnId="{BF77D785-5D81-4611-877E-738529987433}">
      <dgm:prSet/>
      <dgm:spPr/>
      <dgm:t>
        <a:bodyPr/>
        <a:lstStyle/>
        <a:p>
          <a:endParaRPr lang="en-US"/>
        </a:p>
      </dgm:t>
    </dgm:pt>
    <dgm:pt modelId="{17A3D27C-8540-4B27-AFD0-3E0302057550}" type="sibTrans" cxnId="{BF77D785-5D81-4611-877E-738529987433}">
      <dgm:prSet/>
      <dgm:spPr/>
      <dgm:t>
        <a:bodyPr/>
        <a:lstStyle/>
        <a:p>
          <a:endParaRPr lang="en-US"/>
        </a:p>
      </dgm:t>
    </dgm:pt>
    <dgm:pt modelId="{44F7B6A5-BF36-4A0D-9FDB-C04A7D40018E}">
      <dgm:prSet phldrT="[Text]"/>
      <dgm:spPr/>
      <dgm:t>
        <a:bodyPr/>
        <a:lstStyle/>
        <a:p>
          <a:r>
            <a:rPr lang="ar-SA" dirty="0"/>
            <a:t>2</a:t>
          </a:r>
          <a:r>
            <a:rPr lang="fa-IR" dirty="0"/>
            <a:t> </a:t>
          </a:r>
          <a:r>
            <a:rPr lang="fa-IR" u="sng" dirty="0"/>
            <a:t>ما</a:t>
          </a:r>
          <a:r>
            <a:rPr lang="fa-IR" dirty="0"/>
            <a:t> در کلاس </a:t>
          </a:r>
          <a:r>
            <a:rPr lang="fa-IR" u="sng" dirty="0">
              <a:solidFill>
                <a:srgbClr val="FFFF00"/>
              </a:solidFill>
            </a:rPr>
            <a:t>هستیم</a:t>
          </a:r>
          <a:endParaRPr lang="en-US" u="sng" dirty="0">
            <a:solidFill>
              <a:srgbClr val="FFFF00"/>
            </a:solidFill>
          </a:endParaRPr>
        </a:p>
      </dgm:t>
    </dgm:pt>
    <dgm:pt modelId="{AA93ECEE-2235-4A06-A015-4C2A085A3C81}" type="parTrans" cxnId="{529F2E36-36E2-4A79-A298-73CCCD6012B3}">
      <dgm:prSet/>
      <dgm:spPr/>
      <dgm:t>
        <a:bodyPr/>
        <a:lstStyle/>
        <a:p>
          <a:endParaRPr lang="en-US"/>
        </a:p>
      </dgm:t>
    </dgm:pt>
    <dgm:pt modelId="{5D1526BA-113A-445A-BA26-5349F628E20B}" type="sibTrans" cxnId="{529F2E36-36E2-4A79-A298-73CCCD6012B3}">
      <dgm:prSet/>
      <dgm:spPr/>
      <dgm:t>
        <a:bodyPr/>
        <a:lstStyle/>
        <a:p>
          <a:endParaRPr lang="en-US"/>
        </a:p>
      </dgm:t>
    </dgm:pt>
    <dgm:pt modelId="{CA243A82-4DC3-4499-9E58-C09335AA351A}">
      <dgm:prSet phldrT="[Text]"/>
      <dgm:spPr/>
      <dgm:t>
        <a:bodyPr/>
        <a:lstStyle/>
        <a:p>
          <a:r>
            <a:rPr lang="ar-SA" dirty="0"/>
            <a:t>3</a:t>
          </a:r>
          <a:r>
            <a:rPr lang="fa-IR" dirty="0"/>
            <a:t> </a:t>
          </a:r>
          <a:r>
            <a:rPr lang="fa-IR" u="sng" dirty="0"/>
            <a:t>کارمندان</a:t>
          </a:r>
          <a:r>
            <a:rPr lang="fa-IR" dirty="0"/>
            <a:t> حاضر </a:t>
          </a:r>
          <a:r>
            <a:rPr lang="fa-IR" u="sng" dirty="0">
              <a:solidFill>
                <a:srgbClr val="FFFF00"/>
              </a:solidFill>
            </a:rPr>
            <a:t>هستند</a:t>
          </a:r>
          <a:endParaRPr lang="en-US" u="sng" dirty="0">
            <a:solidFill>
              <a:srgbClr val="FFFF00"/>
            </a:solidFill>
          </a:endParaRPr>
        </a:p>
      </dgm:t>
    </dgm:pt>
    <dgm:pt modelId="{49ABB737-79E4-4504-91AB-971693EF8DB4}" type="parTrans" cxnId="{1BC31193-2825-4574-AB18-00B8E26172AC}">
      <dgm:prSet/>
      <dgm:spPr/>
      <dgm:t>
        <a:bodyPr/>
        <a:lstStyle/>
        <a:p>
          <a:endParaRPr lang="en-US"/>
        </a:p>
      </dgm:t>
    </dgm:pt>
    <dgm:pt modelId="{5601A5D4-B441-4057-94F4-226B0E9E986B}" type="sibTrans" cxnId="{1BC31193-2825-4574-AB18-00B8E26172AC}">
      <dgm:prSet/>
      <dgm:spPr/>
      <dgm:t>
        <a:bodyPr/>
        <a:lstStyle/>
        <a:p>
          <a:endParaRPr lang="en-US"/>
        </a:p>
      </dgm:t>
    </dgm:pt>
    <dgm:pt modelId="{324AA566-062E-4863-A9F3-9C7B11178535}" type="pres">
      <dgm:prSet presAssocID="{C033A98C-C0BE-437B-9B8C-025B8BD3C394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en-US"/>
        </a:p>
      </dgm:t>
    </dgm:pt>
    <dgm:pt modelId="{63C307E9-D2D2-4AFE-ACCC-A21B3D3B3352}" type="pres">
      <dgm:prSet presAssocID="{C033A98C-C0BE-437B-9B8C-025B8BD3C394}" presName="Name1" presStyleCnt="0"/>
      <dgm:spPr/>
    </dgm:pt>
    <dgm:pt modelId="{4713EB82-2EE3-40B1-928D-0D763BCB9E39}" type="pres">
      <dgm:prSet presAssocID="{C033A98C-C0BE-437B-9B8C-025B8BD3C394}" presName="cycle" presStyleCnt="0"/>
      <dgm:spPr/>
    </dgm:pt>
    <dgm:pt modelId="{F1635BED-A513-4FBC-A52E-E9CC610E9DE1}" type="pres">
      <dgm:prSet presAssocID="{C033A98C-C0BE-437B-9B8C-025B8BD3C394}" presName="srcNode" presStyleLbl="node1" presStyleIdx="0" presStyleCnt="3"/>
      <dgm:spPr/>
    </dgm:pt>
    <dgm:pt modelId="{F6CDF365-EBBF-432C-9E73-DC092EF01A2A}" type="pres">
      <dgm:prSet presAssocID="{C033A98C-C0BE-437B-9B8C-025B8BD3C394}" presName="conn" presStyleLbl="parChTrans1D2" presStyleIdx="0" presStyleCnt="1"/>
      <dgm:spPr/>
      <dgm:t>
        <a:bodyPr/>
        <a:lstStyle/>
        <a:p>
          <a:endParaRPr lang="en-US"/>
        </a:p>
      </dgm:t>
    </dgm:pt>
    <dgm:pt modelId="{12F6496B-3D45-4AC2-B3FF-0B7EF9BEB78A}" type="pres">
      <dgm:prSet presAssocID="{C033A98C-C0BE-437B-9B8C-025B8BD3C394}" presName="extraNode" presStyleLbl="node1" presStyleIdx="0" presStyleCnt="3"/>
      <dgm:spPr/>
    </dgm:pt>
    <dgm:pt modelId="{88AAC697-1657-4EDD-821E-AC36EDA09820}" type="pres">
      <dgm:prSet presAssocID="{C033A98C-C0BE-437B-9B8C-025B8BD3C394}" presName="dstNode" presStyleLbl="node1" presStyleIdx="0" presStyleCnt="3"/>
      <dgm:spPr/>
    </dgm:pt>
    <dgm:pt modelId="{2E220BC5-C44E-4084-9D33-86C1F1FB8EA1}" type="pres">
      <dgm:prSet presAssocID="{1FCB9119-FDF5-45FA-87F4-0424321F5E2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432C5-8E2D-4C4E-8D95-D55E636E8C58}" type="pres">
      <dgm:prSet presAssocID="{1FCB9119-FDF5-45FA-87F4-0424321F5E21}" presName="accent_1" presStyleCnt="0"/>
      <dgm:spPr/>
    </dgm:pt>
    <dgm:pt modelId="{C9991F7E-DB50-4462-A959-B404327FC1C0}" type="pres">
      <dgm:prSet presAssocID="{1FCB9119-FDF5-45FA-87F4-0424321F5E21}" presName="accentRepeatNode" presStyleLbl="solidFgAcc1" presStyleIdx="0" presStyleCnt="3"/>
      <dgm:spPr/>
    </dgm:pt>
    <dgm:pt modelId="{EA86E4CA-E28F-43CE-B351-ACFECD5E28A0}" type="pres">
      <dgm:prSet presAssocID="{44F7B6A5-BF36-4A0D-9FDB-C04A7D40018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65D6A-8CA1-46E8-BBD1-720D88F2F2F2}" type="pres">
      <dgm:prSet presAssocID="{44F7B6A5-BF36-4A0D-9FDB-C04A7D40018E}" presName="accent_2" presStyleCnt="0"/>
      <dgm:spPr/>
    </dgm:pt>
    <dgm:pt modelId="{08ECCBD5-949F-4C63-B46F-AEAA6B73B5DC}" type="pres">
      <dgm:prSet presAssocID="{44F7B6A5-BF36-4A0D-9FDB-C04A7D40018E}" presName="accentRepeatNode" presStyleLbl="solidFgAcc1" presStyleIdx="1" presStyleCnt="3"/>
      <dgm:spPr/>
    </dgm:pt>
    <dgm:pt modelId="{E41061BF-A5E3-40A6-AEA9-075A0B2E3D48}" type="pres">
      <dgm:prSet presAssocID="{CA243A82-4DC3-4499-9E58-C09335AA351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57A33-7CB7-462E-9F65-82BFFA283266}" type="pres">
      <dgm:prSet presAssocID="{CA243A82-4DC3-4499-9E58-C09335AA351A}" presName="accent_3" presStyleCnt="0"/>
      <dgm:spPr/>
    </dgm:pt>
    <dgm:pt modelId="{F70905C1-9331-4AEA-858B-05533E689379}" type="pres">
      <dgm:prSet presAssocID="{CA243A82-4DC3-4499-9E58-C09335AA351A}" presName="accentRepeatNode" presStyleLbl="solidFgAcc1" presStyleIdx="2" presStyleCnt="3"/>
      <dgm:spPr/>
    </dgm:pt>
  </dgm:ptLst>
  <dgm:cxnLst>
    <dgm:cxn modelId="{E5989601-CBD6-4FB7-AEE9-5141EA16EB72}" type="presOf" srcId="{44F7B6A5-BF36-4A0D-9FDB-C04A7D40018E}" destId="{EA86E4CA-E28F-43CE-B351-ACFECD5E28A0}" srcOrd="0" destOrd="0" presId="urn:microsoft.com/office/officeart/2008/layout/VerticalCurvedList"/>
    <dgm:cxn modelId="{5891F94B-3D82-4CB7-8ADA-6D13533F13B2}" type="presOf" srcId="{17A3D27C-8540-4B27-AFD0-3E0302057550}" destId="{F6CDF365-EBBF-432C-9E73-DC092EF01A2A}" srcOrd="0" destOrd="0" presId="urn:microsoft.com/office/officeart/2008/layout/VerticalCurvedList"/>
    <dgm:cxn modelId="{529F2E36-36E2-4A79-A298-73CCCD6012B3}" srcId="{C033A98C-C0BE-437B-9B8C-025B8BD3C394}" destId="{44F7B6A5-BF36-4A0D-9FDB-C04A7D40018E}" srcOrd="1" destOrd="0" parTransId="{AA93ECEE-2235-4A06-A015-4C2A085A3C81}" sibTransId="{5D1526BA-113A-445A-BA26-5349F628E20B}"/>
    <dgm:cxn modelId="{59479336-3BEA-4932-9F60-FCF310EE9817}" type="presOf" srcId="{CA243A82-4DC3-4499-9E58-C09335AA351A}" destId="{E41061BF-A5E3-40A6-AEA9-075A0B2E3D48}" srcOrd="0" destOrd="0" presId="urn:microsoft.com/office/officeart/2008/layout/VerticalCurvedList"/>
    <dgm:cxn modelId="{1BC31193-2825-4574-AB18-00B8E26172AC}" srcId="{C033A98C-C0BE-437B-9B8C-025B8BD3C394}" destId="{CA243A82-4DC3-4499-9E58-C09335AA351A}" srcOrd="2" destOrd="0" parTransId="{49ABB737-79E4-4504-91AB-971693EF8DB4}" sibTransId="{5601A5D4-B441-4057-94F4-226B0E9E986B}"/>
    <dgm:cxn modelId="{49D2030E-CB71-42AA-AC0F-21F593707EE7}" type="presOf" srcId="{C033A98C-C0BE-437B-9B8C-025B8BD3C394}" destId="{324AA566-062E-4863-A9F3-9C7B11178535}" srcOrd="0" destOrd="0" presId="urn:microsoft.com/office/officeart/2008/layout/VerticalCurvedList"/>
    <dgm:cxn modelId="{18AE6FC2-C8E8-4EBA-A3A6-B32CA7621BDF}" type="presOf" srcId="{1FCB9119-FDF5-45FA-87F4-0424321F5E21}" destId="{2E220BC5-C44E-4084-9D33-86C1F1FB8EA1}" srcOrd="0" destOrd="0" presId="urn:microsoft.com/office/officeart/2008/layout/VerticalCurvedList"/>
    <dgm:cxn modelId="{BF77D785-5D81-4611-877E-738529987433}" srcId="{C033A98C-C0BE-437B-9B8C-025B8BD3C394}" destId="{1FCB9119-FDF5-45FA-87F4-0424321F5E21}" srcOrd="0" destOrd="0" parTransId="{2B5F400F-F99B-447F-84FE-04BF7A1CF202}" sibTransId="{17A3D27C-8540-4B27-AFD0-3E0302057550}"/>
    <dgm:cxn modelId="{C07F0D41-06E8-47B1-BFBA-31B0555F295B}" type="presParOf" srcId="{324AA566-062E-4863-A9F3-9C7B11178535}" destId="{63C307E9-D2D2-4AFE-ACCC-A21B3D3B3352}" srcOrd="0" destOrd="0" presId="urn:microsoft.com/office/officeart/2008/layout/VerticalCurvedList"/>
    <dgm:cxn modelId="{AE38249A-5714-4A32-9AB5-1AE5DA8383AD}" type="presParOf" srcId="{63C307E9-D2D2-4AFE-ACCC-A21B3D3B3352}" destId="{4713EB82-2EE3-40B1-928D-0D763BCB9E39}" srcOrd="0" destOrd="0" presId="urn:microsoft.com/office/officeart/2008/layout/VerticalCurvedList"/>
    <dgm:cxn modelId="{465B9C57-0933-4F5B-BECE-471FBDA954FF}" type="presParOf" srcId="{4713EB82-2EE3-40B1-928D-0D763BCB9E39}" destId="{F1635BED-A513-4FBC-A52E-E9CC610E9DE1}" srcOrd="0" destOrd="0" presId="urn:microsoft.com/office/officeart/2008/layout/VerticalCurvedList"/>
    <dgm:cxn modelId="{858EA808-9B1B-44F2-BFB4-BE6DC3F34027}" type="presParOf" srcId="{4713EB82-2EE3-40B1-928D-0D763BCB9E39}" destId="{F6CDF365-EBBF-432C-9E73-DC092EF01A2A}" srcOrd="1" destOrd="0" presId="urn:microsoft.com/office/officeart/2008/layout/VerticalCurvedList"/>
    <dgm:cxn modelId="{D9F7C7A6-B3E4-4A91-A4EF-6169904DB5B7}" type="presParOf" srcId="{4713EB82-2EE3-40B1-928D-0D763BCB9E39}" destId="{12F6496B-3D45-4AC2-B3FF-0B7EF9BEB78A}" srcOrd="2" destOrd="0" presId="urn:microsoft.com/office/officeart/2008/layout/VerticalCurvedList"/>
    <dgm:cxn modelId="{CB34DF86-6FE4-4353-B4E2-1E5F9DC26B6A}" type="presParOf" srcId="{4713EB82-2EE3-40B1-928D-0D763BCB9E39}" destId="{88AAC697-1657-4EDD-821E-AC36EDA09820}" srcOrd="3" destOrd="0" presId="urn:microsoft.com/office/officeart/2008/layout/VerticalCurvedList"/>
    <dgm:cxn modelId="{9E7D409A-3EBB-40EB-A09F-A3566C119527}" type="presParOf" srcId="{63C307E9-D2D2-4AFE-ACCC-A21B3D3B3352}" destId="{2E220BC5-C44E-4084-9D33-86C1F1FB8EA1}" srcOrd="1" destOrd="0" presId="urn:microsoft.com/office/officeart/2008/layout/VerticalCurvedList"/>
    <dgm:cxn modelId="{6D83A1A4-4181-480C-928B-D10C99F41AB8}" type="presParOf" srcId="{63C307E9-D2D2-4AFE-ACCC-A21B3D3B3352}" destId="{958432C5-8E2D-4C4E-8D95-D55E636E8C58}" srcOrd="2" destOrd="0" presId="urn:microsoft.com/office/officeart/2008/layout/VerticalCurvedList"/>
    <dgm:cxn modelId="{CB98A69E-79A0-448F-A253-36212F86F706}" type="presParOf" srcId="{958432C5-8E2D-4C4E-8D95-D55E636E8C58}" destId="{C9991F7E-DB50-4462-A959-B404327FC1C0}" srcOrd="0" destOrd="0" presId="urn:microsoft.com/office/officeart/2008/layout/VerticalCurvedList"/>
    <dgm:cxn modelId="{2EBA1D96-09BE-4901-89A5-D85FCC5E5156}" type="presParOf" srcId="{63C307E9-D2D2-4AFE-ACCC-A21B3D3B3352}" destId="{EA86E4CA-E28F-43CE-B351-ACFECD5E28A0}" srcOrd="3" destOrd="0" presId="urn:microsoft.com/office/officeart/2008/layout/VerticalCurvedList"/>
    <dgm:cxn modelId="{144C4BD0-5D51-4635-A77D-B97015262C2D}" type="presParOf" srcId="{63C307E9-D2D2-4AFE-ACCC-A21B3D3B3352}" destId="{22965D6A-8CA1-46E8-BBD1-720D88F2F2F2}" srcOrd="4" destOrd="0" presId="urn:microsoft.com/office/officeart/2008/layout/VerticalCurvedList"/>
    <dgm:cxn modelId="{F3FCDC92-4430-4327-9372-BFCB501E3350}" type="presParOf" srcId="{22965D6A-8CA1-46E8-BBD1-720D88F2F2F2}" destId="{08ECCBD5-949F-4C63-B46F-AEAA6B73B5DC}" srcOrd="0" destOrd="0" presId="urn:microsoft.com/office/officeart/2008/layout/VerticalCurvedList"/>
    <dgm:cxn modelId="{D68CEBA1-9D5B-4FCD-81F4-D253214B608F}" type="presParOf" srcId="{63C307E9-D2D2-4AFE-ACCC-A21B3D3B3352}" destId="{E41061BF-A5E3-40A6-AEA9-075A0B2E3D48}" srcOrd="5" destOrd="0" presId="urn:microsoft.com/office/officeart/2008/layout/VerticalCurvedList"/>
    <dgm:cxn modelId="{431381E7-DA38-401A-9BB5-653DC75C4A50}" type="presParOf" srcId="{63C307E9-D2D2-4AFE-ACCC-A21B3D3B3352}" destId="{C6B57A33-7CB7-462E-9F65-82BFFA283266}" srcOrd="6" destOrd="0" presId="urn:microsoft.com/office/officeart/2008/layout/VerticalCurvedList"/>
    <dgm:cxn modelId="{6F3C3854-3371-4503-BA6F-20C2594CE9FC}" type="presParOf" srcId="{C6B57A33-7CB7-462E-9F65-82BFFA283266}" destId="{F70905C1-9331-4AEA-858B-05533E6893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349C4F-E3AC-436A-BA86-2899B711662F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B0E0E7-5C35-463E-92AD-78788E6D9ADA}">
      <dgm:prSet phldrT="[Text]" custT="1"/>
      <dgm:spPr/>
      <dgm:t>
        <a:bodyPr/>
        <a:lstStyle/>
        <a:p>
          <a:pPr algn="ctr" rtl="1"/>
          <a:r>
            <a:rPr lang="ar-SA" sz="2400" dirty="0" smtClean="0">
              <a:solidFill>
                <a:srgbClr val="FF0000"/>
              </a:solidFill>
            </a:rPr>
            <a:t>تستخدم في الزمن المضارع </a:t>
          </a:r>
          <a:r>
            <a:rPr lang="ar-SA" sz="2400" dirty="0">
              <a:solidFill>
                <a:srgbClr val="FF0000"/>
              </a:solidFill>
            </a:rPr>
            <a:t>فقط</a:t>
          </a:r>
          <a:endParaRPr lang="en-US" sz="2400" dirty="0">
            <a:solidFill>
              <a:srgbClr val="FF0000"/>
            </a:solidFill>
          </a:endParaRPr>
        </a:p>
      </dgm:t>
    </dgm:pt>
    <dgm:pt modelId="{A3FFE8A7-A718-4F12-B3E6-D14A72EB89BD}" type="parTrans" cxnId="{A7AAFEFF-5AF2-44BD-A70D-C4D8B6C381FB}">
      <dgm:prSet/>
      <dgm:spPr/>
      <dgm:t>
        <a:bodyPr/>
        <a:lstStyle/>
        <a:p>
          <a:endParaRPr lang="en-US"/>
        </a:p>
      </dgm:t>
    </dgm:pt>
    <dgm:pt modelId="{6B93E96A-7E30-4947-BF6F-01047FACBEF8}" type="sibTrans" cxnId="{A7AAFEFF-5AF2-44BD-A70D-C4D8B6C381FB}">
      <dgm:prSet/>
      <dgm:spPr/>
      <dgm:t>
        <a:bodyPr/>
        <a:lstStyle/>
        <a:p>
          <a:endParaRPr lang="en-US"/>
        </a:p>
      </dgm:t>
    </dgm:pt>
    <dgm:pt modelId="{A9F33C0F-5016-43FB-A1B4-089AE48CCB09}">
      <dgm:prSet phldrT="[Text]" custT="1"/>
      <dgm:spPr/>
      <dgm:t>
        <a:bodyPr/>
        <a:lstStyle/>
        <a:p>
          <a:pPr algn="ctr" rtl="1"/>
          <a:r>
            <a:rPr lang="ar-SA" sz="4800" dirty="0"/>
            <a:t>استن - هستن</a:t>
          </a:r>
          <a:endParaRPr lang="en-US" sz="4800" dirty="0"/>
        </a:p>
      </dgm:t>
    </dgm:pt>
    <dgm:pt modelId="{F747DCC6-68C8-4E83-9A37-1C5E6E1AD171}" type="parTrans" cxnId="{DB3E54A3-434A-4BB1-B700-E40FE76FF0B2}">
      <dgm:prSet/>
      <dgm:spPr/>
      <dgm:t>
        <a:bodyPr/>
        <a:lstStyle/>
        <a:p>
          <a:endParaRPr lang="en-US"/>
        </a:p>
      </dgm:t>
    </dgm:pt>
    <dgm:pt modelId="{95C7C538-DD67-4218-BDD4-E37BE9375FD8}" type="sibTrans" cxnId="{DB3E54A3-434A-4BB1-B700-E40FE76FF0B2}">
      <dgm:prSet/>
      <dgm:spPr/>
      <dgm:t>
        <a:bodyPr/>
        <a:lstStyle/>
        <a:p>
          <a:endParaRPr lang="en-US"/>
        </a:p>
      </dgm:t>
    </dgm:pt>
    <dgm:pt modelId="{4EAF1E38-EEB5-4F22-8618-1AD0B2E0D8EE}">
      <dgm:prSet phldrT="[Text]" custT="1"/>
      <dgm:spPr/>
      <dgm:t>
        <a:bodyPr/>
        <a:lstStyle/>
        <a:p>
          <a:pPr algn="ctr"/>
          <a:r>
            <a:rPr lang="ar-SA" sz="2400" dirty="0" smtClean="0">
              <a:solidFill>
                <a:srgbClr val="FF0000"/>
              </a:solidFill>
            </a:rPr>
            <a:t>تستخدم في الزمن ال</a:t>
          </a:r>
          <a:r>
            <a:rPr lang="fa-IR" sz="2400" dirty="0" smtClean="0">
              <a:solidFill>
                <a:srgbClr val="FF0000"/>
              </a:solidFill>
            </a:rPr>
            <a:t>ماضی</a:t>
          </a:r>
          <a:r>
            <a:rPr lang="ar-SA" sz="2400" dirty="0" smtClean="0">
              <a:solidFill>
                <a:srgbClr val="FF0000"/>
              </a:solidFill>
            </a:rPr>
            <a:t> و</a:t>
          </a:r>
          <a:r>
            <a:rPr lang="fa-IR" sz="2400" dirty="0" smtClean="0">
              <a:solidFill>
                <a:srgbClr val="FF0000"/>
              </a:solidFill>
            </a:rPr>
            <a:t> المضار</a:t>
          </a:r>
          <a:r>
            <a:rPr lang="ar-SA" sz="2400" dirty="0" smtClean="0">
              <a:solidFill>
                <a:srgbClr val="FF0000"/>
              </a:solidFill>
            </a:rPr>
            <a:t>ع</a:t>
          </a:r>
          <a:endParaRPr lang="en-US" sz="2400" dirty="0">
            <a:solidFill>
              <a:srgbClr val="FF0000"/>
            </a:solidFill>
          </a:endParaRPr>
        </a:p>
      </dgm:t>
    </dgm:pt>
    <dgm:pt modelId="{A07ADD94-624B-4F0A-9911-2526AC1FA01B}" type="parTrans" cxnId="{B1A6F331-DC12-4A3E-A44A-41D06A8A39A9}">
      <dgm:prSet/>
      <dgm:spPr/>
      <dgm:t>
        <a:bodyPr/>
        <a:lstStyle/>
        <a:p>
          <a:endParaRPr lang="en-US"/>
        </a:p>
      </dgm:t>
    </dgm:pt>
    <dgm:pt modelId="{2BA37B9B-6525-4FFF-BC4C-AE337ACA7DCD}" type="sibTrans" cxnId="{B1A6F331-DC12-4A3E-A44A-41D06A8A39A9}">
      <dgm:prSet/>
      <dgm:spPr/>
      <dgm:t>
        <a:bodyPr/>
        <a:lstStyle/>
        <a:p>
          <a:endParaRPr lang="en-US"/>
        </a:p>
      </dgm:t>
    </dgm:pt>
    <dgm:pt modelId="{6028F127-3784-4EA9-94FF-659A5E2B5237}">
      <dgm:prSet phldrT="[Text]" custT="1"/>
      <dgm:spPr/>
      <dgm:t>
        <a:bodyPr/>
        <a:lstStyle/>
        <a:p>
          <a:pPr algn="ctr" rtl="1"/>
          <a:r>
            <a:rPr lang="fa-IR" sz="4800" dirty="0"/>
            <a:t>شدن – گشتن – گردیدن بودن </a:t>
          </a:r>
          <a:endParaRPr lang="en-US" sz="4800" dirty="0"/>
        </a:p>
      </dgm:t>
    </dgm:pt>
    <dgm:pt modelId="{1E2FF7C0-DE73-4D16-A2A4-68574FE93F0F}" type="parTrans" cxnId="{4D8FDE77-9B19-4B13-83A3-49584BF7191F}">
      <dgm:prSet/>
      <dgm:spPr/>
      <dgm:t>
        <a:bodyPr/>
        <a:lstStyle/>
        <a:p>
          <a:endParaRPr lang="en-US"/>
        </a:p>
      </dgm:t>
    </dgm:pt>
    <dgm:pt modelId="{57A7566B-98FF-4C80-BF51-F2E7A6FC9C8A}" type="sibTrans" cxnId="{4D8FDE77-9B19-4B13-83A3-49584BF7191F}">
      <dgm:prSet/>
      <dgm:spPr/>
      <dgm:t>
        <a:bodyPr/>
        <a:lstStyle/>
        <a:p>
          <a:endParaRPr lang="en-US"/>
        </a:p>
      </dgm:t>
    </dgm:pt>
    <dgm:pt modelId="{B169B950-1BF5-4423-9E05-1F8B1849FAA8}" type="pres">
      <dgm:prSet presAssocID="{8E349C4F-E3AC-436A-BA86-2899B711662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371EF-F8C8-4572-8477-9C60C31EC880}" type="pres">
      <dgm:prSet presAssocID="{91B0E0E7-5C35-463E-92AD-78788E6D9ADA}" presName="linNode" presStyleCnt="0"/>
      <dgm:spPr/>
    </dgm:pt>
    <dgm:pt modelId="{531C70C2-3D3D-4D38-8913-0A97698E0F50}" type="pres">
      <dgm:prSet presAssocID="{91B0E0E7-5C35-463E-92AD-78788E6D9ADA}" presName="parTx" presStyleLbl="revTx" presStyleIdx="0" presStyleCnt="2" custLinFactNeighborY="-499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11BC1-7401-4D2B-B85A-1D9FFD9E8203}" type="pres">
      <dgm:prSet presAssocID="{91B0E0E7-5C35-463E-92AD-78788E6D9ADA}" presName="bracket" presStyleLbl="parChTrans1D1" presStyleIdx="0" presStyleCnt="2" custLinFactNeighborY="-49956"/>
      <dgm:spPr/>
    </dgm:pt>
    <dgm:pt modelId="{A7CF1DF2-83EF-499E-92D8-3A32D0487B23}" type="pres">
      <dgm:prSet presAssocID="{91B0E0E7-5C35-463E-92AD-78788E6D9ADA}" presName="spH" presStyleCnt="0"/>
      <dgm:spPr/>
    </dgm:pt>
    <dgm:pt modelId="{49DF50DB-F4C8-4674-9328-CD4BEBB6DA81}" type="pres">
      <dgm:prSet presAssocID="{91B0E0E7-5C35-463E-92AD-78788E6D9ADA}" presName="desTx" presStyleLbl="node1" presStyleIdx="0" presStyleCnt="2" custScaleX="102743" custScaleY="77622" custLinFactNeighborY="-26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7D863-6DDA-4CBD-B83B-7354800C46D0}" type="pres">
      <dgm:prSet presAssocID="{6B93E96A-7E30-4947-BF6F-01047FACBEF8}" presName="spV" presStyleCnt="0"/>
      <dgm:spPr/>
    </dgm:pt>
    <dgm:pt modelId="{95423145-8576-4A90-8463-CEEE01912E93}" type="pres">
      <dgm:prSet presAssocID="{4EAF1E38-EEB5-4F22-8618-1AD0B2E0D8EE}" presName="linNode" presStyleCnt="0"/>
      <dgm:spPr/>
    </dgm:pt>
    <dgm:pt modelId="{40D3EA47-C265-4C5A-98B7-3713C2937065}" type="pres">
      <dgm:prSet presAssocID="{4EAF1E38-EEB5-4F22-8618-1AD0B2E0D8EE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9FFFE-5A83-47F9-993C-2926A613B350}" type="pres">
      <dgm:prSet presAssocID="{4EAF1E38-EEB5-4F22-8618-1AD0B2E0D8EE}" presName="bracket" presStyleLbl="parChTrans1D1" presStyleIdx="1" presStyleCnt="2"/>
      <dgm:spPr/>
    </dgm:pt>
    <dgm:pt modelId="{9F1B0409-3C0F-4A0A-B9C4-D19480817E4F}" type="pres">
      <dgm:prSet presAssocID="{4EAF1E38-EEB5-4F22-8618-1AD0B2E0D8EE}" presName="spH" presStyleCnt="0"/>
      <dgm:spPr/>
    </dgm:pt>
    <dgm:pt modelId="{5E283DFE-9431-46BB-9976-4E8661390556}" type="pres">
      <dgm:prSet presAssocID="{4EAF1E38-EEB5-4F22-8618-1AD0B2E0D8EE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606A8F-9CB3-4700-8FA5-624DBFD141E9}" type="presOf" srcId="{A9F33C0F-5016-43FB-A1B4-089AE48CCB09}" destId="{49DF50DB-F4C8-4674-9328-CD4BEBB6DA81}" srcOrd="0" destOrd="0" presId="urn:diagrams.loki3.com/BracketList"/>
    <dgm:cxn modelId="{F9FC65A6-5004-4E5D-89EB-8983A51464A3}" type="presOf" srcId="{6028F127-3784-4EA9-94FF-659A5E2B5237}" destId="{5E283DFE-9431-46BB-9976-4E8661390556}" srcOrd="0" destOrd="0" presId="urn:diagrams.loki3.com/BracketList"/>
    <dgm:cxn modelId="{B1A6F331-DC12-4A3E-A44A-41D06A8A39A9}" srcId="{8E349C4F-E3AC-436A-BA86-2899B711662F}" destId="{4EAF1E38-EEB5-4F22-8618-1AD0B2E0D8EE}" srcOrd="1" destOrd="0" parTransId="{A07ADD94-624B-4F0A-9911-2526AC1FA01B}" sibTransId="{2BA37B9B-6525-4FFF-BC4C-AE337ACA7DCD}"/>
    <dgm:cxn modelId="{4D8FDE77-9B19-4B13-83A3-49584BF7191F}" srcId="{4EAF1E38-EEB5-4F22-8618-1AD0B2E0D8EE}" destId="{6028F127-3784-4EA9-94FF-659A5E2B5237}" srcOrd="0" destOrd="0" parTransId="{1E2FF7C0-DE73-4D16-A2A4-68574FE93F0F}" sibTransId="{57A7566B-98FF-4C80-BF51-F2E7A6FC9C8A}"/>
    <dgm:cxn modelId="{E5F58D25-D93E-4BC8-86A2-BB46AE074881}" type="presOf" srcId="{4EAF1E38-EEB5-4F22-8618-1AD0B2E0D8EE}" destId="{40D3EA47-C265-4C5A-98B7-3713C2937065}" srcOrd="0" destOrd="0" presId="urn:diagrams.loki3.com/BracketList"/>
    <dgm:cxn modelId="{41B7202E-CCF0-42A9-BA3C-EC0DDB375F75}" type="presOf" srcId="{91B0E0E7-5C35-463E-92AD-78788E6D9ADA}" destId="{531C70C2-3D3D-4D38-8913-0A97698E0F50}" srcOrd="0" destOrd="0" presId="urn:diagrams.loki3.com/BracketList"/>
    <dgm:cxn modelId="{7DDD2ABA-9D16-432B-B61A-BB3F8D40CEE0}" type="presOf" srcId="{8E349C4F-E3AC-436A-BA86-2899B711662F}" destId="{B169B950-1BF5-4423-9E05-1F8B1849FAA8}" srcOrd="0" destOrd="0" presId="urn:diagrams.loki3.com/BracketList"/>
    <dgm:cxn modelId="{A7AAFEFF-5AF2-44BD-A70D-C4D8B6C381FB}" srcId="{8E349C4F-E3AC-436A-BA86-2899B711662F}" destId="{91B0E0E7-5C35-463E-92AD-78788E6D9ADA}" srcOrd="0" destOrd="0" parTransId="{A3FFE8A7-A718-4F12-B3E6-D14A72EB89BD}" sibTransId="{6B93E96A-7E30-4947-BF6F-01047FACBEF8}"/>
    <dgm:cxn modelId="{DB3E54A3-434A-4BB1-B700-E40FE76FF0B2}" srcId="{91B0E0E7-5C35-463E-92AD-78788E6D9ADA}" destId="{A9F33C0F-5016-43FB-A1B4-089AE48CCB09}" srcOrd="0" destOrd="0" parTransId="{F747DCC6-68C8-4E83-9A37-1C5E6E1AD171}" sibTransId="{95C7C538-DD67-4218-BDD4-E37BE9375FD8}"/>
    <dgm:cxn modelId="{6759C745-2938-4A7C-9AF4-647EF4907D4C}" type="presParOf" srcId="{B169B950-1BF5-4423-9E05-1F8B1849FAA8}" destId="{DA3371EF-F8C8-4572-8477-9C60C31EC880}" srcOrd="0" destOrd="0" presId="urn:diagrams.loki3.com/BracketList"/>
    <dgm:cxn modelId="{5610C6F3-A440-4192-A745-B3BD0A5F2A82}" type="presParOf" srcId="{DA3371EF-F8C8-4572-8477-9C60C31EC880}" destId="{531C70C2-3D3D-4D38-8913-0A97698E0F50}" srcOrd="0" destOrd="0" presId="urn:diagrams.loki3.com/BracketList"/>
    <dgm:cxn modelId="{3F2B9086-6D5F-49F4-9859-921CB6D8FB0E}" type="presParOf" srcId="{DA3371EF-F8C8-4572-8477-9C60C31EC880}" destId="{76911BC1-7401-4D2B-B85A-1D9FFD9E8203}" srcOrd="1" destOrd="0" presId="urn:diagrams.loki3.com/BracketList"/>
    <dgm:cxn modelId="{41BAAE4E-974C-4F52-9A1F-3210E992048F}" type="presParOf" srcId="{DA3371EF-F8C8-4572-8477-9C60C31EC880}" destId="{A7CF1DF2-83EF-499E-92D8-3A32D0487B23}" srcOrd="2" destOrd="0" presId="urn:diagrams.loki3.com/BracketList"/>
    <dgm:cxn modelId="{E66857B6-A055-44E6-89B2-C820EF5D7736}" type="presParOf" srcId="{DA3371EF-F8C8-4572-8477-9C60C31EC880}" destId="{49DF50DB-F4C8-4674-9328-CD4BEBB6DA81}" srcOrd="3" destOrd="0" presId="urn:diagrams.loki3.com/BracketList"/>
    <dgm:cxn modelId="{86DF6A6E-F63D-462F-AB12-DE9F60FA2D04}" type="presParOf" srcId="{B169B950-1BF5-4423-9E05-1F8B1849FAA8}" destId="{D307D863-6DDA-4CBD-B83B-7354800C46D0}" srcOrd="1" destOrd="0" presId="urn:diagrams.loki3.com/BracketList"/>
    <dgm:cxn modelId="{380A2C61-C804-4958-AD5E-4F85A553F7EF}" type="presParOf" srcId="{B169B950-1BF5-4423-9E05-1F8B1849FAA8}" destId="{95423145-8576-4A90-8463-CEEE01912E93}" srcOrd="2" destOrd="0" presId="urn:diagrams.loki3.com/BracketList"/>
    <dgm:cxn modelId="{C65353F5-F80D-4FE5-8040-EAF3845EFF80}" type="presParOf" srcId="{95423145-8576-4A90-8463-CEEE01912E93}" destId="{40D3EA47-C265-4C5A-98B7-3713C2937065}" srcOrd="0" destOrd="0" presId="urn:diagrams.loki3.com/BracketList"/>
    <dgm:cxn modelId="{D6F620CC-3503-4102-BA2E-895157207CEB}" type="presParOf" srcId="{95423145-8576-4A90-8463-CEEE01912E93}" destId="{60B9FFFE-5A83-47F9-993C-2926A613B350}" srcOrd="1" destOrd="0" presId="urn:diagrams.loki3.com/BracketList"/>
    <dgm:cxn modelId="{E4CC99F3-9034-4821-8B19-0FEC249B8EBE}" type="presParOf" srcId="{95423145-8576-4A90-8463-CEEE01912E93}" destId="{9F1B0409-3C0F-4A0A-B9C4-D19480817E4F}" srcOrd="2" destOrd="0" presId="urn:diagrams.loki3.com/BracketList"/>
    <dgm:cxn modelId="{2E9DDEB3-27FE-4C59-A7DC-2CA92BB52642}" type="presParOf" srcId="{95423145-8576-4A90-8463-CEEE01912E93}" destId="{5E283DFE-9431-46BB-9976-4E8661390556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A907C2-671A-4004-987A-68D8F2C5454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83C29687-8B72-4BEE-AB45-C725AB709668}">
      <dgm:prSet phldrT="[Text]" custT="1"/>
      <dgm:spPr/>
      <dgm:t>
        <a:bodyPr/>
        <a:lstStyle/>
        <a:p>
          <a:pPr algn="ctr" rtl="1"/>
          <a:r>
            <a:rPr lang="ar-SA" sz="3600" dirty="0"/>
            <a:t>هستــ</a:t>
          </a:r>
          <a:r>
            <a:rPr lang="ar-SA" sz="3600" dirty="0">
              <a:solidFill>
                <a:srgbClr val="FF0000"/>
              </a:solidFill>
            </a:rPr>
            <a:t>ن</a:t>
          </a:r>
          <a:endParaRPr lang="en-US" sz="3600" dirty="0">
            <a:solidFill>
              <a:srgbClr val="FF0000"/>
            </a:solidFill>
          </a:endParaRPr>
        </a:p>
      </dgm:t>
    </dgm:pt>
    <dgm:pt modelId="{D4B2484C-65FD-45E6-A7AF-FBD73F19EE05}" type="parTrans" cxnId="{7F42F68A-4D14-4311-A3C5-511C8ABB8AB0}">
      <dgm:prSet/>
      <dgm:spPr/>
      <dgm:t>
        <a:bodyPr/>
        <a:lstStyle/>
        <a:p>
          <a:endParaRPr lang="en-US"/>
        </a:p>
      </dgm:t>
    </dgm:pt>
    <dgm:pt modelId="{8767F2D2-A441-4869-B6D9-BEBBBC86F650}" type="sibTrans" cxnId="{7F42F68A-4D14-4311-A3C5-511C8ABB8AB0}">
      <dgm:prSet/>
      <dgm:spPr/>
      <dgm:t>
        <a:bodyPr/>
        <a:lstStyle/>
        <a:p>
          <a:endParaRPr lang="en-US"/>
        </a:p>
      </dgm:t>
    </dgm:pt>
    <dgm:pt modelId="{8C97913D-5681-4C4C-B11B-2FD94D9FA7C7}">
      <dgm:prSet phldrT="[Text]" custT="1"/>
      <dgm:spPr/>
      <dgm:t>
        <a:bodyPr/>
        <a:lstStyle/>
        <a:p>
          <a:pPr algn="ctr" rtl="1"/>
          <a:r>
            <a:rPr lang="ar-SA" sz="4000" dirty="0"/>
            <a:t>هست</a:t>
          </a:r>
          <a:endParaRPr lang="en-US" sz="4000" dirty="0"/>
        </a:p>
      </dgm:t>
    </dgm:pt>
    <dgm:pt modelId="{9A417AC9-E52D-47DA-8FCD-23E7A9496E2D}" type="parTrans" cxnId="{DC599595-9621-42C4-8B70-44CD6C773659}">
      <dgm:prSet/>
      <dgm:spPr/>
      <dgm:t>
        <a:bodyPr/>
        <a:lstStyle/>
        <a:p>
          <a:endParaRPr lang="en-US"/>
        </a:p>
      </dgm:t>
    </dgm:pt>
    <dgm:pt modelId="{08BFC8A8-5C1F-4B37-8304-33819CF37EDA}" type="sibTrans" cxnId="{DC599595-9621-42C4-8B70-44CD6C773659}">
      <dgm:prSet/>
      <dgm:spPr/>
      <dgm:t>
        <a:bodyPr/>
        <a:lstStyle/>
        <a:p>
          <a:endParaRPr lang="en-US"/>
        </a:p>
      </dgm:t>
    </dgm:pt>
    <dgm:pt modelId="{4857E614-C3F3-4D9A-9E81-F815DF48CC2C}">
      <dgm:prSet phldrT="[Text]" custT="1"/>
      <dgm:spPr/>
      <dgm:t>
        <a:bodyPr/>
        <a:lstStyle/>
        <a:p>
          <a:pPr algn="just" rtl="1"/>
          <a:r>
            <a:rPr lang="ar-SA" sz="3600" dirty="0">
              <a:solidFill>
                <a:srgbClr val="FF0000"/>
              </a:solidFill>
            </a:rPr>
            <a:t>من...</a:t>
          </a:r>
          <a:r>
            <a:rPr lang="ar-SA" sz="3600" dirty="0" smtClean="0"/>
            <a:t>هست</a:t>
          </a:r>
          <a:r>
            <a:rPr lang="ar-SA" sz="3600" dirty="0" smtClean="0">
              <a:solidFill>
                <a:srgbClr val="FF0000"/>
              </a:solidFill>
            </a:rPr>
            <a:t>م</a:t>
          </a:r>
          <a:r>
            <a:rPr lang="ar-SA" sz="3600" dirty="0" smtClean="0"/>
            <a:t>  </a:t>
          </a:r>
          <a:r>
            <a:rPr lang="ar-SA" sz="3600" dirty="0" smtClean="0">
              <a:solidFill>
                <a:srgbClr val="FF0000"/>
              </a:solidFill>
            </a:rPr>
            <a:t>تو...</a:t>
          </a:r>
          <a:r>
            <a:rPr lang="ar-SA" sz="3600" dirty="0" smtClean="0"/>
            <a:t>هست</a:t>
          </a:r>
          <a:r>
            <a:rPr lang="ar-SA" sz="3600" dirty="0" smtClean="0">
              <a:solidFill>
                <a:srgbClr val="FF0000"/>
              </a:solidFill>
            </a:rPr>
            <a:t>ى </a:t>
          </a:r>
          <a:r>
            <a:rPr lang="ar-SA" sz="3600" dirty="0" smtClean="0">
              <a:solidFill>
                <a:schemeClr val="tx1"/>
              </a:solidFill>
            </a:rPr>
            <a:t> </a:t>
          </a:r>
          <a:r>
            <a:rPr lang="ar-SA" sz="3200" dirty="0" smtClean="0">
              <a:solidFill>
                <a:srgbClr val="FF0000"/>
              </a:solidFill>
            </a:rPr>
            <a:t>او....</a:t>
          </a:r>
          <a:r>
            <a:rPr lang="ar-SA" sz="3200" dirty="0" smtClean="0">
              <a:solidFill>
                <a:schemeClr val="tx1"/>
              </a:solidFill>
            </a:rPr>
            <a:t>هست</a:t>
          </a:r>
        </a:p>
        <a:p>
          <a:pPr algn="just" rtl="1"/>
          <a:r>
            <a:rPr lang="ar-SA" sz="3200" dirty="0" smtClean="0">
              <a:solidFill>
                <a:srgbClr val="FF0000"/>
              </a:solidFill>
            </a:rPr>
            <a:t>ما....</a:t>
          </a:r>
          <a:r>
            <a:rPr lang="ar-SA" sz="3200" dirty="0" smtClean="0">
              <a:solidFill>
                <a:schemeClr val="tx1"/>
              </a:solidFill>
            </a:rPr>
            <a:t>هست</a:t>
          </a:r>
          <a:r>
            <a:rPr lang="ar-SA" sz="3200" dirty="0" smtClean="0">
              <a:solidFill>
                <a:srgbClr val="FF0000"/>
              </a:solidFill>
            </a:rPr>
            <a:t>يم</a:t>
          </a:r>
          <a:r>
            <a:rPr lang="ar-SA" sz="3200" dirty="0" smtClean="0">
              <a:solidFill>
                <a:schemeClr val="tx1"/>
              </a:solidFill>
            </a:rPr>
            <a:t> </a:t>
          </a:r>
          <a:r>
            <a:rPr lang="ar-SA" sz="3200" dirty="0" smtClean="0">
              <a:solidFill>
                <a:srgbClr val="FF0000"/>
              </a:solidFill>
            </a:rPr>
            <a:t>شما...</a:t>
          </a:r>
          <a:r>
            <a:rPr lang="ar-SA" sz="3600" dirty="0" smtClean="0">
              <a:solidFill>
                <a:schemeClr val="tx1"/>
              </a:solidFill>
            </a:rPr>
            <a:t>هست</a:t>
          </a:r>
          <a:r>
            <a:rPr lang="ar-SA" sz="3600" dirty="0" smtClean="0">
              <a:solidFill>
                <a:srgbClr val="FF0000"/>
              </a:solidFill>
            </a:rPr>
            <a:t>يد</a:t>
          </a:r>
          <a:r>
            <a:rPr lang="ar-SA" sz="3600" dirty="0" smtClean="0">
              <a:solidFill>
                <a:schemeClr val="tx1"/>
              </a:solidFill>
            </a:rPr>
            <a:t> </a:t>
          </a:r>
          <a:r>
            <a:rPr lang="ar-SA" sz="3600" dirty="0" smtClean="0">
              <a:solidFill>
                <a:srgbClr val="FF0000"/>
              </a:solidFill>
            </a:rPr>
            <a:t>آنها</a:t>
          </a:r>
          <a:r>
            <a:rPr lang="ar-SA" sz="3600" dirty="0" smtClean="0">
              <a:solidFill>
                <a:schemeClr val="tx1"/>
              </a:solidFill>
            </a:rPr>
            <a:t>...هست</a:t>
          </a:r>
          <a:r>
            <a:rPr lang="ar-SA" sz="3600" dirty="0" smtClean="0">
              <a:solidFill>
                <a:srgbClr val="FF0000"/>
              </a:solidFill>
            </a:rPr>
            <a:t>ند</a:t>
          </a:r>
          <a:endParaRPr lang="ar-SA" sz="3600" dirty="0">
            <a:solidFill>
              <a:srgbClr val="FF0000"/>
            </a:solidFill>
          </a:endParaRPr>
        </a:p>
      </dgm:t>
    </dgm:pt>
    <dgm:pt modelId="{AC06A451-F3BF-4F97-AFA2-7BE54E0084E9}" type="parTrans" cxnId="{63C9F265-441B-48AD-8FE2-67462709F12E}">
      <dgm:prSet/>
      <dgm:spPr/>
      <dgm:t>
        <a:bodyPr/>
        <a:lstStyle/>
        <a:p>
          <a:endParaRPr lang="en-US"/>
        </a:p>
      </dgm:t>
    </dgm:pt>
    <dgm:pt modelId="{1703DB1A-5278-49D0-8172-6CEDB33D7AAF}" type="sibTrans" cxnId="{63C9F265-441B-48AD-8FE2-67462709F12E}">
      <dgm:prSet/>
      <dgm:spPr/>
      <dgm:t>
        <a:bodyPr/>
        <a:lstStyle/>
        <a:p>
          <a:endParaRPr lang="en-US"/>
        </a:p>
      </dgm:t>
    </dgm:pt>
    <dgm:pt modelId="{42AA19CD-7567-4046-B82D-AC2150F97F3F}" type="pres">
      <dgm:prSet presAssocID="{BFA907C2-671A-4004-987A-68D8F2C5454F}" presName="Name0" presStyleCnt="0">
        <dgm:presLayoutVars>
          <dgm:dir val="rev"/>
          <dgm:resizeHandles val="exact"/>
        </dgm:presLayoutVars>
      </dgm:prSet>
      <dgm:spPr/>
    </dgm:pt>
    <dgm:pt modelId="{E7D541C6-D30B-47B4-B917-A7992E9394FB}" type="pres">
      <dgm:prSet presAssocID="{83C29687-8B72-4BEE-AB45-C725AB709668}" presName="composite" presStyleCnt="0"/>
      <dgm:spPr/>
    </dgm:pt>
    <dgm:pt modelId="{6BC5F8C3-EDBC-4D9A-BE41-94D14A3C2891}" type="pres">
      <dgm:prSet presAssocID="{83C29687-8B72-4BEE-AB45-C725AB709668}" presName="bgChev" presStyleLbl="node1" presStyleIdx="0" presStyleCnt="3"/>
      <dgm:spPr/>
    </dgm:pt>
    <dgm:pt modelId="{43420A42-2FEC-4E10-87C8-31A9A262FF66}" type="pres">
      <dgm:prSet presAssocID="{83C29687-8B72-4BEE-AB45-C725AB709668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CEF41-8D6F-4B18-8393-3C4B1325FD05}" type="pres">
      <dgm:prSet presAssocID="{8767F2D2-A441-4869-B6D9-BEBBBC86F650}" presName="compositeSpace" presStyleCnt="0"/>
      <dgm:spPr/>
    </dgm:pt>
    <dgm:pt modelId="{33D76B7E-476A-43CD-AFDF-259BE918991B}" type="pres">
      <dgm:prSet presAssocID="{8C97913D-5681-4C4C-B11B-2FD94D9FA7C7}" presName="composite" presStyleCnt="0"/>
      <dgm:spPr/>
    </dgm:pt>
    <dgm:pt modelId="{E5086314-8E59-43E7-9714-56E2FEAE0959}" type="pres">
      <dgm:prSet presAssocID="{8C97913D-5681-4C4C-B11B-2FD94D9FA7C7}" presName="bgChev" presStyleLbl="node1" presStyleIdx="1" presStyleCnt="3"/>
      <dgm:spPr/>
    </dgm:pt>
    <dgm:pt modelId="{C5A4A68D-5E6B-44E3-BC31-CAAD702B9893}" type="pres">
      <dgm:prSet presAssocID="{8C97913D-5681-4C4C-B11B-2FD94D9FA7C7}" presName="tx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32F63-6637-4FE7-8832-053D9AC49876}" type="pres">
      <dgm:prSet presAssocID="{08BFC8A8-5C1F-4B37-8304-33819CF37EDA}" presName="compositeSpace" presStyleCnt="0"/>
      <dgm:spPr/>
    </dgm:pt>
    <dgm:pt modelId="{30D52E5A-14CE-4097-99F0-E878F4E61460}" type="pres">
      <dgm:prSet presAssocID="{4857E614-C3F3-4D9A-9E81-F815DF48CC2C}" presName="composite" presStyleCnt="0"/>
      <dgm:spPr/>
    </dgm:pt>
    <dgm:pt modelId="{F0CEB6AA-7A35-4826-89E6-799781943DD2}" type="pres">
      <dgm:prSet presAssocID="{4857E614-C3F3-4D9A-9E81-F815DF48CC2C}" presName="bgChev" presStyleLbl="node1" presStyleIdx="2" presStyleCnt="3"/>
      <dgm:spPr/>
    </dgm:pt>
    <dgm:pt modelId="{15A04665-55DB-4CA5-B3EB-2D2F5ED027EE}" type="pres">
      <dgm:prSet presAssocID="{4857E614-C3F3-4D9A-9E81-F815DF48CC2C}" presName="txNode" presStyleLbl="fgAcc1" presStyleIdx="2" presStyleCnt="3" custScaleX="130672" custScaleY="340492" custLinFactNeighborX="-174" custLinFactNeighborY="48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42F68A-4D14-4311-A3C5-511C8ABB8AB0}" srcId="{BFA907C2-671A-4004-987A-68D8F2C5454F}" destId="{83C29687-8B72-4BEE-AB45-C725AB709668}" srcOrd="0" destOrd="0" parTransId="{D4B2484C-65FD-45E6-A7AF-FBD73F19EE05}" sibTransId="{8767F2D2-A441-4869-B6D9-BEBBBC86F650}"/>
    <dgm:cxn modelId="{DC599595-9621-42C4-8B70-44CD6C773659}" srcId="{BFA907C2-671A-4004-987A-68D8F2C5454F}" destId="{8C97913D-5681-4C4C-B11B-2FD94D9FA7C7}" srcOrd="1" destOrd="0" parTransId="{9A417AC9-E52D-47DA-8FCD-23E7A9496E2D}" sibTransId="{08BFC8A8-5C1F-4B37-8304-33819CF37EDA}"/>
    <dgm:cxn modelId="{AAAC326C-16D2-4251-83BD-F695BE2722BE}" type="presOf" srcId="{83C29687-8B72-4BEE-AB45-C725AB709668}" destId="{43420A42-2FEC-4E10-87C8-31A9A262FF66}" srcOrd="0" destOrd="0" presId="urn:microsoft.com/office/officeart/2005/8/layout/chevronAccent+Icon"/>
    <dgm:cxn modelId="{59C5A223-7D08-457A-AAE7-5C182CEDA8D1}" type="presOf" srcId="{BFA907C2-671A-4004-987A-68D8F2C5454F}" destId="{42AA19CD-7567-4046-B82D-AC2150F97F3F}" srcOrd="0" destOrd="0" presId="urn:microsoft.com/office/officeart/2005/8/layout/chevronAccent+Icon"/>
    <dgm:cxn modelId="{95A66C36-8CBB-4D14-82DB-119DF6E5DD52}" type="presOf" srcId="{8C97913D-5681-4C4C-B11B-2FD94D9FA7C7}" destId="{C5A4A68D-5E6B-44E3-BC31-CAAD702B9893}" srcOrd="0" destOrd="0" presId="urn:microsoft.com/office/officeart/2005/8/layout/chevronAccent+Icon"/>
    <dgm:cxn modelId="{E9F7BBFF-70B0-44F2-9544-1AB9A5E91282}" type="presOf" srcId="{4857E614-C3F3-4D9A-9E81-F815DF48CC2C}" destId="{15A04665-55DB-4CA5-B3EB-2D2F5ED027EE}" srcOrd="0" destOrd="0" presId="urn:microsoft.com/office/officeart/2005/8/layout/chevronAccent+Icon"/>
    <dgm:cxn modelId="{63C9F265-441B-48AD-8FE2-67462709F12E}" srcId="{BFA907C2-671A-4004-987A-68D8F2C5454F}" destId="{4857E614-C3F3-4D9A-9E81-F815DF48CC2C}" srcOrd="2" destOrd="0" parTransId="{AC06A451-F3BF-4F97-AFA2-7BE54E0084E9}" sibTransId="{1703DB1A-5278-49D0-8172-6CEDB33D7AAF}"/>
    <dgm:cxn modelId="{802DC4CD-D123-4ED8-8002-42D2671DED03}" type="presParOf" srcId="{42AA19CD-7567-4046-B82D-AC2150F97F3F}" destId="{E7D541C6-D30B-47B4-B917-A7992E9394FB}" srcOrd="0" destOrd="0" presId="urn:microsoft.com/office/officeart/2005/8/layout/chevronAccent+Icon"/>
    <dgm:cxn modelId="{8F1F78A3-CDEE-4D73-977D-9747029E358E}" type="presParOf" srcId="{E7D541C6-D30B-47B4-B917-A7992E9394FB}" destId="{6BC5F8C3-EDBC-4D9A-BE41-94D14A3C2891}" srcOrd="0" destOrd="0" presId="urn:microsoft.com/office/officeart/2005/8/layout/chevronAccent+Icon"/>
    <dgm:cxn modelId="{5990C6FE-CC8C-4095-B418-A5FC7651C790}" type="presParOf" srcId="{E7D541C6-D30B-47B4-B917-A7992E9394FB}" destId="{43420A42-2FEC-4E10-87C8-31A9A262FF66}" srcOrd="1" destOrd="0" presId="urn:microsoft.com/office/officeart/2005/8/layout/chevronAccent+Icon"/>
    <dgm:cxn modelId="{7EA6B955-040D-43AD-BD0B-4884BF46C935}" type="presParOf" srcId="{42AA19CD-7567-4046-B82D-AC2150F97F3F}" destId="{E22CEF41-8D6F-4B18-8393-3C4B1325FD05}" srcOrd="1" destOrd="0" presId="urn:microsoft.com/office/officeart/2005/8/layout/chevronAccent+Icon"/>
    <dgm:cxn modelId="{F0498F78-0C0A-481C-8A63-8D0C9BFFB753}" type="presParOf" srcId="{42AA19CD-7567-4046-B82D-AC2150F97F3F}" destId="{33D76B7E-476A-43CD-AFDF-259BE918991B}" srcOrd="2" destOrd="0" presId="urn:microsoft.com/office/officeart/2005/8/layout/chevronAccent+Icon"/>
    <dgm:cxn modelId="{7EAB47ED-EA71-4AB0-AF8D-7D26048FC004}" type="presParOf" srcId="{33D76B7E-476A-43CD-AFDF-259BE918991B}" destId="{E5086314-8E59-43E7-9714-56E2FEAE0959}" srcOrd="0" destOrd="0" presId="urn:microsoft.com/office/officeart/2005/8/layout/chevronAccent+Icon"/>
    <dgm:cxn modelId="{7B91D6D9-C4D6-479A-83E1-6B43C4856FB0}" type="presParOf" srcId="{33D76B7E-476A-43CD-AFDF-259BE918991B}" destId="{C5A4A68D-5E6B-44E3-BC31-CAAD702B9893}" srcOrd="1" destOrd="0" presId="urn:microsoft.com/office/officeart/2005/8/layout/chevronAccent+Icon"/>
    <dgm:cxn modelId="{548117FD-2011-4508-AC2C-F951E167B881}" type="presParOf" srcId="{42AA19CD-7567-4046-B82D-AC2150F97F3F}" destId="{1E732F63-6637-4FE7-8832-053D9AC49876}" srcOrd="3" destOrd="0" presId="urn:microsoft.com/office/officeart/2005/8/layout/chevronAccent+Icon"/>
    <dgm:cxn modelId="{D71803DF-F84F-4BC8-BE08-862E77A28087}" type="presParOf" srcId="{42AA19CD-7567-4046-B82D-AC2150F97F3F}" destId="{30D52E5A-14CE-4097-99F0-E878F4E61460}" srcOrd="4" destOrd="0" presId="urn:microsoft.com/office/officeart/2005/8/layout/chevronAccent+Icon"/>
    <dgm:cxn modelId="{8C23887A-62BC-49F7-8D89-6B1E475E11E1}" type="presParOf" srcId="{30D52E5A-14CE-4097-99F0-E878F4E61460}" destId="{F0CEB6AA-7A35-4826-89E6-799781943DD2}" srcOrd="0" destOrd="0" presId="urn:microsoft.com/office/officeart/2005/8/layout/chevronAccent+Icon"/>
    <dgm:cxn modelId="{82D9ADA8-F8C6-4E60-A5E2-E08781ACF5C3}" type="presParOf" srcId="{30D52E5A-14CE-4097-99F0-E878F4E61460}" destId="{15A04665-55DB-4CA5-B3EB-2D2F5ED027EE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307E6-2959-4E77-97B1-3AF12421E7D1}">
      <dsp:nvSpPr>
        <dsp:cNvPr id="0" name=""/>
        <dsp:cNvSpPr/>
      </dsp:nvSpPr>
      <dsp:spPr>
        <a:xfrm>
          <a:off x="3709414" y="1493899"/>
          <a:ext cx="2429633" cy="683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903"/>
              </a:lnTo>
              <a:lnTo>
                <a:pt x="2429633" y="465903"/>
              </a:lnTo>
              <a:lnTo>
                <a:pt x="2429633" y="6836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7D3B2-8327-4083-86F9-CCCD15059769}">
      <dsp:nvSpPr>
        <dsp:cNvPr id="0" name=""/>
        <dsp:cNvSpPr/>
      </dsp:nvSpPr>
      <dsp:spPr>
        <a:xfrm>
          <a:off x="2527695" y="3670293"/>
          <a:ext cx="2174789" cy="683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903"/>
              </a:lnTo>
              <a:lnTo>
                <a:pt x="2174789" y="465903"/>
              </a:lnTo>
              <a:lnTo>
                <a:pt x="2174789" y="68367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5B9A1-17BF-44ED-B146-7099C14BFC4F}">
      <dsp:nvSpPr>
        <dsp:cNvPr id="0" name=""/>
        <dsp:cNvSpPr/>
      </dsp:nvSpPr>
      <dsp:spPr>
        <a:xfrm>
          <a:off x="1265297" y="3670293"/>
          <a:ext cx="1262397" cy="683673"/>
        </a:xfrm>
        <a:custGeom>
          <a:avLst/>
          <a:gdLst/>
          <a:ahLst/>
          <a:cxnLst/>
          <a:rect l="0" t="0" r="0" b="0"/>
          <a:pathLst>
            <a:path>
              <a:moveTo>
                <a:pt x="1262397" y="0"/>
              </a:moveTo>
              <a:lnTo>
                <a:pt x="1262397" y="465903"/>
              </a:lnTo>
              <a:lnTo>
                <a:pt x="0" y="465903"/>
              </a:lnTo>
              <a:lnTo>
                <a:pt x="0" y="68367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C48A9-508B-4F68-A177-6750D8FAE65B}">
      <dsp:nvSpPr>
        <dsp:cNvPr id="0" name=""/>
        <dsp:cNvSpPr/>
      </dsp:nvSpPr>
      <dsp:spPr>
        <a:xfrm>
          <a:off x="2527695" y="1493899"/>
          <a:ext cx="1181719" cy="683673"/>
        </a:xfrm>
        <a:custGeom>
          <a:avLst/>
          <a:gdLst/>
          <a:ahLst/>
          <a:cxnLst/>
          <a:rect l="0" t="0" r="0" b="0"/>
          <a:pathLst>
            <a:path>
              <a:moveTo>
                <a:pt x="1181719" y="0"/>
              </a:moveTo>
              <a:lnTo>
                <a:pt x="1181719" y="465903"/>
              </a:lnTo>
              <a:lnTo>
                <a:pt x="0" y="465903"/>
              </a:lnTo>
              <a:lnTo>
                <a:pt x="0" y="6836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ADA43-16BE-40CA-AC87-054BD48CAE24}">
      <dsp:nvSpPr>
        <dsp:cNvPr id="0" name=""/>
        <dsp:cNvSpPr/>
      </dsp:nvSpPr>
      <dsp:spPr>
        <a:xfrm>
          <a:off x="2534044" y="1179"/>
          <a:ext cx="2350740" cy="1492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45ABC-351B-494E-9D46-92C26B46EC24}">
      <dsp:nvSpPr>
        <dsp:cNvPr id="0" name=""/>
        <dsp:cNvSpPr/>
      </dsp:nvSpPr>
      <dsp:spPr>
        <a:xfrm>
          <a:off x="2795238" y="249313"/>
          <a:ext cx="2350740" cy="149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/>
            <a:t>أنواع الجملة </a:t>
          </a:r>
          <a:endParaRPr lang="en-US" sz="4100" kern="1200" dirty="0"/>
        </a:p>
      </dsp:txBody>
      <dsp:txXfrm>
        <a:off x="2838958" y="293033"/>
        <a:ext cx="2263300" cy="1405280"/>
      </dsp:txXfrm>
    </dsp:sp>
    <dsp:sp modelId="{3CE0796F-F96C-451C-AE3C-5484C1DD4DDE}">
      <dsp:nvSpPr>
        <dsp:cNvPr id="0" name=""/>
        <dsp:cNvSpPr/>
      </dsp:nvSpPr>
      <dsp:spPr>
        <a:xfrm>
          <a:off x="1352325" y="2177573"/>
          <a:ext cx="2350740" cy="1492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14728-C809-4497-A16E-AD54AD03B25B}">
      <dsp:nvSpPr>
        <dsp:cNvPr id="0" name=""/>
        <dsp:cNvSpPr/>
      </dsp:nvSpPr>
      <dsp:spPr>
        <a:xfrm>
          <a:off x="1613518" y="2425706"/>
          <a:ext cx="2350740" cy="149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/>
            <a:t>جملة فعلية</a:t>
          </a:r>
          <a:endParaRPr lang="en-US" sz="4100" kern="1200" dirty="0"/>
        </a:p>
      </dsp:txBody>
      <dsp:txXfrm>
        <a:off x="1657238" y="2469426"/>
        <a:ext cx="2263300" cy="1405280"/>
      </dsp:txXfrm>
    </dsp:sp>
    <dsp:sp modelId="{A6F0C2E6-278B-471F-98DD-0285577CD4BD}">
      <dsp:nvSpPr>
        <dsp:cNvPr id="0" name=""/>
        <dsp:cNvSpPr/>
      </dsp:nvSpPr>
      <dsp:spPr>
        <a:xfrm>
          <a:off x="89927" y="4353966"/>
          <a:ext cx="2350740" cy="1492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98F74-CEEE-400E-B54B-EAAD7E017981}">
      <dsp:nvSpPr>
        <dsp:cNvPr id="0" name=""/>
        <dsp:cNvSpPr/>
      </dsp:nvSpPr>
      <dsp:spPr>
        <a:xfrm>
          <a:off x="351121" y="4602100"/>
          <a:ext cx="2350740" cy="149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/>
            <a:t>متعد</a:t>
          </a:r>
          <a:r>
            <a:rPr lang="ar-SA" sz="4100" kern="1200" dirty="0"/>
            <a:t>ية</a:t>
          </a:r>
          <a:endParaRPr lang="en-US" sz="4100" kern="1200" dirty="0"/>
        </a:p>
      </dsp:txBody>
      <dsp:txXfrm>
        <a:off x="394841" y="4645820"/>
        <a:ext cx="2263300" cy="1405280"/>
      </dsp:txXfrm>
    </dsp:sp>
    <dsp:sp modelId="{A08BB24E-32FE-4A35-9AB9-76AF7637DDDB}">
      <dsp:nvSpPr>
        <dsp:cNvPr id="0" name=""/>
        <dsp:cNvSpPr/>
      </dsp:nvSpPr>
      <dsp:spPr>
        <a:xfrm>
          <a:off x="3527114" y="4353966"/>
          <a:ext cx="2350740" cy="1492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25B63-9394-4A5D-B8DF-FCDC6C7699E7}">
      <dsp:nvSpPr>
        <dsp:cNvPr id="0" name=""/>
        <dsp:cNvSpPr/>
      </dsp:nvSpPr>
      <dsp:spPr>
        <a:xfrm>
          <a:off x="3788308" y="4602100"/>
          <a:ext cx="2350740" cy="149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/>
            <a:t>لازم</a:t>
          </a:r>
          <a:r>
            <a:rPr lang="ar-SA" sz="4100" kern="1200" dirty="0"/>
            <a:t>ة</a:t>
          </a:r>
          <a:endParaRPr lang="en-US" sz="4100" kern="1200" dirty="0"/>
        </a:p>
      </dsp:txBody>
      <dsp:txXfrm>
        <a:off x="3832028" y="4645820"/>
        <a:ext cx="2263300" cy="1405280"/>
      </dsp:txXfrm>
    </dsp:sp>
    <dsp:sp modelId="{25A93439-72AA-4B8C-8DB9-BFF410CF35B6}">
      <dsp:nvSpPr>
        <dsp:cNvPr id="0" name=""/>
        <dsp:cNvSpPr/>
      </dsp:nvSpPr>
      <dsp:spPr>
        <a:xfrm>
          <a:off x="4963678" y="2177573"/>
          <a:ext cx="2350740" cy="1492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C1921-69FE-4374-8031-1D806F34451F}">
      <dsp:nvSpPr>
        <dsp:cNvPr id="0" name=""/>
        <dsp:cNvSpPr/>
      </dsp:nvSpPr>
      <dsp:spPr>
        <a:xfrm>
          <a:off x="5224871" y="2425706"/>
          <a:ext cx="2350740" cy="149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/>
            <a:t>جملة اسمية</a:t>
          </a:r>
          <a:endParaRPr lang="en-US" sz="4100" kern="1200" dirty="0"/>
        </a:p>
      </dsp:txBody>
      <dsp:txXfrm>
        <a:off x="5268591" y="2469426"/>
        <a:ext cx="2263300" cy="1405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0A8D5-36CB-4A09-9E77-F52F1C5174DE}">
      <dsp:nvSpPr>
        <dsp:cNvPr id="0" name=""/>
        <dsp:cNvSpPr/>
      </dsp:nvSpPr>
      <dsp:spPr>
        <a:xfrm>
          <a:off x="4495810" y="2743197"/>
          <a:ext cx="3165457" cy="1020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9882"/>
              </a:lnTo>
              <a:lnTo>
                <a:pt x="3165457" y="739882"/>
              </a:lnTo>
              <a:lnTo>
                <a:pt x="3165457" y="10205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A1D05-AC15-4A98-9AD2-CF8A99525A52}">
      <dsp:nvSpPr>
        <dsp:cNvPr id="0" name=""/>
        <dsp:cNvSpPr/>
      </dsp:nvSpPr>
      <dsp:spPr>
        <a:xfrm>
          <a:off x="4415149" y="2743197"/>
          <a:ext cx="91440" cy="1020581"/>
        </a:xfrm>
        <a:custGeom>
          <a:avLst/>
          <a:gdLst/>
          <a:ahLst/>
          <a:cxnLst/>
          <a:rect l="0" t="0" r="0" b="0"/>
          <a:pathLst>
            <a:path>
              <a:moveTo>
                <a:pt x="80660" y="0"/>
              </a:moveTo>
              <a:lnTo>
                <a:pt x="80660" y="739882"/>
              </a:lnTo>
              <a:lnTo>
                <a:pt x="45720" y="739882"/>
              </a:lnTo>
              <a:lnTo>
                <a:pt x="45720" y="10205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93B1F-E3D5-4C01-B466-F37F69C581FD}">
      <dsp:nvSpPr>
        <dsp:cNvPr id="0" name=""/>
        <dsp:cNvSpPr/>
      </dsp:nvSpPr>
      <dsp:spPr>
        <a:xfrm>
          <a:off x="1482732" y="2743197"/>
          <a:ext cx="3013078" cy="1025033"/>
        </a:xfrm>
        <a:custGeom>
          <a:avLst/>
          <a:gdLst/>
          <a:ahLst/>
          <a:cxnLst/>
          <a:rect l="0" t="0" r="0" b="0"/>
          <a:pathLst>
            <a:path>
              <a:moveTo>
                <a:pt x="3013078" y="0"/>
              </a:moveTo>
              <a:lnTo>
                <a:pt x="3013078" y="744333"/>
              </a:lnTo>
              <a:lnTo>
                <a:pt x="0" y="744333"/>
              </a:lnTo>
              <a:lnTo>
                <a:pt x="0" y="10250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DBA69-3AD0-4887-9165-C89B333CC04B}">
      <dsp:nvSpPr>
        <dsp:cNvPr id="0" name=""/>
        <dsp:cNvSpPr/>
      </dsp:nvSpPr>
      <dsp:spPr>
        <a:xfrm>
          <a:off x="1981213" y="1147957"/>
          <a:ext cx="5029193" cy="159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/>
            <a:t>تتكون الجملة الاسمية من ثلاثة أجزاء</a:t>
          </a:r>
          <a:endParaRPr lang="en-US" sz="3600" kern="1200" dirty="0"/>
        </a:p>
      </dsp:txBody>
      <dsp:txXfrm>
        <a:off x="1981213" y="1147957"/>
        <a:ext cx="5029193" cy="1595239"/>
      </dsp:txXfrm>
    </dsp:sp>
    <dsp:sp modelId="{313B1B72-D387-4598-9A62-ACC092D91D3B}">
      <dsp:nvSpPr>
        <dsp:cNvPr id="0" name=""/>
        <dsp:cNvSpPr/>
      </dsp:nvSpPr>
      <dsp:spPr>
        <a:xfrm>
          <a:off x="146069" y="3768230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/>
            <a:t>رابطة3</a:t>
          </a:r>
          <a:endParaRPr lang="en-US" sz="4800" kern="1200" dirty="0"/>
        </a:p>
      </dsp:txBody>
      <dsp:txXfrm>
        <a:off x="146069" y="3768230"/>
        <a:ext cx="2673325" cy="1336662"/>
      </dsp:txXfrm>
    </dsp:sp>
    <dsp:sp modelId="{76FD230E-C75A-49B2-8E15-A762CCCED08E}">
      <dsp:nvSpPr>
        <dsp:cNvPr id="0" name=""/>
        <dsp:cNvSpPr/>
      </dsp:nvSpPr>
      <dsp:spPr>
        <a:xfrm>
          <a:off x="3124207" y="3763779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/>
            <a:t>مسند2</a:t>
          </a:r>
          <a:endParaRPr lang="en-US" sz="4400" kern="1200" dirty="0"/>
        </a:p>
      </dsp:txBody>
      <dsp:txXfrm>
        <a:off x="3124207" y="3763779"/>
        <a:ext cx="2673325" cy="1336662"/>
      </dsp:txXfrm>
    </dsp:sp>
    <dsp:sp modelId="{944F04E8-3FC3-48C5-8FA7-DC546737035B}">
      <dsp:nvSpPr>
        <dsp:cNvPr id="0" name=""/>
        <dsp:cNvSpPr/>
      </dsp:nvSpPr>
      <dsp:spPr>
        <a:xfrm>
          <a:off x="6324605" y="3763779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/>
            <a:t>مسند إليه1</a:t>
          </a:r>
        </a:p>
      </dsp:txBody>
      <dsp:txXfrm>
        <a:off x="6324605" y="3763779"/>
        <a:ext cx="2673325" cy="1336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2A4D3-1C07-43CC-88DD-7CF606B53B28}">
      <dsp:nvSpPr>
        <dsp:cNvPr id="0" name=""/>
        <dsp:cNvSpPr/>
      </dsp:nvSpPr>
      <dsp:spPr>
        <a:xfrm rot="5400000">
          <a:off x="4846072" y="222912"/>
          <a:ext cx="1470502" cy="10293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/>
            <a:t>اسم</a:t>
          </a:r>
          <a:endParaRPr lang="en-US" sz="3000" kern="1200" dirty="0"/>
        </a:p>
      </dsp:txBody>
      <dsp:txXfrm rot="-5400000">
        <a:off x="5066647" y="517013"/>
        <a:ext cx="1029352" cy="441150"/>
      </dsp:txXfrm>
    </dsp:sp>
    <dsp:sp modelId="{7E40FE5C-C859-497A-9AB2-359A7FFC60C3}">
      <dsp:nvSpPr>
        <dsp:cNvPr id="0" name=""/>
        <dsp:cNvSpPr/>
      </dsp:nvSpPr>
      <dsp:spPr>
        <a:xfrm rot="16200000">
          <a:off x="2055410" y="-2053073"/>
          <a:ext cx="955826" cy="5066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99136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solidFill>
                <a:srgbClr val="FF0000"/>
              </a:solidFill>
            </a:rPr>
            <a:t>على</a:t>
          </a:r>
          <a:r>
            <a:rPr lang="ar-SA" sz="2800" kern="1200" dirty="0"/>
            <a:t> دانشجو است</a:t>
          </a:r>
          <a:endParaRPr lang="en-US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solidFill>
                <a:srgbClr val="FF0000"/>
              </a:solidFill>
            </a:rPr>
            <a:t>رياض</a:t>
          </a:r>
          <a:r>
            <a:rPr lang="ar-SA" sz="2800" kern="1200" dirty="0"/>
            <a:t> بزر</a:t>
          </a:r>
          <a:r>
            <a:rPr lang="fa-IR" sz="2800" kern="1200" dirty="0"/>
            <a:t>گ است</a:t>
          </a:r>
          <a:endParaRPr lang="en-US" sz="2800" kern="1200" dirty="0"/>
        </a:p>
      </dsp:txBody>
      <dsp:txXfrm rot="5400000">
        <a:off x="46660" y="48997"/>
        <a:ext cx="5019987" cy="862506"/>
      </dsp:txXfrm>
    </dsp:sp>
    <dsp:sp modelId="{B418F3A7-CD7C-4B12-A8F1-109DFC566AF6}">
      <dsp:nvSpPr>
        <dsp:cNvPr id="0" name=""/>
        <dsp:cNvSpPr/>
      </dsp:nvSpPr>
      <dsp:spPr>
        <a:xfrm rot="5400000">
          <a:off x="4846072" y="1497696"/>
          <a:ext cx="1470502" cy="10293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/>
            <a:t>ضمیر</a:t>
          </a:r>
          <a:endParaRPr lang="en-US" sz="3000" kern="1200" dirty="0"/>
        </a:p>
      </dsp:txBody>
      <dsp:txXfrm rot="-5400000">
        <a:off x="5066647" y="1791797"/>
        <a:ext cx="1029352" cy="441150"/>
      </dsp:txXfrm>
    </dsp:sp>
    <dsp:sp modelId="{F29CA97F-DEF7-4C9E-8054-F975E4A54CEF}">
      <dsp:nvSpPr>
        <dsp:cNvPr id="0" name=""/>
        <dsp:cNvSpPr/>
      </dsp:nvSpPr>
      <dsp:spPr>
        <a:xfrm rot="16200000">
          <a:off x="2055410" y="-778289"/>
          <a:ext cx="955826" cy="5066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206248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>
              <a:solidFill>
                <a:srgbClr val="FF0000"/>
              </a:solidFill>
            </a:rPr>
            <a:t>من</a:t>
          </a:r>
          <a:r>
            <a:rPr lang="fa-IR" sz="2900" kern="1200" dirty="0"/>
            <a:t> خسته هستم</a:t>
          </a:r>
          <a:r>
            <a:rPr lang="ar-SA" sz="2900" kern="1200" dirty="0"/>
            <a:t> </a:t>
          </a:r>
          <a:endParaRPr lang="en-US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>
              <a:solidFill>
                <a:srgbClr val="FF0000"/>
              </a:solidFill>
            </a:rPr>
            <a:t>این</a:t>
          </a:r>
          <a:r>
            <a:rPr lang="fa-IR" sz="2900" kern="1200" dirty="0"/>
            <a:t> مرد است</a:t>
          </a:r>
          <a:endParaRPr lang="en-US" sz="2900" kern="1200" dirty="0"/>
        </a:p>
      </dsp:txBody>
      <dsp:txXfrm rot="5400000">
        <a:off x="46660" y="1323781"/>
        <a:ext cx="5019987" cy="862506"/>
      </dsp:txXfrm>
    </dsp:sp>
    <dsp:sp modelId="{B7BD7CA0-9AD7-479C-8E96-69D547CD50CE}">
      <dsp:nvSpPr>
        <dsp:cNvPr id="0" name=""/>
        <dsp:cNvSpPr/>
      </dsp:nvSpPr>
      <dsp:spPr>
        <a:xfrm rot="5400000">
          <a:off x="4846072" y="2772480"/>
          <a:ext cx="1470502" cy="10293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/>
            <a:t>مصدر</a:t>
          </a:r>
          <a:endParaRPr lang="en-US" sz="3000" kern="1200" dirty="0"/>
        </a:p>
      </dsp:txBody>
      <dsp:txXfrm rot="-5400000">
        <a:off x="5066647" y="3066581"/>
        <a:ext cx="1029352" cy="441150"/>
      </dsp:txXfrm>
    </dsp:sp>
    <dsp:sp modelId="{38257322-238E-447A-8E98-9C628E960F43}">
      <dsp:nvSpPr>
        <dsp:cNvPr id="0" name=""/>
        <dsp:cNvSpPr/>
      </dsp:nvSpPr>
      <dsp:spPr>
        <a:xfrm rot="16200000">
          <a:off x="2055410" y="535387"/>
          <a:ext cx="955826" cy="5066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99136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>
              <a:solidFill>
                <a:srgbClr val="FF0000"/>
              </a:solidFill>
            </a:rPr>
            <a:t>خوابیدن</a:t>
          </a:r>
          <a:r>
            <a:rPr lang="fa-IR" sz="2800" kern="1200" dirty="0"/>
            <a:t> خوب است</a:t>
          </a:r>
          <a:endParaRPr lang="en-US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>
              <a:solidFill>
                <a:srgbClr val="FF0000"/>
              </a:solidFill>
            </a:rPr>
            <a:t>دروغ</a:t>
          </a:r>
          <a:r>
            <a:rPr lang="fa-IR" sz="2800" kern="1200" dirty="0"/>
            <a:t> </a:t>
          </a:r>
          <a:r>
            <a:rPr lang="fa-IR" sz="2800" kern="1200" dirty="0">
              <a:solidFill>
                <a:srgbClr val="FF0000"/>
              </a:solidFill>
            </a:rPr>
            <a:t>گفتن</a:t>
          </a:r>
          <a:r>
            <a:rPr lang="fa-IR" sz="2800" kern="1200" dirty="0"/>
            <a:t> گناه است</a:t>
          </a:r>
          <a:endParaRPr lang="en-US" sz="2800" kern="1200" dirty="0"/>
        </a:p>
      </dsp:txBody>
      <dsp:txXfrm rot="5400000">
        <a:off x="46660" y="2637457"/>
        <a:ext cx="5019987" cy="862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DFF21-C44D-4299-82AC-39BAF03C3A97}">
      <dsp:nvSpPr>
        <dsp:cNvPr id="0" name=""/>
        <dsp:cNvSpPr/>
      </dsp:nvSpPr>
      <dsp:spPr>
        <a:xfrm>
          <a:off x="0" y="3073093"/>
          <a:ext cx="6096000" cy="1008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مصـدر</a:t>
          </a:r>
          <a:endParaRPr lang="en-US" sz="2800" kern="1200" dirty="0"/>
        </a:p>
      </dsp:txBody>
      <dsp:txXfrm>
        <a:off x="0" y="3073093"/>
        <a:ext cx="6096000" cy="544675"/>
      </dsp:txXfrm>
    </dsp:sp>
    <dsp:sp modelId="{C017F3AB-B640-48F5-B804-D0871D7D9044}">
      <dsp:nvSpPr>
        <dsp:cNvPr id="0" name=""/>
        <dsp:cNvSpPr/>
      </dsp:nvSpPr>
      <dsp:spPr>
        <a:xfrm>
          <a:off x="275" y="3597595"/>
          <a:ext cx="5181058" cy="4639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رفتن، آمدن، خوردن</a:t>
          </a:r>
          <a:endParaRPr lang="en-US" sz="2700" kern="1200" dirty="0"/>
        </a:p>
      </dsp:txBody>
      <dsp:txXfrm>
        <a:off x="275" y="3597595"/>
        <a:ext cx="5181058" cy="463982"/>
      </dsp:txXfrm>
    </dsp:sp>
    <dsp:sp modelId="{A3CD1AB1-2760-44CA-B5FF-471BD853CD96}">
      <dsp:nvSpPr>
        <dsp:cNvPr id="0" name=""/>
        <dsp:cNvSpPr/>
      </dsp:nvSpPr>
      <dsp:spPr>
        <a:xfrm>
          <a:off x="5181333" y="3597595"/>
          <a:ext cx="914391" cy="4639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مثال</a:t>
          </a:r>
          <a:endParaRPr lang="en-US" sz="2700" kern="1200" dirty="0"/>
        </a:p>
      </dsp:txBody>
      <dsp:txXfrm>
        <a:off x="5181333" y="3597595"/>
        <a:ext cx="914391" cy="463982"/>
      </dsp:txXfrm>
    </dsp:sp>
    <dsp:sp modelId="{2E1EAFFB-1D14-4121-8098-E0ECC6F57E07}">
      <dsp:nvSpPr>
        <dsp:cNvPr id="0" name=""/>
        <dsp:cNvSpPr/>
      </dsp:nvSpPr>
      <dsp:spPr>
        <a:xfrm rot="10800000">
          <a:off x="0" y="1536907"/>
          <a:ext cx="6096000" cy="15513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ضمير فاعلي منفصل او ضمير اشارة</a:t>
          </a:r>
          <a:endParaRPr lang="en-US" sz="2800" kern="1200" dirty="0"/>
        </a:p>
      </dsp:txBody>
      <dsp:txXfrm rot="-10800000">
        <a:off x="0" y="1536907"/>
        <a:ext cx="6096000" cy="544511"/>
      </dsp:txXfrm>
    </dsp:sp>
    <dsp:sp modelId="{7CD11AC6-89E9-49D8-BE0D-DBF8D1A0878C}">
      <dsp:nvSpPr>
        <dsp:cNvPr id="0" name=""/>
        <dsp:cNvSpPr/>
      </dsp:nvSpPr>
      <dsp:spPr>
        <a:xfrm>
          <a:off x="587" y="2081419"/>
          <a:ext cx="5208984" cy="463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(من، تو، او، ما، شما، آنها) (اين،آن)</a:t>
          </a:r>
          <a:endParaRPr lang="en-US" sz="2700" kern="1200" dirty="0"/>
        </a:p>
      </dsp:txBody>
      <dsp:txXfrm>
        <a:off x="587" y="2081419"/>
        <a:ext cx="5208984" cy="463843"/>
      </dsp:txXfrm>
    </dsp:sp>
    <dsp:sp modelId="{0547E0CB-5B5D-40C6-835D-FEAE0713FDC3}">
      <dsp:nvSpPr>
        <dsp:cNvPr id="0" name=""/>
        <dsp:cNvSpPr/>
      </dsp:nvSpPr>
      <dsp:spPr>
        <a:xfrm>
          <a:off x="5209572" y="2081419"/>
          <a:ext cx="885839" cy="463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مثال</a:t>
          </a:r>
          <a:endParaRPr lang="en-US" sz="2700" kern="1200" dirty="0"/>
        </a:p>
      </dsp:txBody>
      <dsp:txXfrm>
        <a:off x="5209572" y="2081419"/>
        <a:ext cx="885839" cy="463843"/>
      </dsp:txXfrm>
    </dsp:sp>
    <dsp:sp modelId="{518DE74A-A459-4E35-90EC-23912832041D}">
      <dsp:nvSpPr>
        <dsp:cNvPr id="0" name=""/>
        <dsp:cNvSpPr/>
      </dsp:nvSpPr>
      <dsp:spPr>
        <a:xfrm rot="10800000">
          <a:off x="0" y="721"/>
          <a:ext cx="6096000" cy="15513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اسم: ما سمي به انسان او حيوان او نبات او جماد</a:t>
          </a:r>
          <a:endParaRPr lang="en-US" sz="2800" kern="1200" dirty="0"/>
        </a:p>
      </dsp:txBody>
      <dsp:txXfrm rot="-10800000">
        <a:off x="0" y="721"/>
        <a:ext cx="6096000" cy="544511"/>
      </dsp:txXfrm>
    </dsp:sp>
    <dsp:sp modelId="{0DED5604-D904-4796-8244-BF07654438F9}">
      <dsp:nvSpPr>
        <dsp:cNvPr id="0" name=""/>
        <dsp:cNvSpPr/>
      </dsp:nvSpPr>
      <dsp:spPr>
        <a:xfrm>
          <a:off x="1195" y="545233"/>
          <a:ext cx="5179218" cy="463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>
              <a:solidFill>
                <a:srgbClr val="7030A0"/>
              </a:solidFill>
              <a:cs typeface="+mn-cs"/>
            </a:rPr>
            <a:t>صالح، محمد </a:t>
          </a:r>
          <a:r>
            <a:rPr lang="ar-SA" sz="2000" kern="1200" dirty="0">
              <a:cs typeface="+mn-cs"/>
            </a:rPr>
            <a:t>/ </a:t>
          </a:r>
          <a:r>
            <a:rPr lang="ar-SA" sz="2000" kern="1200" dirty="0">
              <a:solidFill>
                <a:srgbClr val="FF0000"/>
              </a:solidFill>
              <a:cs typeface="+mn-cs"/>
            </a:rPr>
            <a:t>أسد، صقر</a:t>
          </a:r>
          <a:r>
            <a:rPr lang="ar-SA" sz="2000" kern="1200" dirty="0">
              <a:cs typeface="+mn-cs"/>
            </a:rPr>
            <a:t>/ </a:t>
          </a:r>
          <a:r>
            <a:rPr lang="ar-SA" sz="2000" kern="1200" dirty="0">
              <a:solidFill>
                <a:srgbClr val="C00000"/>
              </a:solidFill>
              <a:cs typeface="+mn-cs"/>
            </a:rPr>
            <a:t>شجرة، وردة/</a:t>
          </a:r>
          <a:r>
            <a:rPr lang="ar-SA" sz="2000" kern="1200" dirty="0">
              <a:cs typeface="+mn-cs"/>
            </a:rPr>
            <a:t> سيارة، مكتب.</a:t>
          </a:r>
        </a:p>
      </dsp:txBody>
      <dsp:txXfrm>
        <a:off x="1195" y="545233"/>
        <a:ext cx="5179218" cy="463843"/>
      </dsp:txXfrm>
    </dsp:sp>
    <dsp:sp modelId="{8F33F4A5-0264-4AF6-B090-989A39AC0425}">
      <dsp:nvSpPr>
        <dsp:cNvPr id="0" name=""/>
        <dsp:cNvSpPr/>
      </dsp:nvSpPr>
      <dsp:spPr>
        <a:xfrm>
          <a:off x="5180413" y="545233"/>
          <a:ext cx="914391" cy="463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مثال</a:t>
          </a:r>
          <a:endParaRPr lang="en-US" sz="2700" kern="1200" dirty="0"/>
        </a:p>
      </dsp:txBody>
      <dsp:txXfrm>
        <a:off x="5180413" y="545233"/>
        <a:ext cx="914391" cy="4638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84179-9748-423C-BE2A-987469616BF1}">
      <dsp:nvSpPr>
        <dsp:cNvPr id="0" name=""/>
        <dsp:cNvSpPr/>
      </dsp:nvSpPr>
      <dsp:spPr>
        <a:xfrm rot="16200000">
          <a:off x="1762790" y="-1702606"/>
          <a:ext cx="1139891" cy="4665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/>
            <a:t>عراق </a:t>
          </a:r>
          <a:r>
            <a:rPr lang="ar-SA" sz="2400" u="sng" kern="1200" dirty="0">
              <a:solidFill>
                <a:srgbClr val="FF0000"/>
              </a:solidFill>
            </a:rPr>
            <a:t>كشور</a:t>
          </a:r>
          <a:r>
            <a:rPr lang="ar-SA" sz="2400" kern="1200" dirty="0"/>
            <a:t> است.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/>
            <a:t>بغداد </a:t>
          </a:r>
          <a:r>
            <a:rPr lang="ar-SA" sz="2400" u="sng" kern="1200" dirty="0">
              <a:solidFill>
                <a:srgbClr val="FF0000"/>
              </a:solidFill>
            </a:rPr>
            <a:t>شهر</a:t>
          </a:r>
          <a:r>
            <a:rPr lang="ar-SA" sz="2400" kern="1200" dirty="0"/>
            <a:t> است.</a:t>
          </a:r>
          <a:endParaRPr lang="en-US" sz="2400" kern="1200" dirty="0"/>
        </a:p>
      </dsp:txBody>
      <dsp:txXfrm rot="5400000">
        <a:off x="55645" y="115829"/>
        <a:ext cx="4609827" cy="1028601"/>
      </dsp:txXfrm>
    </dsp:sp>
    <dsp:sp modelId="{6EF4B89F-161F-46FC-B272-688551FC90CA}">
      <dsp:nvSpPr>
        <dsp:cNvPr id="0" name=""/>
        <dsp:cNvSpPr/>
      </dsp:nvSpPr>
      <dsp:spPr>
        <a:xfrm>
          <a:off x="4665472" y="732"/>
          <a:ext cx="2624328" cy="1258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/>
            <a:t>اس</a:t>
          </a:r>
          <a:r>
            <a:rPr lang="fa-IR" sz="5400" kern="1200" dirty="0"/>
            <a:t>ـ</a:t>
          </a:r>
          <a:r>
            <a:rPr lang="ar-SA" sz="5400" kern="1200" dirty="0"/>
            <a:t>م</a:t>
          </a:r>
          <a:endParaRPr lang="en-US" sz="5400" kern="1200" dirty="0"/>
        </a:p>
      </dsp:txBody>
      <dsp:txXfrm>
        <a:off x="4726921" y="62181"/>
        <a:ext cx="2501430" cy="1135894"/>
      </dsp:txXfrm>
    </dsp:sp>
    <dsp:sp modelId="{D1551314-90E1-4019-9F6D-DA6F49CAE6BA}">
      <dsp:nvSpPr>
        <dsp:cNvPr id="0" name=""/>
        <dsp:cNvSpPr/>
      </dsp:nvSpPr>
      <dsp:spPr>
        <a:xfrm rot="16200000">
          <a:off x="1740810" y="-330515"/>
          <a:ext cx="1183850" cy="4665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/>
            <a:t>عربستان </a:t>
          </a:r>
          <a:r>
            <a:rPr lang="fa-IR" sz="2400" u="sng" kern="1200" dirty="0">
              <a:solidFill>
                <a:srgbClr val="FF0000"/>
              </a:solidFill>
            </a:rPr>
            <a:t>بزرگ</a:t>
          </a:r>
          <a:r>
            <a:rPr lang="fa-IR" sz="2400" kern="1200" dirty="0"/>
            <a:t> است.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/>
            <a:t>پسر </a:t>
          </a:r>
          <a:r>
            <a:rPr lang="fa-IR" sz="2400" u="sng" kern="1200" dirty="0">
              <a:solidFill>
                <a:srgbClr val="FF0000"/>
              </a:solidFill>
            </a:rPr>
            <a:t>زرنگ</a:t>
          </a:r>
          <a:r>
            <a:rPr lang="fa-IR" sz="2400" kern="1200" dirty="0"/>
            <a:t> است.</a:t>
          </a:r>
          <a:endParaRPr lang="en-US" sz="2400" kern="1200" dirty="0"/>
        </a:p>
      </dsp:txBody>
      <dsp:txXfrm rot="5400000">
        <a:off x="57791" y="1468086"/>
        <a:ext cx="4607681" cy="1068268"/>
      </dsp:txXfrm>
    </dsp:sp>
    <dsp:sp modelId="{9E98F145-F51F-4E5C-B000-45873EDF7D00}">
      <dsp:nvSpPr>
        <dsp:cNvPr id="0" name=""/>
        <dsp:cNvSpPr/>
      </dsp:nvSpPr>
      <dsp:spPr>
        <a:xfrm>
          <a:off x="4665472" y="1342279"/>
          <a:ext cx="2624328" cy="13198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/>
            <a:t>صف</a:t>
          </a:r>
          <a:r>
            <a:rPr lang="fa-IR" sz="5400" kern="1200" dirty="0"/>
            <a:t>ـ</a:t>
          </a:r>
          <a:r>
            <a:rPr lang="ar-SA" sz="5400" kern="1200" dirty="0"/>
            <a:t>ة</a:t>
          </a:r>
          <a:endParaRPr lang="en-US" sz="5400" kern="1200" dirty="0"/>
        </a:p>
      </dsp:txBody>
      <dsp:txXfrm>
        <a:off x="4729903" y="1406710"/>
        <a:ext cx="2495466" cy="1191019"/>
      </dsp:txXfrm>
    </dsp:sp>
    <dsp:sp modelId="{AF6021A1-6147-4176-AC39-492B4F6FBD29}">
      <dsp:nvSpPr>
        <dsp:cNvPr id="0" name=""/>
        <dsp:cNvSpPr/>
      </dsp:nvSpPr>
      <dsp:spPr>
        <a:xfrm rot="16200000">
          <a:off x="1697182" y="1077855"/>
          <a:ext cx="1271106" cy="4665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/>
            <a:t>آموزش </a:t>
          </a:r>
          <a:r>
            <a:rPr lang="fa-IR" sz="2400" u="sng" kern="1200" dirty="0">
              <a:solidFill>
                <a:srgbClr val="FF0000"/>
              </a:solidFill>
            </a:rPr>
            <a:t>درس خواندن </a:t>
          </a:r>
          <a:r>
            <a:rPr lang="fa-IR" sz="2400" kern="1200" dirty="0"/>
            <a:t>است.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/>
            <a:t>ورزش </a:t>
          </a:r>
          <a:r>
            <a:rPr lang="fa-IR" sz="2400" u="sng" kern="1200" dirty="0">
              <a:solidFill>
                <a:srgbClr val="FF0000"/>
              </a:solidFill>
            </a:rPr>
            <a:t>تمرین کردن </a:t>
          </a:r>
          <a:r>
            <a:rPr lang="fa-IR" sz="2400" kern="1200" dirty="0"/>
            <a:t>است.</a:t>
          </a:r>
          <a:endParaRPr lang="en-US" sz="2400" kern="1200" dirty="0"/>
        </a:p>
      </dsp:txBody>
      <dsp:txXfrm rot="5400000">
        <a:off x="62049" y="2837088"/>
        <a:ext cx="4603422" cy="1147006"/>
      </dsp:txXfrm>
    </dsp:sp>
    <dsp:sp modelId="{5C29B2B4-6C7B-4FAC-A31B-A1A883718852}">
      <dsp:nvSpPr>
        <dsp:cNvPr id="0" name=""/>
        <dsp:cNvSpPr/>
      </dsp:nvSpPr>
      <dsp:spPr>
        <a:xfrm>
          <a:off x="4665472" y="2744915"/>
          <a:ext cx="2624328" cy="1318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u="sng" kern="1200" dirty="0"/>
            <a:t>مصـدر</a:t>
          </a:r>
          <a:endParaRPr lang="en-US" sz="5400" u="sng" kern="1200" dirty="0"/>
        </a:p>
      </dsp:txBody>
      <dsp:txXfrm>
        <a:off x="4729843" y="2809286"/>
        <a:ext cx="2495586" cy="11898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DF365-EBBF-432C-9E73-DC092EF01A2A}">
      <dsp:nvSpPr>
        <dsp:cNvPr id="0" name=""/>
        <dsp:cNvSpPr/>
      </dsp:nvSpPr>
      <dsp:spPr>
        <a:xfrm>
          <a:off x="7031970" y="-592730"/>
          <a:ext cx="4600172" cy="4600172"/>
        </a:xfrm>
        <a:prstGeom prst="blockArc">
          <a:avLst>
            <a:gd name="adj1" fmla="val 8100000"/>
            <a:gd name="adj2" fmla="val 13500000"/>
            <a:gd name="adj3" fmla="val 47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20BC5-C44E-4084-9D33-86C1F1FB8EA1}">
      <dsp:nvSpPr>
        <dsp:cNvPr id="0" name=""/>
        <dsp:cNvSpPr/>
      </dsp:nvSpPr>
      <dsp:spPr>
        <a:xfrm>
          <a:off x="44931" y="341471"/>
          <a:ext cx="7251314" cy="682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542086" bIns="9144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/>
            <a:t>1 </a:t>
          </a:r>
          <a:r>
            <a:rPr lang="fa-IR" sz="3600" u="sng" kern="1200" dirty="0"/>
            <a:t>دانشگاه</a:t>
          </a:r>
          <a:r>
            <a:rPr lang="fa-IR" sz="3600" kern="1200" dirty="0"/>
            <a:t> دور </a:t>
          </a:r>
          <a:r>
            <a:rPr lang="fa-IR" sz="3600" u="sng" kern="1200" dirty="0">
              <a:solidFill>
                <a:srgbClr val="FFFF00"/>
              </a:solidFill>
            </a:rPr>
            <a:t>است</a:t>
          </a:r>
          <a:endParaRPr lang="en-US" sz="3600" u="sng" kern="1200" dirty="0">
            <a:solidFill>
              <a:srgbClr val="FFFF00"/>
            </a:solidFill>
          </a:endParaRPr>
        </a:p>
      </dsp:txBody>
      <dsp:txXfrm>
        <a:off x="44931" y="341471"/>
        <a:ext cx="7251314" cy="682942"/>
      </dsp:txXfrm>
    </dsp:sp>
    <dsp:sp modelId="{C9991F7E-DB50-4462-A959-B404327FC1C0}">
      <dsp:nvSpPr>
        <dsp:cNvPr id="0" name=""/>
        <dsp:cNvSpPr/>
      </dsp:nvSpPr>
      <dsp:spPr>
        <a:xfrm>
          <a:off x="6869407" y="256103"/>
          <a:ext cx="853678" cy="853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6E4CA-E28F-43CE-B351-ACFECD5E28A0}">
      <dsp:nvSpPr>
        <dsp:cNvPr id="0" name=""/>
        <dsp:cNvSpPr/>
      </dsp:nvSpPr>
      <dsp:spPr>
        <a:xfrm>
          <a:off x="44931" y="1365884"/>
          <a:ext cx="7003065" cy="682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542086" bIns="9144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/>
            <a:t>2</a:t>
          </a:r>
          <a:r>
            <a:rPr lang="fa-IR" sz="3600" kern="1200" dirty="0"/>
            <a:t> </a:t>
          </a:r>
          <a:r>
            <a:rPr lang="fa-IR" sz="3600" u="sng" kern="1200" dirty="0"/>
            <a:t>ما</a:t>
          </a:r>
          <a:r>
            <a:rPr lang="fa-IR" sz="3600" kern="1200" dirty="0"/>
            <a:t> در کلاس </a:t>
          </a:r>
          <a:r>
            <a:rPr lang="fa-IR" sz="3600" u="sng" kern="1200" dirty="0">
              <a:solidFill>
                <a:srgbClr val="FFFF00"/>
              </a:solidFill>
            </a:rPr>
            <a:t>هستیم</a:t>
          </a:r>
          <a:endParaRPr lang="en-US" sz="3600" u="sng" kern="1200" dirty="0">
            <a:solidFill>
              <a:srgbClr val="FFFF00"/>
            </a:solidFill>
          </a:endParaRPr>
        </a:p>
      </dsp:txBody>
      <dsp:txXfrm>
        <a:off x="44931" y="1365884"/>
        <a:ext cx="7003065" cy="682942"/>
      </dsp:txXfrm>
    </dsp:sp>
    <dsp:sp modelId="{08ECCBD5-949F-4C63-B46F-AEAA6B73B5DC}">
      <dsp:nvSpPr>
        <dsp:cNvPr id="0" name=""/>
        <dsp:cNvSpPr/>
      </dsp:nvSpPr>
      <dsp:spPr>
        <a:xfrm>
          <a:off x="6621158" y="1280517"/>
          <a:ext cx="853678" cy="853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061BF-A5E3-40A6-AEA9-075A0B2E3D48}">
      <dsp:nvSpPr>
        <dsp:cNvPr id="0" name=""/>
        <dsp:cNvSpPr/>
      </dsp:nvSpPr>
      <dsp:spPr>
        <a:xfrm>
          <a:off x="44931" y="2390298"/>
          <a:ext cx="7251314" cy="682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542086" bIns="9144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/>
            <a:t>3</a:t>
          </a:r>
          <a:r>
            <a:rPr lang="fa-IR" sz="3600" kern="1200" dirty="0"/>
            <a:t> </a:t>
          </a:r>
          <a:r>
            <a:rPr lang="fa-IR" sz="3600" u="sng" kern="1200" dirty="0"/>
            <a:t>کارمندان</a:t>
          </a:r>
          <a:r>
            <a:rPr lang="fa-IR" sz="3600" kern="1200" dirty="0"/>
            <a:t> حاضر </a:t>
          </a:r>
          <a:r>
            <a:rPr lang="fa-IR" sz="3600" u="sng" kern="1200" dirty="0">
              <a:solidFill>
                <a:srgbClr val="FFFF00"/>
              </a:solidFill>
            </a:rPr>
            <a:t>هستند</a:t>
          </a:r>
          <a:endParaRPr lang="en-US" sz="3600" u="sng" kern="1200" dirty="0">
            <a:solidFill>
              <a:srgbClr val="FFFF00"/>
            </a:solidFill>
          </a:endParaRPr>
        </a:p>
      </dsp:txBody>
      <dsp:txXfrm>
        <a:off x="44931" y="2390298"/>
        <a:ext cx="7251314" cy="682942"/>
      </dsp:txXfrm>
    </dsp:sp>
    <dsp:sp modelId="{F70905C1-9331-4AEA-858B-05533E689379}">
      <dsp:nvSpPr>
        <dsp:cNvPr id="0" name=""/>
        <dsp:cNvSpPr/>
      </dsp:nvSpPr>
      <dsp:spPr>
        <a:xfrm>
          <a:off x="6869407" y="2304930"/>
          <a:ext cx="853678" cy="853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C70C2-3D3D-4D38-8913-0A97698E0F50}">
      <dsp:nvSpPr>
        <dsp:cNvPr id="0" name=""/>
        <dsp:cNvSpPr/>
      </dsp:nvSpPr>
      <dsp:spPr>
        <a:xfrm>
          <a:off x="6670402" y="0"/>
          <a:ext cx="2168797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rgbClr val="FF0000"/>
              </a:solidFill>
            </a:rPr>
            <a:t>تستخدم في الزمن المضارع </a:t>
          </a:r>
          <a:r>
            <a:rPr lang="ar-SA" sz="2400" kern="1200" dirty="0">
              <a:solidFill>
                <a:srgbClr val="FF0000"/>
              </a:solidFill>
            </a:rPr>
            <a:t>فقط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6670402" y="0"/>
        <a:ext cx="2168797" cy="1287000"/>
      </dsp:txXfrm>
    </dsp:sp>
    <dsp:sp modelId="{76911BC1-7401-4D2B-B85A-1D9FFD9E8203}">
      <dsp:nvSpPr>
        <dsp:cNvPr id="0" name=""/>
        <dsp:cNvSpPr/>
      </dsp:nvSpPr>
      <dsp:spPr>
        <a:xfrm rot="10800000">
          <a:off x="6236642" y="0"/>
          <a:ext cx="433759" cy="1327218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F50DB-F4C8-4674-9328-CD4BEBB6DA81}">
      <dsp:nvSpPr>
        <dsp:cNvPr id="0" name=""/>
        <dsp:cNvSpPr/>
      </dsp:nvSpPr>
      <dsp:spPr>
        <a:xfrm>
          <a:off x="2195" y="188987"/>
          <a:ext cx="6060943" cy="1030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285750" lvl="1" indent="-285750" algn="ct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800" kern="1200" dirty="0"/>
            <a:t>استن - هستن</a:t>
          </a:r>
          <a:endParaRPr lang="en-US" sz="4800" kern="1200" dirty="0"/>
        </a:p>
      </dsp:txBody>
      <dsp:txXfrm>
        <a:off x="2195" y="188987"/>
        <a:ext cx="6060943" cy="1030213"/>
      </dsp:txXfrm>
    </dsp:sp>
    <dsp:sp modelId="{40D3EA47-C265-4C5A-98B7-3713C2937065}">
      <dsp:nvSpPr>
        <dsp:cNvPr id="0" name=""/>
        <dsp:cNvSpPr/>
      </dsp:nvSpPr>
      <dsp:spPr>
        <a:xfrm>
          <a:off x="6629400" y="2148471"/>
          <a:ext cx="22098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rgbClr val="FF0000"/>
              </a:solidFill>
            </a:rPr>
            <a:t>تستخدم في الزمن ال</a:t>
          </a:r>
          <a:r>
            <a:rPr lang="fa-IR" sz="2400" kern="1200" dirty="0" smtClean="0">
              <a:solidFill>
                <a:srgbClr val="FF0000"/>
              </a:solidFill>
            </a:rPr>
            <a:t>ماضی</a:t>
          </a:r>
          <a:r>
            <a:rPr lang="ar-SA" sz="2400" kern="1200" dirty="0" smtClean="0">
              <a:solidFill>
                <a:srgbClr val="FF0000"/>
              </a:solidFill>
            </a:rPr>
            <a:t> و</a:t>
          </a:r>
          <a:r>
            <a:rPr lang="fa-IR" sz="2400" kern="1200" dirty="0" smtClean="0">
              <a:solidFill>
                <a:srgbClr val="FF0000"/>
              </a:solidFill>
            </a:rPr>
            <a:t> المضار</a:t>
          </a:r>
          <a:r>
            <a:rPr lang="ar-SA" sz="2400" kern="1200" dirty="0" smtClean="0">
              <a:solidFill>
                <a:srgbClr val="FF0000"/>
              </a:solidFill>
            </a:rPr>
            <a:t>ع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6629400" y="2148471"/>
        <a:ext cx="2209800" cy="1287000"/>
      </dsp:txXfrm>
    </dsp:sp>
    <dsp:sp modelId="{60B9FFFE-5A83-47F9-993C-2926A613B350}">
      <dsp:nvSpPr>
        <dsp:cNvPr id="0" name=""/>
        <dsp:cNvSpPr/>
      </dsp:nvSpPr>
      <dsp:spPr>
        <a:xfrm rot="10800000">
          <a:off x="6187440" y="1947378"/>
          <a:ext cx="441960" cy="1689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83DFE-9431-46BB-9976-4E8661390556}">
      <dsp:nvSpPr>
        <dsp:cNvPr id="0" name=""/>
        <dsp:cNvSpPr/>
      </dsp:nvSpPr>
      <dsp:spPr>
        <a:xfrm>
          <a:off x="0" y="1947378"/>
          <a:ext cx="6010656" cy="1689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285750" lvl="1" indent="-285750" algn="ct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kern="1200" dirty="0"/>
            <a:t>شدن – گشتن – گردیدن بودن </a:t>
          </a:r>
          <a:endParaRPr lang="en-US" sz="4800" kern="1200" dirty="0"/>
        </a:p>
      </dsp:txBody>
      <dsp:txXfrm>
        <a:off x="0" y="1947378"/>
        <a:ext cx="6010656" cy="16891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5F8C3-EDBC-4D9A-BE41-94D14A3C2891}">
      <dsp:nvSpPr>
        <dsp:cNvPr id="0" name=""/>
        <dsp:cNvSpPr/>
      </dsp:nvSpPr>
      <dsp:spPr>
        <a:xfrm rot="10800000">
          <a:off x="6493786" y="1894528"/>
          <a:ext cx="2570243" cy="99211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20A42-2FEC-4E10-87C8-31A9A262FF66}">
      <dsp:nvSpPr>
        <dsp:cNvPr id="0" name=""/>
        <dsp:cNvSpPr/>
      </dsp:nvSpPr>
      <dsp:spPr>
        <a:xfrm>
          <a:off x="6208204" y="2142557"/>
          <a:ext cx="2170427" cy="992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/>
            <a:t>هستــ</a:t>
          </a:r>
          <a:r>
            <a:rPr lang="ar-SA" sz="3600" kern="1200" dirty="0">
              <a:solidFill>
                <a:srgbClr val="FF0000"/>
              </a:solidFill>
            </a:rPr>
            <a:t>ن</a:t>
          </a:r>
          <a:endParaRPr lang="en-US" sz="3600" kern="1200" dirty="0">
            <a:solidFill>
              <a:srgbClr val="FF0000"/>
            </a:solidFill>
          </a:endParaRPr>
        </a:p>
      </dsp:txBody>
      <dsp:txXfrm>
        <a:off x="6237262" y="2171615"/>
        <a:ext cx="2112311" cy="933997"/>
      </dsp:txXfrm>
    </dsp:sp>
    <dsp:sp modelId="{E5086314-8E59-43E7-9714-56E2FEAE0959}">
      <dsp:nvSpPr>
        <dsp:cNvPr id="0" name=""/>
        <dsp:cNvSpPr/>
      </dsp:nvSpPr>
      <dsp:spPr>
        <a:xfrm rot="10800000">
          <a:off x="3557998" y="1894528"/>
          <a:ext cx="2570243" cy="99211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4A68D-5E6B-44E3-BC31-CAAD702B9893}">
      <dsp:nvSpPr>
        <dsp:cNvPr id="0" name=""/>
        <dsp:cNvSpPr/>
      </dsp:nvSpPr>
      <dsp:spPr>
        <a:xfrm>
          <a:off x="3272415" y="2142557"/>
          <a:ext cx="2170427" cy="992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/>
            <a:t>هست</a:t>
          </a:r>
          <a:endParaRPr lang="en-US" sz="4000" kern="1200" dirty="0"/>
        </a:p>
      </dsp:txBody>
      <dsp:txXfrm>
        <a:off x="3301473" y="2171615"/>
        <a:ext cx="2112311" cy="933997"/>
      </dsp:txXfrm>
    </dsp:sp>
    <dsp:sp modelId="{F0CEB6AA-7A35-4826-89E6-799781943DD2}">
      <dsp:nvSpPr>
        <dsp:cNvPr id="0" name=""/>
        <dsp:cNvSpPr/>
      </dsp:nvSpPr>
      <dsp:spPr>
        <a:xfrm rot="10800000">
          <a:off x="622209" y="1770514"/>
          <a:ext cx="2570243" cy="99211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04665-55DB-4CA5-B3EB-2D2F5ED027EE}">
      <dsp:nvSpPr>
        <dsp:cNvPr id="0" name=""/>
        <dsp:cNvSpPr/>
      </dsp:nvSpPr>
      <dsp:spPr>
        <a:xfrm>
          <a:off x="0" y="1310679"/>
          <a:ext cx="2836141" cy="3378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just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>
              <a:solidFill>
                <a:srgbClr val="FF0000"/>
              </a:solidFill>
            </a:rPr>
            <a:t>من...</a:t>
          </a:r>
          <a:r>
            <a:rPr lang="ar-SA" sz="3600" kern="1200" dirty="0" smtClean="0"/>
            <a:t>هست</a:t>
          </a:r>
          <a:r>
            <a:rPr lang="ar-SA" sz="3600" kern="1200" dirty="0" smtClean="0">
              <a:solidFill>
                <a:srgbClr val="FF0000"/>
              </a:solidFill>
            </a:rPr>
            <a:t>م</a:t>
          </a:r>
          <a:r>
            <a:rPr lang="ar-SA" sz="3600" kern="1200" dirty="0" smtClean="0"/>
            <a:t>  </a:t>
          </a:r>
          <a:r>
            <a:rPr lang="ar-SA" sz="3600" kern="1200" dirty="0" smtClean="0">
              <a:solidFill>
                <a:srgbClr val="FF0000"/>
              </a:solidFill>
            </a:rPr>
            <a:t>تو...</a:t>
          </a:r>
          <a:r>
            <a:rPr lang="ar-SA" sz="3600" kern="1200" dirty="0" smtClean="0"/>
            <a:t>هست</a:t>
          </a:r>
          <a:r>
            <a:rPr lang="ar-SA" sz="3600" kern="1200" dirty="0" smtClean="0">
              <a:solidFill>
                <a:srgbClr val="FF0000"/>
              </a:solidFill>
            </a:rPr>
            <a:t>ى </a:t>
          </a:r>
          <a:r>
            <a:rPr lang="ar-SA" sz="3600" kern="1200" dirty="0" smtClean="0">
              <a:solidFill>
                <a:schemeClr val="tx1"/>
              </a:solidFill>
            </a:rPr>
            <a:t> </a:t>
          </a:r>
          <a:r>
            <a:rPr lang="ar-SA" sz="3200" kern="1200" dirty="0" smtClean="0">
              <a:solidFill>
                <a:srgbClr val="FF0000"/>
              </a:solidFill>
            </a:rPr>
            <a:t>او....</a:t>
          </a:r>
          <a:r>
            <a:rPr lang="ar-SA" sz="3200" kern="1200" dirty="0" smtClean="0">
              <a:solidFill>
                <a:schemeClr val="tx1"/>
              </a:solidFill>
            </a:rPr>
            <a:t>هست</a:t>
          </a:r>
        </a:p>
        <a:p>
          <a:pPr lvl="0" algn="just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solidFill>
                <a:srgbClr val="FF0000"/>
              </a:solidFill>
            </a:rPr>
            <a:t>ما....</a:t>
          </a:r>
          <a:r>
            <a:rPr lang="ar-SA" sz="3200" kern="1200" dirty="0" smtClean="0">
              <a:solidFill>
                <a:schemeClr val="tx1"/>
              </a:solidFill>
            </a:rPr>
            <a:t>هست</a:t>
          </a:r>
          <a:r>
            <a:rPr lang="ar-SA" sz="3200" kern="1200" dirty="0" smtClean="0">
              <a:solidFill>
                <a:srgbClr val="FF0000"/>
              </a:solidFill>
            </a:rPr>
            <a:t>يم</a:t>
          </a:r>
          <a:r>
            <a:rPr lang="ar-SA" sz="3200" kern="1200" dirty="0" smtClean="0">
              <a:solidFill>
                <a:schemeClr val="tx1"/>
              </a:solidFill>
            </a:rPr>
            <a:t> </a:t>
          </a:r>
          <a:r>
            <a:rPr lang="ar-SA" sz="3200" kern="1200" dirty="0" smtClean="0">
              <a:solidFill>
                <a:srgbClr val="FF0000"/>
              </a:solidFill>
            </a:rPr>
            <a:t>شما...</a:t>
          </a:r>
          <a:r>
            <a:rPr lang="ar-SA" sz="3600" kern="1200" dirty="0" smtClean="0">
              <a:solidFill>
                <a:schemeClr val="tx1"/>
              </a:solidFill>
            </a:rPr>
            <a:t>هست</a:t>
          </a:r>
          <a:r>
            <a:rPr lang="ar-SA" sz="3600" kern="1200" dirty="0" smtClean="0">
              <a:solidFill>
                <a:srgbClr val="FF0000"/>
              </a:solidFill>
            </a:rPr>
            <a:t>يد</a:t>
          </a:r>
          <a:r>
            <a:rPr lang="ar-SA" sz="3600" kern="1200" dirty="0" smtClean="0">
              <a:solidFill>
                <a:schemeClr val="tx1"/>
              </a:solidFill>
            </a:rPr>
            <a:t> </a:t>
          </a:r>
          <a:r>
            <a:rPr lang="ar-SA" sz="3600" kern="1200" dirty="0" smtClean="0">
              <a:solidFill>
                <a:srgbClr val="FF0000"/>
              </a:solidFill>
            </a:rPr>
            <a:t>آنها</a:t>
          </a:r>
          <a:r>
            <a:rPr lang="ar-SA" sz="3600" kern="1200" dirty="0" smtClean="0">
              <a:solidFill>
                <a:schemeClr val="tx1"/>
              </a:solidFill>
            </a:rPr>
            <a:t>...هست</a:t>
          </a:r>
          <a:r>
            <a:rPr lang="ar-SA" sz="3600" kern="1200" dirty="0" smtClean="0">
              <a:solidFill>
                <a:srgbClr val="FF0000"/>
              </a:solidFill>
            </a:rPr>
            <a:t>ند</a:t>
          </a:r>
          <a:endParaRPr lang="ar-SA" sz="3600" kern="1200" dirty="0">
            <a:solidFill>
              <a:srgbClr val="FF0000"/>
            </a:solidFill>
          </a:endParaRPr>
        </a:p>
      </dsp:txBody>
      <dsp:txXfrm>
        <a:off x="83068" y="1393747"/>
        <a:ext cx="2670005" cy="3211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37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1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8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55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7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5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4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9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9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5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24/10/2017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06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6721" y="2353270"/>
            <a:ext cx="758412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8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دستور</a:t>
            </a:r>
            <a:r>
              <a:rPr lang="fa-IR" sz="8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fa-IR" sz="8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زبان</a:t>
            </a:r>
            <a:r>
              <a:rPr lang="fa-IR" sz="8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fa-IR" sz="8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فارسی</a:t>
            </a:r>
            <a:r>
              <a:rPr lang="fa-IR" sz="8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328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7">
            <a:extLst>
              <a:ext uri="{FF2B5EF4-FFF2-40B4-BE49-F238E27FC236}">
                <a16:creationId xmlns:a16="http://schemas.microsoft.com/office/drawing/2014/main" xmlns="" id="{E906531F-48C4-457D-AECE-414851915DD4}"/>
              </a:ext>
            </a:extLst>
          </p:cNvPr>
          <p:cNvSpPr/>
          <p:nvPr/>
        </p:nvSpPr>
        <p:spPr>
          <a:xfrm>
            <a:off x="0" y="0"/>
            <a:ext cx="9144000" cy="1752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400" dirty="0" smtClean="0"/>
              <a:t>تصريف المصدرين</a:t>
            </a:r>
            <a:r>
              <a:rPr lang="en-US" sz="5400" dirty="0" smtClean="0"/>
              <a:t> </a:t>
            </a:r>
            <a:r>
              <a:rPr lang="ar-SA" sz="5400" dirty="0"/>
              <a:t>هستن - استن</a:t>
            </a:r>
            <a:endParaRPr lang="en-US" sz="5400" dirty="0"/>
          </a:p>
          <a:p>
            <a:pPr algn="ctr" rtl="1"/>
            <a:r>
              <a:rPr lang="ar-SA" sz="5400" dirty="0" smtClean="0"/>
              <a:t> مع الضمائر </a:t>
            </a:r>
            <a:endParaRPr lang="ar-SA" sz="5400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F46C9E7F-E6E2-4DA5-860C-CF1F05E6D8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5321203"/>
              </p:ext>
            </p:extLst>
          </p:nvPr>
        </p:nvGraphicFramePr>
        <p:xfrm>
          <a:off x="0" y="1828800"/>
          <a:ext cx="9067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16F96D-5C9F-43B8-B8EE-905E402B6253}"/>
              </a:ext>
            </a:extLst>
          </p:cNvPr>
          <p:cNvSpPr txBox="1"/>
          <p:nvPr/>
        </p:nvSpPr>
        <p:spPr>
          <a:xfrm>
            <a:off x="457200" y="2133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000" dirty="0"/>
              <a:t>الضمائر الفاعلية المتصلة: م – ى – </a:t>
            </a:r>
            <a:r>
              <a:rPr lang="ar-SA" sz="4000" dirty="0">
                <a:solidFill>
                  <a:srgbClr val="FF0000"/>
                </a:solidFill>
              </a:rPr>
              <a:t>د</a:t>
            </a:r>
            <a:r>
              <a:rPr lang="ar-SA" sz="4000" dirty="0"/>
              <a:t> – يم – يد - ند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34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463418"/>
              </p:ext>
            </p:extLst>
          </p:nvPr>
        </p:nvGraphicFramePr>
        <p:xfrm>
          <a:off x="381000" y="1524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50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783332"/>
              </p:ext>
            </p:extLst>
          </p:nvPr>
        </p:nvGraphicFramePr>
        <p:xfrm>
          <a:off x="0" y="152400"/>
          <a:ext cx="9144000" cy="6716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75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548640"/>
          </a:xfrm>
        </p:spPr>
        <p:txBody>
          <a:bodyPr>
            <a:normAutofit/>
          </a:bodyPr>
          <a:lstStyle/>
          <a:p>
            <a:pPr algn="ctr" rtl="1"/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الجملة الاسمية في الفارسية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520940" cy="3579849"/>
          </a:xfrm>
        </p:spPr>
        <p:txBody>
          <a:bodyPr/>
          <a:lstStyle/>
          <a:p>
            <a:pPr marL="0" indent="0" algn="just" rtl="1">
              <a:buNone/>
            </a:pPr>
            <a:r>
              <a:rPr lang="en-US" sz="2800" dirty="0"/>
              <a:t>1</a:t>
            </a:r>
            <a:r>
              <a:rPr lang="ar-SA" sz="2800" dirty="0"/>
              <a:t>- المسند إليه: هو الجزء الذي نخبر عنه نفيا أو إيجابا أو تنسب إليه صفة أو تنفى عنه ويقابله في العربي المبتدأ. </a:t>
            </a:r>
          </a:p>
          <a:p>
            <a:pPr algn="just" rtl="1"/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2082098"/>
              </p:ext>
            </p:extLst>
          </p:nvPr>
        </p:nvGraphicFramePr>
        <p:xfrm>
          <a:off x="2590800" y="2057400"/>
          <a:ext cx="6096000" cy="4024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81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8D856-847A-49BA-AA7C-032C0B0C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2344"/>
            <a:ext cx="7773338" cy="1233056"/>
          </a:xfrm>
        </p:spPr>
        <p:txBody>
          <a:bodyPr/>
          <a:lstStyle/>
          <a:p>
            <a:pPr algn="ctr" rtl="1"/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الجملة الاسمية في الفارسية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BD3B87AD-7F36-4BC9-BE4F-E9DC80AAEC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6381844"/>
              </p:ext>
            </p:extLst>
          </p:nvPr>
        </p:nvGraphicFramePr>
        <p:xfrm>
          <a:off x="1524000" y="1708727"/>
          <a:ext cx="6096000" cy="4082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73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5D7379-FFAE-4787-81CE-F2117510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54182"/>
            <a:ext cx="7290054" cy="153065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/>
              <a:t>2- </a:t>
            </a:r>
            <a:r>
              <a:rPr lang="ar-SA" sz="3200" dirty="0"/>
              <a:t>المسند: هو الجزء الذي نخبر به أو الصفة التي ننسبها إلى المسند إليه أو ننفيها عنه. ويقابله في العربية </a:t>
            </a:r>
            <a:r>
              <a:rPr lang="ar-SA" sz="3200" b="1" u="sng" dirty="0">
                <a:solidFill>
                  <a:schemeClr val="accent5"/>
                </a:solidFill>
              </a:rPr>
              <a:t>الخبر</a:t>
            </a:r>
            <a:r>
              <a:rPr lang="ar-SA" sz="3200" dirty="0"/>
              <a:t>.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4B83BD2-61C3-4F77-8436-75EF18ABC0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881559"/>
              </p:ext>
            </p:extLst>
          </p:nvPr>
        </p:nvGraphicFramePr>
        <p:xfrm>
          <a:off x="768350" y="1981200"/>
          <a:ext cx="7289800" cy="4064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94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2AC60-160B-4FF8-9A54-3BBD15A1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76200"/>
            <a:ext cx="7773338" cy="1814945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SA" sz="4000" dirty="0">
                <a:solidFill>
                  <a:srgbClr val="00B050"/>
                </a:solidFill>
              </a:rPr>
              <a:t>الرابطة: </a:t>
            </a:r>
            <a:r>
              <a:rPr lang="ar-SA" sz="4000" u="sng" dirty="0">
                <a:solidFill>
                  <a:srgbClr val="FF0000"/>
                </a:solidFill>
              </a:rPr>
              <a:t>تكون فقط في الجملة الاسمية</a:t>
            </a:r>
            <a:r>
              <a:rPr lang="ar-SA" sz="4000" dirty="0">
                <a:solidFill>
                  <a:srgbClr val="FF0000"/>
                </a:solidFill>
              </a:rPr>
              <a:t> </a:t>
            </a:r>
            <a:r>
              <a:rPr lang="ar-SA" sz="4000" dirty="0"/>
              <a:t>وعملها هو أن</a:t>
            </a:r>
            <a:r>
              <a:rPr lang="ar-SA" sz="4000" dirty="0">
                <a:solidFill>
                  <a:srgbClr val="FF0000"/>
                </a:solidFill>
              </a:rPr>
              <a:t> </a:t>
            </a:r>
            <a:r>
              <a:rPr lang="ar-SA" sz="4000" dirty="0"/>
              <a:t>تربط المسند إليه والمسند(المبتدأ والخبر).</a:t>
            </a:r>
            <a:br>
              <a:rPr lang="ar-SA" sz="4000" dirty="0"/>
            </a:br>
            <a:r>
              <a:rPr lang="ar-SA" sz="4000" dirty="0"/>
              <a:t>تتصرف مع الجزء الاول وهو المسند إليه</a:t>
            </a:r>
            <a:endParaRPr lang="en-US" sz="4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97975F1-AD6C-4098-99BB-786201C803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668339"/>
              </p:ext>
            </p:extLst>
          </p:nvPr>
        </p:nvGraphicFramePr>
        <p:xfrm>
          <a:off x="685800" y="2300288"/>
          <a:ext cx="7772400" cy="3414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032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xmlns="" id="{1C19E837-CD8F-49A3-90AD-CF3669C7BC58}"/>
              </a:ext>
            </a:extLst>
          </p:cNvPr>
          <p:cNvSpPr/>
          <p:nvPr/>
        </p:nvSpPr>
        <p:spPr>
          <a:xfrm>
            <a:off x="685800" y="228600"/>
            <a:ext cx="7543800" cy="487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</a:rPr>
              <a:t>س/ هل نستطيع أن نستخدم جميع المصادر كرابطة في الجملة الاسمية؟</a:t>
            </a:r>
            <a:br>
              <a:rPr lang="ar-SA" sz="36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665098C-C77A-43E9-95B7-84DFE2B226EC}"/>
              </a:ext>
            </a:extLst>
          </p:cNvPr>
          <p:cNvSpPr/>
          <p:nvPr/>
        </p:nvSpPr>
        <p:spPr>
          <a:xfrm>
            <a:off x="762001" y="3424535"/>
            <a:ext cx="6400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>
                <a:solidFill>
                  <a:schemeClr val="bg1"/>
                </a:solidFill>
              </a:rPr>
              <a:t>ج/ </a:t>
            </a:r>
            <a:r>
              <a:rPr lang="ar-SA" sz="2800" u="sng" dirty="0">
                <a:solidFill>
                  <a:srgbClr val="FF0000"/>
                </a:solidFill>
              </a:rPr>
              <a:t>لا</a:t>
            </a:r>
            <a:r>
              <a:rPr lang="ar-SA" sz="2400" dirty="0">
                <a:solidFill>
                  <a:schemeClr val="bg1"/>
                </a:solidFill>
              </a:rPr>
              <a:t>، هناك مصادر محددة تعمل كرابطة في الجملة الاسمية.</a:t>
            </a:r>
            <a:endParaRPr lang="en-US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33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88A77E8A-DCE8-4B56-BD01-F2691DE1C2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088407"/>
              </p:ext>
            </p:extLst>
          </p:nvPr>
        </p:nvGraphicFramePr>
        <p:xfrm>
          <a:off x="76200" y="2286000"/>
          <a:ext cx="88392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332734C-01FA-43A0-8E5E-64D8DFCE4869}"/>
              </a:ext>
            </a:extLst>
          </p:cNvPr>
          <p:cNvSpPr/>
          <p:nvPr/>
        </p:nvSpPr>
        <p:spPr>
          <a:xfrm>
            <a:off x="914400" y="304800"/>
            <a:ext cx="73914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المصادر التي تستخدم كرابطة في الجملة الاسمية 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182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322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Integral</vt:lpstr>
      <vt:lpstr>PowerPoint Presentation</vt:lpstr>
      <vt:lpstr>PowerPoint Presentation</vt:lpstr>
      <vt:lpstr>PowerPoint Presentation</vt:lpstr>
      <vt:lpstr>الجملة الاسمية في الفارسية</vt:lpstr>
      <vt:lpstr>الجملة الاسمية في الفارسية</vt:lpstr>
      <vt:lpstr>2- المسند: هو الجزء الذي نخبر به أو الصفة التي ننسبها إلى المسند إليه أو ننفيها عنه. ويقابله في العربية الخبر.</vt:lpstr>
      <vt:lpstr>الرابطة: تكون فقط في الجملة الاسمية وعملها هو أن تربط المسند إليه والمسند(المبتدأ والخبر). تتصرف مع الجزء الاول وهو المسند إليه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2006-08-16T00:00:00Z</dcterms:created>
  <dcterms:modified xsi:type="dcterms:W3CDTF">2017-10-24T07:31:40Z</dcterms:modified>
</cp:coreProperties>
</file>