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عنوان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B8AE-0DD5-4D1F-A54F-B4420180DFC3}" type="datetimeFigureOut">
              <a:rPr lang="ar-SA" smtClean="0"/>
              <a:pPr/>
              <a:t>13/02/35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3139-B64B-437D-9FA2-C0F1C013E8D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العلمانية في العالم العربي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endParaRPr lang="ar-SA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المعجم الدولي الثالث الجديد فيعرف بمادة 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secularism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356187"/>
            <a:ext cx="8229600" cy="1200329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فهي تعني مثلاً السياسة اللادينية البحتة في الحكومة , وهي نظام  اجتماعي في الأخلاق مؤسس على فكرة وجوب قيام القيم  السلوكية والخلقية على اعتبارات الحياة المعاصرة والتضامن  الاجتماعي دون النظر إلى الدين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الثاني // العلمانية في دوائر المعارف  الغربية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ففي دائرة المعارف البريطانية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830997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 نجد بخصوص كلمة </a:t>
            </a:r>
            <a:r>
              <a:rPr lang="en-US" sz="2400" smtClean="0">
                <a:latin typeface="Arial"/>
              </a:rPr>
              <a:t>secularism  </a:t>
            </a:r>
            <a:r>
              <a:rPr lang="ar-SA" sz="2400" smtClean="0">
                <a:latin typeface="Arial"/>
              </a:rPr>
              <a:t>أنها " حركة اجتماعية  تهدف إلى صرف الناس وتوجيههم من الاهتمام بالآخرة إلى  الاهتمام بهذه الدنيا وحدها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* في دائرة المعارف الأمريكية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1200329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العلمانية نظام أخلاقي مستقل مؤسس على مبادئ من الخلق  الطبيعي , مستقل عن المظهر الديني أو الفوق طبيعي "  عرضت لأول مرة في شكل نظام فلسفي بواسطة جورج  جاكوب , سنة 1846 م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 رؤية دائرة معارف الدين والأخلاق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1569660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 العلمانية توصف بأنها حركة ذات قصد أخلاقي منكر للدين ,  مع المقدمات السياسية والفلسفية "  وهي تتبع في ذلك المذهب  الوضعي الأخلاقي , ولهذا فقد كان مطلبها هو تتميم "أكمال"  وظيفة الدين "العقيدة" خالية من الاتحاد الديني , ولذلك يجدر بها  أن تكون ( ديناً إنكارياً سلبياً )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تابع العلمانيون في العالم العربي 2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endParaRPr lang="ar-SA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تابع العلمانيون في العالم العربي 2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الثالث // تعقيب على ما ذكر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الرابع // تاريخ المصطلح وارتباطه  بالمادية والإلحاد :-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الخامس//خلاصة الرؤية الغربية العلمانية  :-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العلمانية في العالم العربي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نصيحة زويمر للمبشرين :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الثاني / في مصر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5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الأول / في لبنان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6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الشغف بالغرب والعَمه الحضاري 3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5"/>
          </a:xfrm>
        </p:spPr>
        <p:txBody>
          <a:bodyPr>
            <a:spAutoFit/>
          </a:bodyPr>
          <a:lstStyle/>
          <a:p>
            <a:endParaRPr lang="ar-SA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333333"/>
                </a:solidFill>
                <a:latin typeface="Arial"/>
              </a:rPr>
              <a:t>الشغف بالغرب والعَمه الحضاري 3</a:t>
            </a:r>
            <a:endParaRPr lang="ar-SA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صورة 3" descr="$0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المطب الاول :سلامه موسى  والانسلاخ  من الذات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23658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والسبب ان الفصحى تجمع مصر بالعرب  والمسلمينٌ , والطريق الى ذلك هو الغاء  الأزهر , والاكتفاء بالجامعه المصريه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طه حسين : الذي توغل في نفس  التيار التغريبي  , الوثوقيةالمطلقه .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3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الثاني : العودة الى الذات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4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المبحث الرابع : الأزمه  النفسية للمثقف العربي  والمسلم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5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الأول // في المعاجم الأوربية :- * في معجم  اللغة البريطانية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1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الاول : هدم  الجدران الواقيه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229600" cy="5324535"/>
          </a:xfrm>
        </p:spPr>
        <p:txBody>
          <a:bodyPr>
            <a:spAutoFit/>
          </a:bodyPr>
          <a:lstStyle/>
          <a:p>
            <a:r>
              <a:rPr lang="ar-SA" sz="2000" dirty="0" smtClean="0">
                <a:latin typeface="Arial"/>
              </a:rPr>
              <a:t>"	طالب سلامه موسى وطه حسين أن يصبغ التعليم </a:t>
            </a:r>
            <a:r>
              <a:rPr lang="ar-SA" sz="2000" dirty="0" err="1" smtClean="0">
                <a:latin typeface="Arial"/>
              </a:rPr>
              <a:t>بالصبغه</a:t>
            </a:r>
            <a:r>
              <a:rPr lang="ar-SA" sz="2000" dirty="0" smtClean="0">
                <a:latin typeface="Arial"/>
              </a:rPr>
              <a:t>  الغربية ويسلك </a:t>
            </a:r>
            <a:r>
              <a:rPr lang="ar-SA" sz="2000" dirty="0" err="1" smtClean="0">
                <a:latin typeface="Arial"/>
              </a:rPr>
              <a:t>به</a:t>
            </a:r>
            <a:r>
              <a:rPr lang="ar-SA" sz="2000" dirty="0" smtClean="0">
                <a:latin typeface="Arial"/>
              </a:rPr>
              <a:t> الطريقة </a:t>
            </a:r>
            <a:r>
              <a:rPr lang="ar-SA" sz="2000" dirty="0" err="1" smtClean="0">
                <a:latin typeface="Arial"/>
              </a:rPr>
              <a:t>الأوربية .</a:t>
            </a:r>
            <a:endParaRPr lang="ar-SA" sz="2000" dirty="0" smtClean="0">
              <a:latin typeface="Arial"/>
            </a:endParaRPr>
          </a:p>
          <a:p>
            <a:r>
              <a:rPr lang="ar-SA" sz="2000" dirty="0" smtClean="0">
                <a:latin typeface="Arial"/>
              </a:rPr>
              <a:t>"	المتفرنج شبه انسان لأن الانسان الأوربي أخلا باطنه من  المحتوى الإنساني والفكري والكيان </a:t>
            </a:r>
            <a:r>
              <a:rPr lang="ar-SA" sz="2000" dirty="0" err="1" smtClean="0">
                <a:latin typeface="Arial"/>
              </a:rPr>
              <a:t>الخلاق </a:t>
            </a:r>
            <a:r>
              <a:rPr lang="ar-SA" sz="2000" dirty="0" smtClean="0">
                <a:latin typeface="Arial"/>
              </a:rPr>
              <a:t>, حتى أصبح من قمة  رأسه الى أخمص قدميه معده </a:t>
            </a:r>
            <a:r>
              <a:rPr lang="ar-SA" sz="2000" dirty="0" err="1" smtClean="0">
                <a:latin typeface="Arial"/>
              </a:rPr>
              <a:t>مفتوحه</a:t>
            </a:r>
            <a:r>
              <a:rPr lang="ar-SA" sz="2000" dirty="0" smtClean="0">
                <a:latin typeface="Arial"/>
              </a:rPr>
              <a:t> , وفما فاغرا يلتهم  المنتجات </a:t>
            </a:r>
            <a:r>
              <a:rPr lang="ar-SA" sz="2000" dirty="0" err="1" smtClean="0">
                <a:latin typeface="Arial"/>
              </a:rPr>
              <a:t>الأوربية .</a:t>
            </a:r>
            <a:endParaRPr lang="ar-SA" sz="2000" dirty="0" smtClean="0">
              <a:latin typeface="Arial"/>
            </a:endParaRPr>
          </a:p>
          <a:p>
            <a:r>
              <a:rPr lang="ar-SA" sz="2000" dirty="0" smtClean="0">
                <a:latin typeface="Arial"/>
              </a:rPr>
              <a:t>"	إن المتغرب إذن اوفى مستهلك </a:t>
            </a:r>
            <a:r>
              <a:rPr lang="ar-SA" sz="2000" dirty="0" err="1" smtClean="0">
                <a:latin typeface="Arial"/>
              </a:rPr>
              <a:t>للصناعهالغربيه</a:t>
            </a:r>
            <a:r>
              <a:rPr lang="ar-SA" sz="2000" dirty="0" smtClean="0">
                <a:latin typeface="Arial"/>
              </a:rPr>
              <a:t> , لأنه </a:t>
            </a:r>
            <a:r>
              <a:rPr lang="ar-SA" sz="2000" dirty="0" err="1" smtClean="0">
                <a:latin typeface="Arial"/>
              </a:rPr>
              <a:t>لايفكر</a:t>
            </a:r>
            <a:r>
              <a:rPr lang="ar-SA" sz="2000" dirty="0" smtClean="0">
                <a:latin typeface="Arial"/>
              </a:rPr>
              <a:t>  </a:t>
            </a:r>
            <a:r>
              <a:rPr lang="ar-SA" sz="2000" dirty="0" err="1" smtClean="0">
                <a:latin typeface="Arial"/>
              </a:rPr>
              <a:t>بالإنتاج </a:t>
            </a:r>
            <a:r>
              <a:rPr lang="ar-SA" sz="2000" dirty="0" smtClean="0">
                <a:latin typeface="Arial"/>
              </a:rPr>
              <a:t>, إنما يفكر كيف يستهلك بجنون لكي يواكب المنتجات  </a:t>
            </a:r>
            <a:r>
              <a:rPr lang="ar-SA" sz="2000" dirty="0" err="1" smtClean="0">
                <a:latin typeface="Arial"/>
              </a:rPr>
              <a:t>الحديثه </a:t>
            </a:r>
            <a:r>
              <a:rPr lang="ar-SA" sz="2000" dirty="0" smtClean="0">
                <a:latin typeface="Arial"/>
              </a:rPr>
              <a:t>, ولكي يوصف بالتحضر </a:t>
            </a:r>
            <a:r>
              <a:rPr lang="ar-SA" sz="2000" dirty="0" err="1" smtClean="0">
                <a:latin typeface="Arial"/>
              </a:rPr>
              <a:t>والرقي </a:t>
            </a:r>
            <a:r>
              <a:rPr lang="ar-SA" sz="2000" dirty="0" smtClean="0">
                <a:latin typeface="Arial"/>
              </a:rPr>
              <a:t>, ولذلك فهو </a:t>
            </a:r>
            <a:r>
              <a:rPr lang="ar-SA" sz="2000" dirty="0" err="1" smtClean="0">
                <a:latin typeface="Arial"/>
              </a:rPr>
              <a:t>لاشخصية</a:t>
            </a:r>
            <a:r>
              <a:rPr lang="ar-SA" sz="2000" dirty="0" smtClean="0">
                <a:latin typeface="Arial"/>
              </a:rPr>
              <a:t>  </a:t>
            </a:r>
            <a:r>
              <a:rPr lang="ar-SA" sz="2000" dirty="0" err="1" smtClean="0">
                <a:latin typeface="Arial"/>
              </a:rPr>
              <a:t>له </a:t>
            </a:r>
            <a:r>
              <a:rPr lang="ar-SA" sz="2000" dirty="0" smtClean="0">
                <a:latin typeface="Arial"/>
              </a:rPr>
              <a:t>, وفاقد </a:t>
            </a:r>
            <a:r>
              <a:rPr lang="ar-SA" sz="2000" dirty="0" err="1" smtClean="0">
                <a:latin typeface="Arial"/>
              </a:rPr>
              <a:t>للأصالة .</a:t>
            </a:r>
            <a:endParaRPr lang="ar-SA" sz="2000" dirty="0" smtClean="0">
              <a:latin typeface="Arial"/>
            </a:endParaRPr>
          </a:p>
          <a:p>
            <a:r>
              <a:rPr lang="ar-SA" sz="2000" dirty="0" smtClean="0">
                <a:latin typeface="Arial"/>
              </a:rPr>
              <a:t> 	لماذا يسعى الغربي لأن يشعر الشرقي بالدونية حتى كاد سلامه  موسى ان ينسلخ من جلده ويستبدله ببشره </a:t>
            </a:r>
            <a:r>
              <a:rPr lang="ar-SA" sz="2000" dirty="0" err="1" smtClean="0">
                <a:latin typeface="Arial"/>
              </a:rPr>
              <a:t>أوربية ؟</a:t>
            </a:r>
            <a:endParaRPr lang="ar-SA" sz="2000" dirty="0" smtClean="0">
              <a:latin typeface="Arial"/>
            </a:endParaRPr>
          </a:p>
          <a:p>
            <a:pPr lvl="1"/>
            <a:r>
              <a:rPr lang="ar-SA" sz="2000" dirty="0" smtClean="0">
                <a:latin typeface="Arial"/>
              </a:rPr>
              <a:t>"	لأنه عندما يفهم الشرقي أنه من جنس أدنى وفي الدرجه </a:t>
            </a:r>
            <a:r>
              <a:rPr lang="ar-SA" sz="2000" dirty="0" err="1" smtClean="0">
                <a:latin typeface="Arial"/>
              </a:rPr>
              <a:t>الثانية  </a:t>
            </a:r>
            <a:r>
              <a:rPr lang="ar-SA" sz="2000" dirty="0" smtClean="0">
                <a:latin typeface="Arial"/>
              </a:rPr>
              <a:t>,ويعتقد أن الغربي من جنس أعلى وفي الدرجه الأولى وصانع  </a:t>
            </a:r>
            <a:r>
              <a:rPr lang="ar-SA" sz="2000" dirty="0" err="1" smtClean="0">
                <a:latin typeface="Arial"/>
              </a:rPr>
              <a:t>للثقافه</a:t>
            </a:r>
            <a:r>
              <a:rPr lang="ar-SA" sz="2000" dirty="0" smtClean="0">
                <a:latin typeface="Arial"/>
              </a:rPr>
              <a:t> فإن علاقته </a:t>
            </a:r>
            <a:r>
              <a:rPr lang="ar-SA" sz="2000" dirty="0" err="1" smtClean="0">
                <a:latin typeface="Arial"/>
              </a:rPr>
              <a:t>به</a:t>
            </a:r>
            <a:r>
              <a:rPr lang="ar-SA" sz="2000" dirty="0" smtClean="0">
                <a:latin typeface="Arial"/>
              </a:rPr>
              <a:t> سوف تشبه علاقة الطفل </a:t>
            </a:r>
            <a:r>
              <a:rPr lang="ar-SA" sz="2000" dirty="0" err="1" smtClean="0">
                <a:latin typeface="Arial"/>
              </a:rPr>
              <a:t>بامه</a:t>
            </a:r>
            <a:r>
              <a:rPr lang="ar-SA" sz="2000" dirty="0" smtClean="0">
                <a:latin typeface="Arial"/>
              </a:rPr>
              <a:t> </a:t>
            </a:r>
            <a:r>
              <a:rPr lang="ar-SA" sz="2000" dirty="0" err="1" smtClean="0">
                <a:latin typeface="Arial"/>
              </a:rPr>
              <a:t>.</a:t>
            </a:r>
            <a:endParaRPr lang="ar-SA" sz="2000" dirty="0" smtClean="0">
              <a:latin typeface="Arial"/>
            </a:endParaRPr>
          </a:p>
          <a:p>
            <a:pPr lvl="1"/>
            <a:r>
              <a:rPr lang="ar-SA" sz="2000" dirty="0" smtClean="0">
                <a:latin typeface="Arial"/>
              </a:rPr>
              <a:t>"	لقد هزئ سلامه موسى من تاريخنا ولغتنا وحضارتنا واعتبرها  </a:t>
            </a:r>
            <a:r>
              <a:rPr lang="ar-SA" sz="2000" dirty="0" err="1" smtClean="0">
                <a:latin typeface="Arial"/>
              </a:rPr>
              <a:t>لاتساوي</a:t>
            </a:r>
            <a:r>
              <a:rPr lang="ar-SA" sz="2000" dirty="0" smtClean="0">
                <a:latin typeface="Arial"/>
              </a:rPr>
              <a:t> </a:t>
            </a:r>
            <a:r>
              <a:rPr lang="ar-SA" sz="2000" dirty="0" err="1" smtClean="0">
                <a:latin typeface="Arial"/>
              </a:rPr>
              <a:t>شيئا </a:t>
            </a:r>
            <a:r>
              <a:rPr lang="ar-SA" sz="2000" dirty="0" smtClean="0">
                <a:latin typeface="Arial"/>
              </a:rPr>
              <a:t>, وعمر رضي الله عنه الذي شهد له القاصي  والداني والعدو قبل الصديق بالعدل كان في نظره </a:t>
            </a:r>
            <a:r>
              <a:rPr lang="ar-SA" sz="2000" dirty="0" err="1" smtClean="0">
                <a:latin typeface="Arial"/>
              </a:rPr>
              <a:t>مستبداٌ </a:t>
            </a:r>
            <a:r>
              <a:rPr lang="ar-SA" sz="2000" dirty="0" smtClean="0">
                <a:latin typeface="Arial"/>
              </a:rPr>
              <a:t>,  والأزهر يبعث فينا </a:t>
            </a:r>
            <a:r>
              <a:rPr lang="ar-SA" sz="2000" dirty="0" err="1" smtClean="0">
                <a:latin typeface="Arial"/>
              </a:rPr>
              <a:t>الظلام </a:t>
            </a:r>
            <a:r>
              <a:rPr lang="ar-SA" sz="2000" dirty="0" smtClean="0">
                <a:latin typeface="Arial"/>
              </a:rPr>
              <a:t>, أمنا الانجليز </a:t>
            </a:r>
            <a:r>
              <a:rPr lang="ar-SA" sz="2000" dirty="0" err="1" smtClean="0">
                <a:latin typeface="Arial"/>
              </a:rPr>
              <a:t>فنظاف</a:t>
            </a:r>
            <a:r>
              <a:rPr lang="ar-SA" sz="2000" dirty="0" smtClean="0">
                <a:latin typeface="Arial"/>
              </a:rPr>
              <a:t> </a:t>
            </a:r>
            <a:r>
              <a:rPr lang="ar-SA" sz="2000" dirty="0" err="1" smtClean="0">
                <a:latin typeface="Arial"/>
              </a:rPr>
              <a:t>وأذكياء .</a:t>
            </a:r>
            <a:endParaRPr lang="ar-SA" sz="20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50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المطلب الثاني التغرب في العالم العربي والإسلامي  :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6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1-علمانية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secularism 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830997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ما يهتم بالدنيوي أو العالمي كمعارض لأمور الروحية بالتحديد  ,الاعتقاد بالدنيويات.</a:t>
            </a:r>
            <a:r>
              <a:rPr lang="en-US" sz="2400" smtClean="0">
                <a:latin typeface="Arial"/>
              </a:rPr>
              <a:t>Enter Sub-topic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2-العلماني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secularist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830997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وهو ذلك الشخص الذي يؤسس سعادة الجنس البشري دون اعتبار  للنظم الدينية أو اشكال العبادة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3- علمانية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secularity </a:t>
            </a:r>
            <a:r>
              <a:rPr lang="ar-SA" smtClean="0">
                <a:solidFill>
                  <a:srgbClr val="000000"/>
                </a:solidFill>
                <a:latin typeface="Arial"/>
              </a:rPr>
              <a:t>أو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secularism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830997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أي محبة هذا العالم أو ممارسة أو مصلحة تختص على الإطلاق  بالحياة الحاضرة.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4- يعلمن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seculariye 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461665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يجعله علمانياً يحوله من مقدس إلى دنيوي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5-علماني </a:t>
            </a:r>
            <a:r>
              <a:rPr lang="en-US" smtClean="0">
                <a:solidFill>
                  <a:srgbClr val="000000"/>
                </a:solidFill>
                <a:latin typeface="Arial"/>
              </a:rPr>
              <a:t>secular 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79079"/>
            <a:ext cx="8229600" cy="830997"/>
          </a:xfrm>
        </p:spPr>
        <p:txBody>
          <a:bodyPr>
            <a:spAutoFit/>
          </a:bodyPr>
          <a:lstStyle/>
          <a:p>
            <a:pPr algn="l"/>
            <a:r>
              <a:rPr lang="ar-SA" sz="2400" smtClean="0">
                <a:latin typeface="Arial"/>
              </a:rPr>
              <a:t>ما يختص بهذا العالم أو بالحياة الحاضرة زمني أو عالمي أو ما  يناقض كل ما هو ديني أو روحاني أو ما لا يخضع لسلطة  الكنيسة أو ما ليس بمقدس .</a:t>
            </a:r>
            <a:endParaRPr lang="ar-SA" sz="24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441"/>
          </a:xfrm>
        </p:spPr>
        <p:txBody>
          <a:bodyPr>
            <a:spAutoFit/>
          </a:bodyPr>
          <a:lstStyle/>
          <a:p>
            <a:r>
              <a:rPr lang="ar-SA" smtClean="0">
                <a:solidFill>
                  <a:srgbClr val="000000"/>
                </a:solidFill>
                <a:latin typeface="Arial"/>
              </a:rPr>
              <a:t>    </a:t>
            </a:r>
            <a:endParaRPr lang="ar-SA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صورة 3" descr="$2$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602581"/>
            <a:ext cx="8229600" cy="4521200"/>
          </a:xfrm>
          <a:prstGeom prst="rect">
            <a:avLst/>
          </a:prstGeom>
          <a:solidFill>
            <a:scrgbClr r="0" g="0" b="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429</Words>
  <Application>Microsoft Office PowerPoint</Application>
  <PresentationFormat>عرض على الشاشة (3:4)‏</PresentationFormat>
  <Paragraphs>46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سمة Office</vt:lpstr>
      <vt:lpstr>العلمانية في العالم العربي</vt:lpstr>
      <vt:lpstr>العلمانية في العالم العربي</vt:lpstr>
      <vt:lpstr>المطلب الأول // في المعاجم الأوربية :- * في معجم  اللغة البريطانية :</vt:lpstr>
      <vt:lpstr>1-علمانية secularism  </vt:lpstr>
      <vt:lpstr>2-العلماني secularist </vt:lpstr>
      <vt:lpstr>3- علمانية secularity أو secularism </vt:lpstr>
      <vt:lpstr>4- يعلمن seculariye  </vt:lpstr>
      <vt:lpstr>5-علماني secular  </vt:lpstr>
      <vt:lpstr>    </vt:lpstr>
      <vt:lpstr>المعجم الدولي الثالث الجديد فيعرف بمادة  secularism :</vt:lpstr>
      <vt:lpstr>المطلب الثاني // العلمانية في دوائر المعارف  الغربية :</vt:lpstr>
      <vt:lpstr>ففي دائرة المعارف البريطانية :</vt:lpstr>
      <vt:lpstr>* في دائرة المعارف الأمريكية :</vt:lpstr>
      <vt:lpstr> رؤية دائرة معارف الدين والأخلاق :</vt:lpstr>
      <vt:lpstr>تابع العلمانيون في العالم العربي 2</vt:lpstr>
      <vt:lpstr>تابع العلمانيون في العالم العربي 2</vt:lpstr>
      <vt:lpstr>المطلب الثالث // تعقيب على ما ذكر :</vt:lpstr>
      <vt:lpstr>المطلب الرابع // تاريخ المصطلح وارتباطه  بالمادية والإلحاد :-</vt:lpstr>
      <vt:lpstr>المطلب الخامس//خلاصة الرؤية الغربية العلمانية  :-</vt:lpstr>
      <vt:lpstr>نصيحة زويمر للمبشرين : </vt:lpstr>
      <vt:lpstr>المطلب الثاني / في مصر :</vt:lpstr>
      <vt:lpstr>المطلب الأول / في لبنان :</vt:lpstr>
      <vt:lpstr>الشغف بالغرب والعَمه الحضاري 3</vt:lpstr>
      <vt:lpstr>الشغف بالغرب والعَمه الحضاري 3</vt:lpstr>
      <vt:lpstr>المطب الاول :سلامه موسى  والانسلاخ  من الذات</vt:lpstr>
      <vt:lpstr>والسبب ان الفصحى تجمع مصر بالعرب  والمسلمينٌ , والطريق الى ذلك هو الغاء  الأزهر , والاكتفاء بالجامعه المصريه</vt:lpstr>
      <vt:lpstr>طه حسين : الذي توغل في نفس  التيار التغريبي  , الوثوقيةالمطلقه .</vt:lpstr>
      <vt:lpstr>المطلب الثاني : العودة الى الذات :</vt:lpstr>
      <vt:lpstr>المبحث الرابع : الأزمه  النفسية للمثقف العربي  والمسلم :</vt:lpstr>
      <vt:lpstr>المطلب الاول : هدم  الجدران الواقيه :</vt:lpstr>
      <vt:lpstr>المطلب الثاني التغرب في العالم العربي والإسلامي 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العلمانية في العالم العربي</dc:title>
  <dc:creator>Dell</dc:creator>
  <cp:lastModifiedBy>seven</cp:lastModifiedBy>
  <cp:revision>3</cp:revision>
  <dcterms:created xsi:type="dcterms:W3CDTF">2013-12-09T14:19:42Z</dcterms:created>
  <dcterms:modified xsi:type="dcterms:W3CDTF">2013-12-16T15:20:53Z</dcterms:modified>
</cp:coreProperties>
</file>