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1" d="100"/>
          <a:sy n="51" d="100"/>
        </p:scale>
        <p:origin x="125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1"/>
        <a:lstStyle/>
        <a:p>
          <a:pPr rtl="1"/>
          <a:endParaRPr lang="en-US"/>
        </a:p>
      </dgm:t>
    </dgm:pt>
    <dgm:pt modelId="{DC13AB6D-DEA2-4CBB-AC69-1EF1A6AD1512}">
      <dgm:prSet/>
      <dgm:spPr/>
      <dgm:t>
        <a:bodyPr/>
        <a:lstStyle/>
        <a:p>
          <a:pPr rtl="1"/>
          <a:r>
            <a:rPr lang="ar-SA" dirty="0"/>
            <a:t>إن الجودة تؤثر على حجم الطلب على الخدمة وعلى ذلك الذي يصنع الطلب عليها</a:t>
          </a:r>
          <a:endParaRPr lang="a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64CC83-643C-4E12-8F97-BC19DC031190}" type="sibTrans" cxnId="{4B888393-351D-4489-90C9-5A68061AB236}">
      <dgm:prSet phldrT="01" phldr="0"/>
      <dgm:spPr/>
      <dgm:t>
        <a:bodyPr rtlCol="1"/>
        <a:lstStyle/>
        <a:p>
          <a:pPr rtl="1"/>
          <a:r>
            <a:rPr lang="ar"/>
            <a:t>01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 rtlCol="1"/>
        <a:lstStyle/>
        <a:p>
          <a:pPr rtl="1"/>
          <a:endParaRPr lang="en-US"/>
        </a:p>
      </dgm:t>
    </dgm:pt>
    <dgm:pt modelId="{9EF41CC5-EF3B-4A6D-8229-3F1333EADFB3}">
      <dgm:prSet/>
      <dgm:spPr/>
      <dgm:t>
        <a:bodyPr rtlCol="1"/>
        <a:lstStyle/>
        <a:p>
          <a:pPr rtl="1">
            <a:defRPr cap="all"/>
          </a:pPr>
          <a:r>
            <a:rPr lang="ar-SA" dirty="0"/>
            <a:t>إن الجودة تعد وسيلة لصنع المكانة التنافسية للمؤسسة.</a:t>
          </a:r>
          <a:endParaRPr lang="a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E6DD7C-B953-4119-9F64-9914E467ECBF}" type="sibTrans" cxnId="{E476EEBC-7C9F-4E07-BD58-1044B9769B64}">
      <dgm:prSet phldrT="02" phldr="0"/>
      <dgm:spPr/>
      <dgm:t>
        <a:bodyPr rtlCol="1"/>
        <a:lstStyle/>
        <a:p>
          <a:pPr rtl="1"/>
          <a:r>
            <a:rPr lang="ar"/>
            <a:t>02</a:t>
          </a:r>
          <a:endParaRPr lang="ar" dirty="0"/>
        </a:p>
      </dgm:t>
    </dgm:pt>
    <dgm:pt modelId="{DAEF1C7D-B0C5-46FA-BED3-8A54E918D3E0}" type="parTrans" cxnId="{E476EEBC-7C9F-4E07-BD58-1044B9769B64}">
      <dgm:prSet/>
      <dgm:spPr/>
      <dgm:t>
        <a:bodyPr rtlCol="1"/>
        <a:lstStyle/>
        <a:p>
          <a:pPr rtl="1"/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2" custLinFactX="100000" custLinFactNeighborX="116043"/>
      <dgm:spPr/>
    </dgm:pt>
    <dgm:pt modelId="{BBA91679-4684-4A04-8AEB-03038C78A75C}" type="pres">
      <dgm:prSet presAssocID="{9C64CC83-643C-4E12-8F97-BC19DC031190}" presName="sibTransNodeRect" presStyleLbl="alignNode1" presStyleIdx="0" presStyleCnt="2" custLinFactX="100000" custLinFactNeighborX="116043" custLinFactNeighborY="-400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2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1" presStyleCnt="2" custLinFactX="-100000" custLinFactNeighborX="-116009" custLinFactNeighborY="639"/>
      <dgm:spPr/>
    </dgm:pt>
    <dgm:pt modelId="{E20811D6-E5D4-4C9E-AABF-9E0E1902CA2C}" type="pres">
      <dgm:prSet presAssocID="{98E6DD7C-B953-4119-9F64-9914E467ECBF}" presName="sibTransNodeRect" presStyleLbl="alignNode1" presStyleIdx="1" presStyleCnt="2" custLinFactX="-100000" custLinFactNeighborX="-116009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E476EEBC-7C9F-4E07-BD58-1044B9769B64}" srcId="{8AA20905-3954-474B-A606-562BCA026DC1}" destId="{9EF41CC5-EF3B-4A6D-8229-3F1333EADFB3}" srcOrd="1" destOrd="0" parTransId="{DAEF1C7D-B0C5-46FA-BED3-8A54E918D3E0}" sibTransId="{98E6DD7C-B953-4119-9F64-9914E467ECBF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2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17197-5423-49C9-AD0C-20711C1CB6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FDF76A-B338-4944-A043-68F38D79C833}">
      <dgm:prSet phldrT="[نص]" custT="1"/>
      <dgm:spPr/>
      <dgm:t>
        <a:bodyPr/>
        <a:lstStyle/>
        <a:p>
          <a:pPr rtl="1">
            <a:buFont typeface="+mj-lt"/>
            <a:buAutoNum type="arabicPeriod"/>
          </a:pPr>
          <a:r>
            <a:rPr lang="ar-SA" sz="3600" dirty="0"/>
            <a:t>فجوة بين توقعات العميل وإدراك إدارة المؤسسة</a:t>
          </a:r>
        </a:p>
      </dgm:t>
    </dgm:pt>
    <dgm:pt modelId="{2D6AFC5C-32A8-44E5-B321-481F884D1941}" type="parTrans" cxnId="{DD5D77A0-9574-4227-9ACF-92032ED6B874}">
      <dgm:prSet/>
      <dgm:spPr/>
      <dgm:t>
        <a:bodyPr/>
        <a:lstStyle/>
        <a:p>
          <a:pPr rtl="1"/>
          <a:endParaRPr lang="ar-SA"/>
        </a:p>
      </dgm:t>
    </dgm:pt>
    <dgm:pt modelId="{2E2BC2B0-1C48-4548-8301-97EC8E7B3B13}" type="sibTrans" cxnId="{DD5D77A0-9574-4227-9ACF-92032ED6B874}">
      <dgm:prSet/>
      <dgm:spPr/>
      <dgm:t>
        <a:bodyPr/>
        <a:lstStyle/>
        <a:p>
          <a:pPr rtl="1"/>
          <a:endParaRPr lang="ar-SA"/>
        </a:p>
      </dgm:t>
    </dgm:pt>
    <dgm:pt modelId="{05F876CD-5D28-4A0E-BE03-109BAB60FB41}">
      <dgm:prSet phldrT="[نص]" custT="1"/>
      <dgm:spPr/>
      <dgm:t>
        <a:bodyPr/>
        <a:lstStyle/>
        <a:p>
          <a:pPr rtl="1">
            <a:buFont typeface="+mj-lt"/>
            <a:buAutoNum type="arabicPeriod"/>
          </a:pPr>
          <a:r>
            <a:rPr lang="ar-SA" sz="3600" dirty="0"/>
            <a:t>فجوة بين إدراك إدارة المؤسسة وتحديد دقة مواصفات الجودة.</a:t>
          </a:r>
        </a:p>
      </dgm:t>
    </dgm:pt>
    <dgm:pt modelId="{5E69AC8D-16F3-48BC-B528-40137CE5C0A7}" type="parTrans" cxnId="{84557C1A-DB7B-4F39-B952-83C45755378B}">
      <dgm:prSet/>
      <dgm:spPr/>
      <dgm:t>
        <a:bodyPr/>
        <a:lstStyle/>
        <a:p>
          <a:pPr rtl="1"/>
          <a:endParaRPr lang="ar-SA"/>
        </a:p>
      </dgm:t>
    </dgm:pt>
    <dgm:pt modelId="{B991B538-7433-4447-8B82-F85A231E42B7}" type="sibTrans" cxnId="{84557C1A-DB7B-4F39-B952-83C45755378B}">
      <dgm:prSet/>
      <dgm:spPr/>
      <dgm:t>
        <a:bodyPr/>
        <a:lstStyle/>
        <a:p>
          <a:pPr rtl="1"/>
          <a:endParaRPr lang="ar-SA"/>
        </a:p>
      </dgm:t>
    </dgm:pt>
    <dgm:pt modelId="{7A014B92-4D04-4F11-B238-9E48E429A0FB}">
      <dgm:prSet phldrT="[نص]" custT="1"/>
      <dgm:spPr/>
      <dgm:t>
        <a:bodyPr/>
        <a:lstStyle/>
        <a:p>
          <a:pPr rtl="1"/>
          <a:r>
            <a:rPr lang="ar-SA" sz="3600" dirty="0"/>
            <a:t>فجوة بين تحديد مستوى جودة الخدمة والتسليم الفعلي للخدمة</a:t>
          </a:r>
        </a:p>
      </dgm:t>
    </dgm:pt>
    <dgm:pt modelId="{BD82F0AF-5E6D-44E9-BD37-CAEF5EFF1F98}" type="parTrans" cxnId="{92B535D9-61E6-4DB3-9B11-1377BCBD9809}">
      <dgm:prSet/>
      <dgm:spPr/>
      <dgm:t>
        <a:bodyPr/>
        <a:lstStyle/>
        <a:p>
          <a:pPr rtl="1"/>
          <a:endParaRPr lang="ar-SA"/>
        </a:p>
      </dgm:t>
    </dgm:pt>
    <dgm:pt modelId="{195BFA7E-3DC0-448E-8CC2-65032D832A5A}" type="sibTrans" cxnId="{92B535D9-61E6-4DB3-9B11-1377BCBD9809}">
      <dgm:prSet/>
      <dgm:spPr/>
      <dgm:t>
        <a:bodyPr/>
        <a:lstStyle/>
        <a:p>
          <a:pPr rtl="1"/>
          <a:endParaRPr lang="ar-SA"/>
        </a:p>
      </dgm:t>
    </dgm:pt>
    <dgm:pt modelId="{98BC0889-3E5A-44B6-AEB5-97406942B03A}">
      <dgm:prSet phldrT="[نص]" custT="1"/>
      <dgm:spPr/>
      <dgm:t>
        <a:bodyPr/>
        <a:lstStyle/>
        <a:p>
          <a:pPr rtl="1"/>
          <a:r>
            <a:rPr lang="ar-SA" sz="3600" dirty="0"/>
            <a:t>فجوة بين أداء الخدمة والاتصال بالسوق</a:t>
          </a:r>
        </a:p>
      </dgm:t>
    </dgm:pt>
    <dgm:pt modelId="{29EC4A0F-8665-43E9-84A8-97DC519F3E35}" type="parTrans" cxnId="{ABC8EA0D-51C8-4521-846E-F2B0C0D2BFDB}">
      <dgm:prSet/>
      <dgm:spPr/>
      <dgm:t>
        <a:bodyPr/>
        <a:lstStyle/>
        <a:p>
          <a:pPr rtl="1"/>
          <a:endParaRPr lang="ar-SA"/>
        </a:p>
      </dgm:t>
    </dgm:pt>
    <dgm:pt modelId="{D0718125-BC4F-4F57-A3B7-BAA257E216F1}" type="sibTrans" cxnId="{ABC8EA0D-51C8-4521-846E-F2B0C0D2BFDB}">
      <dgm:prSet/>
      <dgm:spPr/>
      <dgm:t>
        <a:bodyPr/>
        <a:lstStyle/>
        <a:p>
          <a:pPr rtl="1"/>
          <a:endParaRPr lang="ar-SA"/>
        </a:p>
      </dgm:t>
    </dgm:pt>
    <dgm:pt modelId="{C74213D2-568A-48AB-9538-059B15DDF773}">
      <dgm:prSet phldrT="[نص]" custT="1"/>
      <dgm:spPr/>
      <dgm:t>
        <a:bodyPr/>
        <a:lstStyle/>
        <a:p>
          <a:pPr rtl="1"/>
          <a:r>
            <a:rPr lang="ar-SA" sz="3600" dirty="0"/>
            <a:t>فجوة بين الخدمة المؤداه والمتوقعة</a:t>
          </a:r>
        </a:p>
      </dgm:t>
    </dgm:pt>
    <dgm:pt modelId="{921C3136-08E0-409B-BED6-B6A3D2BFAD76}" type="parTrans" cxnId="{8C1A86EE-27CE-4651-81EB-E626B68F23A7}">
      <dgm:prSet/>
      <dgm:spPr/>
      <dgm:t>
        <a:bodyPr/>
        <a:lstStyle/>
        <a:p>
          <a:pPr rtl="1"/>
          <a:endParaRPr lang="ar-SA"/>
        </a:p>
      </dgm:t>
    </dgm:pt>
    <dgm:pt modelId="{210A64A1-546C-4B8D-AEA9-54CF542023C6}" type="sibTrans" cxnId="{8C1A86EE-27CE-4651-81EB-E626B68F23A7}">
      <dgm:prSet/>
      <dgm:spPr/>
      <dgm:t>
        <a:bodyPr/>
        <a:lstStyle/>
        <a:p>
          <a:pPr rtl="1"/>
          <a:endParaRPr lang="ar-SA"/>
        </a:p>
      </dgm:t>
    </dgm:pt>
    <dgm:pt modelId="{3BABB66E-57E1-4559-939C-F7EA8EAFDFE3}" type="pres">
      <dgm:prSet presAssocID="{FCE17197-5423-49C9-AD0C-20711C1CB606}" presName="linearFlow" presStyleCnt="0">
        <dgm:presLayoutVars>
          <dgm:dir/>
          <dgm:resizeHandles val="exact"/>
        </dgm:presLayoutVars>
      </dgm:prSet>
      <dgm:spPr/>
    </dgm:pt>
    <dgm:pt modelId="{EC37F526-D671-4440-B2A4-8A21248E2EE8}" type="pres">
      <dgm:prSet presAssocID="{10FDF76A-B338-4944-A043-68F38D79C833}" presName="composite" presStyleCnt="0"/>
      <dgm:spPr/>
    </dgm:pt>
    <dgm:pt modelId="{7052AF02-3209-4B1F-8C18-05446CC50C62}" type="pres">
      <dgm:prSet presAssocID="{10FDF76A-B338-4944-A043-68F38D79C833}" presName="imgShp" presStyleLbl="fgImgPlace1" presStyleIdx="0" presStyleCnt="5"/>
      <dgm:spPr/>
    </dgm:pt>
    <dgm:pt modelId="{C6E41418-22AE-4546-ACA4-B49791B512E7}" type="pres">
      <dgm:prSet presAssocID="{10FDF76A-B338-4944-A043-68F38D79C833}" presName="txShp" presStyleLbl="node1" presStyleIdx="0" presStyleCnt="5">
        <dgm:presLayoutVars>
          <dgm:bulletEnabled val="1"/>
        </dgm:presLayoutVars>
      </dgm:prSet>
      <dgm:spPr/>
    </dgm:pt>
    <dgm:pt modelId="{FF99F6E2-8877-4A5D-98BE-0CCFDE21303A}" type="pres">
      <dgm:prSet presAssocID="{2E2BC2B0-1C48-4548-8301-97EC8E7B3B13}" presName="spacing" presStyleCnt="0"/>
      <dgm:spPr/>
    </dgm:pt>
    <dgm:pt modelId="{481EB4F9-753E-4CC4-A9F6-3DA4C0589D8D}" type="pres">
      <dgm:prSet presAssocID="{05F876CD-5D28-4A0E-BE03-109BAB60FB41}" presName="composite" presStyleCnt="0"/>
      <dgm:spPr/>
    </dgm:pt>
    <dgm:pt modelId="{13E33C8C-6108-444D-8480-58448FD1B15A}" type="pres">
      <dgm:prSet presAssocID="{05F876CD-5D28-4A0E-BE03-109BAB60FB41}" presName="imgShp" presStyleLbl="fgImgPlace1" presStyleIdx="1" presStyleCnt="5"/>
      <dgm:spPr/>
    </dgm:pt>
    <dgm:pt modelId="{AFBDFB13-2E5B-48E1-BE9A-586FCF6235AE}" type="pres">
      <dgm:prSet presAssocID="{05F876CD-5D28-4A0E-BE03-109BAB60FB41}" presName="txShp" presStyleLbl="node1" presStyleIdx="1" presStyleCnt="5">
        <dgm:presLayoutVars>
          <dgm:bulletEnabled val="1"/>
        </dgm:presLayoutVars>
      </dgm:prSet>
      <dgm:spPr/>
    </dgm:pt>
    <dgm:pt modelId="{B09696C7-82A5-46C3-80F4-48447DC8610F}" type="pres">
      <dgm:prSet presAssocID="{B991B538-7433-4447-8B82-F85A231E42B7}" presName="spacing" presStyleCnt="0"/>
      <dgm:spPr/>
    </dgm:pt>
    <dgm:pt modelId="{69C1CBFB-4853-4B4E-93C4-B3B6E62A8EF0}" type="pres">
      <dgm:prSet presAssocID="{7A014B92-4D04-4F11-B238-9E48E429A0FB}" presName="composite" presStyleCnt="0"/>
      <dgm:spPr/>
    </dgm:pt>
    <dgm:pt modelId="{EAC171A4-16BD-42A4-BA28-3FA8DBD3BC51}" type="pres">
      <dgm:prSet presAssocID="{7A014B92-4D04-4F11-B238-9E48E429A0FB}" presName="imgShp" presStyleLbl="fgImgPlace1" presStyleIdx="2" presStyleCnt="5"/>
      <dgm:spPr/>
    </dgm:pt>
    <dgm:pt modelId="{781D79F1-95DF-4C6C-B077-FDCBE34FD5FA}" type="pres">
      <dgm:prSet presAssocID="{7A014B92-4D04-4F11-B238-9E48E429A0FB}" presName="txShp" presStyleLbl="node1" presStyleIdx="2" presStyleCnt="5">
        <dgm:presLayoutVars>
          <dgm:bulletEnabled val="1"/>
        </dgm:presLayoutVars>
      </dgm:prSet>
      <dgm:spPr/>
    </dgm:pt>
    <dgm:pt modelId="{8506DAB4-9C63-4890-A1FF-F6A608BC735D}" type="pres">
      <dgm:prSet presAssocID="{195BFA7E-3DC0-448E-8CC2-65032D832A5A}" presName="spacing" presStyleCnt="0"/>
      <dgm:spPr/>
    </dgm:pt>
    <dgm:pt modelId="{2F1CE430-3953-4D3B-8ED6-852903D0E363}" type="pres">
      <dgm:prSet presAssocID="{98BC0889-3E5A-44B6-AEB5-97406942B03A}" presName="composite" presStyleCnt="0"/>
      <dgm:spPr/>
    </dgm:pt>
    <dgm:pt modelId="{C74AF4A8-8349-4665-8418-08227F0E99BE}" type="pres">
      <dgm:prSet presAssocID="{98BC0889-3E5A-44B6-AEB5-97406942B03A}" presName="imgShp" presStyleLbl="fgImgPlace1" presStyleIdx="3" presStyleCnt="5"/>
      <dgm:spPr/>
    </dgm:pt>
    <dgm:pt modelId="{36AB2017-6036-4877-A52D-ACE0BE5FE3AC}" type="pres">
      <dgm:prSet presAssocID="{98BC0889-3E5A-44B6-AEB5-97406942B03A}" presName="txShp" presStyleLbl="node1" presStyleIdx="3" presStyleCnt="5">
        <dgm:presLayoutVars>
          <dgm:bulletEnabled val="1"/>
        </dgm:presLayoutVars>
      </dgm:prSet>
      <dgm:spPr/>
    </dgm:pt>
    <dgm:pt modelId="{80C23A04-0C3F-4DBA-89BD-CD2DF58D4090}" type="pres">
      <dgm:prSet presAssocID="{D0718125-BC4F-4F57-A3B7-BAA257E216F1}" presName="spacing" presStyleCnt="0"/>
      <dgm:spPr/>
    </dgm:pt>
    <dgm:pt modelId="{AF36E98E-6071-42B3-A67C-CDB441AD45DC}" type="pres">
      <dgm:prSet presAssocID="{C74213D2-568A-48AB-9538-059B15DDF773}" presName="composite" presStyleCnt="0"/>
      <dgm:spPr/>
    </dgm:pt>
    <dgm:pt modelId="{4B4870A1-5DB5-4F72-A73F-966CAACAA334}" type="pres">
      <dgm:prSet presAssocID="{C74213D2-568A-48AB-9538-059B15DDF773}" presName="imgShp" presStyleLbl="fgImgPlace1" presStyleIdx="4" presStyleCnt="5"/>
      <dgm:spPr/>
    </dgm:pt>
    <dgm:pt modelId="{5692F15E-E811-4249-BCB4-EE535F0B708B}" type="pres">
      <dgm:prSet presAssocID="{C74213D2-568A-48AB-9538-059B15DDF773}" presName="txShp" presStyleLbl="node1" presStyleIdx="4" presStyleCnt="5" custScaleY="86835">
        <dgm:presLayoutVars>
          <dgm:bulletEnabled val="1"/>
        </dgm:presLayoutVars>
      </dgm:prSet>
      <dgm:spPr/>
    </dgm:pt>
  </dgm:ptLst>
  <dgm:cxnLst>
    <dgm:cxn modelId="{0B1AAF02-5326-4FE6-8BB8-3147DD5C2AAD}" type="presOf" srcId="{7A014B92-4D04-4F11-B238-9E48E429A0FB}" destId="{781D79F1-95DF-4C6C-B077-FDCBE34FD5FA}" srcOrd="0" destOrd="0" presId="urn:microsoft.com/office/officeart/2005/8/layout/vList3"/>
    <dgm:cxn modelId="{ABC8EA0D-51C8-4521-846E-F2B0C0D2BFDB}" srcId="{FCE17197-5423-49C9-AD0C-20711C1CB606}" destId="{98BC0889-3E5A-44B6-AEB5-97406942B03A}" srcOrd="3" destOrd="0" parTransId="{29EC4A0F-8665-43E9-84A8-97DC519F3E35}" sibTransId="{D0718125-BC4F-4F57-A3B7-BAA257E216F1}"/>
    <dgm:cxn modelId="{3E9B1216-655C-4899-9BE3-85DB4231B0D6}" type="presOf" srcId="{C74213D2-568A-48AB-9538-059B15DDF773}" destId="{5692F15E-E811-4249-BCB4-EE535F0B708B}" srcOrd="0" destOrd="0" presId="urn:microsoft.com/office/officeart/2005/8/layout/vList3"/>
    <dgm:cxn modelId="{84557C1A-DB7B-4F39-B952-83C45755378B}" srcId="{FCE17197-5423-49C9-AD0C-20711C1CB606}" destId="{05F876CD-5D28-4A0E-BE03-109BAB60FB41}" srcOrd="1" destOrd="0" parTransId="{5E69AC8D-16F3-48BC-B528-40137CE5C0A7}" sibTransId="{B991B538-7433-4447-8B82-F85A231E42B7}"/>
    <dgm:cxn modelId="{E934C84A-7DA8-479D-9080-8985088BD862}" type="presOf" srcId="{FCE17197-5423-49C9-AD0C-20711C1CB606}" destId="{3BABB66E-57E1-4559-939C-F7EA8EAFDFE3}" srcOrd="0" destOrd="0" presId="urn:microsoft.com/office/officeart/2005/8/layout/vList3"/>
    <dgm:cxn modelId="{8B2E654F-3DF8-4887-90D2-1CB1FC93F84C}" type="presOf" srcId="{10FDF76A-B338-4944-A043-68F38D79C833}" destId="{C6E41418-22AE-4546-ACA4-B49791B512E7}" srcOrd="0" destOrd="0" presId="urn:microsoft.com/office/officeart/2005/8/layout/vList3"/>
    <dgm:cxn modelId="{3801D370-0433-4F22-854B-D7502126FFC8}" type="presOf" srcId="{98BC0889-3E5A-44B6-AEB5-97406942B03A}" destId="{36AB2017-6036-4877-A52D-ACE0BE5FE3AC}" srcOrd="0" destOrd="0" presId="urn:microsoft.com/office/officeart/2005/8/layout/vList3"/>
    <dgm:cxn modelId="{DD5D77A0-9574-4227-9ACF-92032ED6B874}" srcId="{FCE17197-5423-49C9-AD0C-20711C1CB606}" destId="{10FDF76A-B338-4944-A043-68F38D79C833}" srcOrd="0" destOrd="0" parTransId="{2D6AFC5C-32A8-44E5-B321-481F884D1941}" sibTransId="{2E2BC2B0-1C48-4548-8301-97EC8E7B3B13}"/>
    <dgm:cxn modelId="{D689D3CF-7BC7-4708-AFBF-8F0CFF606BDB}" type="presOf" srcId="{05F876CD-5D28-4A0E-BE03-109BAB60FB41}" destId="{AFBDFB13-2E5B-48E1-BE9A-586FCF6235AE}" srcOrd="0" destOrd="0" presId="urn:microsoft.com/office/officeart/2005/8/layout/vList3"/>
    <dgm:cxn modelId="{92B535D9-61E6-4DB3-9B11-1377BCBD9809}" srcId="{FCE17197-5423-49C9-AD0C-20711C1CB606}" destId="{7A014B92-4D04-4F11-B238-9E48E429A0FB}" srcOrd="2" destOrd="0" parTransId="{BD82F0AF-5E6D-44E9-BD37-CAEF5EFF1F98}" sibTransId="{195BFA7E-3DC0-448E-8CC2-65032D832A5A}"/>
    <dgm:cxn modelId="{8C1A86EE-27CE-4651-81EB-E626B68F23A7}" srcId="{FCE17197-5423-49C9-AD0C-20711C1CB606}" destId="{C74213D2-568A-48AB-9538-059B15DDF773}" srcOrd="4" destOrd="0" parTransId="{921C3136-08E0-409B-BED6-B6A3D2BFAD76}" sibTransId="{210A64A1-546C-4B8D-AEA9-54CF542023C6}"/>
    <dgm:cxn modelId="{524A6521-779E-41B6-9F93-1F73DB042D0B}" type="presParOf" srcId="{3BABB66E-57E1-4559-939C-F7EA8EAFDFE3}" destId="{EC37F526-D671-4440-B2A4-8A21248E2EE8}" srcOrd="0" destOrd="0" presId="urn:microsoft.com/office/officeart/2005/8/layout/vList3"/>
    <dgm:cxn modelId="{5A57711F-12B0-48CA-9CD9-764423192C6E}" type="presParOf" srcId="{EC37F526-D671-4440-B2A4-8A21248E2EE8}" destId="{7052AF02-3209-4B1F-8C18-05446CC50C62}" srcOrd="0" destOrd="0" presId="urn:microsoft.com/office/officeart/2005/8/layout/vList3"/>
    <dgm:cxn modelId="{28B584D3-DFED-47B2-8149-971FF85FC572}" type="presParOf" srcId="{EC37F526-D671-4440-B2A4-8A21248E2EE8}" destId="{C6E41418-22AE-4546-ACA4-B49791B512E7}" srcOrd="1" destOrd="0" presId="urn:microsoft.com/office/officeart/2005/8/layout/vList3"/>
    <dgm:cxn modelId="{1BC731D6-0FA0-4FF5-9769-3B48B94983B5}" type="presParOf" srcId="{3BABB66E-57E1-4559-939C-F7EA8EAFDFE3}" destId="{FF99F6E2-8877-4A5D-98BE-0CCFDE21303A}" srcOrd="1" destOrd="0" presId="urn:microsoft.com/office/officeart/2005/8/layout/vList3"/>
    <dgm:cxn modelId="{D26EBFA0-CD1E-4322-84A1-F67AD817B071}" type="presParOf" srcId="{3BABB66E-57E1-4559-939C-F7EA8EAFDFE3}" destId="{481EB4F9-753E-4CC4-A9F6-3DA4C0589D8D}" srcOrd="2" destOrd="0" presId="urn:microsoft.com/office/officeart/2005/8/layout/vList3"/>
    <dgm:cxn modelId="{526541C0-D82C-4D1B-AED7-37B4B0639BAA}" type="presParOf" srcId="{481EB4F9-753E-4CC4-A9F6-3DA4C0589D8D}" destId="{13E33C8C-6108-444D-8480-58448FD1B15A}" srcOrd="0" destOrd="0" presId="urn:microsoft.com/office/officeart/2005/8/layout/vList3"/>
    <dgm:cxn modelId="{B3BFECD9-5CE7-4DDF-8D35-9C2BD247D300}" type="presParOf" srcId="{481EB4F9-753E-4CC4-A9F6-3DA4C0589D8D}" destId="{AFBDFB13-2E5B-48E1-BE9A-586FCF6235AE}" srcOrd="1" destOrd="0" presId="urn:microsoft.com/office/officeart/2005/8/layout/vList3"/>
    <dgm:cxn modelId="{DF504B0B-A9FA-4BE2-A60B-AEF3B6C89ECA}" type="presParOf" srcId="{3BABB66E-57E1-4559-939C-F7EA8EAFDFE3}" destId="{B09696C7-82A5-46C3-80F4-48447DC8610F}" srcOrd="3" destOrd="0" presId="urn:microsoft.com/office/officeart/2005/8/layout/vList3"/>
    <dgm:cxn modelId="{402D7654-5215-4280-9486-79917C1C7732}" type="presParOf" srcId="{3BABB66E-57E1-4559-939C-F7EA8EAFDFE3}" destId="{69C1CBFB-4853-4B4E-93C4-B3B6E62A8EF0}" srcOrd="4" destOrd="0" presId="urn:microsoft.com/office/officeart/2005/8/layout/vList3"/>
    <dgm:cxn modelId="{262B716D-E38B-4799-A1AD-360CAAE1C863}" type="presParOf" srcId="{69C1CBFB-4853-4B4E-93C4-B3B6E62A8EF0}" destId="{EAC171A4-16BD-42A4-BA28-3FA8DBD3BC51}" srcOrd="0" destOrd="0" presId="urn:microsoft.com/office/officeart/2005/8/layout/vList3"/>
    <dgm:cxn modelId="{EC2FF08E-C52F-460F-8EEF-967DEA453A8D}" type="presParOf" srcId="{69C1CBFB-4853-4B4E-93C4-B3B6E62A8EF0}" destId="{781D79F1-95DF-4C6C-B077-FDCBE34FD5FA}" srcOrd="1" destOrd="0" presId="urn:microsoft.com/office/officeart/2005/8/layout/vList3"/>
    <dgm:cxn modelId="{7B387469-9EE3-4430-9A44-9C78E086B4BF}" type="presParOf" srcId="{3BABB66E-57E1-4559-939C-F7EA8EAFDFE3}" destId="{8506DAB4-9C63-4890-A1FF-F6A608BC735D}" srcOrd="5" destOrd="0" presId="urn:microsoft.com/office/officeart/2005/8/layout/vList3"/>
    <dgm:cxn modelId="{745A7CDA-13FD-40A0-BF0C-923D0D5AB812}" type="presParOf" srcId="{3BABB66E-57E1-4559-939C-F7EA8EAFDFE3}" destId="{2F1CE430-3953-4D3B-8ED6-852903D0E363}" srcOrd="6" destOrd="0" presId="urn:microsoft.com/office/officeart/2005/8/layout/vList3"/>
    <dgm:cxn modelId="{00CEE899-9348-4A00-B338-078260BF3AF5}" type="presParOf" srcId="{2F1CE430-3953-4D3B-8ED6-852903D0E363}" destId="{C74AF4A8-8349-4665-8418-08227F0E99BE}" srcOrd="0" destOrd="0" presId="urn:microsoft.com/office/officeart/2005/8/layout/vList3"/>
    <dgm:cxn modelId="{DF23AECA-1E31-44AB-A9E9-1D6211F86458}" type="presParOf" srcId="{2F1CE430-3953-4D3B-8ED6-852903D0E363}" destId="{36AB2017-6036-4877-A52D-ACE0BE5FE3AC}" srcOrd="1" destOrd="0" presId="urn:microsoft.com/office/officeart/2005/8/layout/vList3"/>
    <dgm:cxn modelId="{74E75D8A-4F66-46E0-908D-C586C91EA424}" type="presParOf" srcId="{3BABB66E-57E1-4559-939C-F7EA8EAFDFE3}" destId="{80C23A04-0C3F-4DBA-89BD-CD2DF58D4090}" srcOrd="7" destOrd="0" presId="urn:microsoft.com/office/officeart/2005/8/layout/vList3"/>
    <dgm:cxn modelId="{42D96F5B-28A3-4599-92F6-81B03DD0AAF9}" type="presParOf" srcId="{3BABB66E-57E1-4559-939C-F7EA8EAFDFE3}" destId="{AF36E98E-6071-42B3-A67C-CDB441AD45DC}" srcOrd="8" destOrd="0" presId="urn:microsoft.com/office/officeart/2005/8/layout/vList3"/>
    <dgm:cxn modelId="{C9D2DB3A-40CD-4461-A2D2-29C3FAF88098}" type="presParOf" srcId="{AF36E98E-6071-42B3-A67C-CDB441AD45DC}" destId="{4B4870A1-5DB5-4F72-A73F-966CAACAA334}" srcOrd="0" destOrd="0" presId="urn:microsoft.com/office/officeart/2005/8/layout/vList3"/>
    <dgm:cxn modelId="{48C4B0B8-FE2D-4FC0-B894-A1F9E651102A}" type="presParOf" srcId="{AF36E98E-6071-42B3-A67C-CDB441AD45DC}" destId="{5692F15E-E811-4249-BCB4-EE535F0B70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71588-5CF8-4C46-9EDD-41E3E4D4722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806D35D-3FED-44F7-AB69-5B59C41406A8}">
      <dgm:prSet phldrT="[نص]"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مشاركة العميل</a:t>
          </a:r>
          <a:endParaRPr lang="ar-SA" dirty="0"/>
        </a:p>
      </dgm:t>
    </dgm:pt>
    <dgm:pt modelId="{47930718-1D85-461E-AFDD-A1A195AF40F2}" type="parTrans" cxnId="{016868D6-00E3-4C71-8799-3CCF843132DC}">
      <dgm:prSet/>
      <dgm:spPr/>
      <dgm:t>
        <a:bodyPr/>
        <a:lstStyle/>
        <a:p>
          <a:pPr rtl="1"/>
          <a:endParaRPr lang="ar-SA"/>
        </a:p>
      </dgm:t>
    </dgm:pt>
    <dgm:pt modelId="{E23D72D6-6B87-4898-B3C8-8F29E19F4400}" type="sibTrans" cxnId="{016868D6-00E3-4C71-8799-3CCF843132DC}">
      <dgm:prSet/>
      <dgm:spPr/>
      <dgm:t>
        <a:bodyPr/>
        <a:lstStyle/>
        <a:p>
          <a:pPr rtl="1"/>
          <a:endParaRPr lang="ar-SA"/>
        </a:p>
      </dgm:t>
    </dgm:pt>
    <dgm:pt modelId="{6213DE51-0E9C-468E-ACA4-8AF2CD2885D6}">
      <dgm:prSet phldrT="[نص]"/>
      <dgm:spPr/>
      <dgm:t>
        <a:bodyPr/>
        <a:lstStyle/>
        <a:p>
          <a:pPr rtl="1"/>
          <a:r>
            <a:rPr lang="ar-SA" dirty="0"/>
            <a:t>التلازم</a:t>
          </a:r>
        </a:p>
      </dgm:t>
    </dgm:pt>
    <dgm:pt modelId="{97A6663B-5B59-4818-B8B3-B61BB660CAC2}" type="parTrans" cxnId="{E6218743-C50F-4601-9901-6208A3BF7766}">
      <dgm:prSet/>
      <dgm:spPr/>
      <dgm:t>
        <a:bodyPr/>
        <a:lstStyle/>
        <a:p>
          <a:pPr rtl="1"/>
          <a:endParaRPr lang="ar-SA"/>
        </a:p>
      </dgm:t>
    </dgm:pt>
    <dgm:pt modelId="{1878248B-81A2-4BEC-AD7A-87FF32E2D008}" type="sibTrans" cxnId="{E6218743-C50F-4601-9901-6208A3BF7766}">
      <dgm:prSet/>
      <dgm:spPr/>
      <dgm:t>
        <a:bodyPr/>
        <a:lstStyle/>
        <a:p>
          <a:pPr rtl="1"/>
          <a:endParaRPr lang="ar-SA"/>
        </a:p>
      </dgm:t>
    </dgm:pt>
    <dgm:pt modelId="{59A74558-07FF-4FAF-9B3C-C371E0393580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اللاملموسية</a:t>
          </a:r>
          <a:endParaRPr lang="en-US"/>
        </a:p>
      </dgm:t>
    </dgm:pt>
    <dgm:pt modelId="{ECD74BE4-054A-48E7-BAD0-9EF629FDF7E3}" type="parTrans" cxnId="{960B9189-DE97-4B29-8F5D-CFD3BE381F5F}">
      <dgm:prSet/>
      <dgm:spPr/>
      <dgm:t>
        <a:bodyPr/>
        <a:lstStyle/>
        <a:p>
          <a:pPr rtl="1"/>
          <a:endParaRPr lang="ar-SA"/>
        </a:p>
      </dgm:t>
    </dgm:pt>
    <dgm:pt modelId="{0370DFCE-3C19-4EF2-BE7D-99BA79729B2B}" type="sibTrans" cxnId="{960B9189-DE97-4B29-8F5D-CFD3BE381F5F}">
      <dgm:prSet/>
      <dgm:spPr/>
      <dgm:t>
        <a:bodyPr/>
        <a:lstStyle/>
        <a:p>
          <a:pPr rtl="1"/>
          <a:endParaRPr lang="ar-SA"/>
        </a:p>
      </dgm:t>
    </dgm:pt>
    <dgm:pt modelId="{E34F2704-EF76-476D-BF02-11E51478AF8F}">
      <dgm:prSet/>
      <dgm:spPr/>
      <dgm:t>
        <a:bodyPr/>
        <a:lstStyle/>
        <a:p>
          <a:pPr rtl="1"/>
          <a:r>
            <a:rPr lang="ar-SA"/>
            <a:t>تلقي الخدمة </a:t>
          </a:r>
        </a:p>
      </dgm:t>
    </dgm:pt>
    <dgm:pt modelId="{6B58D3DF-F932-4899-B422-2FBBFEAAD1F5}" type="parTrans" cxnId="{E5EC626F-D212-4B83-8F26-80F35678D24D}">
      <dgm:prSet/>
      <dgm:spPr/>
      <dgm:t>
        <a:bodyPr/>
        <a:lstStyle/>
        <a:p>
          <a:pPr rtl="1"/>
          <a:endParaRPr lang="ar-SA"/>
        </a:p>
      </dgm:t>
    </dgm:pt>
    <dgm:pt modelId="{E7857E05-68B8-420E-8602-1855A78D7434}" type="sibTrans" cxnId="{E5EC626F-D212-4B83-8F26-80F35678D24D}">
      <dgm:prSet/>
      <dgm:spPr/>
      <dgm:t>
        <a:bodyPr/>
        <a:lstStyle/>
        <a:p>
          <a:pPr rtl="1"/>
          <a:endParaRPr lang="ar-SA"/>
        </a:p>
      </dgm:t>
    </dgm:pt>
    <dgm:pt modelId="{B1F438A7-DCBC-49CC-952B-06A3DE1CD403}" type="pres">
      <dgm:prSet presAssocID="{48E71588-5CF8-4C46-9EDD-41E3E4D47220}" presName="diagram" presStyleCnt="0">
        <dgm:presLayoutVars>
          <dgm:dir/>
          <dgm:resizeHandles val="exact"/>
        </dgm:presLayoutVars>
      </dgm:prSet>
      <dgm:spPr/>
    </dgm:pt>
    <dgm:pt modelId="{DFEA63D4-9B8E-4ACE-AD5C-977E5E429FD7}" type="pres">
      <dgm:prSet presAssocID="{6806D35D-3FED-44F7-AB69-5B59C41406A8}" presName="node" presStyleLbl="node1" presStyleIdx="0" presStyleCnt="4">
        <dgm:presLayoutVars>
          <dgm:bulletEnabled val="1"/>
        </dgm:presLayoutVars>
      </dgm:prSet>
      <dgm:spPr/>
    </dgm:pt>
    <dgm:pt modelId="{18B935A1-09DB-4822-A1AF-BB1F856F1F8E}" type="pres">
      <dgm:prSet presAssocID="{E23D72D6-6B87-4898-B3C8-8F29E19F4400}" presName="sibTrans" presStyleCnt="0"/>
      <dgm:spPr/>
    </dgm:pt>
    <dgm:pt modelId="{D046E908-A17F-4F05-95A1-7404B38B3325}" type="pres">
      <dgm:prSet presAssocID="{59A74558-07FF-4FAF-9B3C-C371E0393580}" presName="node" presStyleLbl="node1" presStyleIdx="1" presStyleCnt="4">
        <dgm:presLayoutVars>
          <dgm:bulletEnabled val="1"/>
        </dgm:presLayoutVars>
      </dgm:prSet>
      <dgm:spPr/>
    </dgm:pt>
    <dgm:pt modelId="{13DC9085-A90B-49A8-9060-6E4384D7AF9F}" type="pres">
      <dgm:prSet presAssocID="{0370DFCE-3C19-4EF2-BE7D-99BA79729B2B}" presName="sibTrans" presStyleCnt="0"/>
      <dgm:spPr/>
    </dgm:pt>
    <dgm:pt modelId="{46C9A918-A618-49EE-A7F8-9C98120C646D}" type="pres">
      <dgm:prSet presAssocID="{E34F2704-EF76-476D-BF02-11E51478AF8F}" presName="node" presStyleLbl="node1" presStyleIdx="2" presStyleCnt="4">
        <dgm:presLayoutVars>
          <dgm:bulletEnabled val="1"/>
        </dgm:presLayoutVars>
      </dgm:prSet>
      <dgm:spPr/>
    </dgm:pt>
    <dgm:pt modelId="{27C6D845-D4E9-491A-AB37-1351339D46B9}" type="pres">
      <dgm:prSet presAssocID="{E7857E05-68B8-420E-8602-1855A78D7434}" presName="sibTrans" presStyleCnt="0"/>
      <dgm:spPr/>
    </dgm:pt>
    <dgm:pt modelId="{283AB5AB-5E8B-4C89-BB65-26DF9C59D943}" type="pres">
      <dgm:prSet presAssocID="{6213DE51-0E9C-468E-ACA4-8AF2CD2885D6}" presName="node" presStyleLbl="node1" presStyleIdx="3" presStyleCnt="4">
        <dgm:presLayoutVars>
          <dgm:bulletEnabled val="1"/>
        </dgm:presLayoutVars>
      </dgm:prSet>
      <dgm:spPr/>
    </dgm:pt>
  </dgm:ptLst>
  <dgm:cxnLst>
    <dgm:cxn modelId="{66019D3C-033D-4E1E-8C60-64E6727B810A}" type="presOf" srcId="{48E71588-5CF8-4C46-9EDD-41E3E4D47220}" destId="{B1F438A7-DCBC-49CC-952B-06A3DE1CD403}" srcOrd="0" destOrd="0" presId="urn:microsoft.com/office/officeart/2005/8/layout/default"/>
    <dgm:cxn modelId="{367A5C5D-C7A2-4DEF-9166-4968A8D48D9F}" type="presOf" srcId="{6806D35D-3FED-44F7-AB69-5B59C41406A8}" destId="{DFEA63D4-9B8E-4ACE-AD5C-977E5E429FD7}" srcOrd="0" destOrd="0" presId="urn:microsoft.com/office/officeart/2005/8/layout/default"/>
    <dgm:cxn modelId="{E6218743-C50F-4601-9901-6208A3BF7766}" srcId="{48E71588-5CF8-4C46-9EDD-41E3E4D47220}" destId="{6213DE51-0E9C-468E-ACA4-8AF2CD2885D6}" srcOrd="3" destOrd="0" parTransId="{97A6663B-5B59-4818-B8B3-B61BB660CAC2}" sibTransId="{1878248B-81A2-4BEC-AD7A-87FF32E2D008}"/>
    <dgm:cxn modelId="{0440594A-E9A8-4C30-BA7E-8C1EF454613F}" type="presOf" srcId="{6213DE51-0E9C-468E-ACA4-8AF2CD2885D6}" destId="{283AB5AB-5E8B-4C89-BB65-26DF9C59D943}" srcOrd="0" destOrd="0" presId="urn:microsoft.com/office/officeart/2005/8/layout/default"/>
    <dgm:cxn modelId="{E5EC626F-D212-4B83-8F26-80F35678D24D}" srcId="{48E71588-5CF8-4C46-9EDD-41E3E4D47220}" destId="{E34F2704-EF76-476D-BF02-11E51478AF8F}" srcOrd="2" destOrd="0" parTransId="{6B58D3DF-F932-4899-B422-2FBBFEAAD1F5}" sibTransId="{E7857E05-68B8-420E-8602-1855A78D7434}"/>
    <dgm:cxn modelId="{960B9189-DE97-4B29-8F5D-CFD3BE381F5F}" srcId="{48E71588-5CF8-4C46-9EDD-41E3E4D47220}" destId="{59A74558-07FF-4FAF-9B3C-C371E0393580}" srcOrd="1" destOrd="0" parTransId="{ECD74BE4-054A-48E7-BAD0-9EF629FDF7E3}" sibTransId="{0370DFCE-3C19-4EF2-BE7D-99BA79729B2B}"/>
    <dgm:cxn modelId="{A734538E-B71D-4CD8-B1FD-73A2FE91A383}" type="presOf" srcId="{59A74558-07FF-4FAF-9B3C-C371E0393580}" destId="{D046E908-A17F-4F05-95A1-7404B38B3325}" srcOrd="0" destOrd="0" presId="urn:microsoft.com/office/officeart/2005/8/layout/default"/>
    <dgm:cxn modelId="{FE7B77C9-9AA4-485A-B51E-5A1D624EDB8E}" type="presOf" srcId="{E34F2704-EF76-476D-BF02-11E51478AF8F}" destId="{46C9A918-A618-49EE-A7F8-9C98120C646D}" srcOrd="0" destOrd="0" presId="urn:microsoft.com/office/officeart/2005/8/layout/default"/>
    <dgm:cxn modelId="{016868D6-00E3-4C71-8799-3CCF843132DC}" srcId="{48E71588-5CF8-4C46-9EDD-41E3E4D47220}" destId="{6806D35D-3FED-44F7-AB69-5B59C41406A8}" srcOrd="0" destOrd="0" parTransId="{47930718-1D85-461E-AFDD-A1A195AF40F2}" sibTransId="{E23D72D6-6B87-4898-B3C8-8F29E19F4400}"/>
    <dgm:cxn modelId="{AED13BA0-4F5E-48E4-8A59-3A2A3882257B}" type="presParOf" srcId="{B1F438A7-DCBC-49CC-952B-06A3DE1CD403}" destId="{DFEA63D4-9B8E-4ACE-AD5C-977E5E429FD7}" srcOrd="0" destOrd="0" presId="urn:microsoft.com/office/officeart/2005/8/layout/default"/>
    <dgm:cxn modelId="{DD0B915A-5EB9-4B9B-87D4-DB63EA67C3C2}" type="presParOf" srcId="{B1F438A7-DCBC-49CC-952B-06A3DE1CD403}" destId="{18B935A1-09DB-4822-A1AF-BB1F856F1F8E}" srcOrd="1" destOrd="0" presId="urn:microsoft.com/office/officeart/2005/8/layout/default"/>
    <dgm:cxn modelId="{3741D14D-0F5A-4343-9CEC-923BE9330273}" type="presParOf" srcId="{B1F438A7-DCBC-49CC-952B-06A3DE1CD403}" destId="{D046E908-A17F-4F05-95A1-7404B38B3325}" srcOrd="2" destOrd="0" presId="urn:microsoft.com/office/officeart/2005/8/layout/default"/>
    <dgm:cxn modelId="{82BF2740-2870-4E2C-A534-1571661A235F}" type="presParOf" srcId="{B1F438A7-DCBC-49CC-952B-06A3DE1CD403}" destId="{13DC9085-A90B-49A8-9060-6E4384D7AF9F}" srcOrd="3" destOrd="0" presId="urn:microsoft.com/office/officeart/2005/8/layout/default"/>
    <dgm:cxn modelId="{C23C8FC1-8EDD-42AB-B8F8-B4780BF2FD98}" type="presParOf" srcId="{B1F438A7-DCBC-49CC-952B-06A3DE1CD403}" destId="{46C9A918-A618-49EE-A7F8-9C98120C646D}" srcOrd="4" destOrd="0" presId="urn:microsoft.com/office/officeart/2005/8/layout/default"/>
    <dgm:cxn modelId="{36C00274-94AD-4FDD-8EE4-F0DEFF891DED}" type="presParOf" srcId="{B1F438A7-DCBC-49CC-952B-06A3DE1CD403}" destId="{27C6D845-D4E9-491A-AB37-1351339D46B9}" srcOrd="5" destOrd="0" presId="urn:microsoft.com/office/officeart/2005/8/layout/default"/>
    <dgm:cxn modelId="{03DFBAFC-2BBE-43EB-BDFB-4E3708E7CCEE}" type="presParOf" srcId="{B1F438A7-DCBC-49CC-952B-06A3DE1CD403}" destId="{283AB5AB-5E8B-4C89-BB65-26DF9C59D9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23F0D-E297-471C-A556-DD567C7AAFA9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DB91E76-B917-42B3-9AA7-63A8F080E886}">
      <dgm:prSet phldrT="[نص]" custT="1"/>
      <dgm:spPr/>
      <dgm:t>
        <a:bodyPr/>
        <a:lstStyle/>
        <a:p>
          <a:pPr rtl="1"/>
          <a:r>
            <a:rPr lang="ar-SA" sz="2800" dirty="0"/>
            <a:t>الاعتمادية</a:t>
          </a:r>
        </a:p>
      </dgm:t>
    </dgm:pt>
    <dgm:pt modelId="{BBFF90F4-EB3B-488A-9053-718A8577FF84}" type="parTrans" cxnId="{2853E1CF-C8AB-4084-A9A5-FC90474C58A7}">
      <dgm:prSet/>
      <dgm:spPr/>
      <dgm:t>
        <a:bodyPr/>
        <a:lstStyle/>
        <a:p>
          <a:pPr rtl="1"/>
          <a:endParaRPr lang="ar-SA"/>
        </a:p>
      </dgm:t>
    </dgm:pt>
    <dgm:pt modelId="{17D6D471-1D3B-48F0-B831-9749742AC434}" type="sibTrans" cxnId="{2853E1CF-C8AB-4084-A9A5-FC90474C58A7}">
      <dgm:prSet/>
      <dgm:spPr/>
      <dgm:t>
        <a:bodyPr/>
        <a:lstStyle/>
        <a:p>
          <a:pPr rtl="1"/>
          <a:endParaRPr lang="ar-SA"/>
        </a:p>
      </dgm:t>
    </dgm:pt>
    <dgm:pt modelId="{0E50AF8C-8846-45E2-A4B9-F65399ECA5AA}">
      <dgm:prSet phldrT="[نص]" custT="1"/>
      <dgm:spPr/>
      <dgm:t>
        <a:bodyPr/>
        <a:lstStyle/>
        <a:p>
          <a:pPr rtl="1">
            <a:buFont typeface="+mj-lt"/>
            <a:buAutoNum type="arabicPeriod"/>
          </a:pPr>
          <a:r>
            <a:rPr lang="ar-SA" sz="2800" b="0" dirty="0"/>
            <a:t>مدى إمكانية وتوفر الحصول على الخدمة</a:t>
          </a:r>
        </a:p>
      </dgm:t>
    </dgm:pt>
    <dgm:pt modelId="{9E052575-02A7-4C41-9063-4D0D4FC8429B}" type="parTrans" cxnId="{4B65AF02-9DC0-4B78-B61B-D7EE8B06C84F}">
      <dgm:prSet/>
      <dgm:spPr/>
      <dgm:t>
        <a:bodyPr/>
        <a:lstStyle/>
        <a:p>
          <a:pPr rtl="1"/>
          <a:endParaRPr lang="ar-SA"/>
        </a:p>
      </dgm:t>
    </dgm:pt>
    <dgm:pt modelId="{6F2316CF-43FA-4976-B326-549E303C6F3F}" type="sibTrans" cxnId="{4B65AF02-9DC0-4B78-B61B-D7EE8B06C84F}">
      <dgm:prSet/>
      <dgm:spPr/>
      <dgm:t>
        <a:bodyPr/>
        <a:lstStyle/>
        <a:p>
          <a:pPr rtl="1"/>
          <a:endParaRPr lang="ar-SA"/>
        </a:p>
      </dgm:t>
    </dgm:pt>
    <dgm:pt modelId="{3A45720E-F45C-4C0F-B057-BDFCCF48C595}">
      <dgm:prSet phldrT="[نص]" custT="1"/>
      <dgm:spPr/>
      <dgm:t>
        <a:bodyPr/>
        <a:lstStyle/>
        <a:p>
          <a:pPr rtl="1"/>
          <a:r>
            <a:rPr lang="ar-SA" sz="2800" dirty="0"/>
            <a:t>الأمان</a:t>
          </a:r>
        </a:p>
      </dgm:t>
    </dgm:pt>
    <dgm:pt modelId="{7220C5E6-31C1-45FD-9B06-D3BF778B0E35}" type="parTrans" cxnId="{3445CB12-CAD6-4E05-83EF-FD0F3E848D4C}">
      <dgm:prSet/>
      <dgm:spPr/>
      <dgm:t>
        <a:bodyPr/>
        <a:lstStyle/>
        <a:p>
          <a:pPr rtl="1"/>
          <a:endParaRPr lang="ar-SA"/>
        </a:p>
      </dgm:t>
    </dgm:pt>
    <dgm:pt modelId="{C81A2971-F29D-43AD-8236-B2AE88A354C4}" type="sibTrans" cxnId="{3445CB12-CAD6-4E05-83EF-FD0F3E848D4C}">
      <dgm:prSet/>
      <dgm:spPr/>
      <dgm:t>
        <a:bodyPr/>
        <a:lstStyle/>
        <a:p>
          <a:pPr rtl="1"/>
          <a:endParaRPr lang="ar-SA"/>
        </a:p>
      </dgm:t>
    </dgm:pt>
    <dgm:pt modelId="{5D535A8E-4859-49DC-AE6F-37C6C945C76A}">
      <dgm:prSet phldrT="[نص]" custT="1"/>
      <dgm:spPr/>
      <dgm:t>
        <a:bodyPr/>
        <a:lstStyle/>
        <a:p>
          <a:pPr rtl="1"/>
          <a:r>
            <a:rPr lang="ar-SA" sz="2800" dirty="0"/>
            <a:t>المصداقية</a:t>
          </a:r>
        </a:p>
      </dgm:t>
    </dgm:pt>
    <dgm:pt modelId="{31AB70F8-6E2A-4473-B627-7DBDA47A1527}" type="parTrans" cxnId="{00DE015F-1C40-488F-AE70-3B18B56F2B54}">
      <dgm:prSet/>
      <dgm:spPr/>
      <dgm:t>
        <a:bodyPr/>
        <a:lstStyle/>
        <a:p>
          <a:pPr rtl="1"/>
          <a:endParaRPr lang="ar-SA"/>
        </a:p>
      </dgm:t>
    </dgm:pt>
    <dgm:pt modelId="{C8D81774-46C1-4754-A521-C75477A6258C}" type="sibTrans" cxnId="{00DE015F-1C40-488F-AE70-3B18B56F2B54}">
      <dgm:prSet/>
      <dgm:spPr/>
      <dgm:t>
        <a:bodyPr/>
        <a:lstStyle/>
        <a:p>
          <a:pPr rtl="1"/>
          <a:endParaRPr lang="ar-SA"/>
        </a:p>
      </dgm:t>
    </dgm:pt>
    <dgm:pt modelId="{163FFCE6-A3F4-4D3D-8138-B4D8F2E109FD}">
      <dgm:prSet phldrT="[نص]" custT="1"/>
      <dgm:spPr/>
      <dgm:t>
        <a:bodyPr/>
        <a:lstStyle/>
        <a:p>
          <a:pPr rtl="1"/>
          <a:r>
            <a:rPr lang="ar-SA" sz="2800" b="1" dirty="0"/>
            <a:t>المعرفة والإدراك</a:t>
          </a:r>
          <a:endParaRPr lang="ar-SA" sz="2800" dirty="0"/>
        </a:p>
      </dgm:t>
    </dgm:pt>
    <dgm:pt modelId="{86B3C99A-C4B0-4293-B6E3-D6BEF4F33A7F}" type="parTrans" cxnId="{FDDE9486-4D56-4066-B733-D8B7D0DF4DB7}">
      <dgm:prSet/>
      <dgm:spPr/>
      <dgm:t>
        <a:bodyPr/>
        <a:lstStyle/>
        <a:p>
          <a:pPr rtl="1"/>
          <a:endParaRPr lang="ar-SA"/>
        </a:p>
      </dgm:t>
    </dgm:pt>
    <dgm:pt modelId="{1E9DE56F-4ED2-4180-B18E-4E402A303FFF}" type="sibTrans" cxnId="{FDDE9486-4D56-4066-B733-D8B7D0DF4DB7}">
      <dgm:prSet/>
      <dgm:spPr/>
      <dgm:t>
        <a:bodyPr/>
        <a:lstStyle/>
        <a:p>
          <a:pPr rtl="1"/>
          <a:endParaRPr lang="ar-SA"/>
        </a:p>
      </dgm:t>
    </dgm:pt>
    <dgm:pt modelId="{C1D05737-68A7-41DF-A63C-70ADA623699A}">
      <dgm:prSet phldrT="[نص]" custT="1"/>
      <dgm:spPr/>
      <dgm:t>
        <a:bodyPr/>
        <a:lstStyle/>
        <a:p>
          <a:pPr rtl="1"/>
          <a:r>
            <a:rPr lang="ar-SA" sz="2800" dirty="0"/>
            <a:t>الاستجابة</a:t>
          </a:r>
        </a:p>
      </dgm:t>
    </dgm:pt>
    <dgm:pt modelId="{0631F40E-CEFF-45F9-841B-3B529DB0AC1A}" type="parTrans" cxnId="{EE8F3339-1D77-48A2-9793-E8477B9B64F4}">
      <dgm:prSet/>
      <dgm:spPr/>
      <dgm:t>
        <a:bodyPr/>
        <a:lstStyle/>
        <a:p>
          <a:pPr rtl="1"/>
          <a:endParaRPr lang="ar-SA"/>
        </a:p>
      </dgm:t>
    </dgm:pt>
    <dgm:pt modelId="{D97EA50C-3E2F-449C-B66A-C25788B9327A}" type="sibTrans" cxnId="{EE8F3339-1D77-48A2-9793-E8477B9B64F4}">
      <dgm:prSet/>
      <dgm:spPr/>
      <dgm:t>
        <a:bodyPr/>
        <a:lstStyle/>
        <a:p>
          <a:pPr rtl="1"/>
          <a:endParaRPr lang="ar-SA"/>
        </a:p>
      </dgm:t>
    </dgm:pt>
    <dgm:pt modelId="{94835B82-AD60-410B-B2FD-CEB080D5CB51}">
      <dgm:prSet phldrT="[نص]" custT="1"/>
      <dgm:spPr/>
      <dgm:t>
        <a:bodyPr/>
        <a:lstStyle/>
        <a:p>
          <a:pPr rtl="1"/>
          <a:r>
            <a:rPr lang="ar-SA" sz="2800" b="1"/>
            <a:t>الكفاءة والجدارة</a:t>
          </a:r>
          <a:endParaRPr lang="ar-SA" sz="2800" dirty="0"/>
        </a:p>
      </dgm:t>
    </dgm:pt>
    <dgm:pt modelId="{362EF305-506D-44B7-ACDD-954E301F2C71}" type="parTrans" cxnId="{376A8E2E-3A5A-4E35-884E-029C25DD587C}">
      <dgm:prSet/>
      <dgm:spPr/>
      <dgm:t>
        <a:bodyPr/>
        <a:lstStyle/>
        <a:p>
          <a:pPr rtl="1"/>
          <a:endParaRPr lang="ar-SA"/>
        </a:p>
      </dgm:t>
    </dgm:pt>
    <dgm:pt modelId="{2709FBC7-C24A-4B2C-9749-D6229D6039E8}" type="sibTrans" cxnId="{376A8E2E-3A5A-4E35-884E-029C25DD587C}">
      <dgm:prSet/>
      <dgm:spPr/>
      <dgm:t>
        <a:bodyPr/>
        <a:lstStyle/>
        <a:p>
          <a:pPr rtl="1"/>
          <a:endParaRPr lang="ar-SA"/>
        </a:p>
      </dgm:t>
    </dgm:pt>
    <dgm:pt modelId="{A5005B84-C125-4E95-8569-3DD6E11BF006}">
      <dgm:prSet phldrT="[نص]" custT="1"/>
      <dgm:spPr/>
      <dgm:t>
        <a:bodyPr/>
        <a:lstStyle/>
        <a:p>
          <a:pPr rtl="1"/>
          <a:r>
            <a:rPr lang="ar-SA" sz="2800" dirty="0"/>
            <a:t>الاتصالات</a:t>
          </a:r>
        </a:p>
      </dgm:t>
    </dgm:pt>
    <dgm:pt modelId="{392CE7AC-BF8C-401B-B395-D65EA0E7C06D}" type="parTrans" cxnId="{30CAF55F-8EE7-441A-BE27-ACCB9C5E0E29}">
      <dgm:prSet/>
      <dgm:spPr/>
      <dgm:t>
        <a:bodyPr/>
        <a:lstStyle/>
        <a:p>
          <a:pPr rtl="1"/>
          <a:endParaRPr lang="ar-SA"/>
        </a:p>
      </dgm:t>
    </dgm:pt>
    <dgm:pt modelId="{7B115CB0-771F-42F7-AC9C-2EBCB0E04519}" type="sibTrans" cxnId="{30CAF55F-8EE7-441A-BE27-ACCB9C5E0E29}">
      <dgm:prSet/>
      <dgm:spPr/>
      <dgm:t>
        <a:bodyPr/>
        <a:lstStyle/>
        <a:p>
          <a:pPr rtl="1"/>
          <a:endParaRPr lang="ar-SA"/>
        </a:p>
      </dgm:t>
    </dgm:pt>
    <dgm:pt modelId="{92931B09-3A2E-4560-9BD8-30FB35293EDC}" type="pres">
      <dgm:prSet presAssocID="{C8423F0D-E297-471C-A556-DD567C7AAFA9}" presName="cycle" presStyleCnt="0">
        <dgm:presLayoutVars>
          <dgm:dir/>
          <dgm:resizeHandles val="exact"/>
        </dgm:presLayoutVars>
      </dgm:prSet>
      <dgm:spPr/>
    </dgm:pt>
    <dgm:pt modelId="{EDE66FEB-CC49-4543-8B41-8983E6BC914B}" type="pres">
      <dgm:prSet presAssocID="{7DB91E76-B917-42B3-9AA7-63A8F080E886}" presName="node" presStyleLbl="node1" presStyleIdx="0" presStyleCnt="8" custScaleX="180055" custRadScaleRad="45755" custRadScaleInc="-72171">
        <dgm:presLayoutVars>
          <dgm:bulletEnabled val="1"/>
        </dgm:presLayoutVars>
      </dgm:prSet>
      <dgm:spPr/>
    </dgm:pt>
    <dgm:pt modelId="{B74E38A0-3B50-4AD1-A7B5-E5CA754647D4}" type="pres">
      <dgm:prSet presAssocID="{7DB91E76-B917-42B3-9AA7-63A8F080E886}" presName="spNode" presStyleCnt="0"/>
      <dgm:spPr/>
    </dgm:pt>
    <dgm:pt modelId="{C0F83445-3755-4E1F-9728-6E52ABC906F3}" type="pres">
      <dgm:prSet presAssocID="{17D6D471-1D3B-48F0-B831-9749742AC434}" presName="sibTrans" presStyleLbl="sibTrans1D1" presStyleIdx="0" presStyleCnt="8"/>
      <dgm:spPr/>
    </dgm:pt>
    <dgm:pt modelId="{033F3EFE-4DD1-43A3-844F-C28F69CA2694}" type="pres">
      <dgm:prSet presAssocID="{0E50AF8C-8846-45E2-A4B9-F65399ECA5AA}" presName="node" presStyleLbl="node1" presStyleIdx="1" presStyleCnt="8" custScaleX="211437" custRadScaleRad="131854" custRadScaleInc="101793">
        <dgm:presLayoutVars>
          <dgm:bulletEnabled val="1"/>
        </dgm:presLayoutVars>
      </dgm:prSet>
      <dgm:spPr/>
    </dgm:pt>
    <dgm:pt modelId="{351BDF28-F189-425C-AD39-EC652FCA3AEE}" type="pres">
      <dgm:prSet presAssocID="{0E50AF8C-8846-45E2-A4B9-F65399ECA5AA}" presName="spNode" presStyleCnt="0"/>
      <dgm:spPr/>
    </dgm:pt>
    <dgm:pt modelId="{CFB73524-7E8B-4505-859E-C7C14407F9CC}" type="pres">
      <dgm:prSet presAssocID="{6F2316CF-43FA-4976-B326-549E303C6F3F}" presName="sibTrans" presStyleLbl="sibTrans1D1" presStyleIdx="1" presStyleCnt="8"/>
      <dgm:spPr/>
    </dgm:pt>
    <dgm:pt modelId="{A730417D-7643-40AF-B2DF-E8184E0A1032}" type="pres">
      <dgm:prSet presAssocID="{3A45720E-F45C-4C0F-B057-BDFCCF48C595}" presName="node" presStyleLbl="node1" presStyleIdx="2" presStyleCnt="8" custScaleX="180055" custRadScaleRad="132738" custRadScaleInc="0">
        <dgm:presLayoutVars>
          <dgm:bulletEnabled val="1"/>
        </dgm:presLayoutVars>
      </dgm:prSet>
      <dgm:spPr/>
    </dgm:pt>
    <dgm:pt modelId="{F03388FE-19CA-4888-8BE3-89900DB33973}" type="pres">
      <dgm:prSet presAssocID="{3A45720E-F45C-4C0F-B057-BDFCCF48C595}" presName="spNode" presStyleCnt="0"/>
      <dgm:spPr/>
    </dgm:pt>
    <dgm:pt modelId="{21566EC6-18A0-4569-A9D9-4EB1E3B51518}" type="pres">
      <dgm:prSet presAssocID="{C81A2971-F29D-43AD-8236-B2AE88A354C4}" presName="sibTrans" presStyleLbl="sibTrans1D1" presStyleIdx="2" presStyleCnt="8"/>
      <dgm:spPr/>
    </dgm:pt>
    <dgm:pt modelId="{F6FE9D0B-3D17-4934-9704-7E6CA0695D65}" type="pres">
      <dgm:prSet presAssocID="{5D535A8E-4859-49DC-AE6F-37C6C945C76A}" presName="node" presStyleLbl="node1" presStyleIdx="3" presStyleCnt="8" custScaleX="180055" custRadScaleRad="143645" custRadScaleInc="-72916">
        <dgm:presLayoutVars>
          <dgm:bulletEnabled val="1"/>
        </dgm:presLayoutVars>
      </dgm:prSet>
      <dgm:spPr/>
    </dgm:pt>
    <dgm:pt modelId="{0891C44A-AF6D-40F3-890B-1D111E218CD8}" type="pres">
      <dgm:prSet presAssocID="{5D535A8E-4859-49DC-AE6F-37C6C945C76A}" presName="spNode" presStyleCnt="0"/>
      <dgm:spPr/>
    </dgm:pt>
    <dgm:pt modelId="{B5FF4EB1-2179-493B-9E63-03B756AF81BB}" type="pres">
      <dgm:prSet presAssocID="{C8D81774-46C1-4754-A521-C75477A6258C}" presName="sibTrans" presStyleLbl="sibTrans1D1" presStyleIdx="3" presStyleCnt="8"/>
      <dgm:spPr/>
    </dgm:pt>
    <dgm:pt modelId="{BCCA3221-1A03-4BC5-BE02-56EE8985139D}" type="pres">
      <dgm:prSet presAssocID="{163FFCE6-A3F4-4D3D-8138-B4D8F2E109FD}" presName="node" presStyleLbl="node1" presStyleIdx="4" presStyleCnt="8" custScaleX="180055" custRadScaleRad="43715" custRadScaleInc="34283">
        <dgm:presLayoutVars>
          <dgm:bulletEnabled val="1"/>
        </dgm:presLayoutVars>
      </dgm:prSet>
      <dgm:spPr/>
    </dgm:pt>
    <dgm:pt modelId="{EF71B2F1-F688-4B78-A5C0-9C826DD160D5}" type="pres">
      <dgm:prSet presAssocID="{163FFCE6-A3F4-4D3D-8138-B4D8F2E109FD}" presName="spNode" presStyleCnt="0"/>
      <dgm:spPr/>
    </dgm:pt>
    <dgm:pt modelId="{02413EE1-8FD9-4E03-9716-E2492C32F4D9}" type="pres">
      <dgm:prSet presAssocID="{1E9DE56F-4ED2-4180-B18E-4E402A303FFF}" presName="sibTrans" presStyleLbl="sibTrans1D1" presStyleIdx="4" presStyleCnt="8"/>
      <dgm:spPr/>
    </dgm:pt>
    <dgm:pt modelId="{303F82B6-18E0-4B38-B96C-78EF213890BD}" type="pres">
      <dgm:prSet presAssocID="{C1D05737-68A7-41DF-A63C-70ADA623699A}" presName="node" presStyleLbl="node1" presStyleIdx="5" presStyleCnt="8" custScaleX="180055" custRadScaleRad="158720" custRadScaleInc="80073">
        <dgm:presLayoutVars>
          <dgm:bulletEnabled val="1"/>
        </dgm:presLayoutVars>
      </dgm:prSet>
      <dgm:spPr/>
    </dgm:pt>
    <dgm:pt modelId="{70EFFC2F-1677-4F79-98A7-3D8ACA3F9D3D}" type="pres">
      <dgm:prSet presAssocID="{C1D05737-68A7-41DF-A63C-70ADA623699A}" presName="spNode" presStyleCnt="0"/>
      <dgm:spPr/>
    </dgm:pt>
    <dgm:pt modelId="{B68F1060-4AFA-422D-AF0F-E7A2E1E0C0EB}" type="pres">
      <dgm:prSet presAssocID="{D97EA50C-3E2F-449C-B66A-C25788B9327A}" presName="sibTrans" presStyleLbl="sibTrans1D1" presStyleIdx="5" presStyleCnt="8"/>
      <dgm:spPr/>
    </dgm:pt>
    <dgm:pt modelId="{EA9213CD-9FA3-46DD-A57A-6D8FFB2DAA34}" type="pres">
      <dgm:prSet presAssocID="{94835B82-AD60-410B-B2FD-CEB080D5CB51}" presName="node" presStyleLbl="node1" presStyleIdx="6" presStyleCnt="8" custScaleX="180055" custRadScaleRad="150004" custRadScaleInc="12742">
        <dgm:presLayoutVars>
          <dgm:bulletEnabled val="1"/>
        </dgm:presLayoutVars>
      </dgm:prSet>
      <dgm:spPr/>
    </dgm:pt>
    <dgm:pt modelId="{17734CAE-4703-4B5E-8CBE-457DAB30D9CF}" type="pres">
      <dgm:prSet presAssocID="{94835B82-AD60-410B-B2FD-CEB080D5CB51}" presName="spNode" presStyleCnt="0"/>
      <dgm:spPr/>
    </dgm:pt>
    <dgm:pt modelId="{2D027B46-06F9-4C33-84FD-9EF0CECF4AFE}" type="pres">
      <dgm:prSet presAssocID="{2709FBC7-C24A-4B2C-9749-D6229D6039E8}" presName="sibTrans" presStyleLbl="sibTrans1D1" presStyleIdx="6" presStyleCnt="8"/>
      <dgm:spPr/>
    </dgm:pt>
    <dgm:pt modelId="{FF206AF5-451A-4F3C-A26E-1C307AE88361}" type="pres">
      <dgm:prSet presAssocID="{A5005B84-C125-4E95-8569-3DD6E11BF006}" presName="node" presStyleLbl="node1" presStyleIdx="7" presStyleCnt="8" custScaleX="224973" custRadScaleRad="141218" custRadScaleInc="-104778">
        <dgm:presLayoutVars>
          <dgm:bulletEnabled val="1"/>
        </dgm:presLayoutVars>
      </dgm:prSet>
      <dgm:spPr/>
    </dgm:pt>
    <dgm:pt modelId="{77BAAFD6-B629-4833-ADA3-56CA2A26DEB5}" type="pres">
      <dgm:prSet presAssocID="{A5005B84-C125-4E95-8569-3DD6E11BF006}" presName="spNode" presStyleCnt="0"/>
      <dgm:spPr/>
    </dgm:pt>
    <dgm:pt modelId="{3B7BF416-AAED-4E09-B361-5015E1F3EB35}" type="pres">
      <dgm:prSet presAssocID="{7B115CB0-771F-42F7-AC9C-2EBCB0E04519}" presName="sibTrans" presStyleLbl="sibTrans1D1" presStyleIdx="7" presStyleCnt="8"/>
      <dgm:spPr/>
    </dgm:pt>
  </dgm:ptLst>
  <dgm:cxnLst>
    <dgm:cxn modelId="{4B65AF02-9DC0-4B78-B61B-D7EE8B06C84F}" srcId="{C8423F0D-E297-471C-A556-DD567C7AAFA9}" destId="{0E50AF8C-8846-45E2-A4B9-F65399ECA5AA}" srcOrd="1" destOrd="0" parTransId="{9E052575-02A7-4C41-9063-4D0D4FC8429B}" sibTransId="{6F2316CF-43FA-4976-B326-549E303C6F3F}"/>
    <dgm:cxn modelId="{68A9B90F-814E-473C-864E-3E931E0640F9}" type="presOf" srcId="{C81A2971-F29D-43AD-8236-B2AE88A354C4}" destId="{21566EC6-18A0-4569-A9D9-4EB1E3B51518}" srcOrd="0" destOrd="0" presId="urn:microsoft.com/office/officeart/2005/8/layout/cycle6"/>
    <dgm:cxn modelId="{DE288F10-5D04-4C35-8544-2483845C7CD5}" type="presOf" srcId="{163FFCE6-A3F4-4D3D-8138-B4D8F2E109FD}" destId="{BCCA3221-1A03-4BC5-BE02-56EE8985139D}" srcOrd="0" destOrd="0" presId="urn:microsoft.com/office/officeart/2005/8/layout/cycle6"/>
    <dgm:cxn modelId="{3445CB12-CAD6-4E05-83EF-FD0F3E848D4C}" srcId="{C8423F0D-E297-471C-A556-DD567C7AAFA9}" destId="{3A45720E-F45C-4C0F-B057-BDFCCF48C595}" srcOrd="2" destOrd="0" parTransId="{7220C5E6-31C1-45FD-9B06-D3BF778B0E35}" sibTransId="{C81A2971-F29D-43AD-8236-B2AE88A354C4}"/>
    <dgm:cxn modelId="{67E90B26-F98F-4068-A5EA-1023AA8C8664}" type="presOf" srcId="{5D535A8E-4859-49DC-AE6F-37C6C945C76A}" destId="{F6FE9D0B-3D17-4934-9704-7E6CA0695D65}" srcOrd="0" destOrd="0" presId="urn:microsoft.com/office/officeart/2005/8/layout/cycle6"/>
    <dgm:cxn modelId="{483CE827-5E8A-42CB-89EA-0802330114FA}" type="presOf" srcId="{1E9DE56F-4ED2-4180-B18E-4E402A303FFF}" destId="{02413EE1-8FD9-4E03-9716-E2492C32F4D9}" srcOrd="0" destOrd="0" presId="urn:microsoft.com/office/officeart/2005/8/layout/cycle6"/>
    <dgm:cxn modelId="{376A8E2E-3A5A-4E35-884E-029C25DD587C}" srcId="{C8423F0D-E297-471C-A556-DD567C7AAFA9}" destId="{94835B82-AD60-410B-B2FD-CEB080D5CB51}" srcOrd="6" destOrd="0" parTransId="{362EF305-506D-44B7-ACDD-954E301F2C71}" sibTransId="{2709FBC7-C24A-4B2C-9749-D6229D6039E8}"/>
    <dgm:cxn modelId="{D4042C30-4D37-4501-9E4C-D254C7A50142}" type="presOf" srcId="{7B115CB0-771F-42F7-AC9C-2EBCB0E04519}" destId="{3B7BF416-AAED-4E09-B361-5015E1F3EB35}" srcOrd="0" destOrd="0" presId="urn:microsoft.com/office/officeart/2005/8/layout/cycle6"/>
    <dgm:cxn modelId="{921E2933-7AA5-447E-B2E1-2F1385464778}" type="presOf" srcId="{94835B82-AD60-410B-B2FD-CEB080D5CB51}" destId="{EA9213CD-9FA3-46DD-A57A-6D8FFB2DAA34}" srcOrd="0" destOrd="0" presId="urn:microsoft.com/office/officeart/2005/8/layout/cycle6"/>
    <dgm:cxn modelId="{EE8F3339-1D77-48A2-9793-E8477B9B64F4}" srcId="{C8423F0D-E297-471C-A556-DD567C7AAFA9}" destId="{C1D05737-68A7-41DF-A63C-70ADA623699A}" srcOrd="5" destOrd="0" parTransId="{0631F40E-CEFF-45F9-841B-3B529DB0AC1A}" sibTransId="{D97EA50C-3E2F-449C-B66A-C25788B9327A}"/>
    <dgm:cxn modelId="{C231E33E-38EA-47E2-AB9D-F725CEE1D6D9}" type="presOf" srcId="{C1D05737-68A7-41DF-A63C-70ADA623699A}" destId="{303F82B6-18E0-4B38-B96C-78EF213890BD}" srcOrd="0" destOrd="0" presId="urn:microsoft.com/office/officeart/2005/8/layout/cycle6"/>
    <dgm:cxn modelId="{00DE015F-1C40-488F-AE70-3B18B56F2B54}" srcId="{C8423F0D-E297-471C-A556-DD567C7AAFA9}" destId="{5D535A8E-4859-49DC-AE6F-37C6C945C76A}" srcOrd="3" destOrd="0" parTransId="{31AB70F8-6E2A-4473-B627-7DBDA47A1527}" sibTransId="{C8D81774-46C1-4754-A521-C75477A6258C}"/>
    <dgm:cxn modelId="{30CAF55F-8EE7-441A-BE27-ACCB9C5E0E29}" srcId="{C8423F0D-E297-471C-A556-DD567C7AAFA9}" destId="{A5005B84-C125-4E95-8569-3DD6E11BF006}" srcOrd="7" destOrd="0" parTransId="{392CE7AC-BF8C-401B-B395-D65EA0E7C06D}" sibTransId="{7B115CB0-771F-42F7-AC9C-2EBCB0E04519}"/>
    <dgm:cxn modelId="{2871156E-29DB-4FD8-B68E-FA659DD827F8}" type="presOf" srcId="{C8423F0D-E297-471C-A556-DD567C7AAFA9}" destId="{92931B09-3A2E-4560-9BD8-30FB35293EDC}" srcOrd="0" destOrd="0" presId="urn:microsoft.com/office/officeart/2005/8/layout/cycle6"/>
    <dgm:cxn modelId="{6DC11370-98FC-449A-AA58-EF47FA1C5833}" type="presOf" srcId="{D97EA50C-3E2F-449C-B66A-C25788B9327A}" destId="{B68F1060-4AFA-422D-AF0F-E7A2E1E0C0EB}" srcOrd="0" destOrd="0" presId="urn:microsoft.com/office/officeart/2005/8/layout/cycle6"/>
    <dgm:cxn modelId="{FDDE9486-4D56-4066-B733-D8B7D0DF4DB7}" srcId="{C8423F0D-E297-471C-A556-DD567C7AAFA9}" destId="{163FFCE6-A3F4-4D3D-8138-B4D8F2E109FD}" srcOrd="4" destOrd="0" parTransId="{86B3C99A-C4B0-4293-B6E3-D6BEF4F33A7F}" sibTransId="{1E9DE56F-4ED2-4180-B18E-4E402A303FFF}"/>
    <dgm:cxn modelId="{AE452EA3-F081-4A41-93BF-0FBFEC1FAD0A}" type="presOf" srcId="{17D6D471-1D3B-48F0-B831-9749742AC434}" destId="{C0F83445-3755-4E1F-9728-6E52ABC906F3}" srcOrd="0" destOrd="0" presId="urn:microsoft.com/office/officeart/2005/8/layout/cycle6"/>
    <dgm:cxn modelId="{28C01FAA-69F6-4763-8354-EE5DB88E9580}" type="presOf" srcId="{C8D81774-46C1-4754-A521-C75477A6258C}" destId="{B5FF4EB1-2179-493B-9E63-03B756AF81BB}" srcOrd="0" destOrd="0" presId="urn:microsoft.com/office/officeart/2005/8/layout/cycle6"/>
    <dgm:cxn modelId="{731E9BBF-C35A-4100-870E-AED6BD4F9533}" type="presOf" srcId="{0E50AF8C-8846-45E2-A4B9-F65399ECA5AA}" destId="{033F3EFE-4DD1-43A3-844F-C28F69CA2694}" srcOrd="0" destOrd="0" presId="urn:microsoft.com/office/officeart/2005/8/layout/cycle6"/>
    <dgm:cxn modelId="{E91325C8-0202-4CD4-BACD-8B7C37E9C1C5}" type="presOf" srcId="{6F2316CF-43FA-4976-B326-549E303C6F3F}" destId="{CFB73524-7E8B-4505-859E-C7C14407F9CC}" srcOrd="0" destOrd="0" presId="urn:microsoft.com/office/officeart/2005/8/layout/cycle6"/>
    <dgm:cxn modelId="{2853E1CF-C8AB-4084-A9A5-FC90474C58A7}" srcId="{C8423F0D-E297-471C-A556-DD567C7AAFA9}" destId="{7DB91E76-B917-42B3-9AA7-63A8F080E886}" srcOrd="0" destOrd="0" parTransId="{BBFF90F4-EB3B-488A-9053-718A8577FF84}" sibTransId="{17D6D471-1D3B-48F0-B831-9749742AC434}"/>
    <dgm:cxn modelId="{F15478D3-E0D7-4338-B3CA-DF68E4B6674C}" type="presOf" srcId="{3A45720E-F45C-4C0F-B057-BDFCCF48C595}" destId="{A730417D-7643-40AF-B2DF-E8184E0A1032}" srcOrd="0" destOrd="0" presId="urn:microsoft.com/office/officeart/2005/8/layout/cycle6"/>
    <dgm:cxn modelId="{C514B6E3-499F-417E-BC9A-8234D6C10134}" type="presOf" srcId="{A5005B84-C125-4E95-8569-3DD6E11BF006}" destId="{FF206AF5-451A-4F3C-A26E-1C307AE88361}" srcOrd="0" destOrd="0" presId="urn:microsoft.com/office/officeart/2005/8/layout/cycle6"/>
    <dgm:cxn modelId="{0ECB8DE6-F333-4F2C-8261-44A3B0FB2A4C}" type="presOf" srcId="{2709FBC7-C24A-4B2C-9749-D6229D6039E8}" destId="{2D027B46-06F9-4C33-84FD-9EF0CECF4AFE}" srcOrd="0" destOrd="0" presId="urn:microsoft.com/office/officeart/2005/8/layout/cycle6"/>
    <dgm:cxn modelId="{E55EF0FD-D262-4001-82B8-59E7C56CB3B8}" type="presOf" srcId="{7DB91E76-B917-42B3-9AA7-63A8F080E886}" destId="{EDE66FEB-CC49-4543-8B41-8983E6BC914B}" srcOrd="0" destOrd="0" presId="urn:microsoft.com/office/officeart/2005/8/layout/cycle6"/>
    <dgm:cxn modelId="{0EBEADFC-9EA8-49C7-A099-CB36EA5008D6}" type="presParOf" srcId="{92931B09-3A2E-4560-9BD8-30FB35293EDC}" destId="{EDE66FEB-CC49-4543-8B41-8983E6BC914B}" srcOrd="0" destOrd="0" presId="urn:microsoft.com/office/officeart/2005/8/layout/cycle6"/>
    <dgm:cxn modelId="{0F9D97A8-D90C-469D-ADA8-06A9AD1E3B53}" type="presParOf" srcId="{92931B09-3A2E-4560-9BD8-30FB35293EDC}" destId="{B74E38A0-3B50-4AD1-A7B5-E5CA754647D4}" srcOrd="1" destOrd="0" presId="urn:microsoft.com/office/officeart/2005/8/layout/cycle6"/>
    <dgm:cxn modelId="{ABFE866C-9252-4C98-894D-8C5386CD6AED}" type="presParOf" srcId="{92931B09-3A2E-4560-9BD8-30FB35293EDC}" destId="{C0F83445-3755-4E1F-9728-6E52ABC906F3}" srcOrd="2" destOrd="0" presId="urn:microsoft.com/office/officeart/2005/8/layout/cycle6"/>
    <dgm:cxn modelId="{57F4F792-62C1-4C64-ADA9-100482C98EDC}" type="presParOf" srcId="{92931B09-3A2E-4560-9BD8-30FB35293EDC}" destId="{033F3EFE-4DD1-43A3-844F-C28F69CA2694}" srcOrd="3" destOrd="0" presId="urn:microsoft.com/office/officeart/2005/8/layout/cycle6"/>
    <dgm:cxn modelId="{3964365F-F48B-4811-B321-B0557EDC7484}" type="presParOf" srcId="{92931B09-3A2E-4560-9BD8-30FB35293EDC}" destId="{351BDF28-F189-425C-AD39-EC652FCA3AEE}" srcOrd="4" destOrd="0" presId="urn:microsoft.com/office/officeart/2005/8/layout/cycle6"/>
    <dgm:cxn modelId="{5F94AD68-085B-4A87-8FE2-9D9BEED5C850}" type="presParOf" srcId="{92931B09-3A2E-4560-9BD8-30FB35293EDC}" destId="{CFB73524-7E8B-4505-859E-C7C14407F9CC}" srcOrd="5" destOrd="0" presId="urn:microsoft.com/office/officeart/2005/8/layout/cycle6"/>
    <dgm:cxn modelId="{DD6B9067-7E8F-4882-91AB-1600346F789C}" type="presParOf" srcId="{92931B09-3A2E-4560-9BD8-30FB35293EDC}" destId="{A730417D-7643-40AF-B2DF-E8184E0A1032}" srcOrd="6" destOrd="0" presId="urn:microsoft.com/office/officeart/2005/8/layout/cycle6"/>
    <dgm:cxn modelId="{73102129-751B-4DF4-8E3D-E25F9F7ACB35}" type="presParOf" srcId="{92931B09-3A2E-4560-9BD8-30FB35293EDC}" destId="{F03388FE-19CA-4888-8BE3-89900DB33973}" srcOrd="7" destOrd="0" presId="urn:microsoft.com/office/officeart/2005/8/layout/cycle6"/>
    <dgm:cxn modelId="{ABFDE72E-349A-4BB7-89FE-119494BF5BDE}" type="presParOf" srcId="{92931B09-3A2E-4560-9BD8-30FB35293EDC}" destId="{21566EC6-18A0-4569-A9D9-4EB1E3B51518}" srcOrd="8" destOrd="0" presId="urn:microsoft.com/office/officeart/2005/8/layout/cycle6"/>
    <dgm:cxn modelId="{8B1FC3A7-1ECC-404E-98A5-9F6C4E6A17F5}" type="presParOf" srcId="{92931B09-3A2E-4560-9BD8-30FB35293EDC}" destId="{F6FE9D0B-3D17-4934-9704-7E6CA0695D65}" srcOrd="9" destOrd="0" presId="urn:microsoft.com/office/officeart/2005/8/layout/cycle6"/>
    <dgm:cxn modelId="{F567CD3A-EDC1-4AEF-8D35-C9D968E63EE6}" type="presParOf" srcId="{92931B09-3A2E-4560-9BD8-30FB35293EDC}" destId="{0891C44A-AF6D-40F3-890B-1D111E218CD8}" srcOrd="10" destOrd="0" presId="urn:microsoft.com/office/officeart/2005/8/layout/cycle6"/>
    <dgm:cxn modelId="{C78B1CA1-A483-4E75-989A-01784A0D3A9D}" type="presParOf" srcId="{92931B09-3A2E-4560-9BD8-30FB35293EDC}" destId="{B5FF4EB1-2179-493B-9E63-03B756AF81BB}" srcOrd="11" destOrd="0" presId="urn:microsoft.com/office/officeart/2005/8/layout/cycle6"/>
    <dgm:cxn modelId="{0205606C-541C-4B3B-BEC4-AC61CB1FFDEA}" type="presParOf" srcId="{92931B09-3A2E-4560-9BD8-30FB35293EDC}" destId="{BCCA3221-1A03-4BC5-BE02-56EE8985139D}" srcOrd="12" destOrd="0" presId="urn:microsoft.com/office/officeart/2005/8/layout/cycle6"/>
    <dgm:cxn modelId="{EFAFF644-B020-4531-A554-B46884F716BF}" type="presParOf" srcId="{92931B09-3A2E-4560-9BD8-30FB35293EDC}" destId="{EF71B2F1-F688-4B78-A5C0-9C826DD160D5}" srcOrd="13" destOrd="0" presId="urn:microsoft.com/office/officeart/2005/8/layout/cycle6"/>
    <dgm:cxn modelId="{439814CD-A672-458D-8EE6-6A7675390AF8}" type="presParOf" srcId="{92931B09-3A2E-4560-9BD8-30FB35293EDC}" destId="{02413EE1-8FD9-4E03-9716-E2492C32F4D9}" srcOrd="14" destOrd="0" presId="urn:microsoft.com/office/officeart/2005/8/layout/cycle6"/>
    <dgm:cxn modelId="{9F1BD3B4-8245-426C-AF15-59806508877B}" type="presParOf" srcId="{92931B09-3A2E-4560-9BD8-30FB35293EDC}" destId="{303F82B6-18E0-4B38-B96C-78EF213890BD}" srcOrd="15" destOrd="0" presId="urn:microsoft.com/office/officeart/2005/8/layout/cycle6"/>
    <dgm:cxn modelId="{2F7C7CF8-7518-4F1E-A84B-78A715BADC5E}" type="presParOf" srcId="{92931B09-3A2E-4560-9BD8-30FB35293EDC}" destId="{70EFFC2F-1677-4F79-98A7-3D8ACA3F9D3D}" srcOrd="16" destOrd="0" presId="urn:microsoft.com/office/officeart/2005/8/layout/cycle6"/>
    <dgm:cxn modelId="{B55DBCF1-CCB7-4B5D-ADE1-6600C11BF817}" type="presParOf" srcId="{92931B09-3A2E-4560-9BD8-30FB35293EDC}" destId="{B68F1060-4AFA-422D-AF0F-E7A2E1E0C0EB}" srcOrd="17" destOrd="0" presId="urn:microsoft.com/office/officeart/2005/8/layout/cycle6"/>
    <dgm:cxn modelId="{90422EF7-E75D-42F4-8B64-9C6CA826024F}" type="presParOf" srcId="{92931B09-3A2E-4560-9BD8-30FB35293EDC}" destId="{EA9213CD-9FA3-46DD-A57A-6D8FFB2DAA34}" srcOrd="18" destOrd="0" presId="urn:microsoft.com/office/officeart/2005/8/layout/cycle6"/>
    <dgm:cxn modelId="{969F6390-6B1C-4F15-8FA1-E07184AF3131}" type="presParOf" srcId="{92931B09-3A2E-4560-9BD8-30FB35293EDC}" destId="{17734CAE-4703-4B5E-8CBE-457DAB30D9CF}" srcOrd="19" destOrd="0" presId="urn:microsoft.com/office/officeart/2005/8/layout/cycle6"/>
    <dgm:cxn modelId="{93778EE0-7A54-4831-8CD6-25777CDD4D18}" type="presParOf" srcId="{92931B09-3A2E-4560-9BD8-30FB35293EDC}" destId="{2D027B46-06F9-4C33-84FD-9EF0CECF4AFE}" srcOrd="20" destOrd="0" presId="urn:microsoft.com/office/officeart/2005/8/layout/cycle6"/>
    <dgm:cxn modelId="{30E77813-2CAC-4935-BD90-DB402E4DC1AD}" type="presParOf" srcId="{92931B09-3A2E-4560-9BD8-30FB35293EDC}" destId="{FF206AF5-451A-4F3C-A26E-1C307AE88361}" srcOrd="21" destOrd="0" presId="urn:microsoft.com/office/officeart/2005/8/layout/cycle6"/>
    <dgm:cxn modelId="{1C88E4CB-115B-42FF-B1DC-ED6FC3475A7C}" type="presParOf" srcId="{92931B09-3A2E-4560-9BD8-30FB35293EDC}" destId="{77BAAFD6-B629-4833-ADA3-56CA2A26DEB5}" srcOrd="22" destOrd="0" presId="urn:microsoft.com/office/officeart/2005/8/layout/cycle6"/>
    <dgm:cxn modelId="{410E8E1B-703C-42CA-A6E4-2B04ED430B5E}" type="presParOf" srcId="{92931B09-3A2E-4560-9BD8-30FB35293EDC}" destId="{3B7BF416-AAED-4E09-B361-5015E1F3EB3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A65ECC-FC78-4F69-B044-6C140D820D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199CFD9-2F52-4FAB-B017-17E8FF062EE5}">
      <dgm:prSet phldrT="[نص]"/>
      <dgm:spPr/>
      <dgm:t>
        <a:bodyPr/>
        <a:lstStyle/>
        <a:p>
          <a:pPr rtl="1"/>
          <a:r>
            <a:rPr lang="ar-SA" b="1" dirty="0"/>
            <a:t>1/ مرحلة الاختبار قبل التقديم</a:t>
          </a:r>
          <a:endParaRPr lang="ar-SA" dirty="0"/>
        </a:p>
      </dgm:t>
    </dgm:pt>
    <dgm:pt modelId="{1EBE65D2-8D6D-48DF-A4D2-1DA23A9720A5}" type="parTrans" cxnId="{344E48B1-0C8C-429C-9C54-976492751F4C}">
      <dgm:prSet/>
      <dgm:spPr/>
      <dgm:t>
        <a:bodyPr/>
        <a:lstStyle/>
        <a:p>
          <a:pPr rtl="1"/>
          <a:endParaRPr lang="ar-SA"/>
        </a:p>
      </dgm:t>
    </dgm:pt>
    <dgm:pt modelId="{5D1354F5-C54E-4349-BA96-75D31E894ACA}" type="sibTrans" cxnId="{344E48B1-0C8C-429C-9C54-976492751F4C}">
      <dgm:prSet/>
      <dgm:spPr/>
      <dgm:t>
        <a:bodyPr/>
        <a:lstStyle/>
        <a:p>
          <a:pPr rtl="1"/>
          <a:endParaRPr lang="ar-SA"/>
        </a:p>
      </dgm:t>
    </dgm:pt>
    <dgm:pt modelId="{745D2079-FCDA-4633-86AF-82C8ABDD99FC}">
      <dgm:prSet phldrT="[نص]"/>
      <dgm:spPr/>
      <dgm:t>
        <a:bodyPr/>
        <a:lstStyle/>
        <a:p>
          <a:pPr rtl="1"/>
          <a:r>
            <a:rPr lang="ar-SA" b="1" dirty="0"/>
            <a:t>2/ إعداد تصميم مطبوع للخدمة</a:t>
          </a:r>
          <a:endParaRPr lang="ar-SA" dirty="0"/>
        </a:p>
      </dgm:t>
    </dgm:pt>
    <dgm:pt modelId="{3B3521BD-8716-4982-894D-9DB972162C5A}" type="parTrans" cxnId="{97195F91-72C1-4994-88AE-467620087392}">
      <dgm:prSet/>
      <dgm:spPr/>
      <dgm:t>
        <a:bodyPr/>
        <a:lstStyle/>
        <a:p>
          <a:pPr rtl="1"/>
          <a:endParaRPr lang="ar-SA"/>
        </a:p>
      </dgm:t>
    </dgm:pt>
    <dgm:pt modelId="{8230C173-13E1-4C6A-B3B4-2D31F04EC06D}" type="sibTrans" cxnId="{97195F91-72C1-4994-88AE-467620087392}">
      <dgm:prSet/>
      <dgm:spPr/>
      <dgm:t>
        <a:bodyPr/>
        <a:lstStyle/>
        <a:p>
          <a:pPr rtl="1"/>
          <a:endParaRPr lang="ar-SA"/>
        </a:p>
      </dgm:t>
    </dgm:pt>
    <dgm:pt modelId="{2B6FDF2B-77E8-4C33-A70D-D5D57E095294}">
      <dgm:prSet phldrT="[نص]"/>
      <dgm:spPr/>
      <dgm:t>
        <a:bodyPr/>
        <a:lstStyle/>
        <a:p>
          <a:pPr rtl="1"/>
          <a:r>
            <a:rPr lang="ar-SA" b="1" dirty="0"/>
            <a:t>3/ التقييم بعد تقديم الخدمة</a:t>
          </a:r>
          <a:endParaRPr lang="ar-SA" dirty="0"/>
        </a:p>
      </dgm:t>
    </dgm:pt>
    <dgm:pt modelId="{E2E74D9E-565B-4C29-BA8F-A4CFF590E5D0}" type="parTrans" cxnId="{6BCCC4B3-B405-4BBA-B9CE-774604E612FC}">
      <dgm:prSet/>
      <dgm:spPr/>
      <dgm:t>
        <a:bodyPr/>
        <a:lstStyle/>
        <a:p>
          <a:pPr rtl="1"/>
          <a:endParaRPr lang="ar-SA"/>
        </a:p>
      </dgm:t>
    </dgm:pt>
    <dgm:pt modelId="{2DEA2102-1DBF-431C-9596-A1295FE558A6}" type="sibTrans" cxnId="{6BCCC4B3-B405-4BBA-B9CE-774604E612FC}">
      <dgm:prSet/>
      <dgm:spPr/>
      <dgm:t>
        <a:bodyPr/>
        <a:lstStyle/>
        <a:p>
          <a:pPr rtl="1"/>
          <a:endParaRPr lang="ar-SA"/>
        </a:p>
      </dgm:t>
    </dgm:pt>
    <dgm:pt modelId="{4B91CE04-B490-4D76-81C0-7E5AC75F2667}">
      <dgm:prSet phldrT="[نص]"/>
      <dgm:spPr/>
      <dgm:t>
        <a:bodyPr/>
        <a:lstStyle/>
        <a:p>
          <a:pPr rtl="1"/>
          <a:endParaRPr lang="ar-SA" dirty="0"/>
        </a:p>
      </dgm:t>
    </dgm:pt>
    <dgm:pt modelId="{E1B9A146-218C-462F-AB08-14C9CFB2D675}" type="parTrans" cxnId="{0CE23E6B-4224-417C-A266-4383670FF175}">
      <dgm:prSet/>
      <dgm:spPr/>
      <dgm:t>
        <a:bodyPr/>
        <a:lstStyle/>
        <a:p>
          <a:pPr rtl="1"/>
          <a:endParaRPr lang="ar-SA"/>
        </a:p>
      </dgm:t>
    </dgm:pt>
    <dgm:pt modelId="{F36CA3C8-B965-484B-BF98-79FF712B5043}" type="sibTrans" cxnId="{0CE23E6B-4224-417C-A266-4383670FF175}">
      <dgm:prSet/>
      <dgm:spPr/>
      <dgm:t>
        <a:bodyPr/>
        <a:lstStyle/>
        <a:p>
          <a:pPr rtl="1"/>
          <a:endParaRPr lang="ar-SA"/>
        </a:p>
      </dgm:t>
    </dgm:pt>
    <dgm:pt modelId="{52CCB142-B04B-4D7B-8355-F0E34E705D3D}" type="pres">
      <dgm:prSet presAssocID="{30A65ECC-FC78-4F69-B044-6C140D820D39}" presName="linear" presStyleCnt="0">
        <dgm:presLayoutVars>
          <dgm:animLvl val="lvl"/>
          <dgm:resizeHandles val="exact"/>
        </dgm:presLayoutVars>
      </dgm:prSet>
      <dgm:spPr/>
    </dgm:pt>
    <dgm:pt modelId="{881301CF-83D8-4EE7-B19E-1CC6E8D173F6}" type="pres">
      <dgm:prSet presAssocID="{5199CFD9-2F52-4FAB-B017-17E8FF062E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746077-D32C-493D-8418-0521E37ECAAC}" type="pres">
      <dgm:prSet presAssocID="{5199CFD9-2F52-4FAB-B017-17E8FF062EE5}" presName="childText" presStyleLbl="revTx" presStyleIdx="0" presStyleCnt="2">
        <dgm:presLayoutVars>
          <dgm:bulletEnabled val="1"/>
        </dgm:presLayoutVars>
      </dgm:prSet>
      <dgm:spPr/>
    </dgm:pt>
    <dgm:pt modelId="{5B52FB51-63AD-4834-A580-FCF933875898}" type="pres">
      <dgm:prSet presAssocID="{2B6FDF2B-77E8-4C33-A70D-D5D57E0952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C145E7-8FC9-4D8E-B88A-ED09965CA566}" type="pres">
      <dgm:prSet presAssocID="{2B6FDF2B-77E8-4C33-A70D-D5D57E09529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CEF964-92E6-470E-8DB9-7FF78A4035B3}" type="presOf" srcId="{30A65ECC-FC78-4F69-B044-6C140D820D39}" destId="{52CCB142-B04B-4D7B-8355-F0E34E705D3D}" srcOrd="0" destOrd="0" presId="urn:microsoft.com/office/officeart/2005/8/layout/vList2"/>
    <dgm:cxn modelId="{0CE23E6B-4224-417C-A266-4383670FF175}" srcId="{2B6FDF2B-77E8-4C33-A70D-D5D57E095294}" destId="{4B91CE04-B490-4D76-81C0-7E5AC75F2667}" srcOrd="0" destOrd="0" parTransId="{E1B9A146-218C-462F-AB08-14C9CFB2D675}" sibTransId="{F36CA3C8-B965-484B-BF98-79FF712B5043}"/>
    <dgm:cxn modelId="{97195F91-72C1-4994-88AE-467620087392}" srcId="{5199CFD9-2F52-4FAB-B017-17E8FF062EE5}" destId="{745D2079-FCDA-4633-86AF-82C8ABDD99FC}" srcOrd="0" destOrd="0" parTransId="{3B3521BD-8716-4982-894D-9DB972162C5A}" sibTransId="{8230C173-13E1-4C6A-B3B4-2D31F04EC06D}"/>
    <dgm:cxn modelId="{8FF06E9B-A26C-410D-8974-EC9BBD59E9F7}" type="presOf" srcId="{4B91CE04-B490-4D76-81C0-7E5AC75F2667}" destId="{E4C145E7-8FC9-4D8E-B88A-ED09965CA566}" srcOrd="0" destOrd="0" presId="urn:microsoft.com/office/officeart/2005/8/layout/vList2"/>
    <dgm:cxn modelId="{F82350A4-52F7-4406-AD6F-DEF7DA992A14}" type="presOf" srcId="{2B6FDF2B-77E8-4C33-A70D-D5D57E095294}" destId="{5B52FB51-63AD-4834-A580-FCF933875898}" srcOrd="0" destOrd="0" presId="urn:microsoft.com/office/officeart/2005/8/layout/vList2"/>
    <dgm:cxn modelId="{344E48B1-0C8C-429C-9C54-976492751F4C}" srcId="{30A65ECC-FC78-4F69-B044-6C140D820D39}" destId="{5199CFD9-2F52-4FAB-B017-17E8FF062EE5}" srcOrd="0" destOrd="0" parTransId="{1EBE65D2-8D6D-48DF-A4D2-1DA23A9720A5}" sibTransId="{5D1354F5-C54E-4349-BA96-75D31E894ACA}"/>
    <dgm:cxn modelId="{6BCCC4B3-B405-4BBA-B9CE-774604E612FC}" srcId="{30A65ECC-FC78-4F69-B044-6C140D820D39}" destId="{2B6FDF2B-77E8-4C33-A70D-D5D57E095294}" srcOrd="1" destOrd="0" parTransId="{E2E74D9E-565B-4C29-BA8F-A4CFF590E5D0}" sibTransId="{2DEA2102-1DBF-431C-9596-A1295FE558A6}"/>
    <dgm:cxn modelId="{8E46B0C7-D6F3-4C99-9D55-964A6FB927CC}" type="presOf" srcId="{745D2079-FCDA-4633-86AF-82C8ABDD99FC}" destId="{E1746077-D32C-493D-8418-0521E37ECAAC}" srcOrd="0" destOrd="0" presId="urn:microsoft.com/office/officeart/2005/8/layout/vList2"/>
    <dgm:cxn modelId="{685BAAE2-7FA2-4A85-A4EC-F0CC375DEE70}" type="presOf" srcId="{5199CFD9-2F52-4FAB-B017-17E8FF062EE5}" destId="{881301CF-83D8-4EE7-B19E-1CC6E8D173F6}" srcOrd="0" destOrd="0" presId="urn:microsoft.com/office/officeart/2005/8/layout/vList2"/>
    <dgm:cxn modelId="{762068F9-241E-49AE-898E-2B41D7D37B5E}" type="presParOf" srcId="{52CCB142-B04B-4D7B-8355-F0E34E705D3D}" destId="{881301CF-83D8-4EE7-B19E-1CC6E8D173F6}" srcOrd="0" destOrd="0" presId="urn:microsoft.com/office/officeart/2005/8/layout/vList2"/>
    <dgm:cxn modelId="{F4691E28-728E-4174-AE4C-EA7CA926EE7B}" type="presParOf" srcId="{52CCB142-B04B-4D7B-8355-F0E34E705D3D}" destId="{E1746077-D32C-493D-8418-0521E37ECAAC}" srcOrd="1" destOrd="0" presId="urn:microsoft.com/office/officeart/2005/8/layout/vList2"/>
    <dgm:cxn modelId="{CA3287AA-A8A9-4896-8EC5-E10C7A696314}" type="presParOf" srcId="{52CCB142-B04B-4D7B-8355-F0E34E705D3D}" destId="{5B52FB51-63AD-4834-A580-FCF933875898}" srcOrd="2" destOrd="0" presId="urn:microsoft.com/office/officeart/2005/8/layout/vList2"/>
    <dgm:cxn modelId="{0AF56109-6D39-41B7-8F71-5A7C0F72EBEA}" type="presParOf" srcId="{52CCB142-B04B-4D7B-8355-F0E34E705D3D}" destId="{E4C145E7-8FC9-4D8E-B88A-ED09965CA5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A65ECC-FC78-4F69-B044-6C140D820D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199CFD9-2F52-4FAB-B017-17E8FF062EE5}">
      <dgm:prSet phldrT="[نص]"/>
      <dgm:spPr/>
      <dgm:t>
        <a:bodyPr/>
        <a:lstStyle/>
        <a:p>
          <a:pPr rtl="1"/>
          <a:r>
            <a:rPr lang="ar-SA" b="1" dirty="0"/>
            <a:t>1/ المستوى المرغوب</a:t>
          </a:r>
          <a:endParaRPr lang="ar-SA" dirty="0"/>
        </a:p>
      </dgm:t>
    </dgm:pt>
    <dgm:pt modelId="{1EBE65D2-8D6D-48DF-A4D2-1DA23A9720A5}" type="parTrans" cxnId="{344E48B1-0C8C-429C-9C54-976492751F4C}">
      <dgm:prSet/>
      <dgm:spPr/>
      <dgm:t>
        <a:bodyPr/>
        <a:lstStyle/>
        <a:p>
          <a:pPr rtl="1"/>
          <a:endParaRPr lang="ar-SA"/>
        </a:p>
      </dgm:t>
    </dgm:pt>
    <dgm:pt modelId="{5D1354F5-C54E-4349-BA96-75D31E894ACA}" type="sibTrans" cxnId="{344E48B1-0C8C-429C-9C54-976492751F4C}">
      <dgm:prSet/>
      <dgm:spPr/>
      <dgm:t>
        <a:bodyPr/>
        <a:lstStyle/>
        <a:p>
          <a:pPr rtl="1"/>
          <a:endParaRPr lang="ar-SA"/>
        </a:p>
      </dgm:t>
    </dgm:pt>
    <dgm:pt modelId="{2B6FDF2B-77E8-4C33-A70D-D5D57E095294}">
      <dgm:prSet phldrT="[نص]"/>
      <dgm:spPr/>
      <dgm:t>
        <a:bodyPr/>
        <a:lstStyle/>
        <a:p>
          <a:pPr rtl="1"/>
          <a:r>
            <a:rPr lang="ar-SA" b="1" dirty="0"/>
            <a:t>2/المستوى الملائم من التوقعات</a:t>
          </a:r>
          <a:endParaRPr lang="ar-SA" dirty="0"/>
        </a:p>
      </dgm:t>
    </dgm:pt>
    <dgm:pt modelId="{E2E74D9E-565B-4C29-BA8F-A4CFF590E5D0}" type="parTrans" cxnId="{6BCCC4B3-B405-4BBA-B9CE-774604E612FC}">
      <dgm:prSet/>
      <dgm:spPr/>
      <dgm:t>
        <a:bodyPr/>
        <a:lstStyle/>
        <a:p>
          <a:pPr rtl="1"/>
          <a:endParaRPr lang="ar-SA"/>
        </a:p>
      </dgm:t>
    </dgm:pt>
    <dgm:pt modelId="{2DEA2102-1DBF-431C-9596-A1295FE558A6}" type="sibTrans" cxnId="{6BCCC4B3-B405-4BBA-B9CE-774604E612FC}">
      <dgm:prSet/>
      <dgm:spPr/>
      <dgm:t>
        <a:bodyPr/>
        <a:lstStyle/>
        <a:p>
          <a:pPr rtl="1"/>
          <a:endParaRPr lang="ar-SA"/>
        </a:p>
      </dgm:t>
    </dgm:pt>
    <dgm:pt modelId="{52CCB142-B04B-4D7B-8355-F0E34E705D3D}" type="pres">
      <dgm:prSet presAssocID="{30A65ECC-FC78-4F69-B044-6C140D820D39}" presName="linear" presStyleCnt="0">
        <dgm:presLayoutVars>
          <dgm:animLvl val="lvl"/>
          <dgm:resizeHandles val="exact"/>
        </dgm:presLayoutVars>
      </dgm:prSet>
      <dgm:spPr/>
    </dgm:pt>
    <dgm:pt modelId="{881301CF-83D8-4EE7-B19E-1CC6E8D173F6}" type="pres">
      <dgm:prSet presAssocID="{5199CFD9-2F52-4FAB-B017-17E8FF062E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99C12D-4168-414B-92CF-E5BDB7ECDA38}" type="pres">
      <dgm:prSet presAssocID="{5D1354F5-C54E-4349-BA96-75D31E894ACA}" presName="spacer" presStyleCnt="0"/>
      <dgm:spPr/>
    </dgm:pt>
    <dgm:pt modelId="{5B52FB51-63AD-4834-A580-FCF933875898}" type="pres">
      <dgm:prSet presAssocID="{2B6FDF2B-77E8-4C33-A70D-D5D57E09529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BCEF964-92E6-470E-8DB9-7FF78A4035B3}" type="presOf" srcId="{30A65ECC-FC78-4F69-B044-6C140D820D39}" destId="{52CCB142-B04B-4D7B-8355-F0E34E705D3D}" srcOrd="0" destOrd="0" presId="urn:microsoft.com/office/officeart/2005/8/layout/vList2"/>
    <dgm:cxn modelId="{F82350A4-52F7-4406-AD6F-DEF7DA992A14}" type="presOf" srcId="{2B6FDF2B-77E8-4C33-A70D-D5D57E095294}" destId="{5B52FB51-63AD-4834-A580-FCF933875898}" srcOrd="0" destOrd="0" presId="urn:microsoft.com/office/officeart/2005/8/layout/vList2"/>
    <dgm:cxn modelId="{344E48B1-0C8C-429C-9C54-976492751F4C}" srcId="{30A65ECC-FC78-4F69-B044-6C140D820D39}" destId="{5199CFD9-2F52-4FAB-B017-17E8FF062EE5}" srcOrd="0" destOrd="0" parTransId="{1EBE65D2-8D6D-48DF-A4D2-1DA23A9720A5}" sibTransId="{5D1354F5-C54E-4349-BA96-75D31E894ACA}"/>
    <dgm:cxn modelId="{6BCCC4B3-B405-4BBA-B9CE-774604E612FC}" srcId="{30A65ECC-FC78-4F69-B044-6C140D820D39}" destId="{2B6FDF2B-77E8-4C33-A70D-D5D57E095294}" srcOrd="1" destOrd="0" parTransId="{E2E74D9E-565B-4C29-BA8F-A4CFF590E5D0}" sibTransId="{2DEA2102-1DBF-431C-9596-A1295FE558A6}"/>
    <dgm:cxn modelId="{685BAAE2-7FA2-4A85-A4EC-F0CC375DEE70}" type="presOf" srcId="{5199CFD9-2F52-4FAB-B017-17E8FF062EE5}" destId="{881301CF-83D8-4EE7-B19E-1CC6E8D173F6}" srcOrd="0" destOrd="0" presId="urn:microsoft.com/office/officeart/2005/8/layout/vList2"/>
    <dgm:cxn modelId="{762068F9-241E-49AE-898E-2B41D7D37B5E}" type="presParOf" srcId="{52CCB142-B04B-4D7B-8355-F0E34E705D3D}" destId="{881301CF-83D8-4EE7-B19E-1CC6E8D173F6}" srcOrd="0" destOrd="0" presId="urn:microsoft.com/office/officeart/2005/8/layout/vList2"/>
    <dgm:cxn modelId="{C21FDE0E-61C6-4EDF-AE35-90938519211D}" type="presParOf" srcId="{52CCB142-B04B-4D7B-8355-F0E34E705D3D}" destId="{4D99C12D-4168-414B-92CF-E5BDB7ECDA38}" srcOrd="1" destOrd="0" presId="urn:microsoft.com/office/officeart/2005/8/layout/vList2"/>
    <dgm:cxn modelId="{CA3287AA-A8A9-4896-8EC5-E10C7A696314}" type="presParOf" srcId="{52CCB142-B04B-4D7B-8355-F0E34E705D3D}" destId="{5B52FB51-63AD-4834-A580-FCF9338758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EF5FCE-5765-49A1-AA85-7EF03ACE00DE}" type="doc">
      <dgm:prSet loTypeId="urn:microsoft.com/office/officeart/2005/8/layout/vProcess5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C8472B62-972B-40B7-977E-408758E344D4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الحاجات الشخصية</a:t>
          </a:r>
        </a:p>
      </dgm:t>
    </dgm:pt>
    <dgm:pt modelId="{452A3C4A-6225-402D-B6BF-67D19C1A4E01}" type="parTrans" cxnId="{1DDA9FCA-CC70-4FB6-9398-229180B6BEBC}">
      <dgm:prSet/>
      <dgm:spPr/>
      <dgm:t>
        <a:bodyPr/>
        <a:lstStyle/>
        <a:p>
          <a:pPr rtl="1"/>
          <a:endParaRPr lang="ar-SA"/>
        </a:p>
      </dgm:t>
    </dgm:pt>
    <dgm:pt modelId="{FC12545D-A914-4359-85BA-C71CB3F0CAEF}" type="sibTrans" cxnId="{1DDA9FCA-CC70-4FB6-9398-229180B6BEBC}">
      <dgm:prSet/>
      <dgm:spPr/>
      <dgm:t>
        <a:bodyPr/>
        <a:lstStyle/>
        <a:p>
          <a:pPr rtl="1"/>
          <a:endParaRPr lang="ar-SA"/>
        </a:p>
      </dgm:t>
    </dgm:pt>
    <dgm:pt modelId="{2C82EA38-9F91-47E0-82A7-73D0E1CE06AD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البدائل المتاحة</a:t>
          </a:r>
          <a:endParaRPr lang="en-US"/>
        </a:p>
      </dgm:t>
    </dgm:pt>
    <dgm:pt modelId="{6DD0B611-AF49-4F0D-8560-DAE48EE29F70}" type="parTrans" cxnId="{EED89070-F80F-470F-9056-241177DC7C3B}">
      <dgm:prSet/>
      <dgm:spPr/>
      <dgm:t>
        <a:bodyPr/>
        <a:lstStyle/>
        <a:p>
          <a:pPr rtl="1"/>
          <a:endParaRPr lang="ar-SA"/>
        </a:p>
      </dgm:t>
    </dgm:pt>
    <dgm:pt modelId="{93236685-A244-479A-A8B2-A50018C97F16}" type="sibTrans" cxnId="{EED89070-F80F-470F-9056-241177DC7C3B}">
      <dgm:prSet/>
      <dgm:spPr/>
      <dgm:t>
        <a:bodyPr/>
        <a:lstStyle/>
        <a:p>
          <a:pPr rtl="1"/>
          <a:endParaRPr lang="ar-SA"/>
        </a:p>
      </dgm:t>
    </dgm:pt>
    <dgm:pt modelId="{FC3309BD-087B-461F-A411-7F0A6A01B0A9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الخبرة السابقة</a:t>
          </a:r>
          <a:endParaRPr lang="en-US"/>
        </a:p>
      </dgm:t>
    </dgm:pt>
    <dgm:pt modelId="{0DEC9698-AAC6-4982-9A68-4C9CD4FB917B}" type="parTrans" cxnId="{2AF75AFC-08B0-4F89-8AF2-636158806454}">
      <dgm:prSet/>
      <dgm:spPr/>
      <dgm:t>
        <a:bodyPr/>
        <a:lstStyle/>
        <a:p>
          <a:pPr rtl="1"/>
          <a:endParaRPr lang="ar-SA"/>
        </a:p>
      </dgm:t>
    </dgm:pt>
    <dgm:pt modelId="{FE19E071-F837-4EAD-B09E-2C1F108A8049}" type="sibTrans" cxnId="{2AF75AFC-08B0-4F89-8AF2-636158806454}">
      <dgm:prSet/>
      <dgm:spPr/>
      <dgm:t>
        <a:bodyPr/>
        <a:lstStyle/>
        <a:p>
          <a:pPr rtl="1"/>
          <a:endParaRPr lang="ar-SA"/>
        </a:p>
      </dgm:t>
    </dgm:pt>
    <dgm:pt modelId="{94AFB989-2E2A-4A8D-8E48-2FA15EC549E3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الأحاديث والأقاويل</a:t>
          </a:r>
          <a:endParaRPr lang="en-US"/>
        </a:p>
      </dgm:t>
    </dgm:pt>
    <dgm:pt modelId="{A37AC576-28EA-400E-A931-E8602E33EAFD}" type="parTrans" cxnId="{470B1C62-850D-4591-802C-C2C645CD629E}">
      <dgm:prSet/>
      <dgm:spPr/>
      <dgm:t>
        <a:bodyPr/>
        <a:lstStyle/>
        <a:p>
          <a:pPr rtl="1"/>
          <a:endParaRPr lang="ar-SA"/>
        </a:p>
      </dgm:t>
    </dgm:pt>
    <dgm:pt modelId="{EC6311C4-36BD-4E66-B94B-5595F864A2FD}" type="sibTrans" cxnId="{470B1C62-850D-4591-802C-C2C645CD629E}">
      <dgm:prSet/>
      <dgm:spPr/>
      <dgm:t>
        <a:bodyPr/>
        <a:lstStyle/>
        <a:p>
          <a:pPr rtl="1"/>
          <a:endParaRPr lang="ar-SA"/>
        </a:p>
      </dgm:t>
    </dgm:pt>
    <dgm:pt modelId="{8A196E32-8BE2-43C5-94C0-3757F2857242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الوعود المصرح بها من المؤسسة بشأن خدمتها</a:t>
          </a:r>
          <a:endParaRPr lang="en-US"/>
        </a:p>
      </dgm:t>
    </dgm:pt>
    <dgm:pt modelId="{81D6A3E1-0416-4CA9-ABF9-7783DCFE3478}" type="parTrans" cxnId="{5BFACBAD-92C7-416C-B178-390424FB9CC0}">
      <dgm:prSet/>
      <dgm:spPr/>
      <dgm:t>
        <a:bodyPr/>
        <a:lstStyle/>
        <a:p>
          <a:pPr rtl="1"/>
          <a:endParaRPr lang="ar-SA"/>
        </a:p>
      </dgm:t>
    </dgm:pt>
    <dgm:pt modelId="{B718E5E8-3BC5-4AC1-BAE9-C3AC56BA43F7}" type="sibTrans" cxnId="{5BFACBAD-92C7-416C-B178-390424FB9CC0}">
      <dgm:prSet/>
      <dgm:spPr/>
      <dgm:t>
        <a:bodyPr/>
        <a:lstStyle/>
        <a:p>
          <a:pPr rtl="1"/>
          <a:endParaRPr lang="ar-SA"/>
        </a:p>
      </dgm:t>
    </dgm:pt>
    <dgm:pt modelId="{CFE35684-D84D-4959-B289-F1351E9F3EE0}">
      <dgm:prSet/>
      <dgm:spPr/>
      <dgm:t>
        <a:bodyPr/>
        <a:lstStyle/>
        <a:p>
          <a:pPr rtl="1"/>
          <a:endParaRPr lang="ar-SA"/>
        </a:p>
      </dgm:t>
    </dgm:pt>
    <dgm:pt modelId="{1B9A6DC7-6938-4426-A77A-6CF5F3A06C56}" type="parTrans" cxnId="{82D80F93-4756-4304-BB28-815C2A120C4F}">
      <dgm:prSet/>
      <dgm:spPr/>
      <dgm:t>
        <a:bodyPr/>
        <a:lstStyle/>
        <a:p>
          <a:pPr rtl="1"/>
          <a:endParaRPr lang="ar-SA"/>
        </a:p>
      </dgm:t>
    </dgm:pt>
    <dgm:pt modelId="{FA8DA6A2-B102-43CC-87F5-760103A4A242}" type="sibTrans" cxnId="{82D80F93-4756-4304-BB28-815C2A120C4F}">
      <dgm:prSet/>
      <dgm:spPr/>
      <dgm:t>
        <a:bodyPr/>
        <a:lstStyle/>
        <a:p>
          <a:pPr rtl="1"/>
          <a:endParaRPr lang="ar-SA"/>
        </a:p>
      </dgm:t>
    </dgm:pt>
    <dgm:pt modelId="{06ABE57E-A87C-4C1E-87C0-7D19F6A4E475}">
      <dgm:prSet/>
      <dgm:spPr/>
      <dgm:t>
        <a:bodyPr/>
        <a:lstStyle/>
        <a:p>
          <a:pPr rtl="1"/>
          <a:endParaRPr lang="ar-SA"/>
        </a:p>
      </dgm:t>
    </dgm:pt>
    <dgm:pt modelId="{A8B27350-5DC8-4CD9-84E2-EBCB01E837B9}" type="parTrans" cxnId="{5E7A49A1-A147-46B8-A6AD-84E07C1361AF}">
      <dgm:prSet/>
      <dgm:spPr/>
      <dgm:t>
        <a:bodyPr/>
        <a:lstStyle/>
        <a:p>
          <a:pPr rtl="1"/>
          <a:endParaRPr lang="ar-SA"/>
        </a:p>
      </dgm:t>
    </dgm:pt>
    <dgm:pt modelId="{4B6FDAD8-D4A5-4627-BC98-8AA9E9EDA580}" type="sibTrans" cxnId="{5E7A49A1-A147-46B8-A6AD-84E07C1361AF}">
      <dgm:prSet/>
      <dgm:spPr/>
      <dgm:t>
        <a:bodyPr/>
        <a:lstStyle/>
        <a:p>
          <a:pPr rtl="1"/>
          <a:endParaRPr lang="ar-SA"/>
        </a:p>
      </dgm:t>
    </dgm:pt>
    <dgm:pt modelId="{1714BBCD-6108-456A-A821-972B91659C89}" type="pres">
      <dgm:prSet presAssocID="{95EF5FCE-5765-49A1-AA85-7EF03ACE00DE}" presName="outerComposite" presStyleCnt="0">
        <dgm:presLayoutVars>
          <dgm:chMax val="5"/>
          <dgm:dir/>
          <dgm:resizeHandles val="exact"/>
        </dgm:presLayoutVars>
      </dgm:prSet>
      <dgm:spPr/>
    </dgm:pt>
    <dgm:pt modelId="{D137E55B-C3D4-4757-B9F9-BB280639AE40}" type="pres">
      <dgm:prSet presAssocID="{95EF5FCE-5765-49A1-AA85-7EF03ACE00DE}" presName="dummyMaxCanvas" presStyleCnt="0">
        <dgm:presLayoutVars/>
      </dgm:prSet>
      <dgm:spPr/>
    </dgm:pt>
    <dgm:pt modelId="{99C80ADF-435B-4896-BBD3-E6D627EB045E}" type="pres">
      <dgm:prSet presAssocID="{95EF5FCE-5765-49A1-AA85-7EF03ACE00DE}" presName="FiveNodes_1" presStyleLbl="node1" presStyleIdx="0" presStyleCnt="5" custLinFactNeighborX="-264" custLinFactNeighborY="1408">
        <dgm:presLayoutVars>
          <dgm:bulletEnabled val="1"/>
        </dgm:presLayoutVars>
      </dgm:prSet>
      <dgm:spPr/>
    </dgm:pt>
    <dgm:pt modelId="{F5663F81-9608-48D4-8273-1B70E38E938F}" type="pres">
      <dgm:prSet presAssocID="{95EF5FCE-5765-49A1-AA85-7EF03ACE00DE}" presName="FiveNodes_2" presStyleLbl="node1" presStyleIdx="1" presStyleCnt="5">
        <dgm:presLayoutVars>
          <dgm:bulletEnabled val="1"/>
        </dgm:presLayoutVars>
      </dgm:prSet>
      <dgm:spPr/>
    </dgm:pt>
    <dgm:pt modelId="{C4A71CDF-1402-47DD-9252-3B8399EF5EB4}" type="pres">
      <dgm:prSet presAssocID="{95EF5FCE-5765-49A1-AA85-7EF03ACE00DE}" presName="FiveNodes_3" presStyleLbl="node1" presStyleIdx="2" presStyleCnt="5">
        <dgm:presLayoutVars>
          <dgm:bulletEnabled val="1"/>
        </dgm:presLayoutVars>
      </dgm:prSet>
      <dgm:spPr/>
    </dgm:pt>
    <dgm:pt modelId="{1FA6A24F-4D43-4F56-948C-5822B8556B98}" type="pres">
      <dgm:prSet presAssocID="{95EF5FCE-5765-49A1-AA85-7EF03ACE00DE}" presName="FiveNodes_4" presStyleLbl="node1" presStyleIdx="3" presStyleCnt="5">
        <dgm:presLayoutVars>
          <dgm:bulletEnabled val="1"/>
        </dgm:presLayoutVars>
      </dgm:prSet>
      <dgm:spPr/>
    </dgm:pt>
    <dgm:pt modelId="{EDA9288C-6714-4817-A5EA-3EE65D375524}" type="pres">
      <dgm:prSet presAssocID="{95EF5FCE-5765-49A1-AA85-7EF03ACE00DE}" presName="FiveNodes_5" presStyleLbl="node1" presStyleIdx="4" presStyleCnt="5">
        <dgm:presLayoutVars>
          <dgm:bulletEnabled val="1"/>
        </dgm:presLayoutVars>
      </dgm:prSet>
      <dgm:spPr/>
    </dgm:pt>
    <dgm:pt modelId="{FE12F6A8-C13A-4D02-A9F4-FC46A0955E2C}" type="pres">
      <dgm:prSet presAssocID="{95EF5FCE-5765-49A1-AA85-7EF03ACE00DE}" presName="FiveConn_1-2" presStyleLbl="fgAccFollowNode1" presStyleIdx="0" presStyleCnt="4">
        <dgm:presLayoutVars>
          <dgm:bulletEnabled val="1"/>
        </dgm:presLayoutVars>
      </dgm:prSet>
      <dgm:spPr/>
    </dgm:pt>
    <dgm:pt modelId="{49AE091E-5D88-434D-AAD9-84396F58D9D8}" type="pres">
      <dgm:prSet presAssocID="{95EF5FCE-5765-49A1-AA85-7EF03ACE00DE}" presName="FiveConn_2-3" presStyleLbl="fgAccFollowNode1" presStyleIdx="1" presStyleCnt="4">
        <dgm:presLayoutVars>
          <dgm:bulletEnabled val="1"/>
        </dgm:presLayoutVars>
      </dgm:prSet>
      <dgm:spPr/>
    </dgm:pt>
    <dgm:pt modelId="{297DDFFE-FE9D-4AAB-B367-A08CCC31E523}" type="pres">
      <dgm:prSet presAssocID="{95EF5FCE-5765-49A1-AA85-7EF03ACE00DE}" presName="FiveConn_3-4" presStyleLbl="fgAccFollowNode1" presStyleIdx="2" presStyleCnt="4">
        <dgm:presLayoutVars>
          <dgm:bulletEnabled val="1"/>
        </dgm:presLayoutVars>
      </dgm:prSet>
      <dgm:spPr/>
    </dgm:pt>
    <dgm:pt modelId="{0DBFEF0D-9A91-43EB-B9BF-79DA237D1B9C}" type="pres">
      <dgm:prSet presAssocID="{95EF5FCE-5765-49A1-AA85-7EF03ACE00DE}" presName="FiveConn_4-5" presStyleLbl="fgAccFollowNode1" presStyleIdx="3" presStyleCnt="4">
        <dgm:presLayoutVars>
          <dgm:bulletEnabled val="1"/>
        </dgm:presLayoutVars>
      </dgm:prSet>
      <dgm:spPr/>
    </dgm:pt>
    <dgm:pt modelId="{2542E815-91E5-4266-93F9-CA222D5FAAE3}" type="pres">
      <dgm:prSet presAssocID="{95EF5FCE-5765-49A1-AA85-7EF03ACE00DE}" presName="FiveNodes_1_text" presStyleLbl="node1" presStyleIdx="4" presStyleCnt="5">
        <dgm:presLayoutVars>
          <dgm:bulletEnabled val="1"/>
        </dgm:presLayoutVars>
      </dgm:prSet>
      <dgm:spPr/>
    </dgm:pt>
    <dgm:pt modelId="{E48A81C9-275B-4702-AE6B-41744537374B}" type="pres">
      <dgm:prSet presAssocID="{95EF5FCE-5765-49A1-AA85-7EF03ACE00DE}" presName="FiveNodes_2_text" presStyleLbl="node1" presStyleIdx="4" presStyleCnt="5">
        <dgm:presLayoutVars>
          <dgm:bulletEnabled val="1"/>
        </dgm:presLayoutVars>
      </dgm:prSet>
      <dgm:spPr/>
    </dgm:pt>
    <dgm:pt modelId="{3E52884A-FAF4-49E1-9B12-3EEADC6272E4}" type="pres">
      <dgm:prSet presAssocID="{95EF5FCE-5765-49A1-AA85-7EF03ACE00DE}" presName="FiveNodes_3_text" presStyleLbl="node1" presStyleIdx="4" presStyleCnt="5">
        <dgm:presLayoutVars>
          <dgm:bulletEnabled val="1"/>
        </dgm:presLayoutVars>
      </dgm:prSet>
      <dgm:spPr/>
    </dgm:pt>
    <dgm:pt modelId="{3AC67441-83DC-44D3-A75B-51C5942293E8}" type="pres">
      <dgm:prSet presAssocID="{95EF5FCE-5765-49A1-AA85-7EF03ACE00DE}" presName="FiveNodes_4_text" presStyleLbl="node1" presStyleIdx="4" presStyleCnt="5">
        <dgm:presLayoutVars>
          <dgm:bulletEnabled val="1"/>
        </dgm:presLayoutVars>
      </dgm:prSet>
      <dgm:spPr/>
    </dgm:pt>
    <dgm:pt modelId="{D1DB5A76-2DF1-48A6-9266-FAEDD4D2E8FB}" type="pres">
      <dgm:prSet presAssocID="{95EF5FCE-5765-49A1-AA85-7EF03ACE00D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9FC0602-5288-4BD8-A3E4-683733C20B8E}" type="presOf" srcId="{8A196E32-8BE2-43C5-94C0-3757F2857242}" destId="{EDA9288C-6714-4817-A5EA-3EE65D375524}" srcOrd="0" destOrd="0" presId="urn:microsoft.com/office/officeart/2005/8/layout/vProcess5"/>
    <dgm:cxn modelId="{1EA7A90A-CA07-45DA-AB6B-B04A9C922357}" type="presOf" srcId="{94AFB989-2E2A-4A8D-8E48-2FA15EC549E3}" destId="{1FA6A24F-4D43-4F56-948C-5822B8556B98}" srcOrd="0" destOrd="0" presId="urn:microsoft.com/office/officeart/2005/8/layout/vProcess5"/>
    <dgm:cxn modelId="{23F41232-D56F-4F5F-B2F9-8609B5CC31E9}" type="presOf" srcId="{FC3309BD-087B-461F-A411-7F0A6A01B0A9}" destId="{3E52884A-FAF4-49E1-9B12-3EEADC6272E4}" srcOrd="1" destOrd="0" presId="urn:microsoft.com/office/officeart/2005/8/layout/vProcess5"/>
    <dgm:cxn modelId="{470B1C62-850D-4591-802C-C2C645CD629E}" srcId="{95EF5FCE-5765-49A1-AA85-7EF03ACE00DE}" destId="{94AFB989-2E2A-4A8D-8E48-2FA15EC549E3}" srcOrd="3" destOrd="0" parTransId="{A37AC576-28EA-400E-A931-E8602E33EAFD}" sibTransId="{EC6311C4-36BD-4E66-B94B-5595F864A2FD}"/>
    <dgm:cxn modelId="{7FE5976D-1A3A-410F-8F47-089AF096DB92}" type="presOf" srcId="{2C82EA38-9F91-47E0-82A7-73D0E1CE06AD}" destId="{F5663F81-9608-48D4-8273-1B70E38E938F}" srcOrd="0" destOrd="0" presId="urn:microsoft.com/office/officeart/2005/8/layout/vProcess5"/>
    <dgm:cxn modelId="{EED89070-F80F-470F-9056-241177DC7C3B}" srcId="{95EF5FCE-5765-49A1-AA85-7EF03ACE00DE}" destId="{2C82EA38-9F91-47E0-82A7-73D0E1CE06AD}" srcOrd="1" destOrd="0" parTransId="{6DD0B611-AF49-4F0D-8560-DAE48EE29F70}" sibTransId="{93236685-A244-479A-A8B2-A50018C97F16}"/>
    <dgm:cxn modelId="{4A86EC75-489F-43E7-8AEA-3481B8897BC2}" type="presOf" srcId="{8A196E32-8BE2-43C5-94C0-3757F2857242}" destId="{D1DB5A76-2DF1-48A6-9266-FAEDD4D2E8FB}" srcOrd="1" destOrd="0" presId="urn:microsoft.com/office/officeart/2005/8/layout/vProcess5"/>
    <dgm:cxn modelId="{9600B156-D373-44DA-8C1F-9BA0DD74F34C}" type="presOf" srcId="{FC3309BD-087B-461F-A411-7F0A6A01B0A9}" destId="{C4A71CDF-1402-47DD-9252-3B8399EF5EB4}" srcOrd="0" destOrd="0" presId="urn:microsoft.com/office/officeart/2005/8/layout/vProcess5"/>
    <dgm:cxn modelId="{D85E3684-7F6F-4178-AD7F-B75443D2B063}" type="presOf" srcId="{C8472B62-972B-40B7-977E-408758E344D4}" destId="{99C80ADF-435B-4896-BBD3-E6D627EB045E}" srcOrd="0" destOrd="0" presId="urn:microsoft.com/office/officeart/2005/8/layout/vProcess5"/>
    <dgm:cxn modelId="{82D80F93-4756-4304-BB28-815C2A120C4F}" srcId="{95EF5FCE-5765-49A1-AA85-7EF03ACE00DE}" destId="{CFE35684-D84D-4959-B289-F1351E9F3EE0}" srcOrd="5" destOrd="0" parTransId="{1B9A6DC7-6938-4426-A77A-6CF5F3A06C56}" sibTransId="{FA8DA6A2-B102-43CC-87F5-760103A4A242}"/>
    <dgm:cxn modelId="{5E7A49A1-A147-46B8-A6AD-84E07C1361AF}" srcId="{95EF5FCE-5765-49A1-AA85-7EF03ACE00DE}" destId="{06ABE57E-A87C-4C1E-87C0-7D19F6A4E475}" srcOrd="6" destOrd="0" parTransId="{A8B27350-5DC8-4CD9-84E2-EBCB01E837B9}" sibTransId="{4B6FDAD8-D4A5-4627-BC98-8AA9E9EDA580}"/>
    <dgm:cxn modelId="{A9564CAA-09CB-457D-8608-4B2DD22ED741}" type="presOf" srcId="{2C82EA38-9F91-47E0-82A7-73D0E1CE06AD}" destId="{E48A81C9-275B-4702-AE6B-41744537374B}" srcOrd="1" destOrd="0" presId="urn:microsoft.com/office/officeart/2005/8/layout/vProcess5"/>
    <dgm:cxn modelId="{5BFACBAD-92C7-416C-B178-390424FB9CC0}" srcId="{95EF5FCE-5765-49A1-AA85-7EF03ACE00DE}" destId="{8A196E32-8BE2-43C5-94C0-3757F2857242}" srcOrd="4" destOrd="0" parTransId="{81D6A3E1-0416-4CA9-ABF9-7783DCFE3478}" sibTransId="{B718E5E8-3BC5-4AC1-BAE9-C3AC56BA43F7}"/>
    <dgm:cxn modelId="{5F25B4C6-0544-4BD8-A063-7F38387BB79E}" type="presOf" srcId="{FC12545D-A914-4359-85BA-C71CB3F0CAEF}" destId="{FE12F6A8-C13A-4D02-A9F4-FC46A0955E2C}" srcOrd="0" destOrd="0" presId="urn:microsoft.com/office/officeart/2005/8/layout/vProcess5"/>
    <dgm:cxn modelId="{1DDA9FCA-CC70-4FB6-9398-229180B6BEBC}" srcId="{95EF5FCE-5765-49A1-AA85-7EF03ACE00DE}" destId="{C8472B62-972B-40B7-977E-408758E344D4}" srcOrd="0" destOrd="0" parTransId="{452A3C4A-6225-402D-B6BF-67D19C1A4E01}" sibTransId="{FC12545D-A914-4359-85BA-C71CB3F0CAEF}"/>
    <dgm:cxn modelId="{677A62CB-C1AF-4B7F-8977-5BB78537BB0A}" type="presOf" srcId="{C8472B62-972B-40B7-977E-408758E344D4}" destId="{2542E815-91E5-4266-93F9-CA222D5FAAE3}" srcOrd="1" destOrd="0" presId="urn:microsoft.com/office/officeart/2005/8/layout/vProcess5"/>
    <dgm:cxn modelId="{B91408D5-2358-4327-A141-B4932F466A25}" type="presOf" srcId="{94AFB989-2E2A-4A8D-8E48-2FA15EC549E3}" destId="{3AC67441-83DC-44D3-A75B-51C5942293E8}" srcOrd="1" destOrd="0" presId="urn:microsoft.com/office/officeart/2005/8/layout/vProcess5"/>
    <dgm:cxn modelId="{A5BCCBE3-FBB0-4BF7-B565-01BDB4264EBD}" type="presOf" srcId="{EC6311C4-36BD-4E66-B94B-5595F864A2FD}" destId="{0DBFEF0D-9A91-43EB-B9BF-79DA237D1B9C}" srcOrd="0" destOrd="0" presId="urn:microsoft.com/office/officeart/2005/8/layout/vProcess5"/>
    <dgm:cxn modelId="{25CBB3EA-BAC5-46F3-B977-C91A2AD9A795}" type="presOf" srcId="{95EF5FCE-5765-49A1-AA85-7EF03ACE00DE}" destId="{1714BBCD-6108-456A-A821-972B91659C89}" srcOrd="0" destOrd="0" presId="urn:microsoft.com/office/officeart/2005/8/layout/vProcess5"/>
    <dgm:cxn modelId="{57D764EB-A3E5-4E82-814F-70E14F3515BF}" type="presOf" srcId="{FE19E071-F837-4EAD-B09E-2C1F108A8049}" destId="{297DDFFE-FE9D-4AAB-B367-A08CCC31E523}" srcOrd="0" destOrd="0" presId="urn:microsoft.com/office/officeart/2005/8/layout/vProcess5"/>
    <dgm:cxn modelId="{C1F2C5F2-373F-4D14-9839-6AF6FA129374}" type="presOf" srcId="{93236685-A244-479A-A8B2-A50018C97F16}" destId="{49AE091E-5D88-434D-AAD9-84396F58D9D8}" srcOrd="0" destOrd="0" presId="urn:microsoft.com/office/officeart/2005/8/layout/vProcess5"/>
    <dgm:cxn modelId="{2AF75AFC-08B0-4F89-8AF2-636158806454}" srcId="{95EF5FCE-5765-49A1-AA85-7EF03ACE00DE}" destId="{FC3309BD-087B-461F-A411-7F0A6A01B0A9}" srcOrd="2" destOrd="0" parTransId="{0DEC9698-AAC6-4982-9A68-4C9CD4FB917B}" sibTransId="{FE19E071-F837-4EAD-B09E-2C1F108A8049}"/>
    <dgm:cxn modelId="{2402A2E0-CE3F-45C8-97F0-F05017BE1CC9}" type="presParOf" srcId="{1714BBCD-6108-456A-A821-972B91659C89}" destId="{D137E55B-C3D4-4757-B9F9-BB280639AE40}" srcOrd="0" destOrd="0" presId="urn:microsoft.com/office/officeart/2005/8/layout/vProcess5"/>
    <dgm:cxn modelId="{7CE49865-0444-4D2B-9194-2F4F4C27183F}" type="presParOf" srcId="{1714BBCD-6108-456A-A821-972B91659C89}" destId="{99C80ADF-435B-4896-BBD3-E6D627EB045E}" srcOrd="1" destOrd="0" presId="urn:microsoft.com/office/officeart/2005/8/layout/vProcess5"/>
    <dgm:cxn modelId="{C2A12BF5-B1FB-40B3-85E0-FD5D4353BDD3}" type="presParOf" srcId="{1714BBCD-6108-456A-A821-972B91659C89}" destId="{F5663F81-9608-48D4-8273-1B70E38E938F}" srcOrd="2" destOrd="0" presId="urn:microsoft.com/office/officeart/2005/8/layout/vProcess5"/>
    <dgm:cxn modelId="{9FAF78E6-CB95-4F05-9589-F63323BC9B17}" type="presParOf" srcId="{1714BBCD-6108-456A-A821-972B91659C89}" destId="{C4A71CDF-1402-47DD-9252-3B8399EF5EB4}" srcOrd="3" destOrd="0" presId="urn:microsoft.com/office/officeart/2005/8/layout/vProcess5"/>
    <dgm:cxn modelId="{47542CEE-2432-496F-A3BA-42650F310308}" type="presParOf" srcId="{1714BBCD-6108-456A-A821-972B91659C89}" destId="{1FA6A24F-4D43-4F56-948C-5822B8556B98}" srcOrd="4" destOrd="0" presId="urn:microsoft.com/office/officeart/2005/8/layout/vProcess5"/>
    <dgm:cxn modelId="{631BC9C6-5A09-466C-B86F-3C0E183856E5}" type="presParOf" srcId="{1714BBCD-6108-456A-A821-972B91659C89}" destId="{EDA9288C-6714-4817-A5EA-3EE65D375524}" srcOrd="5" destOrd="0" presId="urn:microsoft.com/office/officeart/2005/8/layout/vProcess5"/>
    <dgm:cxn modelId="{6445523C-28B1-45F5-A70D-C880BFD913AE}" type="presParOf" srcId="{1714BBCD-6108-456A-A821-972B91659C89}" destId="{FE12F6A8-C13A-4D02-A9F4-FC46A0955E2C}" srcOrd="6" destOrd="0" presId="urn:microsoft.com/office/officeart/2005/8/layout/vProcess5"/>
    <dgm:cxn modelId="{B8571FF5-1EF3-4DEE-A764-4654FE3BE09C}" type="presParOf" srcId="{1714BBCD-6108-456A-A821-972B91659C89}" destId="{49AE091E-5D88-434D-AAD9-84396F58D9D8}" srcOrd="7" destOrd="0" presId="urn:microsoft.com/office/officeart/2005/8/layout/vProcess5"/>
    <dgm:cxn modelId="{625F3418-836D-455D-A9E0-CEFA7E3545D2}" type="presParOf" srcId="{1714BBCD-6108-456A-A821-972B91659C89}" destId="{297DDFFE-FE9D-4AAB-B367-A08CCC31E523}" srcOrd="8" destOrd="0" presId="urn:microsoft.com/office/officeart/2005/8/layout/vProcess5"/>
    <dgm:cxn modelId="{9DA663EC-50A9-4558-9E42-FC267CE7E80C}" type="presParOf" srcId="{1714BBCD-6108-456A-A821-972B91659C89}" destId="{0DBFEF0D-9A91-43EB-B9BF-79DA237D1B9C}" srcOrd="9" destOrd="0" presId="urn:microsoft.com/office/officeart/2005/8/layout/vProcess5"/>
    <dgm:cxn modelId="{521E30E7-18C0-4DA2-AFE7-71A03B8A0384}" type="presParOf" srcId="{1714BBCD-6108-456A-A821-972B91659C89}" destId="{2542E815-91E5-4266-93F9-CA222D5FAAE3}" srcOrd="10" destOrd="0" presId="urn:microsoft.com/office/officeart/2005/8/layout/vProcess5"/>
    <dgm:cxn modelId="{BB9CB37E-F5A3-4251-948B-1535F850B754}" type="presParOf" srcId="{1714BBCD-6108-456A-A821-972B91659C89}" destId="{E48A81C9-275B-4702-AE6B-41744537374B}" srcOrd="11" destOrd="0" presId="urn:microsoft.com/office/officeart/2005/8/layout/vProcess5"/>
    <dgm:cxn modelId="{7FDD698A-3747-425C-ACD8-556B77B3CF7C}" type="presParOf" srcId="{1714BBCD-6108-456A-A821-972B91659C89}" destId="{3E52884A-FAF4-49E1-9B12-3EEADC6272E4}" srcOrd="12" destOrd="0" presId="urn:microsoft.com/office/officeart/2005/8/layout/vProcess5"/>
    <dgm:cxn modelId="{5DBAEB68-8043-447F-88D2-0F407D98CC58}" type="presParOf" srcId="{1714BBCD-6108-456A-A821-972B91659C89}" destId="{3AC67441-83DC-44D3-A75B-51C5942293E8}" srcOrd="13" destOrd="0" presId="urn:microsoft.com/office/officeart/2005/8/layout/vProcess5"/>
    <dgm:cxn modelId="{CDB966F6-4A24-4CCF-BBC3-F8A3C8E285D8}" type="presParOf" srcId="{1714BBCD-6108-456A-A821-972B91659C89}" destId="{D1DB5A76-2DF1-48A6-9266-FAEDD4D2E8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482D5F-30EC-4B04-8471-1C3DBEBE0FDF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2375808-3307-478F-8B92-D41FEB84527B}">
      <dgm:prSet phldrT="[نص]"/>
      <dgm:spPr/>
      <dgm:t>
        <a:bodyPr/>
        <a:lstStyle/>
        <a:p>
          <a:pPr rtl="1"/>
          <a:r>
            <a:rPr lang="ar-SA" dirty="0"/>
            <a:t>المثيرات الدائمة لحساسية العميل تجاه الخدمة. </a:t>
          </a:r>
        </a:p>
      </dgm:t>
    </dgm:pt>
    <dgm:pt modelId="{2C3096BB-4C4D-46FE-80CD-4BFB189D8046}" type="parTrans" cxnId="{40093836-F0E6-4B15-A814-07555200048F}">
      <dgm:prSet/>
      <dgm:spPr/>
      <dgm:t>
        <a:bodyPr/>
        <a:lstStyle/>
        <a:p>
          <a:pPr rtl="1"/>
          <a:endParaRPr lang="ar-SA"/>
        </a:p>
      </dgm:t>
    </dgm:pt>
    <dgm:pt modelId="{20FD132A-FB90-4BF7-AE38-C8927BC3DB91}" type="sibTrans" cxnId="{40093836-F0E6-4B15-A814-07555200048F}">
      <dgm:prSet/>
      <dgm:spPr/>
      <dgm:t>
        <a:bodyPr/>
        <a:lstStyle/>
        <a:p>
          <a:pPr rtl="1"/>
          <a:endParaRPr lang="ar-SA"/>
        </a:p>
      </dgm:t>
    </dgm:pt>
    <dgm:pt modelId="{C48FD5BF-4C46-4D9C-9A8A-B7F42951FDFE}" type="pres">
      <dgm:prSet presAssocID="{72482D5F-30EC-4B04-8471-1C3DBEBE0FDF}" presName="outerComposite" presStyleCnt="0">
        <dgm:presLayoutVars>
          <dgm:chMax val="5"/>
          <dgm:dir/>
          <dgm:resizeHandles val="exact"/>
        </dgm:presLayoutVars>
      </dgm:prSet>
      <dgm:spPr/>
    </dgm:pt>
    <dgm:pt modelId="{2A8DEA4D-B2C7-4B54-9CD0-EDCE253AA5E3}" type="pres">
      <dgm:prSet presAssocID="{72482D5F-30EC-4B04-8471-1C3DBEBE0FDF}" presName="dummyMaxCanvas" presStyleCnt="0">
        <dgm:presLayoutVars/>
      </dgm:prSet>
      <dgm:spPr/>
    </dgm:pt>
    <dgm:pt modelId="{04B86BD2-65C4-4816-A9D9-34D1523678B0}" type="pres">
      <dgm:prSet presAssocID="{72482D5F-30EC-4B04-8471-1C3DBEBE0FDF}" presName="OneNode_1" presStyleLbl="node1" presStyleIdx="0" presStyleCnt="1" custScaleY="70568">
        <dgm:presLayoutVars>
          <dgm:bulletEnabled val="1"/>
        </dgm:presLayoutVars>
      </dgm:prSet>
      <dgm:spPr/>
    </dgm:pt>
  </dgm:ptLst>
  <dgm:cxnLst>
    <dgm:cxn modelId="{40093836-F0E6-4B15-A814-07555200048F}" srcId="{72482D5F-30EC-4B04-8471-1C3DBEBE0FDF}" destId="{62375808-3307-478F-8B92-D41FEB84527B}" srcOrd="0" destOrd="0" parTransId="{2C3096BB-4C4D-46FE-80CD-4BFB189D8046}" sibTransId="{20FD132A-FB90-4BF7-AE38-C8927BC3DB91}"/>
    <dgm:cxn modelId="{323B0BA3-5E05-43DF-810A-11FDD7F3FB55}" type="presOf" srcId="{72482D5F-30EC-4B04-8471-1C3DBEBE0FDF}" destId="{C48FD5BF-4C46-4D9C-9A8A-B7F42951FDFE}" srcOrd="0" destOrd="0" presId="urn:microsoft.com/office/officeart/2005/8/layout/vProcess5"/>
    <dgm:cxn modelId="{30FF38CA-F33F-4A76-BA7E-3105F0799069}" type="presOf" srcId="{62375808-3307-478F-8B92-D41FEB84527B}" destId="{04B86BD2-65C4-4816-A9D9-34D1523678B0}" srcOrd="0" destOrd="0" presId="urn:microsoft.com/office/officeart/2005/8/layout/vProcess5"/>
    <dgm:cxn modelId="{4B4BDBCD-F768-47B7-ADB6-4774B6676DE8}" type="presParOf" srcId="{C48FD5BF-4C46-4D9C-9A8A-B7F42951FDFE}" destId="{2A8DEA4D-B2C7-4B54-9CD0-EDCE253AA5E3}" srcOrd="0" destOrd="0" presId="urn:microsoft.com/office/officeart/2005/8/layout/vProcess5"/>
    <dgm:cxn modelId="{C6D2D0F2-3288-4D6E-B69A-DE7A98887908}" type="presParOf" srcId="{C48FD5BF-4C46-4D9C-9A8A-B7F42951FDFE}" destId="{04B86BD2-65C4-4816-A9D9-34D1523678B0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85D220-B16B-4855-9291-86ED79FBEED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4BA41E9-365B-4087-A681-3FA257D54B64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التأكد من أن الوعود واقعية قابلة للتنفيذ</a:t>
          </a:r>
        </a:p>
      </dgm:t>
    </dgm:pt>
    <dgm:pt modelId="{81202BB8-4CCF-489D-BBED-ADC473AD1CD5}" type="parTrans" cxnId="{D9F17E68-43C0-4B55-AE2B-9B22446D370D}">
      <dgm:prSet/>
      <dgm:spPr/>
      <dgm:t>
        <a:bodyPr/>
        <a:lstStyle/>
        <a:p>
          <a:pPr rtl="1"/>
          <a:endParaRPr lang="ar-SA"/>
        </a:p>
      </dgm:t>
    </dgm:pt>
    <dgm:pt modelId="{B2E66D92-A87F-472A-94C0-538761B16B5E}" type="sibTrans" cxnId="{D9F17E68-43C0-4B55-AE2B-9B22446D370D}">
      <dgm:prSet/>
      <dgm:spPr/>
      <dgm:t>
        <a:bodyPr/>
        <a:lstStyle/>
        <a:p>
          <a:pPr rtl="1"/>
          <a:endParaRPr lang="ar-SA"/>
        </a:p>
      </dgm:t>
    </dgm:pt>
    <dgm:pt modelId="{377C0CC6-F8B6-4FBF-BEDE-34EA57FECBD3}">
      <dgm:prSet phldrT="[نص]"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التأكيد على عامل الثقة في تقديم الخدمة</a:t>
          </a:r>
        </a:p>
      </dgm:t>
    </dgm:pt>
    <dgm:pt modelId="{4F038EE8-2AD4-4B13-AC72-8CF688FF3A78}" type="parTrans" cxnId="{C6911068-DC41-4E95-988C-38E7097EB306}">
      <dgm:prSet/>
      <dgm:spPr/>
      <dgm:t>
        <a:bodyPr/>
        <a:lstStyle/>
        <a:p>
          <a:pPr rtl="1"/>
          <a:endParaRPr lang="ar-SA"/>
        </a:p>
      </dgm:t>
    </dgm:pt>
    <dgm:pt modelId="{007EB6A6-DD98-42F5-AA4F-B5FD48D380BF}" type="sibTrans" cxnId="{C6911068-DC41-4E95-988C-38E7097EB306}">
      <dgm:prSet/>
      <dgm:spPr/>
      <dgm:t>
        <a:bodyPr/>
        <a:lstStyle/>
        <a:p>
          <a:pPr rtl="1"/>
          <a:endParaRPr lang="ar-SA"/>
        </a:p>
      </dgm:t>
    </dgm:pt>
    <dgm:pt modelId="{DD25D889-ABE1-4C60-BCE4-EBECA39C442C}">
      <dgm:prSet phldrT="[نص]"/>
      <dgm:spPr/>
      <dgm:t>
        <a:bodyPr/>
        <a:lstStyle/>
        <a:p>
          <a:pPr rtl="1"/>
          <a:r>
            <a:rPr lang="ar-SA" dirty="0"/>
            <a:t>الاتصال الدائم مع العملاء</a:t>
          </a:r>
        </a:p>
      </dgm:t>
    </dgm:pt>
    <dgm:pt modelId="{FA2C5A18-9909-4A2C-A8BE-8269DFC11285}" type="parTrans" cxnId="{58C3D985-9D13-4518-BFFB-D04BD3C40238}">
      <dgm:prSet/>
      <dgm:spPr/>
      <dgm:t>
        <a:bodyPr/>
        <a:lstStyle/>
        <a:p>
          <a:pPr rtl="1"/>
          <a:endParaRPr lang="ar-SA"/>
        </a:p>
      </dgm:t>
    </dgm:pt>
    <dgm:pt modelId="{6F179092-6D83-4223-BC94-6F6358CE276C}" type="sibTrans" cxnId="{58C3D985-9D13-4518-BFFB-D04BD3C40238}">
      <dgm:prSet/>
      <dgm:spPr/>
      <dgm:t>
        <a:bodyPr/>
        <a:lstStyle/>
        <a:p>
          <a:pPr rtl="1"/>
          <a:endParaRPr lang="ar-SA"/>
        </a:p>
      </dgm:t>
    </dgm:pt>
    <dgm:pt modelId="{4B2A9FD9-833A-4D78-99D0-DD228A0626B5}" type="pres">
      <dgm:prSet presAssocID="{4F85D220-B16B-4855-9291-86ED79FBEEDC}" presName="Name0" presStyleCnt="0">
        <dgm:presLayoutVars>
          <dgm:chMax val="7"/>
          <dgm:chPref val="7"/>
          <dgm:dir/>
        </dgm:presLayoutVars>
      </dgm:prSet>
      <dgm:spPr/>
    </dgm:pt>
    <dgm:pt modelId="{241E4012-D53A-4D5D-B558-F4EC9B378C67}" type="pres">
      <dgm:prSet presAssocID="{4F85D220-B16B-4855-9291-86ED79FBEEDC}" presName="Name1" presStyleCnt="0"/>
      <dgm:spPr/>
    </dgm:pt>
    <dgm:pt modelId="{0E47A6ED-B17B-404F-B274-D5CDF7C15B3B}" type="pres">
      <dgm:prSet presAssocID="{4F85D220-B16B-4855-9291-86ED79FBEEDC}" presName="cycle" presStyleCnt="0"/>
      <dgm:spPr/>
    </dgm:pt>
    <dgm:pt modelId="{A67EA694-1EE3-4F51-8538-24B4A0C51BCF}" type="pres">
      <dgm:prSet presAssocID="{4F85D220-B16B-4855-9291-86ED79FBEEDC}" presName="srcNode" presStyleLbl="node1" presStyleIdx="0" presStyleCnt="3"/>
      <dgm:spPr/>
    </dgm:pt>
    <dgm:pt modelId="{A639F79B-397C-4D74-925F-05F5208F7E76}" type="pres">
      <dgm:prSet presAssocID="{4F85D220-B16B-4855-9291-86ED79FBEEDC}" presName="conn" presStyleLbl="parChTrans1D2" presStyleIdx="0" presStyleCnt="1"/>
      <dgm:spPr/>
    </dgm:pt>
    <dgm:pt modelId="{355373CC-39A7-4EB7-A526-A6FB00B4C0E3}" type="pres">
      <dgm:prSet presAssocID="{4F85D220-B16B-4855-9291-86ED79FBEEDC}" presName="extraNode" presStyleLbl="node1" presStyleIdx="0" presStyleCnt="3"/>
      <dgm:spPr/>
    </dgm:pt>
    <dgm:pt modelId="{233A73EA-964E-48E4-A25E-3662A6E09ED1}" type="pres">
      <dgm:prSet presAssocID="{4F85D220-B16B-4855-9291-86ED79FBEEDC}" presName="dstNode" presStyleLbl="node1" presStyleIdx="0" presStyleCnt="3"/>
      <dgm:spPr/>
    </dgm:pt>
    <dgm:pt modelId="{7969F411-FAF4-46EA-8875-80C53FA751B3}" type="pres">
      <dgm:prSet presAssocID="{24BA41E9-365B-4087-A681-3FA257D54B64}" presName="text_1" presStyleLbl="node1" presStyleIdx="0" presStyleCnt="3">
        <dgm:presLayoutVars>
          <dgm:bulletEnabled val="1"/>
        </dgm:presLayoutVars>
      </dgm:prSet>
      <dgm:spPr/>
    </dgm:pt>
    <dgm:pt modelId="{E6DF4E69-C7AE-44E8-B976-3AE89D8671B1}" type="pres">
      <dgm:prSet presAssocID="{24BA41E9-365B-4087-A681-3FA257D54B64}" presName="accent_1" presStyleCnt="0"/>
      <dgm:spPr/>
    </dgm:pt>
    <dgm:pt modelId="{F0F60818-49EC-4E68-95C0-203E6C4207A2}" type="pres">
      <dgm:prSet presAssocID="{24BA41E9-365B-4087-A681-3FA257D54B64}" presName="accentRepeatNode" presStyleLbl="solidFgAcc1" presStyleIdx="0" presStyleCnt="3"/>
      <dgm:spPr/>
    </dgm:pt>
    <dgm:pt modelId="{4E53009D-8781-4D43-AAF1-3F9D408AD230}" type="pres">
      <dgm:prSet presAssocID="{377C0CC6-F8B6-4FBF-BEDE-34EA57FECBD3}" presName="text_2" presStyleLbl="node1" presStyleIdx="1" presStyleCnt="3">
        <dgm:presLayoutVars>
          <dgm:bulletEnabled val="1"/>
        </dgm:presLayoutVars>
      </dgm:prSet>
      <dgm:spPr/>
    </dgm:pt>
    <dgm:pt modelId="{CCDD56AA-9A67-4A9E-A30E-0CA84216743F}" type="pres">
      <dgm:prSet presAssocID="{377C0CC6-F8B6-4FBF-BEDE-34EA57FECBD3}" presName="accent_2" presStyleCnt="0"/>
      <dgm:spPr/>
    </dgm:pt>
    <dgm:pt modelId="{B6A2A6C7-B45F-4A94-A4D1-5352577362A5}" type="pres">
      <dgm:prSet presAssocID="{377C0CC6-F8B6-4FBF-BEDE-34EA57FECBD3}" presName="accentRepeatNode" presStyleLbl="solidFgAcc1" presStyleIdx="1" presStyleCnt="3"/>
      <dgm:spPr/>
    </dgm:pt>
    <dgm:pt modelId="{A40CD153-A775-4D7E-93A7-9316BF684349}" type="pres">
      <dgm:prSet presAssocID="{DD25D889-ABE1-4C60-BCE4-EBECA39C442C}" presName="text_3" presStyleLbl="node1" presStyleIdx="2" presStyleCnt="3">
        <dgm:presLayoutVars>
          <dgm:bulletEnabled val="1"/>
        </dgm:presLayoutVars>
      </dgm:prSet>
      <dgm:spPr/>
    </dgm:pt>
    <dgm:pt modelId="{784AB66A-2A83-477C-970C-A48B48CEF97C}" type="pres">
      <dgm:prSet presAssocID="{DD25D889-ABE1-4C60-BCE4-EBECA39C442C}" presName="accent_3" presStyleCnt="0"/>
      <dgm:spPr/>
    </dgm:pt>
    <dgm:pt modelId="{37DC0BA5-D51A-4008-B7D4-832DCBC4EDF1}" type="pres">
      <dgm:prSet presAssocID="{DD25D889-ABE1-4C60-BCE4-EBECA39C442C}" presName="accentRepeatNode" presStyleLbl="solidFgAcc1" presStyleIdx="2" presStyleCnt="3"/>
      <dgm:spPr/>
    </dgm:pt>
  </dgm:ptLst>
  <dgm:cxnLst>
    <dgm:cxn modelId="{96D62166-98BC-43E9-AB4B-AE0B68B27048}" type="presOf" srcId="{377C0CC6-F8B6-4FBF-BEDE-34EA57FECBD3}" destId="{4E53009D-8781-4D43-AAF1-3F9D408AD230}" srcOrd="0" destOrd="0" presId="urn:microsoft.com/office/officeart/2008/layout/VerticalCurvedList"/>
    <dgm:cxn modelId="{C6911068-DC41-4E95-988C-38E7097EB306}" srcId="{4F85D220-B16B-4855-9291-86ED79FBEEDC}" destId="{377C0CC6-F8B6-4FBF-BEDE-34EA57FECBD3}" srcOrd="1" destOrd="0" parTransId="{4F038EE8-2AD4-4B13-AC72-8CF688FF3A78}" sibTransId="{007EB6A6-DD98-42F5-AA4F-B5FD48D380BF}"/>
    <dgm:cxn modelId="{D9F17E68-43C0-4B55-AE2B-9B22446D370D}" srcId="{4F85D220-B16B-4855-9291-86ED79FBEEDC}" destId="{24BA41E9-365B-4087-A681-3FA257D54B64}" srcOrd="0" destOrd="0" parTransId="{81202BB8-4CCF-489D-BBED-ADC473AD1CD5}" sibTransId="{B2E66D92-A87F-472A-94C0-538761B16B5E}"/>
    <dgm:cxn modelId="{4C690D4A-51FE-44DF-ADF3-6CD11E93838C}" type="presOf" srcId="{24BA41E9-365B-4087-A681-3FA257D54B64}" destId="{7969F411-FAF4-46EA-8875-80C53FA751B3}" srcOrd="0" destOrd="0" presId="urn:microsoft.com/office/officeart/2008/layout/VerticalCurvedList"/>
    <dgm:cxn modelId="{517E6051-E5AB-46B5-99A9-6ED8EE10D1B2}" type="presOf" srcId="{4F85D220-B16B-4855-9291-86ED79FBEEDC}" destId="{4B2A9FD9-833A-4D78-99D0-DD228A0626B5}" srcOrd="0" destOrd="0" presId="urn:microsoft.com/office/officeart/2008/layout/VerticalCurvedList"/>
    <dgm:cxn modelId="{B20D2C52-4820-4F5E-8C10-A52C7035E312}" type="presOf" srcId="{B2E66D92-A87F-472A-94C0-538761B16B5E}" destId="{A639F79B-397C-4D74-925F-05F5208F7E76}" srcOrd="0" destOrd="0" presId="urn:microsoft.com/office/officeart/2008/layout/VerticalCurvedList"/>
    <dgm:cxn modelId="{58C3D985-9D13-4518-BFFB-D04BD3C40238}" srcId="{4F85D220-B16B-4855-9291-86ED79FBEEDC}" destId="{DD25D889-ABE1-4C60-BCE4-EBECA39C442C}" srcOrd="2" destOrd="0" parTransId="{FA2C5A18-9909-4A2C-A8BE-8269DFC11285}" sibTransId="{6F179092-6D83-4223-BC94-6F6358CE276C}"/>
    <dgm:cxn modelId="{F3D446BA-1973-4A78-990A-18C94E8305A6}" type="presOf" srcId="{DD25D889-ABE1-4C60-BCE4-EBECA39C442C}" destId="{A40CD153-A775-4D7E-93A7-9316BF684349}" srcOrd="0" destOrd="0" presId="urn:microsoft.com/office/officeart/2008/layout/VerticalCurvedList"/>
    <dgm:cxn modelId="{E277AD1F-A72C-435A-A314-EC92809335AD}" type="presParOf" srcId="{4B2A9FD9-833A-4D78-99D0-DD228A0626B5}" destId="{241E4012-D53A-4D5D-B558-F4EC9B378C67}" srcOrd="0" destOrd="0" presId="urn:microsoft.com/office/officeart/2008/layout/VerticalCurvedList"/>
    <dgm:cxn modelId="{295BE5DC-7047-4106-8330-430B691ACE91}" type="presParOf" srcId="{241E4012-D53A-4D5D-B558-F4EC9B378C67}" destId="{0E47A6ED-B17B-404F-B274-D5CDF7C15B3B}" srcOrd="0" destOrd="0" presId="urn:microsoft.com/office/officeart/2008/layout/VerticalCurvedList"/>
    <dgm:cxn modelId="{EAC97DC5-E3AD-405F-BFD1-A6EBA605EFD3}" type="presParOf" srcId="{0E47A6ED-B17B-404F-B274-D5CDF7C15B3B}" destId="{A67EA694-1EE3-4F51-8538-24B4A0C51BCF}" srcOrd="0" destOrd="0" presId="urn:microsoft.com/office/officeart/2008/layout/VerticalCurvedList"/>
    <dgm:cxn modelId="{53689577-3B39-4D67-A732-93A00C628410}" type="presParOf" srcId="{0E47A6ED-B17B-404F-B274-D5CDF7C15B3B}" destId="{A639F79B-397C-4D74-925F-05F5208F7E76}" srcOrd="1" destOrd="0" presId="urn:microsoft.com/office/officeart/2008/layout/VerticalCurvedList"/>
    <dgm:cxn modelId="{18FBA965-B2D8-41F0-8999-A2F9205E56D5}" type="presParOf" srcId="{0E47A6ED-B17B-404F-B274-D5CDF7C15B3B}" destId="{355373CC-39A7-4EB7-A526-A6FB00B4C0E3}" srcOrd="2" destOrd="0" presId="urn:microsoft.com/office/officeart/2008/layout/VerticalCurvedList"/>
    <dgm:cxn modelId="{9A0F725E-84CB-4432-BAB9-32EA05A18238}" type="presParOf" srcId="{0E47A6ED-B17B-404F-B274-D5CDF7C15B3B}" destId="{233A73EA-964E-48E4-A25E-3662A6E09ED1}" srcOrd="3" destOrd="0" presId="urn:microsoft.com/office/officeart/2008/layout/VerticalCurvedList"/>
    <dgm:cxn modelId="{C155ECED-D105-4380-A7C8-BB5D5F6874D6}" type="presParOf" srcId="{241E4012-D53A-4D5D-B558-F4EC9B378C67}" destId="{7969F411-FAF4-46EA-8875-80C53FA751B3}" srcOrd="1" destOrd="0" presId="urn:microsoft.com/office/officeart/2008/layout/VerticalCurvedList"/>
    <dgm:cxn modelId="{96B96FE5-015B-40DE-ABE5-9299B70D2E9F}" type="presParOf" srcId="{241E4012-D53A-4D5D-B558-F4EC9B378C67}" destId="{E6DF4E69-C7AE-44E8-B976-3AE89D8671B1}" srcOrd="2" destOrd="0" presId="urn:microsoft.com/office/officeart/2008/layout/VerticalCurvedList"/>
    <dgm:cxn modelId="{53DE7E4A-C913-400A-A6B2-21840A3E1B93}" type="presParOf" srcId="{E6DF4E69-C7AE-44E8-B976-3AE89D8671B1}" destId="{F0F60818-49EC-4E68-95C0-203E6C4207A2}" srcOrd="0" destOrd="0" presId="urn:microsoft.com/office/officeart/2008/layout/VerticalCurvedList"/>
    <dgm:cxn modelId="{FF3C3A64-7D48-4D65-8684-53DFF825D447}" type="presParOf" srcId="{241E4012-D53A-4D5D-B558-F4EC9B378C67}" destId="{4E53009D-8781-4D43-AAF1-3F9D408AD230}" srcOrd="3" destOrd="0" presId="urn:microsoft.com/office/officeart/2008/layout/VerticalCurvedList"/>
    <dgm:cxn modelId="{6A4C239F-85B4-4501-8FC6-115918ADC2F8}" type="presParOf" srcId="{241E4012-D53A-4D5D-B558-F4EC9B378C67}" destId="{CCDD56AA-9A67-4A9E-A30E-0CA84216743F}" srcOrd="4" destOrd="0" presId="urn:microsoft.com/office/officeart/2008/layout/VerticalCurvedList"/>
    <dgm:cxn modelId="{ED37FD9D-F93D-48AB-95D3-BA130FF5ED21}" type="presParOf" srcId="{CCDD56AA-9A67-4A9E-A30E-0CA84216743F}" destId="{B6A2A6C7-B45F-4A94-A4D1-5352577362A5}" srcOrd="0" destOrd="0" presId="urn:microsoft.com/office/officeart/2008/layout/VerticalCurvedList"/>
    <dgm:cxn modelId="{2C817843-D6CF-4C8D-BC9C-3052CD90DE43}" type="presParOf" srcId="{241E4012-D53A-4D5D-B558-F4EC9B378C67}" destId="{A40CD153-A775-4D7E-93A7-9316BF684349}" srcOrd="5" destOrd="0" presId="urn:microsoft.com/office/officeart/2008/layout/VerticalCurvedList"/>
    <dgm:cxn modelId="{A63CF04A-C00C-4B81-8051-7A5FA422D75C}" type="presParOf" srcId="{241E4012-D53A-4D5D-B558-F4EC9B378C67}" destId="{784AB66A-2A83-477C-970C-A48B48CEF97C}" srcOrd="6" destOrd="0" presId="urn:microsoft.com/office/officeart/2008/layout/VerticalCurvedList"/>
    <dgm:cxn modelId="{BDE3F52C-854D-4894-A666-7215FAF24038}" type="presParOf" srcId="{784AB66A-2A83-477C-970C-A48B48CEF97C}" destId="{37DC0BA5-D51A-4008-B7D4-832DCBC4ED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5379057" y="0"/>
          <a:ext cx="497461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82" tIns="0" rIns="491382" bIns="330200" numCol="1" spcCol="1270" rtlCol="1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إن الجودة تؤثر على حجم الطلب على الخدمة وعلى ذلك الذي يصنع الطلب عليها</a:t>
          </a:r>
          <a:endParaRPr lang="ar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79057" y="1485900"/>
        <a:ext cx="4974617" cy="2228850"/>
      </dsp:txXfrm>
    </dsp:sp>
    <dsp:sp modelId="{BBA91679-4684-4A04-8AEB-03038C78A75C}">
      <dsp:nvSpPr>
        <dsp:cNvPr id="0" name=""/>
        <dsp:cNvSpPr/>
      </dsp:nvSpPr>
      <dsp:spPr>
        <a:xfrm>
          <a:off x="5379057" y="0"/>
          <a:ext cx="497461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82" tIns="165100" rIns="491382" bIns="165100" numCol="1" spcCol="1270" rtlCol="1" anchor="ctr" anchorCtr="0">
          <a:noAutofit/>
        </a:bodyPr>
        <a:lstStyle/>
        <a:p>
          <a:pPr marL="0" lvl="0" indent="0" algn="l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6600" kern="1200"/>
            <a:t>01</a:t>
          </a:r>
          <a:endParaRPr lang="en-US" sz="6600" kern="1200" dirty="0"/>
        </a:p>
      </dsp:txBody>
      <dsp:txXfrm>
        <a:off x="5379057" y="0"/>
        <a:ext cx="4974617" cy="1485900"/>
      </dsp:txXfrm>
    </dsp:sp>
    <dsp:sp modelId="{CAD62F17-E99D-4FEF-B376-961CA4CB20EB}">
      <dsp:nvSpPr>
        <dsp:cNvPr id="0" name=""/>
        <dsp:cNvSpPr/>
      </dsp:nvSpPr>
      <dsp:spPr>
        <a:xfrm>
          <a:off x="0" y="0"/>
          <a:ext cx="497461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82" tIns="0" rIns="491382" bIns="330200" numCol="1" spcCol="1270" rtlCol="1" anchor="t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2600" kern="1200" dirty="0"/>
            <a:t>إن الجودة تعد وسيلة لصنع المكانة التنافسية للمؤسسة.</a:t>
          </a:r>
          <a:endParaRPr lang="ar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485900"/>
        <a:ext cx="4974617" cy="2228850"/>
      </dsp:txXfrm>
    </dsp:sp>
    <dsp:sp modelId="{E20811D6-E5D4-4C9E-AABF-9E0E1902CA2C}">
      <dsp:nvSpPr>
        <dsp:cNvPr id="0" name=""/>
        <dsp:cNvSpPr/>
      </dsp:nvSpPr>
      <dsp:spPr>
        <a:xfrm>
          <a:off x="0" y="0"/>
          <a:ext cx="497461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82" tIns="165100" rIns="491382" bIns="165100" numCol="1" spcCol="1270" rtlCol="1" anchor="ctr" anchorCtr="0">
          <a:noAutofit/>
        </a:bodyPr>
        <a:lstStyle/>
        <a:p>
          <a:pPr marL="0" lvl="0" indent="0" algn="l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6600" kern="1200"/>
            <a:t>02</a:t>
          </a:r>
          <a:endParaRPr lang="ar" sz="6600" kern="1200" dirty="0"/>
        </a:p>
      </dsp:txBody>
      <dsp:txXfrm>
        <a:off x="0" y="0"/>
        <a:ext cx="4974617" cy="148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1418-22AE-4546-ACA4-B49791B512E7}">
      <dsp:nvSpPr>
        <dsp:cNvPr id="0" name=""/>
        <dsp:cNvSpPr/>
      </dsp:nvSpPr>
      <dsp:spPr>
        <a:xfrm rot="10800000">
          <a:off x="2156236" y="1866"/>
          <a:ext cx="7691189" cy="875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259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فجوة بين توقعات العميل وإدراك إدارة المؤسسة</a:t>
          </a:r>
        </a:p>
      </dsp:txBody>
      <dsp:txXfrm rot="10800000">
        <a:off x="2375217" y="1866"/>
        <a:ext cx="7472208" cy="875926"/>
      </dsp:txXfrm>
    </dsp:sp>
    <dsp:sp modelId="{7052AF02-3209-4B1F-8C18-05446CC50C62}">
      <dsp:nvSpPr>
        <dsp:cNvPr id="0" name=""/>
        <dsp:cNvSpPr/>
      </dsp:nvSpPr>
      <dsp:spPr>
        <a:xfrm>
          <a:off x="1718272" y="1866"/>
          <a:ext cx="875926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DFB13-2E5B-48E1-BE9A-586FCF6235AE}">
      <dsp:nvSpPr>
        <dsp:cNvPr id="0" name=""/>
        <dsp:cNvSpPr/>
      </dsp:nvSpPr>
      <dsp:spPr>
        <a:xfrm rot="10800000">
          <a:off x="2156236" y="1139263"/>
          <a:ext cx="7691189" cy="875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259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فجوة بين إدراك إدارة المؤسسة وتحديد دقة مواصفات الجودة.</a:t>
          </a:r>
        </a:p>
      </dsp:txBody>
      <dsp:txXfrm rot="10800000">
        <a:off x="2375217" y="1139263"/>
        <a:ext cx="7472208" cy="875926"/>
      </dsp:txXfrm>
    </dsp:sp>
    <dsp:sp modelId="{13E33C8C-6108-444D-8480-58448FD1B15A}">
      <dsp:nvSpPr>
        <dsp:cNvPr id="0" name=""/>
        <dsp:cNvSpPr/>
      </dsp:nvSpPr>
      <dsp:spPr>
        <a:xfrm>
          <a:off x="1718272" y="1139263"/>
          <a:ext cx="875926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D79F1-95DF-4C6C-B077-FDCBE34FD5FA}">
      <dsp:nvSpPr>
        <dsp:cNvPr id="0" name=""/>
        <dsp:cNvSpPr/>
      </dsp:nvSpPr>
      <dsp:spPr>
        <a:xfrm rot="10800000">
          <a:off x="2156236" y="2276661"/>
          <a:ext cx="7691189" cy="875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259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فجوة بين تحديد مستوى جودة الخدمة والتسليم الفعلي للخدمة</a:t>
          </a:r>
        </a:p>
      </dsp:txBody>
      <dsp:txXfrm rot="10800000">
        <a:off x="2375217" y="2276661"/>
        <a:ext cx="7472208" cy="875926"/>
      </dsp:txXfrm>
    </dsp:sp>
    <dsp:sp modelId="{EAC171A4-16BD-42A4-BA28-3FA8DBD3BC51}">
      <dsp:nvSpPr>
        <dsp:cNvPr id="0" name=""/>
        <dsp:cNvSpPr/>
      </dsp:nvSpPr>
      <dsp:spPr>
        <a:xfrm>
          <a:off x="1718272" y="2276661"/>
          <a:ext cx="875926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B2017-6036-4877-A52D-ACE0BE5FE3AC}">
      <dsp:nvSpPr>
        <dsp:cNvPr id="0" name=""/>
        <dsp:cNvSpPr/>
      </dsp:nvSpPr>
      <dsp:spPr>
        <a:xfrm rot="10800000">
          <a:off x="2156236" y="3414058"/>
          <a:ext cx="7691189" cy="875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259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فجوة بين أداء الخدمة والاتصال بالسوق</a:t>
          </a:r>
        </a:p>
      </dsp:txBody>
      <dsp:txXfrm rot="10800000">
        <a:off x="2375217" y="3414058"/>
        <a:ext cx="7472208" cy="875926"/>
      </dsp:txXfrm>
    </dsp:sp>
    <dsp:sp modelId="{C74AF4A8-8349-4665-8418-08227F0E99BE}">
      <dsp:nvSpPr>
        <dsp:cNvPr id="0" name=""/>
        <dsp:cNvSpPr/>
      </dsp:nvSpPr>
      <dsp:spPr>
        <a:xfrm>
          <a:off x="1718272" y="3414058"/>
          <a:ext cx="875926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2F15E-E811-4249-BCB4-EE535F0B708B}">
      <dsp:nvSpPr>
        <dsp:cNvPr id="0" name=""/>
        <dsp:cNvSpPr/>
      </dsp:nvSpPr>
      <dsp:spPr>
        <a:xfrm rot="10800000">
          <a:off x="2156236" y="4609113"/>
          <a:ext cx="7691189" cy="7606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259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فجوة بين الخدمة المؤداه والمتوقعة</a:t>
          </a:r>
        </a:p>
      </dsp:txBody>
      <dsp:txXfrm rot="10800000">
        <a:off x="2346388" y="4609113"/>
        <a:ext cx="7501037" cy="760610"/>
      </dsp:txXfrm>
    </dsp:sp>
    <dsp:sp modelId="{4B4870A1-5DB5-4F72-A73F-966CAACAA334}">
      <dsp:nvSpPr>
        <dsp:cNvPr id="0" name=""/>
        <dsp:cNvSpPr/>
      </dsp:nvSpPr>
      <dsp:spPr>
        <a:xfrm>
          <a:off x="1718272" y="4551455"/>
          <a:ext cx="875926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A63D4-9B8E-4ACE-AD5C-977E5E429FD7}">
      <dsp:nvSpPr>
        <dsp:cNvPr id="0" name=""/>
        <dsp:cNvSpPr/>
      </dsp:nvSpPr>
      <dsp:spPr>
        <a:xfrm>
          <a:off x="606660" y="740"/>
          <a:ext cx="2856360" cy="1713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5000" kern="1200"/>
            <a:t>مشاركة العميل</a:t>
          </a:r>
          <a:endParaRPr lang="ar-SA" sz="5000" kern="1200" dirty="0"/>
        </a:p>
      </dsp:txBody>
      <dsp:txXfrm>
        <a:off x="606660" y="740"/>
        <a:ext cx="2856360" cy="1713816"/>
      </dsp:txXfrm>
    </dsp:sp>
    <dsp:sp modelId="{D046E908-A17F-4F05-95A1-7404B38B3325}">
      <dsp:nvSpPr>
        <dsp:cNvPr id="0" name=""/>
        <dsp:cNvSpPr/>
      </dsp:nvSpPr>
      <dsp:spPr>
        <a:xfrm>
          <a:off x="3748657" y="740"/>
          <a:ext cx="2856360" cy="1713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5000" kern="1200"/>
            <a:t>اللاملموسية</a:t>
          </a:r>
          <a:endParaRPr lang="en-US" sz="5000" kern="1200"/>
        </a:p>
      </dsp:txBody>
      <dsp:txXfrm>
        <a:off x="3748657" y="740"/>
        <a:ext cx="2856360" cy="1713816"/>
      </dsp:txXfrm>
    </dsp:sp>
    <dsp:sp modelId="{46C9A918-A618-49EE-A7F8-9C98120C646D}">
      <dsp:nvSpPr>
        <dsp:cNvPr id="0" name=""/>
        <dsp:cNvSpPr/>
      </dsp:nvSpPr>
      <dsp:spPr>
        <a:xfrm>
          <a:off x="6890653" y="740"/>
          <a:ext cx="2856360" cy="1713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/>
            <a:t>تلقي الخدمة </a:t>
          </a:r>
        </a:p>
      </dsp:txBody>
      <dsp:txXfrm>
        <a:off x="6890653" y="740"/>
        <a:ext cx="2856360" cy="1713816"/>
      </dsp:txXfrm>
    </dsp:sp>
    <dsp:sp modelId="{283AB5AB-5E8B-4C89-BB65-26DF9C59D943}">
      <dsp:nvSpPr>
        <dsp:cNvPr id="0" name=""/>
        <dsp:cNvSpPr/>
      </dsp:nvSpPr>
      <dsp:spPr>
        <a:xfrm>
          <a:off x="3748657" y="2000193"/>
          <a:ext cx="2856360" cy="1713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/>
            <a:t>التلازم</a:t>
          </a:r>
        </a:p>
      </dsp:txBody>
      <dsp:txXfrm>
        <a:off x="3748657" y="2000193"/>
        <a:ext cx="2856360" cy="1713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66FEB-CC49-4543-8B41-8983E6BC914B}">
      <dsp:nvSpPr>
        <dsp:cNvPr id="0" name=""/>
        <dsp:cNvSpPr/>
      </dsp:nvSpPr>
      <dsp:spPr>
        <a:xfrm>
          <a:off x="4348113" y="1690612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الاعتمادية</a:t>
          </a:r>
        </a:p>
      </dsp:txBody>
      <dsp:txXfrm>
        <a:off x="4391175" y="1733674"/>
        <a:ext cx="2357456" cy="796010"/>
      </dsp:txXfrm>
    </dsp:sp>
    <dsp:sp modelId="{C0F83445-3755-4E1F-9728-6E52ABC906F3}">
      <dsp:nvSpPr>
        <dsp:cNvPr id="0" name=""/>
        <dsp:cNvSpPr/>
      </dsp:nvSpPr>
      <dsp:spPr>
        <a:xfrm>
          <a:off x="6327873" y="1045388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478023" y="1418413"/>
              </a:moveTo>
              <a:arcTo wR="3060940" hR="3060940" stAng="12747184" swAng="303688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F3EFE-4DD1-43A3-844F-C28F69CA2694}">
      <dsp:nvSpPr>
        <dsp:cNvPr id="0" name=""/>
        <dsp:cNvSpPr/>
      </dsp:nvSpPr>
      <dsp:spPr>
        <a:xfrm>
          <a:off x="7902905" y="1064663"/>
          <a:ext cx="2869475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800" b="0" kern="1200" dirty="0"/>
            <a:t>مدى إمكانية وتوفر الحصول على الخدمة</a:t>
          </a:r>
        </a:p>
      </dsp:txBody>
      <dsp:txXfrm>
        <a:off x="7945967" y="1107725"/>
        <a:ext cx="2783351" cy="796010"/>
      </dsp:txXfrm>
    </dsp:sp>
    <dsp:sp modelId="{CFB73524-7E8B-4505-859E-C7C14407F9CC}">
      <dsp:nvSpPr>
        <dsp:cNvPr id="0" name=""/>
        <dsp:cNvSpPr/>
      </dsp:nvSpPr>
      <dsp:spPr>
        <a:xfrm>
          <a:off x="3761063" y="264211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5799198" y="1692984"/>
              </a:moveTo>
              <a:arcTo wR="3060940" hR="3060940" stAng="20007274" swAng="128850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0417D-7643-40AF-B2DF-E8184E0A1032}">
      <dsp:nvSpPr>
        <dsp:cNvPr id="0" name=""/>
        <dsp:cNvSpPr/>
      </dsp:nvSpPr>
      <dsp:spPr>
        <a:xfrm>
          <a:off x="8674194" y="3066220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الأمان</a:t>
          </a:r>
        </a:p>
      </dsp:txBody>
      <dsp:txXfrm>
        <a:off x="8717256" y="3109282"/>
        <a:ext cx="2357456" cy="796010"/>
      </dsp:txXfrm>
    </dsp:sp>
    <dsp:sp modelId="{21566EC6-18A0-4569-A9D9-4EB1E3B51518}">
      <dsp:nvSpPr>
        <dsp:cNvPr id="0" name=""/>
        <dsp:cNvSpPr/>
      </dsp:nvSpPr>
      <dsp:spPr>
        <a:xfrm>
          <a:off x="3798046" y="1427110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6076683" y="2536865"/>
              </a:moveTo>
              <a:arcTo wR="3060940" hR="3060940" stAng="21008496" swAng="17664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E9D0B-3D17-4934-9704-7E6CA0695D65}">
      <dsp:nvSpPr>
        <dsp:cNvPr id="0" name=""/>
        <dsp:cNvSpPr/>
      </dsp:nvSpPr>
      <dsp:spPr>
        <a:xfrm>
          <a:off x="8253660" y="5528910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المصداقية</a:t>
          </a:r>
        </a:p>
      </dsp:txBody>
      <dsp:txXfrm>
        <a:off x="8296722" y="5571972"/>
        <a:ext cx="2357456" cy="796010"/>
      </dsp:txXfrm>
    </dsp:sp>
    <dsp:sp modelId="{B5FF4EB1-2179-493B-9E63-03B756AF81BB}">
      <dsp:nvSpPr>
        <dsp:cNvPr id="0" name=""/>
        <dsp:cNvSpPr/>
      </dsp:nvSpPr>
      <dsp:spPr>
        <a:xfrm>
          <a:off x="5391182" y="-512407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2848738" y="6114517"/>
              </a:moveTo>
              <a:arcTo wR="3060940" hR="3060940" stAng="5638516" swAng="152898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A3221-1A03-4BC5-BE02-56EE8985139D}">
      <dsp:nvSpPr>
        <dsp:cNvPr id="0" name=""/>
        <dsp:cNvSpPr/>
      </dsp:nvSpPr>
      <dsp:spPr>
        <a:xfrm>
          <a:off x="4491227" y="4398925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المعرفة والإدراك</a:t>
          </a:r>
          <a:endParaRPr lang="ar-SA" sz="2800" kern="1200" dirty="0"/>
        </a:p>
      </dsp:txBody>
      <dsp:txXfrm>
        <a:off x="4534289" y="4441987"/>
        <a:ext cx="2357456" cy="796010"/>
      </dsp:txXfrm>
    </dsp:sp>
    <dsp:sp modelId="{02413EE1-8FD9-4E03-9716-E2492C32F4D9}">
      <dsp:nvSpPr>
        <dsp:cNvPr id="0" name=""/>
        <dsp:cNvSpPr/>
      </dsp:nvSpPr>
      <dsp:spPr>
        <a:xfrm>
          <a:off x="-256388" y="-369789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4734302" y="5623989"/>
              </a:moveTo>
              <a:arcTo wR="3060940" hR="3060940" stAng="3411618" swAng="17736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F82B6-18E0-4B38-B96C-78EF213890BD}">
      <dsp:nvSpPr>
        <dsp:cNvPr id="0" name=""/>
        <dsp:cNvSpPr/>
      </dsp:nvSpPr>
      <dsp:spPr>
        <a:xfrm>
          <a:off x="536123" y="5711475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الاستجابة</a:t>
          </a:r>
        </a:p>
      </dsp:txBody>
      <dsp:txXfrm>
        <a:off x="579185" y="5754537"/>
        <a:ext cx="2357456" cy="796010"/>
      </dsp:txXfrm>
    </dsp:sp>
    <dsp:sp modelId="{B68F1060-4AFA-422D-AF0F-E7A2E1E0C0EB}">
      <dsp:nvSpPr>
        <dsp:cNvPr id="0" name=""/>
        <dsp:cNvSpPr/>
      </dsp:nvSpPr>
      <dsp:spPr>
        <a:xfrm>
          <a:off x="1195383" y="1312304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299638" y="4381761"/>
              </a:moveTo>
              <a:arcTo wR="3060940" hR="3060940" stAng="9266202" swAng="216519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213CD-9FA3-46DD-A57A-6D8FFB2DAA34}">
      <dsp:nvSpPr>
        <dsp:cNvPr id="0" name=""/>
        <dsp:cNvSpPr/>
      </dsp:nvSpPr>
      <dsp:spPr>
        <a:xfrm>
          <a:off x="22184" y="2913082"/>
          <a:ext cx="2443580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الكفاءة والجدارة</a:t>
          </a:r>
          <a:endParaRPr lang="ar-SA" sz="2800" kern="1200" dirty="0"/>
        </a:p>
      </dsp:txBody>
      <dsp:txXfrm>
        <a:off x="65246" y="2956144"/>
        <a:ext cx="2357456" cy="796010"/>
      </dsp:txXfrm>
    </dsp:sp>
    <dsp:sp modelId="{2D027B46-06F9-4C33-84FD-9EF0CECF4AFE}">
      <dsp:nvSpPr>
        <dsp:cNvPr id="0" name=""/>
        <dsp:cNvSpPr/>
      </dsp:nvSpPr>
      <dsp:spPr>
        <a:xfrm>
          <a:off x="1157791" y="708527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125673" y="2192858"/>
              </a:moveTo>
              <a:arcTo wR="3060940" hR="3060940" stAng="11788511" swAng="135097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06AF5-451A-4F3C-A26E-1C307AE88361}">
      <dsp:nvSpPr>
        <dsp:cNvPr id="0" name=""/>
        <dsp:cNvSpPr/>
      </dsp:nvSpPr>
      <dsp:spPr>
        <a:xfrm>
          <a:off x="536142" y="951915"/>
          <a:ext cx="3053176" cy="88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الاتصالات</a:t>
          </a:r>
        </a:p>
      </dsp:txBody>
      <dsp:txXfrm>
        <a:off x="579204" y="994977"/>
        <a:ext cx="2967052" cy="796010"/>
      </dsp:txXfrm>
    </dsp:sp>
    <dsp:sp modelId="{3B7BF416-AAED-4E09-B361-5015E1F3EB35}">
      <dsp:nvSpPr>
        <dsp:cNvPr id="0" name=""/>
        <dsp:cNvSpPr/>
      </dsp:nvSpPr>
      <dsp:spPr>
        <a:xfrm>
          <a:off x="-978169" y="940527"/>
          <a:ext cx="6121881" cy="6121881"/>
        </a:xfrm>
        <a:custGeom>
          <a:avLst/>
          <a:gdLst/>
          <a:ahLst/>
          <a:cxnLst/>
          <a:rect l="0" t="0" r="0" b="0"/>
          <a:pathLst>
            <a:path>
              <a:moveTo>
                <a:pt x="3353928" y="14054"/>
              </a:moveTo>
              <a:arcTo wR="3060940" hR="3060940" stAng="16529559" swAng="336806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01CF-83D8-4EE7-B19E-1CC6E8D173F6}">
      <dsp:nvSpPr>
        <dsp:cNvPr id="0" name=""/>
        <dsp:cNvSpPr/>
      </dsp:nvSpPr>
      <dsp:spPr>
        <a:xfrm>
          <a:off x="0" y="19214"/>
          <a:ext cx="10353675" cy="107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b="1" kern="1200" dirty="0"/>
            <a:t>1/ مرحلة الاختبار قبل التقديم</a:t>
          </a:r>
          <a:endParaRPr lang="ar-SA" sz="4600" kern="1200" dirty="0"/>
        </a:p>
      </dsp:txBody>
      <dsp:txXfrm>
        <a:off x="52546" y="71760"/>
        <a:ext cx="10248583" cy="971308"/>
      </dsp:txXfrm>
    </dsp:sp>
    <dsp:sp modelId="{E1746077-D32C-493D-8418-0521E37ECAAC}">
      <dsp:nvSpPr>
        <dsp:cNvPr id="0" name=""/>
        <dsp:cNvSpPr/>
      </dsp:nvSpPr>
      <dsp:spPr>
        <a:xfrm>
          <a:off x="0" y="1095615"/>
          <a:ext cx="1035367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29" tIns="58420" rIns="327152" bIns="58420" numCol="1" spcCol="1270" anchor="t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600" b="1" kern="1200" dirty="0"/>
            <a:t>2/ إعداد تصميم مطبوع للخدمة</a:t>
          </a:r>
          <a:endParaRPr lang="ar-SA" sz="3600" kern="1200" dirty="0"/>
        </a:p>
      </dsp:txBody>
      <dsp:txXfrm>
        <a:off x="0" y="1095615"/>
        <a:ext cx="10353675" cy="761760"/>
      </dsp:txXfrm>
    </dsp:sp>
    <dsp:sp modelId="{5B52FB51-63AD-4834-A580-FCF933875898}">
      <dsp:nvSpPr>
        <dsp:cNvPr id="0" name=""/>
        <dsp:cNvSpPr/>
      </dsp:nvSpPr>
      <dsp:spPr>
        <a:xfrm>
          <a:off x="0" y="1857375"/>
          <a:ext cx="10353675" cy="107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b="1" kern="1200" dirty="0"/>
            <a:t>3/ التقييم بعد تقديم الخدمة</a:t>
          </a:r>
          <a:endParaRPr lang="ar-SA" sz="4600" kern="1200" dirty="0"/>
        </a:p>
      </dsp:txBody>
      <dsp:txXfrm>
        <a:off x="52546" y="1909921"/>
        <a:ext cx="10248583" cy="971308"/>
      </dsp:txXfrm>
    </dsp:sp>
    <dsp:sp modelId="{E4C145E7-8FC9-4D8E-B88A-ED09965CA566}">
      <dsp:nvSpPr>
        <dsp:cNvPr id="0" name=""/>
        <dsp:cNvSpPr/>
      </dsp:nvSpPr>
      <dsp:spPr>
        <a:xfrm>
          <a:off x="0" y="2933775"/>
          <a:ext cx="1035367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29" tIns="58420" rIns="327152" bIns="58420" numCol="1" spcCol="1270" anchor="t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3600" kern="1200" dirty="0"/>
        </a:p>
      </dsp:txBody>
      <dsp:txXfrm>
        <a:off x="0" y="2933775"/>
        <a:ext cx="10353675" cy="761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01CF-83D8-4EE7-B19E-1CC6E8D173F6}">
      <dsp:nvSpPr>
        <dsp:cNvPr id="0" name=""/>
        <dsp:cNvSpPr/>
      </dsp:nvSpPr>
      <dsp:spPr>
        <a:xfrm>
          <a:off x="0" y="242774"/>
          <a:ext cx="10353675" cy="152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b="1" kern="1200" dirty="0"/>
            <a:t>1/ المستوى المرغوب</a:t>
          </a:r>
          <a:endParaRPr lang="ar-SA" sz="6500" kern="1200" dirty="0"/>
        </a:p>
      </dsp:txBody>
      <dsp:txXfrm>
        <a:off x="74249" y="317023"/>
        <a:ext cx="10205177" cy="1372502"/>
      </dsp:txXfrm>
    </dsp:sp>
    <dsp:sp modelId="{5B52FB51-63AD-4834-A580-FCF933875898}">
      <dsp:nvSpPr>
        <dsp:cNvPr id="0" name=""/>
        <dsp:cNvSpPr/>
      </dsp:nvSpPr>
      <dsp:spPr>
        <a:xfrm>
          <a:off x="0" y="1950975"/>
          <a:ext cx="10353675" cy="152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b="1" kern="1200" dirty="0"/>
            <a:t>2/المستوى الملائم من التوقعات</a:t>
          </a:r>
          <a:endParaRPr lang="ar-SA" sz="6500" kern="1200" dirty="0"/>
        </a:p>
      </dsp:txBody>
      <dsp:txXfrm>
        <a:off x="74249" y="2025224"/>
        <a:ext cx="10205177" cy="1372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80ADF-435B-4896-BBD3-E6D627EB045E}">
      <dsp:nvSpPr>
        <dsp:cNvPr id="0" name=""/>
        <dsp:cNvSpPr/>
      </dsp:nvSpPr>
      <dsp:spPr>
        <a:xfrm>
          <a:off x="0" y="11279"/>
          <a:ext cx="7972329" cy="80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500" kern="1200" dirty="0"/>
            <a:t>الحاجات الشخصية</a:t>
          </a:r>
        </a:p>
      </dsp:txBody>
      <dsp:txXfrm>
        <a:off x="23464" y="34743"/>
        <a:ext cx="7014114" cy="754203"/>
      </dsp:txXfrm>
    </dsp:sp>
    <dsp:sp modelId="{F5663F81-9608-48D4-8273-1B70E38E938F}">
      <dsp:nvSpPr>
        <dsp:cNvPr id="0" name=""/>
        <dsp:cNvSpPr/>
      </dsp:nvSpPr>
      <dsp:spPr>
        <a:xfrm>
          <a:off x="595336" y="912399"/>
          <a:ext cx="7972329" cy="80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96008"/>
                <a:satOff val="-16870"/>
                <a:lumOff val="19732"/>
                <a:alphaOff val="0"/>
                <a:tint val="60000"/>
                <a:lumMod val="110000"/>
              </a:schemeClr>
            </a:gs>
            <a:gs pos="100000">
              <a:schemeClr val="accent1">
                <a:shade val="50000"/>
                <a:hueOff val="-296008"/>
                <a:satOff val="-16870"/>
                <a:lumOff val="19732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500" kern="1200"/>
            <a:t>البدائل المتاحة</a:t>
          </a:r>
          <a:endParaRPr lang="en-US" sz="3500" kern="1200"/>
        </a:p>
      </dsp:txBody>
      <dsp:txXfrm>
        <a:off x="618800" y="935863"/>
        <a:ext cx="6809329" cy="754203"/>
      </dsp:txXfrm>
    </dsp:sp>
    <dsp:sp modelId="{C4A71CDF-1402-47DD-9252-3B8399EF5EB4}">
      <dsp:nvSpPr>
        <dsp:cNvPr id="0" name=""/>
        <dsp:cNvSpPr/>
      </dsp:nvSpPr>
      <dsp:spPr>
        <a:xfrm>
          <a:off x="1190672" y="1824799"/>
          <a:ext cx="7972329" cy="80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92016"/>
                <a:satOff val="-33741"/>
                <a:lumOff val="39464"/>
                <a:alphaOff val="0"/>
                <a:tint val="60000"/>
                <a:lumMod val="110000"/>
              </a:schemeClr>
            </a:gs>
            <a:gs pos="100000">
              <a:schemeClr val="accent1">
                <a:shade val="50000"/>
                <a:hueOff val="-592016"/>
                <a:satOff val="-33741"/>
                <a:lumOff val="39464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500" kern="1200"/>
            <a:t>الخبرة السابقة</a:t>
          </a:r>
          <a:endParaRPr lang="en-US" sz="3500" kern="1200"/>
        </a:p>
      </dsp:txBody>
      <dsp:txXfrm>
        <a:off x="1214136" y="1848263"/>
        <a:ext cx="6809329" cy="754203"/>
      </dsp:txXfrm>
    </dsp:sp>
    <dsp:sp modelId="{1FA6A24F-4D43-4F56-948C-5822B8556B98}">
      <dsp:nvSpPr>
        <dsp:cNvPr id="0" name=""/>
        <dsp:cNvSpPr/>
      </dsp:nvSpPr>
      <dsp:spPr>
        <a:xfrm>
          <a:off x="1786008" y="2737199"/>
          <a:ext cx="7972329" cy="80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92016"/>
                <a:satOff val="-33741"/>
                <a:lumOff val="39464"/>
                <a:alphaOff val="0"/>
                <a:tint val="60000"/>
                <a:lumMod val="110000"/>
              </a:schemeClr>
            </a:gs>
            <a:gs pos="100000">
              <a:schemeClr val="accent1">
                <a:shade val="50000"/>
                <a:hueOff val="-592016"/>
                <a:satOff val="-33741"/>
                <a:lumOff val="39464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500" kern="1200"/>
            <a:t>الأحاديث والأقاويل</a:t>
          </a:r>
          <a:endParaRPr lang="en-US" sz="3500" kern="1200"/>
        </a:p>
      </dsp:txBody>
      <dsp:txXfrm>
        <a:off x="1809472" y="2760663"/>
        <a:ext cx="6809329" cy="754203"/>
      </dsp:txXfrm>
    </dsp:sp>
    <dsp:sp modelId="{EDA9288C-6714-4817-A5EA-3EE65D375524}">
      <dsp:nvSpPr>
        <dsp:cNvPr id="0" name=""/>
        <dsp:cNvSpPr/>
      </dsp:nvSpPr>
      <dsp:spPr>
        <a:xfrm>
          <a:off x="2381345" y="3649599"/>
          <a:ext cx="7972329" cy="80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96008"/>
                <a:satOff val="-16870"/>
                <a:lumOff val="19732"/>
                <a:alphaOff val="0"/>
                <a:tint val="60000"/>
                <a:lumMod val="110000"/>
              </a:schemeClr>
            </a:gs>
            <a:gs pos="100000">
              <a:schemeClr val="accent1">
                <a:shade val="50000"/>
                <a:hueOff val="-296008"/>
                <a:satOff val="-16870"/>
                <a:lumOff val="19732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500" kern="1200"/>
            <a:t>الوعود المصرح بها من المؤسسة بشأن خدمتها</a:t>
          </a:r>
          <a:endParaRPr lang="en-US" sz="3500" kern="1200"/>
        </a:p>
      </dsp:txBody>
      <dsp:txXfrm>
        <a:off x="2404809" y="3673063"/>
        <a:ext cx="6809329" cy="754203"/>
      </dsp:txXfrm>
    </dsp:sp>
    <dsp:sp modelId="{FE12F6A8-C13A-4D02-A9F4-FC46A0955E2C}">
      <dsp:nvSpPr>
        <dsp:cNvPr id="0" name=""/>
        <dsp:cNvSpPr/>
      </dsp:nvSpPr>
      <dsp:spPr>
        <a:xfrm>
          <a:off x="7451594" y="585271"/>
          <a:ext cx="520735" cy="5207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7568759" y="585271"/>
        <a:ext cx="286405" cy="391853"/>
      </dsp:txXfrm>
    </dsp:sp>
    <dsp:sp modelId="{49AE091E-5D88-434D-AAD9-84396F58D9D8}">
      <dsp:nvSpPr>
        <dsp:cNvPr id="0" name=""/>
        <dsp:cNvSpPr/>
      </dsp:nvSpPr>
      <dsp:spPr>
        <a:xfrm>
          <a:off x="8046930" y="1497670"/>
          <a:ext cx="520735" cy="5207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8164095" y="1497670"/>
        <a:ext cx="286405" cy="391853"/>
      </dsp:txXfrm>
    </dsp:sp>
    <dsp:sp modelId="{297DDFFE-FE9D-4AAB-B367-A08CCC31E523}">
      <dsp:nvSpPr>
        <dsp:cNvPr id="0" name=""/>
        <dsp:cNvSpPr/>
      </dsp:nvSpPr>
      <dsp:spPr>
        <a:xfrm>
          <a:off x="8642266" y="2396718"/>
          <a:ext cx="520735" cy="5207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8759431" y="2396718"/>
        <a:ext cx="286405" cy="391853"/>
      </dsp:txXfrm>
    </dsp:sp>
    <dsp:sp modelId="{0DBFEF0D-9A91-43EB-B9BF-79DA237D1B9C}">
      <dsp:nvSpPr>
        <dsp:cNvPr id="0" name=""/>
        <dsp:cNvSpPr/>
      </dsp:nvSpPr>
      <dsp:spPr>
        <a:xfrm>
          <a:off x="9237603" y="3318019"/>
          <a:ext cx="520735" cy="5207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9354768" y="3318019"/>
        <a:ext cx="286405" cy="3918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6BD2-65C4-4816-A9D9-34D1523678B0}">
      <dsp:nvSpPr>
        <dsp:cNvPr id="0" name=""/>
        <dsp:cNvSpPr/>
      </dsp:nvSpPr>
      <dsp:spPr>
        <a:xfrm>
          <a:off x="0" y="818740"/>
          <a:ext cx="8128000" cy="892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المثيرات الدائمة لحساسية العميل تجاه الخدمة. </a:t>
          </a:r>
        </a:p>
      </dsp:txBody>
      <dsp:txXfrm>
        <a:off x="26149" y="844889"/>
        <a:ext cx="8075702" cy="8404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9F79B-397C-4D74-925F-05F5208F7E76}">
      <dsp:nvSpPr>
        <dsp:cNvPr id="0" name=""/>
        <dsp:cNvSpPr/>
      </dsp:nvSpPr>
      <dsp:spPr>
        <a:xfrm>
          <a:off x="-5410338" y="-828544"/>
          <a:ext cx="6442813" cy="6442813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9F411-FAF4-46EA-8875-80C53FA751B3}">
      <dsp:nvSpPr>
        <dsp:cNvPr id="0" name=""/>
        <dsp:cNvSpPr/>
      </dsp:nvSpPr>
      <dsp:spPr>
        <a:xfrm>
          <a:off x="664258" y="478572"/>
          <a:ext cx="9681828" cy="957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9734" tIns="132080" rIns="132080" bIns="132080" numCol="1" spcCol="1270" anchor="ctr" anchorCtr="0">
          <a:noAutofit/>
        </a:bodyPr>
        <a:lstStyle/>
        <a:p>
          <a:pPr marL="0" lvl="0" indent="0" algn="l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5200" kern="1200" dirty="0"/>
            <a:t>التأكد من أن الوعود واقعية قابلة للتنفيذ</a:t>
          </a:r>
        </a:p>
      </dsp:txBody>
      <dsp:txXfrm>
        <a:off x="664258" y="478572"/>
        <a:ext cx="9681828" cy="957144"/>
      </dsp:txXfrm>
    </dsp:sp>
    <dsp:sp modelId="{F0F60818-49EC-4E68-95C0-203E6C4207A2}">
      <dsp:nvSpPr>
        <dsp:cNvPr id="0" name=""/>
        <dsp:cNvSpPr/>
      </dsp:nvSpPr>
      <dsp:spPr>
        <a:xfrm>
          <a:off x="66042" y="358929"/>
          <a:ext cx="1196431" cy="11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E53009D-8781-4D43-AAF1-3F9D408AD230}">
      <dsp:nvSpPr>
        <dsp:cNvPr id="0" name=""/>
        <dsp:cNvSpPr/>
      </dsp:nvSpPr>
      <dsp:spPr>
        <a:xfrm>
          <a:off x="1012180" y="1914289"/>
          <a:ext cx="9333906" cy="957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9734" tIns="132080" rIns="132080" bIns="132080" numCol="1" spcCol="1270" anchor="ctr" anchorCtr="0">
          <a:noAutofit/>
        </a:bodyPr>
        <a:lstStyle/>
        <a:p>
          <a:pPr marL="0" lvl="0" indent="0" algn="l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5200" kern="1200" dirty="0"/>
            <a:t>التأكيد على عامل الثقة في تقديم الخدمة</a:t>
          </a:r>
        </a:p>
      </dsp:txBody>
      <dsp:txXfrm>
        <a:off x="1012180" y="1914289"/>
        <a:ext cx="9333906" cy="957144"/>
      </dsp:txXfrm>
    </dsp:sp>
    <dsp:sp modelId="{B6A2A6C7-B45F-4A94-A4D1-5352577362A5}">
      <dsp:nvSpPr>
        <dsp:cNvPr id="0" name=""/>
        <dsp:cNvSpPr/>
      </dsp:nvSpPr>
      <dsp:spPr>
        <a:xfrm>
          <a:off x="413965" y="1794646"/>
          <a:ext cx="1196431" cy="11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0CD153-A775-4D7E-93A7-9316BF684349}">
      <dsp:nvSpPr>
        <dsp:cNvPr id="0" name=""/>
        <dsp:cNvSpPr/>
      </dsp:nvSpPr>
      <dsp:spPr>
        <a:xfrm>
          <a:off x="664258" y="3350006"/>
          <a:ext cx="9681828" cy="957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9734" tIns="132080" rIns="132080" bIns="132080" numCol="1" spcCol="1270" anchor="ctr" anchorCtr="0">
          <a:noAutofit/>
        </a:bodyPr>
        <a:lstStyle/>
        <a:p>
          <a:pPr marL="0" lvl="0" indent="0" algn="l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200" kern="1200" dirty="0"/>
            <a:t>الاتصال الدائم مع العملاء</a:t>
          </a:r>
        </a:p>
      </dsp:txBody>
      <dsp:txXfrm>
        <a:off x="664258" y="3350006"/>
        <a:ext cx="9681828" cy="957144"/>
      </dsp:txXfrm>
    </dsp:sp>
    <dsp:sp modelId="{37DC0BA5-D51A-4008-B7D4-832DCBC4EDF1}">
      <dsp:nvSpPr>
        <dsp:cNvPr id="0" name=""/>
        <dsp:cNvSpPr/>
      </dsp:nvSpPr>
      <dsp:spPr>
        <a:xfrm>
          <a:off x="66042" y="3230363"/>
          <a:ext cx="1196431" cy="1196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1"/>
            <a:lstStyle/>
            <a:p>
              <a:pPr rtl="1"/>
              <a:r>
                <a:t>01</a:t>
              </a:r>
            </a:p>
          </dgm:t>
        </dgm:pt>
        <dgm:pt modelId="201" type="sibTrans" cxnId="5">
          <dgm:prSet phldrT="2"/>
          <dgm:t>
            <a:bodyPr rtlCol="1"/>
            <a:lstStyle/>
            <a:p>
              <a:pPr rtl="1"/>
              <a:r>
                <a:t>02</a:t>
              </a:r>
            </a:p>
          </dgm:t>
        </dgm:pt>
        <dgm:pt modelId="301" type="sibTrans" cxnId="6">
          <dgm:prSet phldrT="3"/>
          <dgm:t>
            <a:bodyPr rtlCol="1"/>
            <a:lstStyle/>
            <a:p>
              <a:pPr rtl="1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4E5DC78-3322-4209-B6F4-058A9C12C7ED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51E602E8-7778-4840-9C52-CF866E2E76E6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1CE13596-8599-41F7-9961-661B934CB039}" type="datetime1">
              <a:rPr lang="ar-SA" smtClean="0"/>
              <a:t>03/02/43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انقر لتحرير أنماط النص الرئيسي</a:t>
            </a:r>
          </a:p>
          <a:p>
            <a:pPr lvl="1" rtl="1"/>
            <a:r>
              <a:rPr lang="ar"/>
              <a:t>المستوى الثاني</a:t>
            </a:r>
          </a:p>
          <a:p>
            <a:pPr lvl="2" rtl="1"/>
            <a:r>
              <a:rPr lang="ar"/>
              <a:t>المستوى الثالث</a:t>
            </a:r>
          </a:p>
          <a:p>
            <a:pPr lvl="3" rtl="1"/>
            <a:r>
              <a:rPr lang="ar"/>
              <a:t>المستوى الرابع</a:t>
            </a:r>
          </a:p>
          <a:p>
            <a:pPr lvl="4" rtl="1"/>
            <a:r>
              <a:rPr lang="ar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7E86D5CD-F53C-40AA-8F25-6C53AFF44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381273" y="1769540"/>
            <a:ext cx="9440034" cy="1828801"/>
          </a:xfrm>
        </p:spPr>
        <p:txBody>
          <a:bodyPr rtlCol="1" anchor="b">
            <a:normAutofit/>
          </a:bodyPr>
          <a:lstStyle>
            <a:lvl1pPr algn="ctr" rtl="1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1381273" y="3773489"/>
            <a:ext cx="9440034" cy="1049867"/>
          </a:xfrm>
        </p:spPr>
        <p:txBody>
          <a:bodyPr rtlCol="1" anchor="t"/>
          <a:lstStyle>
            <a:lvl1pPr marL="0" indent="0" algn="ctr" rtl="1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AD69362-787B-4DD4-89B3-63146AB9C031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الصورة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18" y="547807"/>
            <a:ext cx="10141799" cy="3816806"/>
          </a:xfrm>
          <a:prstGeom prst="rect">
            <a:avLst/>
          </a:prstGeom>
        </p:spPr>
      </p:pic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2868" y="4565255"/>
            <a:ext cx="10355326" cy="543472"/>
          </a:xfrm>
        </p:spPr>
        <p:txBody>
          <a:bodyPr rtlCol="1" anchor="b">
            <a:normAutofit/>
          </a:bodyPr>
          <a:lstStyle>
            <a:lvl1pPr algn="ctr" rtl="1">
              <a:defRPr sz="28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177305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20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924443" y="5247728"/>
            <a:ext cx="10353762" cy="543472"/>
          </a:xfrm>
        </p:spPr>
        <p:txBody>
          <a:bodyPr rtlCol="1" anchor="t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AB26099-0F70-4833-BE6C-957B413AABA0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8437"/>
            <a:ext cx="10353762" cy="3534344"/>
          </a:xfrm>
        </p:spPr>
        <p:txBody>
          <a:bodyPr rtlCol="1" anchor="ctr">
            <a:normAutofit/>
          </a:bodyPr>
          <a:lstStyle>
            <a:lvl1pPr algn="r" rtl="1">
              <a:defRPr sz="40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924443" y="4295180"/>
            <a:ext cx="10353763" cy="1501826"/>
          </a:xfrm>
        </p:spPr>
        <p:txBody>
          <a:bodyPr rtlCol="1" anchor="ctr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8696CCB-D05F-4069-A0F2-8669B6A03CEE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443036" y="609600"/>
            <a:ext cx="9302752" cy="2992904"/>
          </a:xfrm>
        </p:spPr>
        <p:txBody>
          <a:bodyPr rtlCol="1" anchor="ctr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عنصر نائب للنص 3"/>
          <p:cNvSpPr>
            <a:spLocks noGrp="1"/>
          </p:cNvSpPr>
          <p:nvPr>
            <p:ph type="body" sz="half" idx="13"/>
          </p:nvPr>
        </p:nvSpPr>
        <p:spPr>
          <a:xfrm flipH="1">
            <a:off x="1719057" y="3610032"/>
            <a:ext cx="8752299" cy="53274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4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924443" y="4304353"/>
            <a:ext cx="10353763" cy="1489496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073F40C-7A94-4239-B513-24000B144EFD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مربع النص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 flipH="1">
            <a:off x="105918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a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 flipH="1">
            <a:off x="1077684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a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2126942"/>
            <a:ext cx="10353763" cy="2511835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926017" y="4650556"/>
            <a:ext cx="10352199" cy="1140644"/>
          </a:xfrm>
        </p:spPr>
        <p:txBody>
          <a:bodyPr rtlCol="1" anchor="t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1ABE159-5AB4-4D88-B20A-75D22A5DB3B7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ثلاثي ال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97045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7977221" y="1885950"/>
            <a:ext cx="3300984" cy="764782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15"/>
          </p:nvPr>
        </p:nvSpPr>
        <p:spPr>
          <a:xfrm flipH="1">
            <a:off x="7977221" y="2768112"/>
            <a:ext cx="3300984" cy="302308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4444305" y="1885949"/>
            <a:ext cx="3300984" cy="764783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عنصر نائب للنص 3"/>
          <p:cNvSpPr>
            <a:spLocks noGrp="1"/>
          </p:cNvSpPr>
          <p:nvPr>
            <p:ph type="body" sz="half" idx="16"/>
          </p:nvPr>
        </p:nvSpPr>
        <p:spPr>
          <a:xfrm flipH="1">
            <a:off x="4449581" y="2768112"/>
            <a:ext cx="3300984" cy="302308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عنصر نائب للنص 4"/>
          <p:cNvSpPr>
            <a:spLocks noGrp="1"/>
          </p:cNvSpPr>
          <p:nvPr>
            <p:ph type="body" sz="quarter" idx="13"/>
          </p:nvPr>
        </p:nvSpPr>
        <p:spPr>
          <a:xfrm flipH="1">
            <a:off x="924444" y="1885950"/>
            <a:ext cx="3300984" cy="764782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عنصر نائب للنص 3"/>
          <p:cNvSpPr>
            <a:spLocks noGrp="1"/>
          </p:cNvSpPr>
          <p:nvPr>
            <p:ph type="body" sz="half" idx="17"/>
          </p:nvPr>
        </p:nvSpPr>
        <p:spPr>
          <a:xfrm flipH="1">
            <a:off x="924444" y="2768110"/>
            <a:ext cx="3300984" cy="3023089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A478A4-FEBD-4236-8346-FD1B3D491BDA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ثلاثي أعمدة ال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صورة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4066" y="1818214"/>
            <a:ext cx="3339972" cy="1847851"/>
          </a:xfrm>
          <a:prstGeom prst="rect">
            <a:avLst/>
          </a:prstGeom>
        </p:spPr>
      </p:pic>
      <p:pic>
        <p:nvPicPr>
          <p:cNvPr id="36" name="الصورة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8228" y="1818214"/>
            <a:ext cx="3339972" cy="1847851"/>
          </a:xfrm>
          <a:prstGeom prst="rect">
            <a:avLst/>
          </a:prstGeom>
        </p:spPr>
      </p:pic>
      <p:pic>
        <p:nvPicPr>
          <p:cNvPr id="37" name="الصورة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977" y="1818214"/>
            <a:ext cx="3339972" cy="1847851"/>
          </a:xfrm>
          <a:prstGeom prst="rect">
            <a:avLst/>
          </a:prstGeom>
        </p:spPr>
      </p:pic>
      <p:sp>
        <p:nvSpPr>
          <p:cNvPr id="30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3" cy="97045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7977221" y="3904106"/>
            <a:ext cx="3300984" cy="576262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عنصر نائب للصورة 2"/>
          <p:cNvSpPr>
            <a:spLocks noGrp="1" noChangeAspect="1"/>
          </p:cNvSpPr>
          <p:nvPr>
            <p:ph type="pic" idx="15"/>
          </p:nvPr>
        </p:nvSpPr>
        <p:spPr>
          <a:xfrm flipH="1">
            <a:off x="8081530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عنصر نائب للنص 3"/>
          <p:cNvSpPr>
            <a:spLocks noGrp="1"/>
          </p:cNvSpPr>
          <p:nvPr>
            <p:ph type="body" sz="half" idx="18"/>
          </p:nvPr>
        </p:nvSpPr>
        <p:spPr>
          <a:xfrm flipH="1">
            <a:off x="7977221" y="4572443"/>
            <a:ext cx="3300984" cy="121875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4448228" y="3904106"/>
            <a:ext cx="3300984" cy="576262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عنصر نائب للصورة 2"/>
          <p:cNvSpPr>
            <a:spLocks noGrp="1" noChangeAspect="1"/>
          </p:cNvSpPr>
          <p:nvPr>
            <p:ph type="pic" idx="21"/>
          </p:nvPr>
        </p:nvSpPr>
        <p:spPr>
          <a:xfrm flipH="1">
            <a:off x="4553889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عنصر نائب للنص 3"/>
          <p:cNvSpPr>
            <a:spLocks noGrp="1"/>
          </p:cNvSpPr>
          <p:nvPr>
            <p:ph type="body" sz="half" idx="19"/>
          </p:nvPr>
        </p:nvSpPr>
        <p:spPr>
          <a:xfrm flipH="1">
            <a:off x="4449581" y="4572442"/>
            <a:ext cx="3300984" cy="121875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عنصر نائب للنص 4"/>
          <p:cNvSpPr>
            <a:spLocks noGrp="1"/>
          </p:cNvSpPr>
          <p:nvPr>
            <p:ph type="body" sz="quarter" idx="13"/>
          </p:nvPr>
        </p:nvSpPr>
        <p:spPr>
          <a:xfrm flipH="1">
            <a:off x="924319" y="3904106"/>
            <a:ext cx="3300984" cy="576262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عنصر نائب للصورة 2"/>
          <p:cNvSpPr>
            <a:spLocks noGrp="1" noChangeAspect="1"/>
          </p:cNvSpPr>
          <p:nvPr>
            <p:ph type="pic" idx="22"/>
          </p:nvPr>
        </p:nvSpPr>
        <p:spPr>
          <a:xfrm flipH="1">
            <a:off x="1023934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عنصر نائب للنص 3"/>
          <p:cNvSpPr>
            <a:spLocks noGrp="1"/>
          </p:cNvSpPr>
          <p:nvPr>
            <p:ph type="body" sz="half" idx="20"/>
          </p:nvPr>
        </p:nvSpPr>
        <p:spPr>
          <a:xfrm flipH="1">
            <a:off x="924444" y="4572442"/>
            <a:ext cx="3300984" cy="121875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DC04B0-2E59-4CE6-81FA-2520AC217026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573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924443" y="2076450"/>
            <a:ext cx="10353762" cy="3714749"/>
          </a:xfrm>
        </p:spPr>
        <p:txBody>
          <a:bodyPr vert="eaVert" rtlCol="1" anchor="t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44E9C8A-631A-423B-A96C-42C6B0BBFDC2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rot="10800000" flipH="1">
            <a:off x="924445" y="609599"/>
            <a:ext cx="2284487" cy="5181601"/>
          </a:xfrm>
        </p:spPr>
        <p:txBody>
          <a:bodyPr vert="eaVert" rtlCol="1"/>
          <a:lstStyle>
            <a:lvl1pPr algn="r"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3361332" y="609599"/>
            <a:ext cx="7916872" cy="5181601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2F4EF00-7DB1-4CB6-8B2C-123E878E5A91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573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24443" y="2076450"/>
            <a:ext cx="10353762" cy="371474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306049" y="1761067"/>
            <a:ext cx="9590550" cy="1828813"/>
          </a:xfrm>
        </p:spPr>
        <p:txBody>
          <a:bodyPr rtlCol="1" anchor="b"/>
          <a:lstStyle>
            <a:lvl1pPr algn="ctr" rtl="1">
              <a:defRPr sz="4000" b="0" cap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306049" y="3763439"/>
            <a:ext cx="9590550" cy="1333494"/>
          </a:xfrm>
        </p:spPr>
        <p:txBody>
          <a:bodyPr rtlCol="1" anchor="t"/>
          <a:lstStyle>
            <a:lvl1pPr marL="0" indent="0" algn="ct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1865B8-B6C8-4BA9-9A41-6AC5DE3B5A1A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6187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6421364" y="2076450"/>
            <a:ext cx="4856841" cy="3622671"/>
          </a:xfrm>
        </p:spPr>
        <p:txBody>
          <a:bodyPr rtlCol="1" anchor="t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924443" y="2076451"/>
            <a:ext cx="4856841" cy="3622672"/>
          </a:xfrm>
        </p:spPr>
        <p:txBody>
          <a:bodyPr rtlCol="1" anchor="t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CC52FAB-A873-4D3D-96E0-9490151D39C2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الصورة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9005" y="1734506"/>
            <a:ext cx="5029200" cy="4099959"/>
          </a:xfrm>
          <a:prstGeom prst="rect">
            <a:avLst/>
          </a:prstGeom>
        </p:spPr>
      </p:pic>
      <p:pic>
        <p:nvPicPr>
          <p:cNvPr id="21" name="الصورة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443" y="1734506"/>
            <a:ext cx="5029200" cy="4099959"/>
          </a:xfrm>
          <a:prstGeom prst="rect">
            <a:avLst/>
          </a:prstGeom>
        </p:spPr>
      </p:pic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97045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381223" y="1855153"/>
            <a:ext cx="4764764" cy="692494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381223" y="2702103"/>
            <a:ext cx="4764764" cy="3043533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1049252" y="1855152"/>
            <a:ext cx="4779582" cy="692495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1049252" y="2702103"/>
            <a:ext cx="4779581" cy="3043533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D5BB8-DD04-4DF6-B1B3-11EC88AE87DD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573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C353ABF-7D2F-433E-BE99-B4D3379453B3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77E14F7-805E-43E2-A975-4B233DA9925E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571316" y="609600"/>
            <a:ext cx="3706889" cy="1821918"/>
          </a:xfrm>
        </p:spPr>
        <p:txBody>
          <a:bodyPr rtlCol="1" anchor="b">
            <a:normAutofit/>
          </a:bodyPr>
          <a:lstStyle>
            <a:lvl1pPr algn="ctr" rtl="1"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24443" y="609600"/>
            <a:ext cx="6411924" cy="5080001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7571316" y="2673351"/>
            <a:ext cx="3706889" cy="301625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0F5760F-16A9-444A-AE73-CA4C0BF29640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الصورة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4169" y="609600"/>
            <a:ext cx="3584166" cy="5204832"/>
          </a:xfrm>
          <a:prstGeom prst="rect">
            <a:avLst/>
          </a:prstGeom>
        </p:spPr>
      </p:pic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5570306" y="763701"/>
            <a:ext cx="5707899" cy="1675559"/>
          </a:xfrm>
        </p:spPr>
        <p:txBody>
          <a:bodyPr rtlCol="1" anchor="b">
            <a:noAutofit/>
          </a:bodyPr>
          <a:lstStyle>
            <a:lvl1pPr algn="ctr" rtl="1">
              <a:defRPr sz="3200" b="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473698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130208" y="2679699"/>
            <a:ext cx="4588094" cy="3135695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770064" y="6000749"/>
            <a:ext cx="27432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C6C9728-BAB5-4492-AFBA-550D3584579E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605340" y="6000749"/>
            <a:ext cx="667286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24444" y="6000749"/>
            <a:ext cx="75354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924443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1" anchor="t">
            <a:normAutofit/>
          </a:bodyPr>
          <a:lstStyle/>
          <a:p>
            <a:pPr lvl="0" rtl="1"/>
            <a:r>
              <a:rPr lang="ar"/>
              <a:t>انقر لتحرير أنماط النص الرئيسي</a:t>
            </a:r>
          </a:p>
          <a:p>
            <a:pPr lvl="1" rtl="1"/>
            <a:r>
              <a:rPr lang="ar"/>
              <a:t>المستوى الثاني</a:t>
            </a:r>
          </a:p>
          <a:p>
            <a:pPr lvl="2" rtl="1"/>
            <a:r>
              <a:rPr lang="ar"/>
              <a:t>المستوى الثالث</a:t>
            </a:r>
          </a:p>
          <a:p>
            <a:pPr lvl="3" rtl="1"/>
            <a:r>
              <a:rPr lang="ar"/>
              <a:t>المستوى الرابع</a:t>
            </a:r>
          </a:p>
          <a:p>
            <a:pPr lvl="4" rtl="1"/>
            <a:r>
              <a:rPr lang="ar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1770064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82AA42-0CA5-4C69-8D15-2BD9CB67EB67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605340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924444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1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صورة 4" descr="صورة تحتوي على فنجان قهوة وطعام ومشروب&#10;&#10;الوصف الذي تم إنشاؤه تلقائياً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العنوان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381273" y="1087120"/>
            <a:ext cx="9440034" cy="2648381"/>
          </a:xfrm>
        </p:spPr>
        <p:txBody>
          <a:bodyPr rtlCol="1">
            <a:normAutofit/>
          </a:bodyPr>
          <a:lstStyle/>
          <a:p>
            <a:pPr rtl="1"/>
            <a:r>
              <a:rPr lang="ar-S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الجودة والخدمات</a:t>
            </a:r>
            <a:endParaRPr lang="ar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81273" y="3910649"/>
            <a:ext cx="9440034" cy="1397951"/>
          </a:xfrm>
        </p:spPr>
        <p:txBody>
          <a:bodyPr rtlCol="1">
            <a:normAutofit/>
          </a:bodyPr>
          <a:lstStyle/>
          <a:p>
            <a:pPr rtl="1"/>
            <a:r>
              <a:rPr lang="ar-SA" sz="2800" dirty="0"/>
              <a:t>المحاضرة العاشرة</a:t>
            </a:r>
            <a:endParaRPr lang="a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7BFD55-9A63-441A-BF95-F3AD13CB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2230" y="3091972"/>
            <a:ext cx="10353762" cy="1257300"/>
          </a:xfrm>
        </p:spPr>
        <p:txBody>
          <a:bodyPr/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معايير الجودة </a:t>
            </a:r>
            <a:endParaRPr lang="ar-SA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FE2659AE-BE2F-48BE-9501-93AC23367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0845"/>
              </p:ext>
            </p:extLst>
          </p:nvPr>
        </p:nvGraphicFramePr>
        <p:xfrm>
          <a:off x="526093" y="213334"/>
          <a:ext cx="11665907" cy="701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5FB1AF-3159-47E9-B94B-D100F78E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E66FEB-CC49-4543-8B41-8983E6B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DE66FEB-CC49-4543-8B41-8983E6B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F83445-3755-4E1F-9728-6E52ABC90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0F83445-3755-4E1F-9728-6E52ABC90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3F3EFE-4DD1-43A3-844F-C28F69CA2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33F3EFE-4DD1-43A3-844F-C28F69CA2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73524-7E8B-4505-859E-C7C14407F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FB73524-7E8B-4505-859E-C7C14407F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30417D-7643-40AF-B2DF-E8184E0A1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730417D-7643-40AF-B2DF-E8184E0A1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566EC6-18A0-4569-A9D9-4EB1E3B51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566EC6-18A0-4569-A9D9-4EB1E3B51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FE9D0B-3D17-4934-9704-7E6CA0695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6FE9D0B-3D17-4934-9704-7E6CA0695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FF4EB1-2179-493B-9E63-03B756AF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B5FF4EB1-2179-493B-9E63-03B756AF8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A3221-1A03-4BC5-BE02-56EE89851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CCA3221-1A03-4BC5-BE02-56EE89851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13EE1-8FD9-4E03-9716-E2492C32F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2413EE1-8FD9-4E03-9716-E2492C32F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3F82B6-18E0-4B38-B96C-78EF21389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03F82B6-18E0-4B38-B96C-78EF21389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F1060-4AFA-422D-AF0F-E7A2E1E0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68F1060-4AFA-422D-AF0F-E7A2E1E0C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9213CD-9FA3-46DD-A57A-6D8FFB2DA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EA9213CD-9FA3-46DD-A57A-6D8FFB2DA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27B46-06F9-4C33-84FD-9EF0CECF4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2D027B46-06F9-4C33-84FD-9EF0CECF4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06AF5-451A-4F3C-A26E-1C307AE88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F206AF5-451A-4F3C-A26E-1C307AE88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7BF416-AAED-4E09-B361-5015E1F3E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3B7BF416-AAED-4E09-B361-5015E1F3E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C9D68B-DF7B-4D8C-A12D-300A1AFE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0" y="819150"/>
            <a:ext cx="11786991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ماهي المراحل التي يجب على المؤسسة المرور بها في عملية الفحص والتقييم للخدمات الجديدة؟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60B46858-D236-464A-8F53-E70C211B7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42209"/>
              </p:ext>
            </p:extLst>
          </p:nvPr>
        </p:nvGraphicFramePr>
        <p:xfrm>
          <a:off x="923925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53C6A0-2FAC-4BC2-8905-C1E25A3B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301CF-83D8-4EE7-B19E-1CC6E8D17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81301CF-83D8-4EE7-B19E-1CC6E8D17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46077-D32C-493D-8418-0521E37EC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E1746077-D32C-493D-8418-0521E37EC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2FB51-63AD-4834-A580-FCF93387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B52FB51-63AD-4834-A580-FCF933875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145E7-8FC9-4D8E-B88A-ED09965CA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E4C145E7-8FC9-4D8E-B88A-ED09965CA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C9D68B-DF7B-4D8C-A12D-300A1AFE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0" y="819150"/>
            <a:ext cx="11786991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ffectLst/>
              </a:rPr>
              <a:t>تنقسم توقعات العملاء إلى مستويين مختلفين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60B46858-D236-464A-8F53-E70C211B7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12814"/>
              </p:ext>
            </p:extLst>
          </p:nvPr>
        </p:nvGraphicFramePr>
        <p:xfrm>
          <a:off x="923925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53C6A0-2FAC-4BC2-8905-C1E25A3B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301CF-83D8-4EE7-B19E-1CC6E8D17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81301CF-83D8-4EE7-B19E-1CC6E8D17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2FB51-63AD-4834-A580-FCF93387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5B52FB51-63AD-4834-A580-FCF933875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733E78-AF3E-45CD-9165-82FA5CA5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19119" y="-161197"/>
            <a:ext cx="10353762" cy="125730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العوامل المؤثرة على توقعات العملاء</a:t>
            </a:r>
            <a:endParaRPr lang="ar-SA" sz="8000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F65DB5C9-72DC-45DA-81E0-8B4994D8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00217"/>
              </p:ext>
            </p:extLst>
          </p:nvPr>
        </p:nvGraphicFramePr>
        <p:xfrm>
          <a:off x="919206" y="1140020"/>
          <a:ext cx="10353675" cy="445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8C1E15-F1BA-4418-913D-6B3DE77D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7A6A47-000A-4BF2-85F5-4886C06436D3}"/>
              </a:ext>
            </a:extLst>
          </p:cNvPr>
          <p:cNvSpPr txBox="1"/>
          <p:nvPr/>
        </p:nvSpPr>
        <p:spPr>
          <a:xfrm>
            <a:off x="4328024" y="5736922"/>
            <a:ext cx="7458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1800" dirty="0">
                <a:solidFill>
                  <a:srgbClr val="4472C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dirty="0"/>
          </a:p>
        </p:txBody>
      </p:sp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6AC4BF48-FFCA-4E86-B52E-B6D45B81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302482"/>
              </p:ext>
            </p:extLst>
          </p:nvPr>
        </p:nvGraphicFramePr>
        <p:xfrm>
          <a:off x="3993508" y="4918182"/>
          <a:ext cx="8128000" cy="25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2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80ADF-435B-4896-BBD3-E6D627EB0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9C80ADF-435B-4896-BBD3-E6D627EB0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2F6A8-C13A-4D02-A9F4-FC46A0955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E12F6A8-C13A-4D02-A9F4-FC46A0955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63F81-9608-48D4-8273-1B70E38E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5663F81-9608-48D4-8273-1B70E38E9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E091E-5D88-434D-AAD9-84396F58D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9AE091E-5D88-434D-AAD9-84396F58D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A71CDF-1402-47DD-9252-3B8399EF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A71CDF-1402-47DD-9252-3B8399EF5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DDFFE-FE9D-4AAB-B367-A08CCC31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97DDFFE-FE9D-4AAB-B367-A08CCC31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A6A24F-4D43-4F56-948C-5822B8556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FA6A24F-4D43-4F56-948C-5822B8556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BFEF0D-9A91-43EB-B9BF-79DA237D1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DBFEF0D-9A91-43EB-B9BF-79DA237D1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9288C-6714-4817-A5EA-3EE65D37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DA9288C-6714-4817-A5EA-3EE65D37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6AE24E-0238-4B4C-84B3-B9566B79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12125" y="85725"/>
            <a:ext cx="10353762" cy="125730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كيفية إدارة توقعات العميل</a:t>
            </a:r>
            <a:endParaRPr lang="ar-SA" sz="4000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C0D8655E-7291-4DC8-8CC6-7174B5E83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018367"/>
              </p:ext>
            </p:extLst>
          </p:nvPr>
        </p:nvGraphicFramePr>
        <p:xfrm>
          <a:off x="923925" y="1215025"/>
          <a:ext cx="10412130" cy="478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E9F0BF-0865-476A-9FD7-C736BAEB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04/02/43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9F79B-397C-4D74-925F-05F5208F7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639F79B-397C-4D74-925F-05F5208F7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60818-49EC-4E68-95C0-203E6C420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0F60818-49EC-4E68-95C0-203E6C420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9F411-FAF4-46EA-8875-80C53FA7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969F411-FAF4-46EA-8875-80C53FA75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A2A6C7-B45F-4A94-A4D1-53525773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6A2A6C7-B45F-4A94-A4D1-535257736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3009D-8781-4D43-AAF1-3F9D408AD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E53009D-8781-4D43-AAF1-3F9D408AD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DC0BA5-D51A-4008-B7D4-832DCBC4E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7DC0BA5-D51A-4008-B7D4-832DCBC4E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0CD153-A775-4D7E-93A7-9316BF68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40CD153-A775-4D7E-93A7-9316BF684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9891DE-E0DB-4269-AEFC-E1A43EFB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4443" y="0"/>
            <a:ext cx="10353762" cy="1257300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أسئلة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165320-B66F-4128-B699-9BD2EFBF21A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24443" y="1528175"/>
            <a:ext cx="10353762" cy="5160723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2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عرفي الجودة ؟ عن طريق رجوعك لمصادر البحث؟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2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 هي أنواع التوقعات الموجودة لدى العملاء؟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2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ادخلي على المواقع التالية وحاولي أن تبيني كيف تهتم المؤسسات التالية بالجودة ورضى العملاء؟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20000"/>
              </a:lnSpc>
            </a:pPr>
            <a:r>
              <a:rPr lang="ar-SA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أ/ ارامكس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Aremix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20000"/>
              </a:lnSpc>
              <a:spcAft>
                <a:spcPts val="800"/>
              </a:spcAft>
            </a:pPr>
            <a:r>
              <a:rPr lang="ar-SA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ب/ 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DHL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3FAA51-6548-4AE3-BF0B-97047482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04/02/43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9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صورة 4" descr="صورة تحتوي على فنجان قهوة وطعام ومشروب&#10;&#10;الوصف الذي تم إنشاؤه تلقائياً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العنوان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558720" y="235350"/>
            <a:ext cx="9440034" cy="2019335"/>
          </a:xfrm>
        </p:spPr>
        <p:txBody>
          <a:bodyPr rtlCol="1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عللي سبب الاهتمام والتركيز على الجودة؟</a:t>
            </a:r>
            <a:br>
              <a:rPr lang="ar-SA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لماذا يتم التركيز على جودة المنتج؟</a:t>
            </a:r>
            <a:endParaRPr lang="en-US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841291" y="2680571"/>
            <a:ext cx="4350707" cy="2120680"/>
          </a:xfrm>
        </p:spPr>
        <p:txBody>
          <a:bodyPr rtlCol="1">
            <a:normAutofit lnSpcReduction="10000"/>
          </a:bodyPr>
          <a:lstStyle/>
          <a:p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لأنها 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تلعب الجودة دورا </a:t>
            </a:r>
          </a:p>
          <a:p>
            <a:r>
              <a:rPr lang="ar-SA" sz="3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مهما في تصميم منتج الخدمة وتسويقه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endParaRPr lang="a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4443" y="609600"/>
            <a:ext cx="10353762" cy="1257300"/>
          </a:xfrm>
        </p:spPr>
        <p:txBody>
          <a:bodyPr rtlCol="1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 قرارات التسويقية الأساسية يجب أن تركز على جودة منتج الخدمة للأسباب التالية: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عنصر نائب للمحتوى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044064"/>
              </p:ext>
            </p:extLst>
          </p:nvPr>
        </p:nvGraphicFramePr>
        <p:xfrm>
          <a:off x="923925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A6BD4-857F-4C66-97FA-B1E1C180A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A3A6BD4-857F-4C66-97FA-B1E1C180A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A91679-4684-4A04-8AEB-03038C78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BA91679-4684-4A04-8AEB-03038C78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62F17-E99D-4FEF-B376-961CA4CB2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AD62F17-E99D-4FEF-B376-961CA4CB2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811D6-E5D4-4C9E-AABF-9E0E1902C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20811D6-E5D4-4C9E-AABF-9E0E1902C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6F5F21-8D6C-44FE-8B97-F6215007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تعريف مفهوم جودة الخدمة</a:t>
            </a:r>
            <a:endParaRPr lang="ar-SA" sz="88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B6671E-2C44-4DF2-B581-34E4DFD9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هناك العديد من التعريفات للجودة ولكن معظمها يميل إلى الخيال ويبتعد عن الموضوعية.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0C1F36-9A49-4C7E-8FF1-461CF17C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866CCB-BB3D-47FF-8EEE-5AE317D0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عللي عدم وجود تعاريف دقيقة للجودة؟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D4FCC3-FDF6-462F-B941-7D7383A0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يعود لأن الشخصيات تختلف في الحكم على الجودة.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634560-2838-4D05-A8F8-BC707D8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F2E4D1-AACD-4223-9EA8-1191BD0F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49912" y="85725"/>
            <a:ext cx="10353762" cy="12573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الفجوات التي تسبب عدم النجاح في تقديم الجودة المطلوبة </a:t>
            </a:r>
            <a:b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(المعوقات)</a:t>
            </a:r>
            <a:endParaRPr lang="ar-SA" sz="7200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5CECB0C1-3C55-44DA-86EC-004040B5C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04197"/>
              </p:ext>
            </p:extLst>
          </p:nvPr>
        </p:nvGraphicFramePr>
        <p:xfrm>
          <a:off x="776613" y="1343026"/>
          <a:ext cx="11565699" cy="54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65D7DB-86F1-46BF-A9A1-5D1DF3E8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2AF02-3209-4B1F-8C18-05446CC50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052AF02-3209-4B1F-8C18-05446CC50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E41418-22AE-4546-ACA4-B49791B5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6E41418-22AE-4546-ACA4-B49791B51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33C8C-6108-444D-8480-58448FD1B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3E33C8C-6108-444D-8480-58448FD1B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DFB13-2E5B-48E1-BE9A-586FCF62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FBDFB13-2E5B-48E1-BE9A-586FCF62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171A4-16BD-42A4-BA28-3FA8DBD3B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AC171A4-16BD-42A4-BA28-3FA8DBD3B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D79F1-95DF-4C6C-B077-FDCBE34FD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81D79F1-95DF-4C6C-B077-FDCBE34FD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4AF4A8-8349-4665-8418-08227F0E9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74AF4A8-8349-4665-8418-08227F0E9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AB2017-6036-4877-A52D-ACE0BE5FE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6AB2017-6036-4877-A52D-ACE0BE5FE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870A1-5DB5-4F72-A73F-966CAACA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B4870A1-5DB5-4F72-A73F-966CAACA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92F15E-E811-4249-BCB4-EE535F0B7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692F15E-E811-4249-BCB4-EE535F0B7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B35932-21C0-476C-9D39-1B370B65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تقييم الجودة</a:t>
            </a:r>
            <a:endParaRPr lang="ar-SA" sz="115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0152AC-776C-4212-BD4C-5FB5EEEBD90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24443" y="2076450"/>
            <a:ext cx="10353762" cy="4289424"/>
          </a:xfrm>
        </p:spPr>
        <p:txBody>
          <a:bodyPr>
            <a:normAutofit/>
          </a:bodyPr>
          <a:lstStyle/>
          <a:p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 تقييم جودة الخدمة أمرا صعباً، لأن الفروقات بين مؤسسات الخدمات تعني بأنه لا يوجد هناك مجموعة واحدة من العوامل يمكن تصنيفها في إنتاج معايير مميزة ومحددة.</a:t>
            </a:r>
          </a:p>
          <a:p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(الخدمات المالية ،التعليمة، الترفيهية، الصحية .. كلها لها معايير مختلفة للحكم عليها)</a:t>
            </a:r>
            <a:endParaRPr lang="en-US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0C4C19-22E8-4853-814E-3AD03CD4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08943-DF18-40A2-A86D-A4D04617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الخصائص التي تشترك فيها جميع الخدمات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E236B7C7-9907-4FAE-9AF2-09D100D4E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0173"/>
              </p:ext>
            </p:extLst>
          </p:nvPr>
        </p:nvGraphicFramePr>
        <p:xfrm>
          <a:off x="923925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D8010F-87DF-4197-9B7C-7BF996E5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EA63D4-9B8E-4ACE-AD5C-977E5E429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DFEA63D4-9B8E-4ACE-AD5C-977E5E429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46E908-A17F-4F05-95A1-7404B38B3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046E908-A17F-4F05-95A1-7404B38B3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C9A918-A618-49EE-A7F8-9C98120C6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6C9A918-A618-49EE-A7F8-9C98120C6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AB5AB-5E8B-4C89-BB65-26DF9C59D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83AB5AB-5E8B-4C89-BB65-26DF9C59D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7B718B-DAC8-43AB-BFE9-81A9418D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53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كيفية تقيم العملاء لجودة الخدمة؟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CB781D-9E29-4A5F-A8FD-2C931EDBECD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25884" y="2076450"/>
            <a:ext cx="11448789" cy="3714749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 هي الخدمة الجيدة من وجهة نظر العملاء؟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 تقييم العملاء لجودة الخدمة أمراً سهلاً؟</a:t>
            </a:r>
          </a:p>
          <a:p>
            <a:pPr marL="3690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SA" sz="3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800" dirty="0">
                <a:effectLst/>
              </a:rPr>
              <a:t>فالخدمة الجيدة من وجهة نظر العملاء هي التي تتفق وتتطابق مع توقعاتهم.</a:t>
            </a:r>
            <a:endParaRPr lang="en-US" sz="2800" dirty="0">
              <a:effectLst/>
            </a:endParaRPr>
          </a:p>
          <a:p>
            <a:pPr marL="3690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A311C0-9C22-4DF1-8F65-E35FB911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A34B-825E-4440-8C31-AA22C6837AEE}" type="datetime1">
              <a:rPr lang="ar-SA" smtClean="0"/>
              <a:t>03/02/43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1_TF12214701" id="{ECC1A621-24A3-4EA4-9E9F-3B9567406C90}" vid="{38E2D79C-8CB6-4A23-8921-AB4388DE1642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{79E471F4-C382-4DED-BAB5-C38490EDEDBA}tf12214701_win32</Template>
  <TotalTime>918</TotalTime>
  <Words>425</Words>
  <Application>Microsoft Office PowerPoint</Application>
  <PresentationFormat>شاشة عريضة</PresentationFormat>
  <Paragraphs>79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Goudy Old Style</vt:lpstr>
      <vt:lpstr>Tahoma</vt:lpstr>
      <vt:lpstr>Wingdings 2</vt:lpstr>
      <vt:lpstr>SlateVTI</vt:lpstr>
      <vt:lpstr>الجودة والخدمات</vt:lpstr>
      <vt:lpstr>عللي سبب الاهتمام والتركيز على الجودة؟  لماذا يتم التركيز على جودة المنتج؟</vt:lpstr>
      <vt:lpstr>إن قرارات التسويقية الأساسية يجب أن تركز على جودة منتج الخدمة للأسباب التالية:</vt:lpstr>
      <vt:lpstr>تعريف مفهوم جودة الخدمة</vt:lpstr>
      <vt:lpstr>عللي عدم وجود تعاريف دقيقة للجودة؟ </vt:lpstr>
      <vt:lpstr>الفجوات التي تسبب عدم النجاح في تقديم الجودة المطلوبة  (المعوقات)</vt:lpstr>
      <vt:lpstr>تقييم الجودة</vt:lpstr>
      <vt:lpstr>الخصائص التي تشترك فيها جميع الخدمات </vt:lpstr>
      <vt:lpstr>كيفية تقيم العملاء لجودة الخدمة؟ </vt:lpstr>
      <vt:lpstr> معايير الجودة </vt:lpstr>
      <vt:lpstr>ماهي المراحل التي يجب على المؤسسة المرور بها في عملية الفحص والتقييم للخدمات الجديدة؟ </vt:lpstr>
      <vt:lpstr>تنقسم توقعات العملاء إلى مستويين مختلفين  </vt:lpstr>
      <vt:lpstr>العوامل المؤثرة على توقعات العملاء</vt:lpstr>
      <vt:lpstr>كيفية إدارة توقعات العميل</vt:lpstr>
      <vt:lpstr>أسئلة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الجودة والخدمات</dc:title>
  <dc:creator>S A</dc:creator>
  <cp:lastModifiedBy>S A</cp:lastModifiedBy>
  <cp:revision>14</cp:revision>
  <dcterms:created xsi:type="dcterms:W3CDTF">2021-09-10T18:22:30Z</dcterms:created>
  <dcterms:modified xsi:type="dcterms:W3CDTF">2021-09-11T09:41:23Z</dcterms:modified>
</cp:coreProperties>
</file>