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4"/>
  </p:sldMasterIdLst>
  <p:sldIdLst>
    <p:sldId id="256" r:id="rId5"/>
    <p:sldId id="301" r:id="rId6"/>
    <p:sldId id="273" r:id="rId7"/>
    <p:sldId id="309" r:id="rId8"/>
    <p:sldId id="277" r:id="rId9"/>
    <p:sldId id="275" r:id="rId10"/>
    <p:sldId id="310" r:id="rId11"/>
    <p:sldId id="311" r:id="rId12"/>
    <p:sldId id="269" r:id="rId13"/>
    <p:sldId id="278" r:id="rId14"/>
    <p:sldId id="280" r:id="rId15"/>
    <p:sldId id="291" r:id="rId16"/>
    <p:sldId id="304" r:id="rId17"/>
    <p:sldId id="305" r:id="rId18"/>
    <p:sldId id="306" r:id="rId19"/>
    <p:sldId id="307" r:id="rId20"/>
    <p:sldId id="312" r:id="rId21"/>
    <p:sldId id="313" r:id="rId22"/>
    <p:sldId id="314" r:id="rId23"/>
    <p:sldId id="315" r:id="rId24"/>
    <p:sldId id="316" r:id="rId25"/>
    <p:sldId id="317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07/05/1435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معالجة الكلمات والنسخ </a:t>
            </a:r>
            <a:br>
              <a:rPr lang="ar-SA" dirty="0" smtClean="0"/>
            </a:br>
            <a:r>
              <a:rPr lang="ar-SA" dirty="0" smtClean="0"/>
              <a:t>برنامج السكرتارية الطبية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 fontScale="62500" lnSpcReduction="20000"/>
          </a:bodyPr>
          <a:lstStyle/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43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الصف الأول</a:t>
            </a:r>
            <a:r>
              <a:rPr lang="ar-SA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r>
              <a:rPr lang="ar-SA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80728"/>
            <a:ext cx="8682168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b="1" dirty="0" smtClean="0"/>
              <a:t>حسن </a:t>
            </a:r>
            <a:r>
              <a:rPr lang="ar-SA" b="1" dirty="0"/>
              <a:t>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أحسن ظنك بالناس أولئك هم الفائزون ،أحسن ظنك بالناس أولئك هم الفائزون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  <a:p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الأول 3-1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2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496" y="1484784"/>
            <a:ext cx="9036496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 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لماذا ظلم رامي زبير ؟ قالت له منى لا تيأس من رحمة الله ولا حول ولا قوة إلا بالله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الثاني 3-2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8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628800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أكلوا هنيئا وشربوا مريئا وتظافر القوم , أكلوا هنيئا وشربوا مريئا وتظافر القوم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الثالث 3-3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3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844824"/>
            <a:ext cx="8826184" cy="45365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>هؤلاء أصدقاؤنا الأوفياء الفائزون تظافروا ادفع السيئة بالحسنة , ظمئ يظمأ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b="1" dirty="0"/>
              <a:t/>
            </a:r>
            <a:br>
              <a:rPr lang="ar-SA" sz="2800" b="1" dirty="0"/>
            </a:br>
            <a:endParaRPr lang="ar-SA" sz="30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الرابع 3-4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9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484784"/>
            <a:ext cx="8826184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قال تعالى</a:t>
            </a:r>
            <a:r>
              <a:rPr lang="ar-SA" sz="3600" b="1" dirty="0" smtClean="0"/>
              <a:t>: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</a:t>
            </a:r>
            <a:r>
              <a:rPr lang="ar-SA" sz="3600" b="1" dirty="0" smtClean="0"/>
              <a:t>الآية</a:t>
            </a: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فإن تنازعتم في شيء فردوه إلى الله ورسوله إن كنتم تؤمنون بالله واليوم الآخر ..الآية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الخامس 3-5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88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340768"/>
            <a:ext cx="8826184" cy="551723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رؤسائي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 err="1"/>
              <a:t>لاتستهزيء</a:t>
            </a:r>
            <a:r>
              <a:rPr lang="ar-SA" sz="3600" b="1" dirty="0"/>
              <a:t> بالناس الضعفاء هذا عمل سيء , الهواء لطيف , رؤساؤهم </a:t>
            </a:r>
            <a:r>
              <a:rPr lang="ar-SA" sz="3600" b="1" dirty="0" smtClean="0"/>
              <a:t>رؤسائي</a:t>
            </a:r>
            <a:endParaRPr lang="ar-SA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السادس3-6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8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أبدت المدرسة إعجابها بالطالبة ليلى وترى أن لها مستقبلا باهرا إذا واصلت التعليم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أبدت المدرسة إعجابها بالطالبة ليلى وترى أن لها مستقبلا باهرا إذا واصلت </a:t>
            </a:r>
            <a:r>
              <a:rPr lang="ar-SA" sz="3600" b="1" dirty="0" smtClean="0"/>
              <a:t>التعليم</a:t>
            </a:r>
            <a:endParaRPr lang="ar-SA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السابع 3-7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3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تابع الدرس إلى آخر الحصة حتى تستفيد وهو يتعلق عن الآلات الصناعية الحديثة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 </a:t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تابع الدرس إلى آخر الحصة حتى تستفيد وهو يتعلق عن الآلات الصناعية الحديثة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3-8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0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الصدقة تطفي غضب الرب وتدفع ميتة السوء الصدقة تطفي غضب الرب وتدفع ميتة السوء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الصدقة تطفي غضب الرب وتدفع ميتة السوء الصدقة تطفي غضب الرب وتدفع ميتة </a:t>
            </a:r>
            <a:r>
              <a:rPr lang="ar-SA" sz="3600" b="1" dirty="0" smtClean="0"/>
              <a:t>السوء</a:t>
            </a:r>
            <a:endParaRPr lang="ar-SA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3-9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24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8304" y="1772816"/>
            <a:ext cx="8826184" cy="48965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>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 ظنون </a:t>
            </a:r>
            <a:r>
              <a:rPr lang="ar-SA" sz="3600" b="1" dirty="0" err="1"/>
              <a:t>ناءون</a:t>
            </a:r>
            <a:r>
              <a:rPr lang="ar-SA" sz="3600" b="1" dirty="0"/>
              <a:t> زمزم بريء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b="1" dirty="0"/>
              <a:t/>
            </a:r>
            <a:br>
              <a:rPr lang="ar-SA" sz="3600" b="1" dirty="0"/>
            </a:br>
            <a:endParaRPr lang="ar-SA" sz="36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>
                <a:effectLst/>
              </a:rPr>
              <a:t>التطبيق </a:t>
            </a:r>
            <a:r>
              <a:rPr lang="ar-SA" sz="4400" b="1" dirty="0" smtClean="0">
                <a:effectLst/>
              </a:rPr>
              <a:t>الثامن 3-10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52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2565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SA" sz="2000" b="1" dirty="0" smtClean="0"/>
              <a:t>(ـ) وهي عبارة عن إشارة المد في الكلمة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(ت) بسبابة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(،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(ن) بأوسط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(/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(م) ببنصر اليد اليمنى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(: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اليسرى+حرف </a:t>
            </a:r>
            <a:r>
              <a:rPr lang="ar-SA" sz="2000" b="1" dirty="0" smtClean="0"/>
              <a:t>(ك) بخنصر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("</a:t>
            </a:r>
            <a:r>
              <a:rPr lang="ar-SA" sz="2000" b="1" dirty="0" smtClean="0"/>
              <a:t>)وذلك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(ط) بخنصر اليد اليمنى</a:t>
            </a:r>
            <a:endParaRPr lang="en-US" sz="2000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ar-SA" b="1" dirty="0" err="1" smtClean="0"/>
              <a:t>(؟</a:t>
            </a:r>
            <a:r>
              <a:rPr lang="ar-SA" b="1" dirty="0" smtClean="0"/>
              <a:t>) </a:t>
            </a:r>
            <a:r>
              <a:rPr lang="ar-SA" sz="2900" b="1" dirty="0" smtClean="0"/>
              <a:t>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(ظ) بخصر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(.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حرف(ز) ببنصر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(,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(و) بأوسط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(؛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(ح) بخنصر اليد اليمنى 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(‘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(ع) بسبابة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(!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اليمنى +رقم </a:t>
            </a:r>
            <a:r>
              <a:rPr lang="ar-SA" sz="2900" b="1" dirty="0" smtClean="0"/>
              <a:t>(1) بخنصر اليد اليسرى</a:t>
            </a:r>
            <a:endParaRPr lang="ar-SA" sz="2900" dirty="0" smtClean="0"/>
          </a:p>
          <a:p>
            <a:endParaRPr lang="ar-SA" sz="29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3946"/>
          <a:stretch>
            <a:fillRect/>
          </a:stretch>
        </p:blipFill>
        <p:spPr bwMode="auto">
          <a:xfrm>
            <a:off x="755576" y="1484784"/>
            <a:ext cx="8054446" cy="459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err="1"/>
              <a:t>الإرتكاز</a:t>
            </a:r>
            <a:r>
              <a:rPr lang="ar-SA" sz="4400" b="1" dirty="0"/>
              <a:t> </a:t>
            </a:r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الظاء (ظ)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</p:spTree>
    <p:extLst>
      <p:ext uri="{BB962C8B-B14F-4D97-AF65-F5344CB8AC3E}">
        <p14:creationId xmlns=""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=""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solidFill>
                  <a:srgbClr val="FF0000"/>
                </a:solidFill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solidFill>
                  <a:srgbClr val="FF0000"/>
                </a:solidFill>
              </a:rPr>
              <a:t>الإرتكاز</a:t>
            </a:r>
            <a:r>
              <a:rPr lang="ar-SA" sz="4400" b="1" dirty="0">
                <a:solidFill>
                  <a:srgbClr val="FF0000"/>
                </a:solidFill>
              </a:rPr>
              <a:t> دون تحريك باقي </a:t>
            </a:r>
            <a:r>
              <a:rPr lang="ar-SA" sz="4400" b="1" dirty="0" smtClean="0">
                <a:solidFill>
                  <a:srgbClr val="FF0000"/>
                </a:solidFill>
              </a:rPr>
              <a:t>الأصابع .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 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err="1"/>
              <a:t>الإرتكاز</a:t>
            </a:r>
            <a:r>
              <a:rPr lang="ar-SA" sz="2200" b="1" dirty="0"/>
              <a:t> 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</a:t>
            </a:r>
            <a:r>
              <a:rPr lang="ar-SA" sz="2200" b="1" dirty="0">
                <a:solidFill>
                  <a:srgbClr val="FF0000"/>
                </a:solidFill>
              </a:rPr>
              <a:t>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7AA644-4547-42F2-B0CF-18D3C9EF5E45}"/>
</file>

<file path=customXml/itemProps2.xml><?xml version="1.0" encoding="utf-8"?>
<ds:datastoreItem xmlns:ds="http://schemas.openxmlformats.org/officeDocument/2006/customXml" ds:itemID="{BFC28F6C-2C69-4BD0-A6B4-228D8D3B0CF2}"/>
</file>

<file path=customXml/itemProps3.xml><?xml version="1.0" encoding="utf-8"?>
<ds:datastoreItem xmlns:ds="http://schemas.openxmlformats.org/officeDocument/2006/customXml" ds:itemID="{4E793819-B212-4337-B1FE-C2FC8C1ACAB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650</TotalTime>
  <Words>693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ملتقى</vt:lpstr>
      <vt:lpstr>معالجة الكلمات والنسخ  برنامج السكرتارية الطبية</vt:lpstr>
      <vt:lpstr>سنتعلم الصف الذي أسفل صف الإرتكاز</vt:lpstr>
      <vt:lpstr>لا تنس أن ...</vt:lpstr>
      <vt:lpstr>في هذه المحاضرة </vt:lpstr>
      <vt:lpstr>توزيع الحروف في الصف اسفل صف الإرتكاز وفقاً لكل اصبع </vt:lpstr>
      <vt:lpstr>Slide 6</vt:lpstr>
      <vt:lpstr>لا تنس أن ...</vt:lpstr>
      <vt:lpstr>كيف نكتب (، أ إ آ لأ لإ لآ ؟ .  : )</vt:lpstr>
      <vt:lpstr>تدريبات عملية </vt:lpstr>
      <vt:lpstr>التطبيق الأول 3-1</vt:lpstr>
      <vt:lpstr>التطبيق الثاني 3-2</vt:lpstr>
      <vt:lpstr>التطبيق الثالث 3-3</vt:lpstr>
      <vt:lpstr>التطبيق الرابع 3-4</vt:lpstr>
      <vt:lpstr>التطبيق الخامس 3-5</vt:lpstr>
      <vt:lpstr>التطبيق السادس3-6</vt:lpstr>
      <vt:lpstr>التطبيق السابع 3-7</vt:lpstr>
      <vt:lpstr>التطبيق الثامن 3-8</vt:lpstr>
      <vt:lpstr>التطبيق الثامن 3-9</vt:lpstr>
      <vt:lpstr>التطبيق الثامن 3-10</vt:lpstr>
      <vt:lpstr>علامات الترقيم وطريقة طباعتها</vt:lpstr>
      <vt:lpstr>علامات الترقيم وطريقة طباعتها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ghada</cp:lastModifiedBy>
  <cp:revision>46</cp:revision>
  <dcterms:created xsi:type="dcterms:W3CDTF">2014-02-09T17:56:55Z</dcterms:created>
  <dcterms:modified xsi:type="dcterms:W3CDTF">2014-03-09T07:37:41Z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