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56" r:id="rId1"/>
  </p:sldMasterIdLst>
  <p:sldIdLst>
    <p:sldId id="256" r:id="rId2"/>
    <p:sldId id="257" r:id="rId3"/>
    <p:sldId id="258" r:id="rId4"/>
    <p:sldId id="259" r:id="rId5"/>
    <p:sldId id="280" r:id="rId6"/>
    <p:sldId id="281" r:id="rId7"/>
    <p:sldId id="262" r:id="rId8"/>
    <p:sldId id="264" r:id="rId9"/>
    <p:sldId id="263" r:id="rId10"/>
    <p:sldId id="265" r:id="rId11"/>
    <p:sldId id="266" r:id="rId12"/>
    <p:sldId id="267" r:id="rId13"/>
    <p:sldId id="268" r:id="rId14"/>
    <p:sldId id="269" r:id="rId15"/>
    <p:sldId id="270" r:id="rId16"/>
    <p:sldId id="279" r:id="rId17"/>
    <p:sldId id="282" r:id="rId18"/>
    <p:sldId id="271" r:id="rId19"/>
    <p:sldId id="272" r:id="rId20"/>
    <p:sldId id="273" r:id="rId21"/>
    <p:sldId id="274" r:id="rId22"/>
    <p:sldId id="275" r:id="rId23"/>
    <p:sldId id="278" r:id="rId24"/>
    <p:sldId id="283" r:id="rId25"/>
    <p:sldId id="284" r:id="rId26"/>
    <p:sldId id="285" r:id="rId27"/>
    <p:sldId id="286" r:id="rId2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نمط متوسط 4 - تمييز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E8B1032C-EA38-4F05-BA0D-38AFFFC7BED3}" styleName="نمط فاتح 3 - تمييز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ED083AE6-46FA-4A59-8FB0-9F97EB10719F}" styleName="نمط فاتح 3 - تمييز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3" d="100"/>
          <a:sy n="63" d="100"/>
        </p:scale>
        <p:origin x="-64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A1DAC4C-80E7-4091-A4BD-C6947534BEAC}" type="doc">
      <dgm:prSet loTypeId="urn:microsoft.com/office/officeart/2005/8/layout/orgChart1" loCatId="hierarchy" qsTypeId="urn:microsoft.com/office/officeart/2005/8/quickstyle/3d2" qsCatId="3D" csTypeId="urn:microsoft.com/office/officeart/2005/8/colors/accent1_2" csCatId="accent1" phldr="1"/>
      <dgm:spPr/>
      <dgm:t>
        <a:bodyPr/>
        <a:lstStyle/>
        <a:p>
          <a:pPr rtl="1"/>
          <a:endParaRPr lang="ar-SA"/>
        </a:p>
      </dgm:t>
    </dgm:pt>
    <dgm:pt modelId="{5591B070-5AB1-4709-86A9-1E7ED522F58E}">
      <dgm:prSet phldrT="[نص]" custT="1"/>
      <dgm:spPr/>
      <dgm:t>
        <a:bodyPr/>
        <a:lstStyle/>
        <a:p>
          <a:pPr rtl="1"/>
          <a:r>
            <a:rPr lang="ar-SA" sz="2400" b="1" dirty="0" smtClean="0"/>
            <a:t>المجال </a:t>
          </a:r>
          <a:r>
            <a:rPr lang="ar-SA" sz="2400" b="1" dirty="0" err="1" smtClean="0"/>
            <a:t>المهاري</a:t>
          </a:r>
          <a:r>
            <a:rPr lang="ar-SA" sz="2400" b="1" dirty="0" smtClean="0"/>
            <a:t> الحركي</a:t>
          </a:r>
          <a:endParaRPr lang="ar-SA" sz="2400" b="1" dirty="0"/>
        </a:p>
      </dgm:t>
    </dgm:pt>
    <dgm:pt modelId="{82818BE1-0368-4F42-8934-C16A62C6228F}" type="parTrans" cxnId="{089D8F4D-E038-4FD1-8EAA-CD188DDF3DEC}">
      <dgm:prSet/>
      <dgm:spPr/>
      <dgm:t>
        <a:bodyPr/>
        <a:lstStyle/>
        <a:p>
          <a:pPr rtl="1"/>
          <a:endParaRPr lang="ar-SA"/>
        </a:p>
      </dgm:t>
    </dgm:pt>
    <dgm:pt modelId="{A6F37346-0621-4E2E-B48E-81B3933CECD3}" type="sibTrans" cxnId="{089D8F4D-E038-4FD1-8EAA-CD188DDF3DEC}">
      <dgm:prSet/>
      <dgm:spPr/>
      <dgm:t>
        <a:bodyPr/>
        <a:lstStyle/>
        <a:p>
          <a:pPr rtl="1"/>
          <a:endParaRPr lang="ar-SA"/>
        </a:p>
      </dgm:t>
    </dgm:pt>
    <dgm:pt modelId="{ECE5A4AB-5891-4978-8478-2F53705F565C}">
      <dgm:prSet phldrT="[نص]" custT="1"/>
      <dgm:spPr/>
      <dgm:t>
        <a:bodyPr/>
        <a:lstStyle/>
        <a:p>
          <a:pPr rtl="1"/>
          <a:r>
            <a:rPr lang="ar-SA" sz="2400" b="1" dirty="0" smtClean="0"/>
            <a:t>المجال الانفعالي</a:t>
          </a:r>
          <a:endParaRPr lang="ar-SA" sz="2400" b="1" dirty="0"/>
        </a:p>
      </dgm:t>
    </dgm:pt>
    <dgm:pt modelId="{C7CBFD9D-7EC6-4AE0-868A-D9E42FEB77F4}" type="parTrans" cxnId="{5324C717-B3E2-4024-BF26-9FF0758EA233}">
      <dgm:prSet/>
      <dgm:spPr/>
      <dgm:t>
        <a:bodyPr/>
        <a:lstStyle/>
        <a:p>
          <a:pPr rtl="1"/>
          <a:endParaRPr lang="ar-SA"/>
        </a:p>
      </dgm:t>
    </dgm:pt>
    <dgm:pt modelId="{84E3C2F1-D478-450B-8865-135EEF1ED0E1}" type="sibTrans" cxnId="{5324C717-B3E2-4024-BF26-9FF0758EA233}">
      <dgm:prSet/>
      <dgm:spPr/>
      <dgm:t>
        <a:bodyPr/>
        <a:lstStyle/>
        <a:p>
          <a:pPr rtl="1"/>
          <a:endParaRPr lang="ar-SA"/>
        </a:p>
      </dgm:t>
    </dgm:pt>
    <dgm:pt modelId="{8FC6160F-5E85-4653-A75F-311997665229}">
      <dgm:prSet phldrT="[نص]" custT="1"/>
      <dgm:spPr/>
      <dgm:t>
        <a:bodyPr/>
        <a:lstStyle/>
        <a:p>
          <a:pPr rtl="1"/>
          <a:r>
            <a:rPr lang="ar-SA" sz="2400" b="1" dirty="0" smtClean="0"/>
            <a:t>المجال المعرفي</a:t>
          </a:r>
          <a:endParaRPr lang="ar-SA" sz="2400" b="1" dirty="0"/>
        </a:p>
      </dgm:t>
    </dgm:pt>
    <dgm:pt modelId="{06BCB91D-99D3-4606-9F19-C53F11502345}" type="parTrans" cxnId="{675D8F30-7B94-4594-A474-99029C9534F8}">
      <dgm:prSet/>
      <dgm:spPr/>
      <dgm:t>
        <a:bodyPr/>
        <a:lstStyle/>
        <a:p>
          <a:pPr rtl="1"/>
          <a:endParaRPr lang="ar-SA"/>
        </a:p>
      </dgm:t>
    </dgm:pt>
    <dgm:pt modelId="{12E2730B-FA82-47D8-A0FC-517387696EB5}" type="sibTrans" cxnId="{675D8F30-7B94-4594-A474-99029C9534F8}">
      <dgm:prSet/>
      <dgm:spPr/>
      <dgm:t>
        <a:bodyPr/>
        <a:lstStyle/>
        <a:p>
          <a:pPr rtl="1"/>
          <a:endParaRPr lang="ar-SA"/>
        </a:p>
      </dgm:t>
    </dgm:pt>
    <dgm:pt modelId="{2988B5DE-D326-45C5-9129-EA492E60AD57}" type="asst">
      <dgm:prSet phldrT="[نص]" custT="1"/>
      <dgm:spPr/>
      <dgm:t>
        <a:bodyPr/>
        <a:lstStyle/>
        <a:p>
          <a:pPr rtl="1"/>
          <a:r>
            <a:rPr lang="ar-SA" sz="2800" b="1" smtClean="0"/>
            <a:t>تصنيف الأهداف التربوية</a:t>
          </a:r>
          <a:endParaRPr lang="ar-SA" sz="2800" b="1" dirty="0"/>
        </a:p>
      </dgm:t>
    </dgm:pt>
    <dgm:pt modelId="{98459B7F-A8ED-4A9A-BFFB-69A7AA137354}" type="sibTrans" cxnId="{1B66FCDF-5F7A-4C58-8F08-E35C6384BBCB}">
      <dgm:prSet/>
      <dgm:spPr/>
      <dgm:t>
        <a:bodyPr/>
        <a:lstStyle/>
        <a:p>
          <a:pPr rtl="1"/>
          <a:endParaRPr lang="ar-SA"/>
        </a:p>
      </dgm:t>
    </dgm:pt>
    <dgm:pt modelId="{38CF0453-5BDA-454C-8974-D73B7CD7C5BE}" type="parTrans" cxnId="{1B66FCDF-5F7A-4C58-8F08-E35C6384BBCB}">
      <dgm:prSet/>
      <dgm:spPr/>
      <dgm:t>
        <a:bodyPr/>
        <a:lstStyle/>
        <a:p>
          <a:pPr rtl="1"/>
          <a:endParaRPr lang="ar-SA"/>
        </a:p>
      </dgm:t>
    </dgm:pt>
    <dgm:pt modelId="{C89BFE2C-FFB5-4E31-A910-CD2BFCE11C68}" type="pres">
      <dgm:prSet presAssocID="{5A1DAC4C-80E7-4091-A4BD-C6947534BEAC}" presName="hierChild1" presStyleCnt="0">
        <dgm:presLayoutVars>
          <dgm:orgChart val="1"/>
          <dgm:chPref val="1"/>
          <dgm:dir/>
          <dgm:animOne val="branch"/>
          <dgm:animLvl val="lvl"/>
          <dgm:resizeHandles/>
        </dgm:presLayoutVars>
      </dgm:prSet>
      <dgm:spPr/>
      <dgm:t>
        <a:bodyPr/>
        <a:lstStyle/>
        <a:p>
          <a:pPr rtl="1"/>
          <a:endParaRPr lang="ar-SA"/>
        </a:p>
      </dgm:t>
    </dgm:pt>
    <dgm:pt modelId="{700BC221-3530-4BED-B23E-74892B8ACE7D}" type="pres">
      <dgm:prSet presAssocID="{2988B5DE-D326-45C5-9129-EA492E60AD57}" presName="hierRoot1" presStyleCnt="0">
        <dgm:presLayoutVars>
          <dgm:hierBranch val="init"/>
        </dgm:presLayoutVars>
      </dgm:prSet>
      <dgm:spPr/>
    </dgm:pt>
    <dgm:pt modelId="{0AF9C738-B867-4E8E-8302-E6E51D204EAC}" type="pres">
      <dgm:prSet presAssocID="{2988B5DE-D326-45C5-9129-EA492E60AD57}" presName="rootComposite1" presStyleCnt="0"/>
      <dgm:spPr/>
    </dgm:pt>
    <dgm:pt modelId="{C0DCD783-3690-46BD-87CF-48EA057EB7E6}" type="pres">
      <dgm:prSet presAssocID="{2988B5DE-D326-45C5-9129-EA492E60AD57}" presName="rootText1" presStyleLbl="node0" presStyleIdx="0" presStyleCnt="1" custScaleX="201903">
        <dgm:presLayoutVars>
          <dgm:chPref val="3"/>
        </dgm:presLayoutVars>
      </dgm:prSet>
      <dgm:spPr/>
      <dgm:t>
        <a:bodyPr/>
        <a:lstStyle/>
        <a:p>
          <a:pPr rtl="1"/>
          <a:endParaRPr lang="ar-SA"/>
        </a:p>
      </dgm:t>
    </dgm:pt>
    <dgm:pt modelId="{FFC650D4-CC07-47B0-8201-D5565F93F690}" type="pres">
      <dgm:prSet presAssocID="{2988B5DE-D326-45C5-9129-EA492E60AD57}" presName="rootConnector1" presStyleLbl="asst0" presStyleIdx="0" presStyleCnt="0"/>
      <dgm:spPr/>
      <dgm:t>
        <a:bodyPr/>
        <a:lstStyle/>
        <a:p>
          <a:pPr rtl="1"/>
          <a:endParaRPr lang="ar-SA"/>
        </a:p>
      </dgm:t>
    </dgm:pt>
    <dgm:pt modelId="{74518765-038C-4B9D-B7CE-CA6FB6D56F77}" type="pres">
      <dgm:prSet presAssocID="{2988B5DE-D326-45C5-9129-EA492E60AD57}" presName="hierChild2" presStyleCnt="0"/>
      <dgm:spPr/>
    </dgm:pt>
    <dgm:pt modelId="{784172AA-44E5-44D9-988F-587728331485}" type="pres">
      <dgm:prSet presAssocID="{82818BE1-0368-4F42-8934-C16A62C6228F}" presName="Name37" presStyleLbl="parChTrans1D2" presStyleIdx="0" presStyleCnt="3"/>
      <dgm:spPr/>
      <dgm:t>
        <a:bodyPr/>
        <a:lstStyle/>
        <a:p>
          <a:pPr rtl="1"/>
          <a:endParaRPr lang="ar-SA"/>
        </a:p>
      </dgm:t>
    </dgm:pt>
    <dgm:pt modelId="{DB8975C0-6934-418C-A09A-FEF6F3DA5577}" type="pres">
      <dgm:prSet presAssocID="{5591B070-5AB1-4709-86A9-1E7ED522F58E}" presName="hierRoot2" presStyleCnt="0">
        <dgm:presLayoutVars>
          <dgm:hierBranch val="init"/>
        </dgm:presLayoutVars>
      </dgm:prSet>
      <dgm:spPr/>
    </dgm:pt>
    <dgm:pt modelId="{1DDC3BB0-59C5-43BB-87E6-2214B214A31B}" type="pres">
      <dgm:prSet presAssocID="{5591B070-5AB1-4709-86A9-1E7ED522F58E}" presName="rootComposite" presStyleCnt="0"/>
      <dgm:spPr/>
    </dgm:pt>
    <dgm:pt modelId="{F9C39905-81AD-4BDD-8AE5-C27B4C63B56C}" type="pres">
      <dgm:prSet presAssocID="{5591B070-5AB1-4709-86A9-1E7ED522F58E}" presName="rootText" presStyleLbl="node2" presStyleIdx="0" presStyleCnt="3">
        <dgm:presLayoutVars>
          <dgm:chPref val="3"/>
        </dgm:presLayoutVars>
      </dgm:prSet>
      <dgm:spPr/>
      <dgm:t>
        <a:bodyPr/>
        <a:lstStyle/>
        <a:p>
          <a:pPr rtl="1"/>
          <a:endParaRPr lang="ar-SA"/>
        </a:p>
      </dgm:t>
    </dgm:pt>
    <dgm:pt modelId="{931F7462-769F-4829-BC8F-9820A88CB4BE}" type="pres">
      <dgm:prSet presAssocID="{5591B070-5AB1-4709-86A9-1E7ED522F58E}" presName="rootConnector" presStyleLbl="node2" presStyleIdx="0" presStyleCnt="3"/>
      <dgm:spPr/>
      <dgm:t>
        <a:bodyPr/>
        <a:lstStyle/>
        <a:p>
          <a:pPr rtl="1"/>
          <a:endParaRPr lang="ar-SA"/>
        </a:p>
      </dgm:t>
    </dgm:pt>
    <dgm:pt modelId="{1582E865-DD02-4510-A448-5828E71727BF}" type="pres">
      <dgm:prSet presAssocID="{5591B070-5AB1-4709-86A9-1E7ED522F58E}" presName="hierChild4" presStyleCnt="0"/>
      <dgm:spPr/>
    </dgm:pt>
    <dgm:pt modelId="{31C90B59-323F-46FA-8B29-6E6C736E8444}" type="pres">
      <dgm:prSet presAssocID="{5591B070-5AB1-4709-86A9-1E7ED522F58E}" presName="hierChild5" presStyleCnt="0"/>
      <dgm:spPr/>
    </dgm:pt>
    <dgm:pt modelId="{127B3D9C-C16F-481B-BDE9-456B082AE6F5}" type="pres">
      <dgm:prSet presAssocID="{C7CBFD9D-7EC6-4AE0-868A-D9E42FEB77F4}" presName="Name37" presStyleLbl="parChTrans1D2" presStyleIdx="1" presStyleCnt="3"/>
      <dgm:spPr/>
      <dgm:t>
        <a:bodyPr/>
        <a:lstStyle/>
        <a:p>
          <a:pPr rtl="1"/>
          <a:endParaRPr lang="ar-SA"/>
        </a:p>
      </dgm:t>
    </dgm:pt>
    <dgm:pt modelId="{A49FCDC7-C911-482F-9AA8-E45276A95A9F}" type="pres">
      <dgm:prSet presAssocID="{ECE5A4AB-5891-4978-8478-2F53705F565C}" presName="hierRoot2" presStyleCnt="0">
        <dgm:presLayoutVars>
          <dgm:hierBranch val="init"/>
        </dgm:presLayoutVars>
      </dgm:prSet>
      <dgm:spPr/>
    </dgm:pt>
    <dgm:pt modelId="{77D378CC-F9F5-41D7-ACCD-79E139469D3E}" type="pres">
      <dgm:prSet presAssocID="{ECE5A4AB-5891-4978-8478-2F53705F565C}" presName="rootComposite" presStyleCnt="0"/>
      <dgm:spPr/>
    </dgm:pt>
    <dgm:pt modelId="{0B75F33A-38EA-46CA-AD76-71E9C8238231}" type="pres">
      <dgm:prSet presAssocID="{ECE5A4AB-5891-4978-8478-2F53705F565C}" presName="rootText" presStyleLbl="node2" presStyleIdx="1" presStyleCnt="3">
        <dgm:presLayoutVars>
          <dgm:chPref val="3"/>
        </dgm:presLayoutVars>
      </dgm:prSet>
      <dgm:spPr/>
      <dgm:t>
        <a:bodyPr/>
        <a:lstStyle/>
        <a:p>
          <a:pPr rtl="1"/>
          <a:endParaRPr lang="ar-SA"/>
        </a:p>
      </dgm:t>
    </dgm:pt>
    <dgm:pt modelId="{8C6F0B52-0F79-4822-B92D-D9B3EA57637E}" type="pres">
      <dgm:prSet presAssocID="{ECE5A4AB-5891-4978-8478-2F53705F565C}" presName="rootConnector" presStyleLbl="node2" presStyleIdx="1" presStyleCnt="3"/>
      <dgm:spPr/>
      <dgm:t>
        <a:bodyPr/>
        <a:lstStyle/>
        <a:p>
          <a:pPr rtl="1"/>
          <a:endParaRPr lang="ar-SA"/>
        </a:p>
      </dgm:t>
    </dgm:pt>
    <dgm:pt modelId="{01E96175-DA05-4C04-BB3A-E19481CC4F40}" type="pres">
      <dgm:prSet presAssocID="{ECE5A4AB-5891-4978-8478-2F53705F565C}" presName="hierChild4" presStyleCnt="0"/>
      <dgm:spPr/>
    </dgm:pt>
    <dgm:pt modelId="{7AF9A602-E7B6-4EC1-B522-29F91AE9F10A}" type="pres">
      <dgm:prSet presAssocID="{ECE5A4AB-5891-4978-8478-2F53705F565C}" presName="hierChild5" presStyleCnt="0"/>
      <dgm:spPr/>
    </dgm:pt>
    <dgm:pt modelId="{87791C3E-156B-46A3-903F-4AE8AAF7323B}" type="pres">
      <dgm:prSet presAssocID="{06BCB91D-99D3-4606-9F19-C53F11502345}" presName="Name37" presStyleLbl="parChTrans1D2" presStyleIdx="2" presStyleCnt="3"/>
      <dgm:spPr/>
      <dgm:t>
        <a:bodyPr/>
        <a:lstStyle/>
        <a:p>
          <a:pPr rtl="1"/>
          <a:endParaRPr lang="ar-SA"/>
        </a:p>
      </dgm:t>
    </dgm:pt>
    <dgm:pt modelId="{D951A8C6-E4E9-4277-966D-E5F4BC0232D7}" type="pres">
      <dgm:prSet presAssocID="{8FC6160F-5E85-4653-A75F-311997665229}" presName="hierRoot2" presStyleCnt="0">
        <dgm:presLayoutVars>
          <dgm:hierBranch val="init"/>
        </dgm:presLayoutVars>
      </dgm:prSet>
      <dgm:spPr/>
    </dgm:pt>
    <dgm:pt modelId="{B6E1A6CE-BE89-4A1E-9DEB-A71247627426}" type="pres">
      <dgm:prSet presAssocID="{8FC6160F-5E85-4653-A75F-311997665229}" presName="rootComposite" presStyleCnt="0"/>
      <dgm:spPr/>
    </dgm:pt>
    <dgm:pt modelId="{74305832-0EEB-43D9-85EF-B341A46010CD}" type="pres">
      <dgm:prSet presAssocID="{8FC6160F-5E85-4653-A75F-311997665229}" presName="rootText" presStyleLbl="node2" presStyleIdx="2" presStyleCnt="3">
        <dgm:presLayoutVars>
          <dgm:chPref val="3"/>
        </dgm:presLayoutVars>
      </dgm:prSet>
      <dgm:spPr/>
      <dgm:t>
        <a:bodyPr/>
        <a:lstStyle/>
        <a:p>
          <a:pPr rtl="1"/>
          <a:endParaRPr lang="ar-SA"/>
        </a:p>
      </dgm:t>
    </dgm:pt>
    <dgm:pt modelId="{D018098B-6D19-4F97-88E6-4EBA7F5879C7}" type="pres">
      <dgm:prSet presAssocID="{8FC6160F-5E85-4653-A75F-311997665229}" presName="rootConnector" presStyleLbl="node2" presStyleIdx="2" presStyleCnt="3"/>
      <dgm:spPr/>
      <dgm:t>
        <a:bodyPr/>
        <a:lstStyle/>
        <a:p>
          <a:pPr rtl="1"/>
          <a:endParaRPr lang="ar-SA"/>
        </a:p>
      </dgm:t>
    </dgm:pt>
    <dgm:pt modelId="{103C8348-4363-43ED-B9EB-99FDD106BE12}" type="pres">
      <dgm:prSet presAssocID="{8FC6160F-5E85-4653-A75F-311997665229}" presName="hierChild4" presStyleCnt="0"/>
      <dgm:spPr/>
    </dgm:pt>
    <dgm:pt modelId="{ABB3ADBE-2D5B-4B5A-9990-F2F4C03826CD}" type="pres">
      <dgm:prSet presAssocID="{8FC6160F-5E85-4653-A75F-311997665229}" presName="hierChild5" presStyleCnt="0"/>
      <dgm:spPr/>
    </dgm:pt>
    <dgm:pt modelId="{DF710025-0BEB-48E8-9CD8-26F76588355E}" type="pres">
      <dgm:prSet presAssocID="{2988B5DE-D326-45C5-9129-EA492E60AD57}" presName="hierChild3" presStyleCnt="0"/>
      <dgm:spPr/>
    </dgm:pt>
  </dgm:ptLst>
  <dgm:cxnLst>
    <dgm:cxn modelId="{E4B890D7-1821-4D45-9556-0D0B75B4EFBF}" type="presOf" srcId="{2988B5DE-D326-45C5-9129-EA492E60AD57}" destId="{FFC650D4-CC07-47B0-8201-D5565F93F690}" srcOrd="1" destOrd="0" presId="urn:microsoft.com/office/officeart/2005/8/layout/orgChart1"/>
    <dgm:cxn modelId="{8A0A524A-CCC9-4214-A6DC-9DA02A5EECA9}" type="presOf" srcId="{ECE5A4AB-5891-4978-8478-2F53705F565C}" destId="{8C6F0B52-0F79-4822-B92D-D9B3EA57637E}" srcOrd="1" destOrd="0" presId="urn:microsoft.com/office/officeart/2005/8/layout/orgChart1"/>
    <dgm:cxn modelId="{5324C717-B3E2-4024-BF26-9FF0758EA233}" srcId="{2988B5DE-D326-45C5-9129-EA492E60AD57}" destId="{ECE5A4AB-5891-4978-8478-2F53705F565C}" srcOrd="1" destOrd="0" parTransId="{C7CBFD9D-7EC6-4AE0-868A-D9E42FEB77F4}" sibTransId="{84E3C2F1-D478-450B-8865-135EEF1ED0E1}"/>
    <dgm:cxn modelId="{A23FB95A-4193-445C-98AE-1D6074E9A5BD}" type="presOf" srcId="{ECE5A4AB-5891-4978-8478-2F53705F565C}" destId="{0B75F33A-38EA-46CA-AD76-71E9C8238231}" srcOrd="0" destOrd="0" presId="urn:microsoft.com/office/officeart/2005/8/layout/orgChart1"/>
    <dgm:cxn modelId="{089D8F4D-E038-4FD1-8EAA-CD188DDF3DEC}" srcId="{2988B5DE-D326-45C5-9129-EA492E60AD57}" destId="{5591B070-5AB1-4709-86A9-1E7ED522F58E}" srcOrd="0" destOrd="0" parTransId="{82818BE1-0368-4F42-8934-C16A62C6228F}" sibTransId="{A6F37346-0621-4E2E-B48E-81B3933CECD3}"/>
    <dgm:cxn modelId="{9D5A9F41-7D27-445B-A701-1957497C63EA}" type="presOf" srcId="{2988B5DE-D326-45C5-9129-EA492E60AD57}" destId="{C0DCD783-3690-46BD-87CF-48EA057EB7E6}" srcOrd="0" destOrd="0" presId="urn:microsoft.com/office/officeart/2005/8/layout/orgChart1"/>
    <dgm:cxn modelId="{F70DD602-8D8B-488A-BCC9-41DC8FA36C22}" type="presOf" srcId="{5591B070-5AB1-4709-86A9-1E7ED522F58E}" destId="{931F7462-769F-4829-BC8F-9820A88CB4BE}" srcOrd="1" destOrd="0" presId="urn:microsoft.com/office/officeart/2005/8/layout/orgChart1"/>
    <dgm:cxn modelId="{975AEA84-0A3E-40B2-B5FE-5D20605758E3}" type="presOf" srcId="{06BCB91D-99D3-4606-9F19-C53F11502345}" destId="{87791C3E-156B-46A3-903F-4AE8AAF7323B}" srcOrd="0" destOrd="0" presId="urn:microsoft.com/office/officeart/2005/8/layout/orgChart1"/>
    <dgm:cxn modelId="{BD2A111A-8315-4EAB-BD41-FD04B2D8018E}" type="presOf" srcId="{C7CBFD9D-7EC6-4AE0-868A-D9E42FEB77F4}" destId="{127B3D9C-C16F-481B-BDE9-456B082AE6F5}" srcOrd="0" destOrd="0" presId="urn:microsoft.com/office/officeart/2005/8/layout/orgChart1"/>
    <dgm:cxn modelId="{137B4F65-EABC-4C44-A964-9AE13B97E5AD}" type="presOf" srcId="{5591B070-5AB1-4709-86A9-1E7ED522F58E}" destId="{F9C39905-81AD-4BDD-8AE5-C27B4C63B56C}" srcOrd="0" destOrd="0" presId="urn:microsoft.com/office/officeart/2005/8/layout/orgChart1"/>
    <dgm:cxn modelId="{E3EC70DB-D6F7-4A18-99F6-175715B041A4}" type="presOf" srcId="{8FC6160F-5E85-4653-A75F-311997665229}" destId="{74305832-0EEB-43D9-85EF-B341A46010CD}" srcOrd="0" destOrd="0" presId="urn:microsoft.com/office/officeart/2005/8/layout/orgChart1"/>
    <dgm:cxn modelId="{F35A6FCC-4F3A-4200-A412-6C1A3D11DFE8}" type="presOf" srcId="{5A1DAC4C-80E7-4091-A4BD-C6947534BEAC}" destId="{C89BFE2C-FFB5-4E31-A910-CD2BFCE11C68}" srcOrd="0" destOrd="0" presId="urn:microsoft.com/office/officeart/2005/8/layout/orgChart1"/>
    <dgm:cxn modelId="{8FA4932C-8D10-4A8B-865E-92BD906BCB10}" type="presOf" srcId="{8FC6160F-5E85-4653-A75F-311997665229}" destId="{D018098B-6D19-4F97-88E6-4EBA7F5879C7}" srcOrd="1" destOrd="0" presId="urn:microsoft.com/office/officeart/2005/8/layout/orgChart1"/>
    <dgm:cxn modelId="{1B66FCDF-5F7A-4C58-8F08-E35C6384BBCB}" srcId="{5A1DAC4C-80E7-4091-A4BD-C6947534BEAC}" destId="{2988B5DE-D326-45C5-9129-EA492E60AD57}" srcOrd="0" destOrd="0" parTransId="{38CF0453-5BDA-454C-8974-D73B7CD7C5BE}" sibTransId="{98459B7F-A8ED-4A9A-BFFB-69A7AA137354}"/>
    <dgm:cxn modelId="{675D8F30-7B94-4594-A474-99029C9534F8}" srcId="{2988B5DE-D326-45C5-9129-EA492E60AD57}" destId="{8FC6160F-5E85-4653-A75F-311997665229}" srcOrd="2" destOrd="0" parTransId="{06BCB91D-99D3-4606-9F19-C53F11502345}" sibTransId="{12E2730B-FA82-47D8-A0FC-517387696EB5}"/>
    <dgm:cxn modelId="{BFD00E4E-C3E3-4DF3-809D-D07B8F4EE425}" type="presOf" srcId="{82818BE1-0368-4F42-8934-C16A62C6228F}" destId="{784172AA-44E5-44D9-988F-587728331485}" srcOrd="0" destOrd="0" presId="urn:microsoft.com/office/officeart/2005/8/layout/orgChart1"/>
    <dgm:cxn modelId="{813C1179-4F78-4FDB-BD58-E6F8464533D8}" type="presParOf" srcId="{C89BFE2C-FFB5-4E31-A910-CD2BFCE11C68}" destId="{700BC221-3530-4BED-B23E-74892B8ACE7D}" srcOrd="0" destOrd="0" presId="urn:microsoft.com/office/officeart/2005/8/layout/orgChart1"/>
    <dgm:cxn modelId="{D4E98EBA-C4D9-45D6-A9BA-5A2DE412EE98}" type="presParOf" srcId="{700BC221-3530-4BED-B23E-74892B8ACE7D}" destId="{0AF9C738-B867-4E8E-8302-E6E51D204EAC}" srcOrd="0" destOrd="0" presId="urn:microsoft.com/office/officeart/2005/8/layout/orgChart1"/>
    <dgm:cxn modelId="{626617F3-C850-439F-B8D1-DE55FC74F4C0}" type="presParOf" srcId="{0AF9C738-B867-4E8E-8302-E6E51D204EAC}" destId="{C0DCD783-3690-46BD-87CF-48EA057EB7E6}" srcOrd="0" destOrd="0" presId="urn:microsoft.com/office/officeart/2005/8/layout/orgChart1"/>
    <dgm:cxn modelId="{44DACFB9-8BD1-4C61-B103-A03D44F010BD}" type="presParOf" srcId="{0AF9C738-B867-4E8E-8302-E6E51D204EAC}" destId="{FFC650D4-CC07-47B0-8201-D5565F93F690}" srcOrd="1" destOrd="0" presId="urn:microsoft.com/office/officeart/2005/8/layout/orgChart1"/>
    <dgm:cxn modelId="{727FCD8D-EA86-4F8E-AB87-00FF36EDF217}" type="presParOf" srcId="{700BC221-3530-4BED-B23E-74892B8ACE7D}" destId="{74518765-038C-4B9D-B7CE-CA6FB6D56F77}" srcOrd="1" destOrd="0" presId="urn:microsoft.com/office/officeart/2005/8/layout/orgChart1"/>
    <dgm:cxn modelId="{FD244A0E-E310-437A-B4D9-B239A77611D5}" type="presParOf" srcId="{74518765-038C-4B9D-B7CE-CA6FB6D56F77}" destId="{784172AA-44E5-44D9-988F-587728331485}" srcOrd="0" destOrd="0" presId="urn:microsoft.com/office/officeart/2005/8/layout/orgChart1"/>
    <dgm:cxn modelId="{614422A5-4D2B-4FA6-8A69-41B6365A14AE}" type="presParOf" srcId="{74518765-038C-4B9D-B7CE-CA6FB6D56F77}" destId="{DB8975C0-6934-418C-A09A-FEF6F3DA5577}" srcOrd="1" destOrd="0" presId="urn:microsoft.com/office/officeart/2005/8/layout/orgChart1"/>
    <dgm:cxn modelId="{57C28217-A348-4FC4-8266-59ED8CB4B305}" type="presParOf" srcId="{DB8975C0-6934-418C-A09A-FEF6F3DA5577}" destId="{1DDC3BB0-59C5-43BB-87E6-2214B214A31B}" srcOrd="0" destOrd="0" presId="urn:microsoft.com/office/officeart/2005/8/layout/orgChart1"/>
    <dgm:cxn modelId="{148A5067-EA19-4020-8008-112D8A6DE5A5}" type="presParOf" srcId="{1DDC3BB0-59C5-43BB-87E6-2214B214A31B}" destId="{F9C39905-81AD-4BDD-8AE5-C27B4C63B56C}" srcOrd="0" destOrd="0" presId="urn:microsoft.com/office/officeart/2005/8/layout/orgChart1"/>
    <dgm:cxn modelId="{A4E0532C-7957-4DCC-BE16-D68996184953}" type="presParOf" srcId="{1DDC3BB0-59C5-43BB-87E6-2214B214A31B}" destId="{931F7462-769F-4829-BC8F-9820A88CB4BE}" srcOrd="1" destOrd="0" presId="urn:microsoft.com/office/officeart/2005/8/layout/orgChart1"/>
    <dgm:cxn modelId="{1270E8A6-874C-4138-83F6-9DAA4703C0F6}" type="presParOf" srcId="{DB8975C0-6934-418C-A09A-FEF6F3DA5577}" destId="{1582E865-DD02-4510-A448-5828E71727BF}" srcOrd="1" destOrd="0" presId="urn:microsoft.com/office/officeart/2005/8/layout/orgChart1"/>
    <dgm:cxn modelId="{371853E2-2B67-4F73-ACB4-9DE08E56FA95}" type="presParOf" srcId="{DB8975C0-6934-418C-A09A-FEF6F3DA5577}" destId="{31C90B59-323F-46FA-8B29-6E6C736E8444}" srcOrd="2" destOrd="0" presId="urn:microsoft.com/office/officeart/2005/8/layout/orgChart1"/>
    <dgm:cxn modelId="{B60A55ED-2902-41BB-8019-5EFAE9CA4D14}" type="presParOf" srcId="{74518765-038C-4B9D-B7CE-CA6FB6D56F77}" destId="{127B3D9C-C16F-481B-BDE9-456B082AE6F5}" srcOrd="2" destOrd="0" presId="urn:microsoft.com/office/officeart/2005/8/layout/orgChart1"/>
    <dgm:cxn modelId="{3A9CF86A-1F48-499D-9DCF-A29E1C9BAF68}" type="presParOf" srcId="{74518765-038C-4B9D-B7CE-CA6FB6D56F77}" destId="{A49FCDC7-C911-482F-9AA8-E45276A95A9F}" srcOrd="3" destOrd="0" presId="urn:microsoft.com/office/officeart/2005/8/layout/orgChart1"/>
    <dgm:cxn modelId="{6CBF56D7-B9F6-4C29-A3DF-016EC1CC3875}" type="presParOf" srcId="{A49FCDC7-C911-482F-9AA8-E45276A95A9F}" destId="{77D378CC-F9F5-41D7-ACCD-79E139469D3E}" srcOrd="0" destOrd="0" presId="urn:microsoft.com/office/officeart/2005/8/layout/orgChart1"/>
    <dgm:cxn modelId="{B4E6048E-3633-4D00-91DB-52557BC22D7E}" type="presParOf" srcId="{77D378CC-F9F5-41D7-ACCD-79E139469D3E}" destId="{0B75F33A-38EA-46CA-AD76-71E9C8238231}" srcOrd="0" destOrd="0" presId="urn:microsoft.com/office/officeart/2005/8/layout/orgChart1"/>
    <dgm:cxn modelId="{4E65F1DB-3B1A-4AF1-B712-20E5AFEA2FE5}" type="presParOf" srcId="{77D378CC-F9F5-41D7-ACCD-79E139469D3E}" destId="{8C6F0B52-0F79-4822-B92D-D9B3EA57637E}" srcOrd="1" destOrd="0" presId="urn:microsoft.com/office/officeart/2005/8/layout/orgChart1"/>
    <dgm:cxn modelId="{2DE4C750-0792-44B7-B3CF-653A79BC63D0}" type="presParOf" srcId="{A49FCDC7-C911-482F-9AA8-E45276A95A9F}" destId="{01E96175-DA05-4C04-BB3A-E19481CC4F40}" srcOrd="1" destOrd="0" presId="urn:microsoft.com/office/officeart/2005/8/layout/orgChart1"/>
    <dgm:cxn modelId="{2061C0B8-42A9-47AD-86AB-F605E94E3E72}" type="presParOf" srcId="{A49FCDC7-C911-482F-9AA8-E45276A95A9F}" destId="{7AF9A602-E7B6-4EC1-B522-29F91AE9F10A}" srcOrd="2" destOrd="0" presId="urn:microsoft.com/office/officeart/2005/8/layout/orgChart1"/>
    <dgm:cxn modelId="{665E028F-AD86-4866-9F0F-FA6B9DD5DBC5}" type="presParOf" srcId="{74518765-038C-4B9D-B7CE-CA6FB6D56F77}" destId="{87791C3E-156B-46A3-903F-4AE8AAF7323B}" srcOrd="4" destOrd="0" presId="urn:microsoft.com/office/officeart/2005/8/layout/orgChart1"/>
    <dgm:cxn modelId="{2CDA0521-E4AB-4BFD-9F25-46C992389A6A}" type="presParOf" srcId="{74518765-038C-4B9D-B7CE-CA6FB6D56F77}" destId="{D951A8C6-E4E9-4277-966D-E5F4BC0232D7}" srcOrd="5" destOrd="0" presId="urn:microsoft.com/office/officeart/2005/8/layout/orgChart1"/>
    <dgm:cxn modelId="{1D7B7B00-E555-4F30-BA93-5B4036C73D9B}" type="presParOf" srcId="{D951A8C6-E4E9-4277-966D-E5F4BC0232D7}" destId="{B6E1A6CE-BE89-4A1E-9DEB-A71247627426}" srcOrd="0" destOrd="0" presId="urn:microsoft.com/office/officeart/2005/8/layout/orgChart1"/>
    <dgm:cxn modelId="{2304BF96-166A-45BE-B309-1EECB6B61F8C}" type="presParOf" srcId="{B6E1A6CE-BE89-4A1E-9DEB-A71247627426}" destId="{74305832-0EEB-43D9-85EF-B341A46010CD}" srcOrd="0" destOrd="0" presId="urn:microsoft.com/office/officeart/2005/8/layout/orgChart1"/>
    <dgm:cxn modelId="{EA22C1C7-17A2-4384-9F50-FD342303BCBD}" type="presParOf" srcId="{B6E1A6CE-BE89-4A1E-9DEB-A71247627426}" destId="{D018098B-6D19-4F97-88E6-4EBA7F5879C7}" srcOrd="1" destOrd="0" presId="urn:microsoft.com/office/officeart/2005/8/layout/orgChart1"/>
    <dgm:cxn modelId="{B74266E5-011E-451F-9263-DD6D933A807E}" type="presParOf" srcId="{D951A8C6-E4E9-4277-966D-E5F4BC0232D7}" destId="{103C8348-4363-43ED-B9EB-99FDD106BE12}" srcOrd="1" destOrd="0" presId="urn:microsoft.com/office/officeart/2005/8/layout/orgChart1"/>
    <dgm:cxn modelId="{CBE27B5D-E5FA-4A75-8E69-6936E7882564}" type="presParOf" srcId="{D951A8C6-E4E9-4277-966D-E5F4BC0232D7}" destId="{ABB3ADBE-2D5B-4B5A-9990-F2F4C03826CD}" srcOrd="2" destOrd="0" presId="urn:microsoft.com/office/officeart/2005/8/layout/orgChart1"/>
    <dgm:cxn modelId="{A2E35661-C2EC-45CD-B5C9-2B8641CF6DC4}" type="presParOf" srcId="{700BC221-3530-4BED-B23E-74892B8ACE7D}" destId="{DF710025-0BEB-48E8-9CD8-26F76588355E}"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98C81ED-807A-4212-AA7E-2A093EB9A559}" type="doc">
      <dgm:prSet loTypeId="urn:microsoft.com/office/officeart/2005/8/layout/pyramid1" loCatId="pyramid" qsTypeId="urn:microsoft.com/office/officeart/2005/8/quickstyle/simple1" qsCatId="simple" csTypeId="urn:microsoft.com/office/officeart/2005/8/colors/colorful4" csCatId="colorful" phldr="1"/>
      <dgm:spPr/>
      <dgm:t>
        <a:bodyPr/>
        <a:lstStyle/>
        <a:p>
          <a:pPr rtl="1"/>
          <a:endParaRPr lang="ar-SA"/>
        </a:p>
      </dgm:t>
    </dgm:pt>
    <dgm:pt modelId="{D6A05165-9C7A-4825-9682-1212D583F6E8}">
      <dgm:prSet phldrT="[نص]" custT="1"/>
      <dgm:spPr/>
      <dgm:t>
        <a:bodyPr/>
        <a:lstStyle/>
        <a:p>
          <a:pPr rtl="1"/>
          <a:r>
            <a:rPr lang="ar-SA" sz="2400" b="1" dirty="0" smtClean="0"/>
            <a:t>التقويم</a:t>
          </a:r>
          <a:endParaRPr lang="ar-SA" sz="2000" b="1" dirty="0"/>
        </a:p>
      </dgm:t>
    </dgm:pt>
    <dgm:pt modelId="{4FD89A0C-9C18-45F9-8F7E-FD7BC3399FB6}" type="parTrans" cxnId="{E2C96CFB-8F8D-4838-A214-0DF73E09DF03}">
      <dgm:prSet/>
      <dgm:spPr/>
      <dgm:t>
        <a:bodyPr/>
        <a:lstStyle/>
        <a:p>
          <a:pPr rtl="1"/>
          <a:endParaRPr lang="ar-SA"/>
        </a:p>
      </dgm:t>
    </dgm:pt>
    <dgm:pt modelId="{51343BD9-E6DB-4D8A-BBE6-4C38F2EC5D76}" type="sibTrans" cxnId="{E2C96CFB-8F8D-4838-A214-0DF73E09DF03}">
      <dgm:prSet/>
      <dgm:spPr/>
      <dgm:t>
        <a:bodyPr/>
        <a:lstStyle/>
        <a:p>
          <a:pPr rtl="1"/>
          <a:endParaRPr lang="ar-SA"/>
        </a:p>
      </dgm:t>
    </dgm:pt>
    <dgm:pt modelId="{C9DBE7FA-DB30-48CB-A383-5ECDF1F0A7E9}">
      <dgm:prSet phldrT="[نص]" custT="1"/>
      <dgm:spPr/>
      <dgm:t>
        <a:bodyPr/>
        <a:lstStyle/>
        <a:p>
          <a:pPr rtl="1"/>
          <a:r>
            <a:rPr lang="ar-SA" sz="2800" b="1" dirty="0" smtClean="0"/>
            <a:t>التركيب</a:t>
          </a:r>
          <a:endParaRPr lang="ar-SA" sz="2400" b="1" dirty="0"/>
        </a:p>
      </dgm:t>
    </dgm:pt>
    <dgm:pt modelId="{E5E75E92-3264-4803-8D96-D8B6FB8210DF}" type="parTrans" cxnId="{964133C1-C2E6-476D-ABB5-85498A9B17BD}">
      <dgm:prSet/>
      <dgm:spPr/>
      <dgm:t>
        <a:bodyPr/>
        <a:lstStyle/>
        <a:p>
          <a:pPr rtl="1"/>
          <a:endParaRPr lang="ar-SA"/>
        </a:p>
      </dgm:t>
    </dgm:pt>
    <dgm:pt modelId="{208CA4A0-326F-4AF3-ABFD-5642CFCB6B45}" type="sibTrans" cxnId="{964133C1-C2E6-476D-ABB5-85498A9B17BD}">
      <dgm:prSet/>
      <dgm:spPr/>
      <dgm:t>
        <a:bodyPr/>
        <a:lstStyle/>
        <a:p>
          <a:pPr rtl="1"/>
          <a:endParaRPr lang="ar-SA"/>
        </a:p>
      </dgm:t>
    </dgm:pt>
    <dgm:pt modelId="{61C96504-CF63-4CE6-9A68-AD610EAFAE5E}">
      <dgm:prSet phldrT="[نص]" custT="1"/>
      <dgm:spPr/>
      <dgm:t>
        <a:bodyPr anchor="b"/>
        <a:lstStyle/>
        <a:p>
          <a:pPr rtl="1"/>
          <a:endParaRPr lang="ar-SA" sz="1000" dirty="0" smtClean="0"/>
        </a:p>
        <a:p>
          <a:pPr rtl="1"/>
          <a:endParaRPr lang="ar-SA" sz="1000" dirty="0" smtClean="0"/>
        </a:p>
        <a:p>
          <a:pPr rtl="1"/>
          <a:endParaRPr lang="ar-SA" sz="1000" dirty="0" smtClean="0"/>
        </a:p>
        <a:p>
          <a:pPr rtl="1"/>
          <a:r>
            <a:rPr lang="ar-SA" sz="3200" b="1" dirty="0" smtClean="0"/>
            <a:t>التحليل</a:t>
          </a:r>
          <a:endParaRPr lang="ar-SA" sz="2000" b="1" dirty="0" smtClean="0"/>
        </a:p>
      </dgm:t>
    </dgm:pt>
    <dgm:pt modelId="{BA1546B5-931E-4824-9204-2EE689DFC043}" type="parTrans" cxnId="{05AC40BB-E716-461A-892D-0EE1014F0CC8}">
      <dgm:prSet/>
      <dgm:spPr/>
      <dgm:t>
        <a:bodyPr/>
        <a:lstStyle/>
        <a:p>
          <a:pPr rtl="1"/>
          <a:endParaRPr lang="ar-SA"/>
        </a:p>
      </dgm:t>
    </dgm:pt>
    <dgm:pt modelId="{FAB1C2D1-BF45-4F2C-9D2B-822B5D86C7F6}" type="sibTrans" cxnId="{05AC40BB-E716-461A-892D-0EE1014F0CC8}">
      <dgm:prSet/>
      <dgm:spPr/>
      <dgm:t>
        <a:bodyPr/>
        <a:lstStyle/>
        <a:p>
          <a:pPr rtl="1"/>
          <a:endParaRPr lang="ar-SA"/>
        </a:p>
      </dgm:t>
    </dgm:pt>
    <dgm:pt modelId="{0E2546BD-4796-4C3C-9793-2277F6BAB1AD}">
      <dgm:prSet phldrT="[نص]" custT="1"/>
      <dgm:spPr/>
      <dgm:t>
        <a:bodyPr anchor="b"/>
        <a:lstStyle/>
        <a:p>
          <a:pPr rtl="1"/>
          <a:endParaRPr lang="ar-SA" sz="1000" dirty="0" smtClean="0"/>
        </a:p>
        <a:p>
          <a:pPr rtl="1"/>
          <a:endParaRPr lang="ar-SA" sz="1000" dirty="0" smtClean="0"/>
        </a:p>
        <a:p>
          <a:pPr rtl="1"/>
          <a:endParaRPr lang="ar-SA" sz="1200" dirty="0" smtClean="0"/>
        </a:p>
        <a:p>
          <a:pPr rtl="1"/>
          <a:r>
            <a:rPr lang="ar-SA" sz="3200" b="1" dirty="0" smtClean="0"/>
            <a:t>التطبيق</a:t>
          </a:r>
          <a:endParaRPr lang="ar-SA" sz="2000" b="1" dirty="0" smtClean="0"/>
        </a:p>
      </dgm:t>
    </dgm:pt>
    <dgm:pt modelId="{AF6EE9AA-1DBC-4BE2-8ECB-2E1E1BCD85CD}" type="parTrans" cxnId="{48ACEAFE-6164-437C-A74F-E253E525A24C}">
      <dgm:prSet/>
      <dgm:spPr/>
      <dgm:t>
        <a:bodyPr/>
        <a:lstStyle/>
        <a:p>
          <a:pPr rtl="1"/>
          <a:endParaRPr lang="ar-SA"/>
        </a:p>
      </dgm:t>
    </dgm:pt>
    <dgm:pt modelId="{72FE7135-5CB3-49DA-90C9-8AD4E2F992E4}" type="sibTrans" cxnId="{48ACEAFE-6164-437C-A74F-E253E525A24C}">
      <dgm:prSet/>
      <dgm:spPr/>
      <dgm:t>
        <a:bodyPr/>
        <a:lstStyle/>
        <a:p>
          <a:pPr rtl="1"/>
          <a:endParaRPr lang="ar-SA"/>
        </a:p>
      </dgm:t>
    </dgm:pt>
    <dgm:pt modelId="{A4B5F14E-602E-4FCD-9C0C-691516B65437}">
      <dgm:prSet phldrT="[نص]" custT="1"/>
      <dgm:spPr/>
      <dgm:t>
        <a:bodyPr anchor="b"/>
        <a:lstStyle/>
        <a:p>
          <a:pPr rtl="1"/>
          <a:endParaRPr lang="ar-SA" sz="1000" dirty="0" smtClean="0"/>
        </a:p>
        <a:p>
          <a:pPr rtl="1"/>
          <a:endParaRPr lang="ar-SA" sz="1000" dirty="0" smtClean="0"/>
        </a:p>
        <a:p>
          <a:pPr rtl="1"/>
          <a:endParaRPr lang="ar-SA" sz="1000" dirty="0" smtClean="0"/>
        </a:p>
        <a:p>
          <a:pPr rtl="1"/>
          <a:r>
            <a:rPr lang="ar-SA" sz="3600" b="1" dirty="0" smtClean="0"/>
            <a:t>الفهم والاستيعاب</a:t>
          </a:r>
        </a:p>
      </dgm:t>
    </dgm:pt>
    <dgm:pt modelId="{5BF0DC54-FD2B-4689-A38F-9818A39E2263}" type="parTrans" cxnId="{02002489-01F5-48D2-949F-C904FA79E256}">
      <dgm:prSet/>
      <dgm:spPr/>
      <dgm:t>
        <a:bodyPr/>
        <a:lstStyle/>
        <a:p>
          <a:pPr rtl="1"/>
          <a:endParaRPr lang="ar-SA"/>
        </a:p>
      </dgm:t>
    </dgm:pt>
    <dgm:pt modelId="{1EFE40E0-8E2D-404C-BFD1-ADCA549F66EF}" type="sibTrans" cxnId="{02002489-01F5-48D2-949F-C904FA79E256}">
      <dgm:prSet/>
      <dgm:spPr/>
      <dgm:t>
        <a:bodyPr/>
        <a:lstStyle/>
        <a:p>
          <a:pPr rtl="1"/>
          <a:endParaRPr lang="ar-SA"/>
        </a:p>
      </dgm:t>
    </dgm:pt>
    <dgm:pt modelId="{7E92F427-908D-4349-B50C-1FA93895FA48}">
      <dgm:prSet phldrT="[نص]" custT="1"/>
      <dgm:spPr/>
      <dgm:t>
        <a:bodyPr anchor="b"/>
        <a:lstStyle/>
        <a:p>
          <a:pPr rtl="1"/>
          <a:endParaRPr lang="ar-SA" sz="1000" dirty="0" smtClean="0"/>
        </a:p>
        <a:p>
          <a:pPr rtl="1"/>
          <a:endParaRPr lang="ar-SA" sz="1000" dirty="0" smtClean="0"/>
        </a:p>
        <a:p>
          <a:pPr rtl="1"/>
          <a:endParaRPr lang="ar-SA" sz="1000" dirty="0" smtClean="0"/>
        </a:p>
        <a:p>
          <a:pPr rtl="1"/>
          <a:r>
            <a:rPr lang="ar-SA" sz="3200" b="1" dirty="0" smtClean="0"/>
            <a:t>التذكر والمعرفة</a:t>
          </a:r>
        </a:p>
      </dgm:t>
    </dgm:pt>
    <dgm:pt modelId="{8FB4C2DF-EEA0-4763-8BD7-111024E8E380}" type="parTrans" cxnId="{8B5E960F-25B3-423F-8A5C-A8B3A437506D}">
      <dgm:prSet/>
      <dgm:spPr/>
      <dgm:t>
        <a:bodyPr/>
        <a:lstStyle/>
        <a:p>
          <a:pPr rtl="1"/>
          <a:endParaRPr lang="ar-SA"/>
        </a:p>
      </dgm:t>
    </dgm:pt>
    <dgm:pt modelId="{56B7491F-4C9C-4E27-9B8E-187EF3B235C9}" type="sibTrans" cxnId="{8B5E960F-25B3-423F-8A5C-A8B3A437506D}">
      <dgm:prSet/>
      <dgm:spPr/>
      <dgm:t>
        <a:bodyPr/>
        <a:lstStyle/>
        <a:p>
          <a:pPr rtl="1"/>
          <a:endParaRPr lang="ar-SA"/>
        </a:p>
      </dgm:t>
    </dgm:pt>
    <dgm:pt modelId="{16116180-19CB-4B23-96CC-54F8B3F36DDB}" type="pres">
      <dgm:prSet presAssocID="{A98C81ED-807A-4212-AA7E-2A093EB9A559}" presName="Name0" presStyleCnt="0">
        <dgm:presLayoutVars>
          <dgm:dir/>
          <dgm:animLvl val="lvl"/>
          <dgm:resizeHandles val="exact"/>
        </dgm:presLayoutVars>
      </dgm:prSet>
      <dgm:spPr/>
      <dgm:t>
        <a:bodyPr/>
        <a:lstStyle/>
        <a:p>
          <a:pPr rtl="1"/>
          <a:endParaRPr lang="ar-SA"/>
        </a:p>
      </dgm:t>
    </dgm:pt>
    <dgm:pt modelId="{BD8B6ECB-471E-418B-B318-4EB491BBC38F}" type="pres">
      <dgm:prSet presAssocID="{D6A05165-9C7A-4825-9682-1212D583F6E8}" presName="Name8" presStyleCnt="0"/>
      <dgm:spPr/>
      <dgm:t>
        <a:bodyPr/>
        <a:lstStyle/>
        <a:p>
          <a:pPr rtl="1"/>
          <a:endParaRPr lang="ar-SA"/>
        </a:p>
      </dgm:t>
    </dgm:pt>
    <dgm:pt modelId="{D4FDF71D-23F8-4D9A-8227-51B2EF74B1D9}" type="pres">
      <dgm:prSet presAssocID="{D6A05165-9C7A-4825-9682-1212D583F6E8}" presName="level" presStyleLbl="node1" presStyleIdx="0" presStyleCnt="6" custScaleX="166668">
        <dgm:presLayoutVars>
          <dgm:chMax val="1"/>
          <dgm:bulletEnabled val="1"/>
        </dgm:presLayoutVars>
      </dgm:prSet>
      <dgm:spPr/>
      <dgm:t>
        <a:bodyPr/>
        <a:lstStyle/>
        <a:p>
          <a:pPr rtl="1"/>
          <a:endParaRPr lang="ar-SA"/>
        </a:p>
      </dgm:t>
    </dgm:pt>
    <dgm:pt modelId="{20ABD74C-FEC5-4D96-91F7-B975F98B1E36}" type="pres">
      <dgm:prSet presAssocID="{D6A05165-9C7A-4825-9682-1212D583F6E8}" presName="levelTx" presStyleLbl="revTx" presStyleIdx="0" presStyleCnt="0">
        <dgm:presLayoutVars>
          <dgm:chMax val="1"/>
          <dgm:bulletEnabled val="1"/>
        </dgm:presLayoutVars>
      </dgm:prSet>
      <dgm:spPr/>
      <dgm:t>
        <a:bodyPr/>
        <a:lstStyle/>
        <a:p>
          <a:pPr rtl="1"/>
          <a:endParaRPr lang="ar-SA"/>
        </a:p>
      </dgm:t>
    </dgm:pt>
    <dgm:pt modelId="{073D7983-0855-4006-B444-D2827F9BEBBA}" type="pres">
      <dgm:prSet presAssocID="{C9DBE7FA-DB30-48CB-A383-5ECDF1F0A7E9}" presName="Name8" presStyleCnt="0"/>
      <dgm:spPr/>
      <dgm:t>
        <a:bodyPr/>
        <a:lstStyle/>
        <a:p>
          <a:pPr rtl="1"/>
          <a:endParaRPr lang="ar-SA"/>
        </a:p>
      </dgm:t>
    </dgm:pt>
    <dgm:pt modelId="{2AB9CEF4-76B4-4866-BC61-0707C5859D1E}" type="pres">
      <dgm:prSet presAssocID="{C9DBE7FA-DB30-48CB-A383-5ECDF1F0A7E9}" presName="level" presStyleLbl="node1" presStyleIdx="1" presStyleCnt="6" custScaleX="130209">
        <dgm:presLayoutVars>
          <dgm:chMax val="1"/>
          <dgm:bulletEnabled val="1"/>
        </dgm:presLayoutVars>
      </dgm:prSet>
      <dgm:spPr/>
      <dgm:t>
        <a:bodyPr/>
        <a:lstStyle/>
        <a:p>
          <a:pPr rtl="1"/>
          <a:endParaRPr lang="ar-SA"/>
        </a:p>
      </dgm:t>
    </dgm:pt>
    <dgm:pt modelId="{0A49CA0E-2388-454E-A61B-C9E80A666C28}" type="pres">
      <dgm:prSet presAssocID="{C9DBE7FA-DB30-48CB-A383-5ECDF1F0A7E9}" presName="levelTx" presStyleLbl="revTx" presStyleIdx="0" presStyleCnt="0">
        <dgm:presLayoutVars>
          <dgm:chMax val="1"/>
          <dgm:bulletEnabled val="1"/>
        </dgm:presLayoutVars>
      </dgm:prSet>
      <dgm:spPr/>
      <dgm:t>
        <a:bodyPr/>
        <a:lstStyle/>
        <a:p>
          <a:pPr rtl="1"/>
          <a:endParaRPr lang="ar-SA"/>
        </a:p>
      </dgm:t>
    </dgm:pt>
    <dgm:pt modelId="{0EC6F930-7FB6-4644-98F5-185E45341912}" type="pres">
      <dgm:prSet presAssocID="{61C96504-CF63-4CE6-9A68-AD610EAFAE5E}" presName="Name8" presStyleCnt="0"/>
      <dgm:spPr/>
      <dgm:t>
        <a:bodyPr/>
        <a:lstStyle/>
        <a:p>
          <a:pPr rtl="1"/>
          <a:endParaRPr lang="ar-SA"/>
        </a:p>
      </dgm:t>
    </dgm:pt>
    <dgm:pt modelId="{CB1F2EF7-F533-4225-AF2D-66776F7D8F36}" type="pres">
      <dgm:prSet presAssocID="{61C96504-CF63-4CE6-9A68-AD610EAFAE5E}" presName="level" presStyleLbl="node1" presStyleIdx="2" presStyleCnt="6" custScaleX="118056">
        <dgm:presLayoutVars>
          <dgm:chMax val="1"/>
          <dgm:bulletEnabled val="1"/>
        </dgm:presLayoutVars>
      </dgm:prSet>
      <dgm:spPr/>
      <dgm:t>
        <a:bodyPr/>
        <a:lstStyle/>
        <a:p>
          <a:pPr rtl="1"/>
          <a:endParaRPr lang="ar-SA"/>
        </a:p>
      </dgm:t>
    </dgm:pt>
    <dgm:pt modelId="{A9D80A7F-76A2-47EA-816F-91ED78C204A6}" type="pres">
      <dgm:prSet presAssocID="{61C96504-CF63-4CE6-9A68-AD610EAFAE5E}" presName="levelTx" presStyleLbl="revTx" presStyleIdx="0" presStyleCnt="0">
        <dgm:presLayoutVars>
          <dgm:chMax val="1"/>
          <dgm:bulletEnabled val="1"/>
        </dgm:presLayoutVars>
      </dgm:prSet>
      <dgm:spPr/>
      <dgm:t>
        <a:bodyPr/>
        <a:lstStyle/>
        <a:p>
          <a:pPr rtl="1"/>
          <a:endParaRPr lang="ar-SA"/>
        </a:p>
      </dgm:t>
    </dgm:pt>
    <dgm:pt modelId="{EC87EA10-9337-4234-9707-0E59E09DA9A4}" type="pres">
      <dgm:prSet presAssocID="{0E2546BD-4796-4C3C-9793-2277F6BAB1AD}" presName="Name8" presStyleCnt="0"/>
      <dgm:spPr/>
      <dgm:t>
        <a:bodyPr/>
        <a:lstStyle/>
        <a:p>
          <a:pPr rtl="1"/>
          <a:endParaRPr lang="ar-SA"/>
        </a:p>
      </dgm:t>
    </dgm:pt>
    <dgm:pt modelId="{3B30FCF1-3E81-4D51-9B25-FA9F71C1BD20}" type="pres">
      <dgm:prSet presAssocID="{0E2546BD-4796-4C3C-9793-2277F6BAB1AD}" presName="level" presStyleLbl="node1" presStyleIdx="3" presStyleCnt="6" custScaleX="111980">
        <dgm:presLayoutVars>
          <dgm:chMax val="1"/>
          <dgm:bulletEnabled val="1"/>
        </dgm:presLayoutVars>
      </dgm:prSet>
      <dgm:spPr/>
      <dgm:t>
        <a:bodyPr/>
        <a:lstStyle/>
        <a:p>
          <a:pPr rtl="1"/>
          <a:endParaRPr lang="ar-SA"/>
        </a:p>
      </dgm:t>
    </dgm:pt>
    <dgm:pt modelId="{F91AD971-887C-4688-AFF1-A3A8C7C40560}" type="pres">
      <dgm:prSet presAssocID="{0E2546BD-4796-4C3C-9793-2277F6BAB1AD}" presName="levelTx" presStyleLbl="revTx" presStyleIdx="0" presStyleCnt="0">
        <dgm:presLayoutVars>
          <dgm:chMax val="1"/>
          <dgm:bulletEnabled val="1"/>
        </dgm:presLayoutVars>
      </dgm:prSet>
      <dgm:spPr/>
      <dgm:t>
        <a:bodyPr/>
        <a:lstStyle/>
        <a:p>
          <a:pPr rtl="1"/>
          <a:endParaRPr lang="ar-SA"/>
        </a:p>
      </dgm:t>
    </dgm:pt>
    <dgm:pt modelId="{3CF18D79-1F95-42A7-99FA-1A5115F9200E}" type="pres">
      <dgm:prSet presAssocID="{A4B5F14E-602E-4FCD-9C0C-691516B65437}" presName="Name8" presStyleCnt="0"/>
      <dgm:spPr/>
      <dgm:t>
        <a:bodyPr/>
        <a:lstStyle/>
        <a:p>
          <a:pPr rtl="1"/>
          <a:endParaRPr lang="ar-SA"/>
        </a:p>
      </dgm:t>
    </dgm:pt>
    <dgm:pt modelId="{A4023E62-BF01-45AB-BADC-0EF6AF5AF767}" type="pres">
      <dgm:prSet presAssocID="{A4B5F14E-602E-4FCD-9C0C-691516B65437}" presName="level" presStyleLbl="node1" presStyleIdx="4" presStyleCnt="6" custScaleX="108334">
        <dgm:presLayoutVars>
          <dgm:chMax val="1"/>
          <dgm:bulletEnabled val="1"/>
        </dgm:presLayoutVars>
      </dgm:prSet>
      <dgm:spPr/>
      <dgm:t>
        <a:bodyPr/>
        <a:lstStyle/>
        <a:p>
          <a:pPr rtl="1"/>
          <a:endParaRPr lang="ar-SA"/>
        </a:p>
      </dgm:t>
    </dgm:pt>
    <dgm:pt modelId="{4473D6E0-58F2-42F8-BC07-3F71BCB857A3}" type="pres">
      <dgm:prSet presAssocID="{A4B5F14E-602E-4FCD-9C0C-691516B65437}" presName="levelTx" presStyleLbl="revTx" presStyleIdx="0" presStyleCnt="0">
        <dgm:presLayoutVars>
          <dgm:chMax val="1"/>
          <dgm:bulletEnabled val="1"/>
        </dgm:presLayoutVars>
      </dgm:prSet>
      <dgm:spPr/>
      <dgm:t>
        <a:bodyPr/>
        <a:lstStyle/>
        <a:p>
          <a:pPr rtl="1"/>
          <a:endParaRPr lang="ar-SA"/>
        </a:p>
      </dgm:t>
    </dgm:pt>
    <dgm:pt modelId="{682918E0-337F-45A2-A04F-306F7E989B1D}" type="pres">
      <dgm:prSet presAssocID="{7E92F427-908D-4349-B50C-1FA93895FA48}" presName="Name8" presStyleCnt="0"/>
      <dgm:spPr/>
      <dgm:t>
        <a:bodyPr/>
        <a:lstStyle/>
        <a:p>
          <a:pPr rtl="1"/>
          <a:endParaRPr lang="ar-SA"/>
        </a:p>
      </dgm:t>
    </dgm:pt>
    <dgm:pt modelId="{4A9F8113-98B7-457E-BA1C-0DAFE0633E0B}" type="pres">
      <dgm:prSet presAssocID="{7E92F427-908D-4349-B50C-1FA93895FA48}" presName="level" presStyleLbl="node1" presStyleIdx="5" presStyleCnt="6">
        <dgm:presLayoutVars>
          <dgm:chMax val="1"/>
          <dgm:bulletEnabled val="1"/>
        </dgm:presLayoutVars>
      </dgm:prSet>
      <dgm:spPr/>
      <dgm:t>
        <a:bodyPr/>
        <a:lstStyle/>
        <a:p>
          <a:pPr rtl="1"/>
          <a:endParaRPr lang="ar-SA"/>
        </a:p>
      </dgm:t>
    </dgm:pt>
    <dgm:pt modelId="{88BD77D2-2F82-48E8-B7D4-0BAF055D9A07}" type="pres">
      <dgm:prSet presAssocID="{7E92F427-908D-4349-B50C-1FA93895FA48}" presName="levelTx" presStyleLbl="revTx" presStyleIdx="0" presStyleCnt="0">
        <dgm:presLayoutVars>
          <dgm:chMax val="1"/>
          <dgm:bulletEnabled val="1"/>
        </dgm:presLayoutVars>
      </dgm:prSet>
      <dgm:spPr/>
      <dgm:t>
        <a:bodyPr/>
        <a:lstStyle/>
        <a:p>
          <a:pPr rtl="1"/>
          <a:endParaRPr lang="ar-SA"/>
        </a:p>
      </dgm:t>
    </dgm:pt>
  </dgm:ptLst>
  <dgm:cxnLst>
    <dgm:cxn modelId="{6E3750BC-D8F7-4570-BE2A-89358D3AC918}" type="presOf" srcId="{A4B5F14E-602E-4FCD-9C0C-691516B65437}" destId="{4473D6E0-58F2-42F8-BC07-3F71BCB857A3}" srcOrd="1" destOrd="0" presId="urn:microsoft.com/office/officeart/2005/8/layout/pyramid1"/>
    <dgm:cxn modelId="{E2C96CFB-8F8D-4838-A214-0DF73E09DF03}" srcId="{A98C81ED-807A-4212-AA7E-2A093EB9A559}" destId="{D6A05165-9C7A-4825-9682-1212D583F6E8}" srcOrd="0" destOrd="0" parTransId="{4FD89A0C-9C18-45F9-8F7E-FD7BC3399FB6}" sibTransId="{51343BD9-E6DB-4D8A-BBE6-4C38F2EC5D76}"/>
    <dgm:cxn modelId="{2A09EEB5-A703-451B-B575-E4F7701922FB}" type="presOf" srcId="{7E92F427-908D-4349-B50C-1FA93895FA48}" destId="{4A9F8113-98B7-457E-BA1C-0DAFE0633E0B}" srcOrd="0" destOrd="0" presId="urn:microsoft.com/office/officeart/2005/8/layout/pyramid1"/>
    <dgm:cxn modelId="{75253FBB-E049-4381-BD41-A91DC64C50B4}" type="presOf" srcId="{C9DBE7FA-DB30-48CB-A383-5ECDF1F0A7E9}" destId="{2AB9CEF4-76B4-4866-BC61-0707C5859D1E}" srcOrd="0" destOrd="0" presId="urn:microsoft.com/office/officeart/2005/8/layout/pyramid1"/>
    <dgm:cxn modelId="{964133C1-C2E6-476D-ABB5-85498A9B17BD}" srcId="{A98C81ED-807A-4212-AA7E-2A093EB9A559}" destId="{C9DBE7FA-DB30-48CB-A383-5ECDF1F0A7E9}" srcOrd="1" destOrd="0" parTransId="{E5E75E92-3264-4803-8D96-D8B6FB8210DF}" sibTransId="{208CA4A0-326F-4AF3-ABFD-5642CFCB6B45}"/>
    <dgm:cxn modelId="{966CC5C5-A1D9-4831-ADC6-D83B38196B71}" type="presOf" srcId="{61C96504-CF63-4CE6-9A68-AD610EAFAE5E}" destId="{CB1F2EF7-F533-4225-AF2D-66776F7D8F36}" srcOrd="0" destOrd="0" presId="urn:microsoft.com/office/officeart/2005/8/layout/pyramid1"/>
    <dgm:cxn modelId="{389711F2-A0D2-4A20-A88F-6A76383F8FE1}" type="presOf" srcId="{D6A05165-9C7A-4825-9682-1212D583F6E8}" destId="{20ABD74C-FEC5-4D96-91F7-B975F98B1E36}" srcOrd="1" destOrd="0" presId="urn:microsoft.com/office/officeart/2005/8/layout/pyramid1"/>
    <dgm:cxn modelId="{327B0950-8553-4755-9CC4-D6FEC3759CDB}" type="presOf" srcId="{0E2546BD-4796-4C3C-9793-2277F6BAB1AD}" destId="{F91AD971-887C-4688-AFF1-A3A8C7C40560}" srcOrd="1" destOrd="0" presId="urn:microsoft.com/office/officeart/2005/8/layout/pyramid1"/>
    <dgm:cxn modelId="{167F1897-DA7A-4C26-A36F-18E20BA53EC3}" type="presOf" srcId="{C9DBE7FA-DB30-48CB-A383-5ECDF1F0A7E9}" destId="{0A49CA0E-2388-454E-A61B-C9E80A666C28}" srcOrd="1" destOrd="0" presId="urn:microsoft.com/office/officeart/2005/8/layout/pyramid1"/>
    <dgm:cxn modelId="{B293BD71-2615-41E0-B784-843AB9838EA2}" type="presOf" srcId="{61C96504-CF63-4CE6-9A68-AD610EAFAE5E}" destId="{A9D80A7F-76A2-47EA-816F-91ED78C204A6}" srcOrd="1" destOrd="0" presId="urn:microsoft.com/office/officeart/2005/8/layout/pyramid1"/>
    <dgm:cxn modelId="{78795416-6089-421A-9CA2-804224FFB576}" type="presOf" srcId="{A98C81ED-807A-4212-AA7E-2A093EB9A559}" destId="{16116180-19CB-4B23-96CC-54F8B3F36DDB}" srcOrd="0" destOrd="0" presId="urn:microsoft.com/office/officeart/2005/8/layout/pyramid1"/>
    <dgm:cxn modelId="{1165108F-1D44-4754-B045-E2F4BC40258D}" type="presOf" srcId="{0E2546BD-4796-4C3C-9793-2277F6BAB1AD}" destId="{3B30FCF1-3E81-4D51-9B25-FA9F71C1BD20}" srcOrd="0" destOrd="0" presId="urn:microsoft.com/office/officeart/2005/8/layout/pyramid1"/>
    <dgm:cxn modelId="{8B5E960F-25B3-423F-8A5C-A8B3A437506D}" srcId="{A98C81ED-807A-4212-AA7E-2A093EB9A559}" destId="{7E92F427-908D-4349-B50C-1FA93895FA48}" srcOrd="5" destOrd="0" parTransId="{8FB4C2DF-EEA0-4763-8BD7-111024E8E380}" sibTransId="{56B7491F-4C9C-4E27-9B8E-187EF3B235C9}"/>
    <dgm:cxn modelId="{48ACEAFE-6164-437C-A74F-E253E525A24C}" srcId="{A98C81ED-807A-4212-AA7E-2A093EB9A559}" destId="{0E2546BD-4796-4C3C-9793-2277F6BAB1AD}" srcOrd="3" destOrd="0" parTransId="{AF6EE9AA-1DBC-4BE2-8ECB-2E1E1BCD85CD}" sibTransId="{72FE7135-5CB3-49DA-90C9-8AD4E2F992E4}"/>
    <dgm:cxn modelId="{139EFA9B-6E11-4B5B-9874-F3B40B682E3C}" type="presOf" srcId="{7E92F427-908D-4349-B50C-1FA93895FA48}" destId="{88BD77D2-2F82-48E8-B7D4-0BAF055D9A07}" srcOrd="1" destOrd="0" presId="urn:microsoft.com/office/officeart/2005/8/layout/pyramid1"/>
    <dgm:cxn modelId="{05AC40BB-E716-461A-892D-0EE1014F0CC8}" srcId="{A98C81ED-807A-4212-AA7E-2A093EB9A559}" destId="{61C96504-CF63-4CE6-9A68-AD610EAFAE5E}" srcOrd="2" destOrd="0" parTransId="{BA1546B5-931E-4824-9204-2EE689DFC043}" sibTransId="{FAB1C2D1-BF45-4F2C-9D2B-822B5D86C7F6}"/>
    <dgm:cxn modelId="{7891DFC1-3B6F-4E46-956E-E5F4865B013E}" type="presOf" srcId="{A4B5F14E-602E-4FCD-9C0C-691516B65437}" destId="{A4023E62-BF01-45AB-BADC-0EF6AF5AF767}" srcOrd="0" destOrd="0" presId="urn:microsoft.com/office/officeart/2005/8/layout/pyramid1"/>
    <dgm:cxn modelId="{3D1C4142-00EE-4363-92B2-B90773789C4E}" type="presOf" srcId="{D6A05165-9C7A-4825-9682-1212D583F6E8}" destId="{D4FDF71D-23F8-4D9A-8227-51B2EF74B1D9}" srcOrd="0" destOrd="0" presId="urn:microsoft.com/office/officeart/2005/8/layout/pyramid1"/>
    <dgm:cxn modelId="{02002489-01F5-48D2-949F-C904FA79E256}" srcId="{A98C81ED-807A-4212-AA7E-2A093EB9A559}" destId="{A4B5F14E-602E-4FCD-9C0C-691516B65437}" srcOrd="4" destOrd="0" parTransId="{5BF0DC54-FD2B-4689-A38F-9818A39E2263}" sibTransId="{1EFE40E0-8E2D-404C-BFD1-ADCA549F66EF}"/>
    <dgm:cxn modelId="{0AB0C7D7-0A81-4B0D-839C-ADD5AAB048AB}" type="presParOf" srcId="{16116180-19CB-4B23-96CC-54F8B3F36DDB}" destId="{BD8B6ECB-471E-418B-B318-4EB491BBC38F}" srcOrd="0" destOrd="0" presId="urn:microsoft.com/office/officeart/2005/8/layout/pyramid1"/>
    <dgm:cxn modelId="{0A6B917A-4B8E-4D5E-9696-579722312895}" type="presParOf" srcId="{BD8B6ECB-471E-418B-B318-4EB491BBC38F}" destId="{D4FDF71D-23F8-4D9A-8227-51B2EF74B1D9}" srcOrd="0" destOrd="0" presId="urn:microsoft.com/office/officeart/2005/8/layout/pyramid1"/>
    <dgm:cxn modelId="{AF8180F2-2328-4958-9745-03F444DB1BCC}" type="presParOf" srcId="{BD8B6ECB-471E-418B-B318-4EB491BBC38F}" destId="{20ABD74C-FEC5-4D96-91F7-B975F98B1E36}" srcOrd="1" destOrd="0" presId="urn:microsoft.com/office/officeart/2005/8/layout/pyramid1"/>
    <dgm:cxn modelId="{931C35FD-B017-482A-92E0-9BCA125E057B}" type="presParOf" srcId="{16116180-19CB-4B23-96CC-54F8B3F36DDB}" destId="{073D7983-0855-4006-B444-D2827F9BEBBA}" srcOrd="1" destOrd="0" presId="urn:microsoft.com/office/officeart/2005/8/layout/pyramid1"/>
    <dgm:cxn modelId="{C8220C34-16DA-40F2-907B-8BC8B0A562B9}" type="presParOf" srcId="{073D7983-0855-4006-B444-D2827F9BEBBA}" destId="{2AB9CEF4-76B4-4866-BC61-0707C5859D1E}" srcOrd="0" destOrd="0" presId="urn:microsoft.com/office/officeart/2005/8/layout/pyramid1"/>
    <dgm:cxn modelId="{0654236E-972A-4603-A834-15557FE3C952}" type="presParOf" srcId="{073D7983-0855-4006-B444-D2827F9BEBBA}" destId="{0A49CA0E-2388-454E-A61B-C9E80A666C28}" srcOrd="1" destOrd="0" presId="urn:microsoft.com/office/officeart/2005/8/layout/pyramid1"/>
    <dgm:cxn modelId="{5F1E2A81-260D-4A9C-ACEC-6CD35451078F}" type="presParOf" srcId="{16116180-19CB-4B23-96CC-54F8B3F36DDB}" destId="{0EC6F930-7FB6-4644-98F5-185E45341912}" srcOrd="2" destOrd="0" presId="urn:microsoft.com/office/officeart/2005/8/layout/pyramid1"/>
    <dgm:cxn modelId="{646374A0-B7A6-4D3E-8244-F48C5C057466}" type="presParOf" srcId="{0EC6F930-7FB6-4644-98F5-185E45341912}" destId="{CB1F2EF7-F533-4225-AF2D-66776F7D8F36}" srcOrd="0" destOrd="0" presId="urn:microsoft.com/office/officeart/2005/8/layout/pyramid1"/>
    <dgm:cxn modelId="{2545E921-8EBE-4988-83AF-9DBE46972F8D}" type="presParOf" srcId="{0EC6F930-7FB6-4644-98F5-185E45341912}" destId="{A9D80A7F-76A2-47EA-816F-91ED78C204A6}" srcOrd="1" destOrd="0" presId="urn:microsoft.com/office/officeart/2005/8/layout/pyramid1"/>
    <dgm:cxn modelId="{48A3EE4E-E623-4B2E-9F18-25B33BAAB085}" type="presParOf" srcId="{16116180-19CB-4B23-96CC-54F8B3F36DDB}" destId="{EC87EA10-9337-4234-9707-0E59E09DA9A4}" srcOrd="3" destOrd="0" presId="urn:microsoft.com/office/officeart/2005/8/layout/pyramid1"/>
    <dgm:cxn modelId="{CDAEEE8F-F2E4-4AFC-A16E-F0AA5975FD1A}" type="presParOf" srcId="{EC87EA10-9337-4234-9707-0E59E09DA9A4}" destId="{3B30FCF1-3E81-4D51-9B25-FA9F71C1BD20}" srcOrd="0" destOrd="0" presId="urn:microsoft.com/office/officeart/2005/8/layout/pyramid1"/>
    <dgm:cxn modelId="{FC1E535A-B927-41F1-9C97-F2A48E24BEDA}" type="presParOf" srcId="{EC87EA10-9337-4234-9707-0E59E09DA9A4}" destId="{F91AD971-887C-4688-AFF1-A3A8C7C40560}" srcOrd="1" destOrd="0" presId="urn:microsoft.com/office/officeart/2005/8/layout/pyramid1"/>
    <dgm:cxn modelId="{DC54C3F6-63EC-40AB-805F-C8FB548E79AE}" type="presParOf" srcId="{16116180-19CB-4B23-96CC-54F8B3F36DDB}" destId="{3CF18D79-1F95-42A7-99FA-1A5115F9200E}" srcOrd="4" destOrd="0" presId="urn:microsoft.com/office/officeart/2005/8/layout/pyramid1"/>
    <dgm:cxn modelId="{4E617646-9A87-450C-884C-372F6DE49067}" type="presParOf" srcId="{3CF18D79-1F95-42A7-99FA-1A5115F9200E}" destId="{A4023E62-BF01-45AB-BADC-0EF6AF5AF767}" srcOrd="0" destOrd="0" presId="urn:microsoft.com/office/officeart/2005/8/layout/pyramid1"/>
    <dgm:cxn modelId="{0B059780-28B3-4EF9-AD67-898D17090329}" type="presParOf" srcId="{3CF18D79-1F95-42A7-99FA-1A5115F9200E}" destId="{4473D6E0-58F2-42F8-BC07-3F71BCB857A3}" srcOrd="1" destOrd="0" presId="urn:microsoft.com/office/officeart/2005/8/layout/pyramid1"/>
    <dgm:cxn modelId="{CC9A45FA-CAC6-423C-BFA0-E932204EB806}" type="presParOf" srcId="{16116180-19CB-4B23-96CC-54F8B3F36DDB}" destId="{682918E0-337F-45A2-A04F-306F7E989B1D}" srcOrd="5" destOrd="0" presId="urn:microsoft.com/office/officeart/2005/8/layout/pyramid1"/>
    <dgm:cxn modelId="{D63ED682-FBFD-4B11-AC33-33971965B4F7}" type="presParOf" srcId="{682918E0-337F-45A2-A04F-306F7E989B1D}" destId="{4A9F8113-98B7-457E-BA1C-0DAFE0633E0B}" srcOrd="0" destOrd="0" presId="urn:microsoft.com/office/officeart/2005/8/layout/pyramid1"/>
    <dgm:cxn modelId="{1C439999-E201-400D-851B-7132930416EA}" type="presParOf" srcId="{682918E0-337F-45A2-A04F-306F7E989B1D}" destId="{88BD77D2-2F82-48E8-B7D4-0BAF055D9A07}"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791C3E-156B-46A3-903F-4AE8AAF7323B}">
      <dsp:nvSpPr>
        <dsp:cNvPr id="0" name=""/>
        <dsp:cNvSpPr/>
      </dsp:nvSpPr>
      <dsp:spPr>
        <a:xfrm>
          <a:off x="3733800" y="2207574"/>
          <a:ext cx="2641690" cy="458475"/>
        </a:xfrm>
        <a:custGeom>
          <a:avLst/>
          <a:gdLst/>
          <a:ahLst/>
          <a:cxnLst/>
          <a:rect l="0" t="0" r="0" b="0"/>
          <a:pathLst>
            <a:path>
              <a:moveTo>
                <a:pt x="0" y="0"/>
              </a:moveTo>
              <a:lnTo>
                <a:pt x="0" y="229237"/>
              </a:lnTo>
              <a:lnTo>
                <a:pt x="2641690" y="229237"/>
              </a:lnTo>
              <a:lnTo>
                <a:pt x="2641690" y="458475"/>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127B3D9C-C16F-481B-BDE9-456B082AE6F5}">
      <dsp:nvSpPr>
        <dsp:cNvPr id="0" name=""/>
        <dsp:cNvSpPr/>
      </dsp:nvSpPr>
      <dsp:spPr>
        <a:xfrm>
          <a:off x="3688080" y="2207574"/>
          <a:ext cx="91440" cy="458475"/>
        </a:xfrm>
        <a:custGeom>
          <a:avLst/>
          <a:gdLst/>
          <a:ahLst/>
          <a:cxnLst/>
          <a:rect l="0" t="0" r="0" b="0"/>
          <a:pathLst>
            <a:path>
              <a:moveTo>
                <a:pt x="45720" y="0"/>
              </a:moveTo>
              <a:lnTo>
                <a:pt x="45720" y="458475"/>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784172AA-44E5-44D9-988F-587728331485}">
      <dsp:nvSpPr>
        <dsp:cNvPr id="0" name=""/>
        <dsp:cNvSpPr/>
      </dsp:nvSpPr>
      <dsp:spPr>
        <a:xfrm>
          <a:off x="1092109" y="2207574"/>
          <a:ext cx="2641690" cy="458475"/>
        </a:xfrm>
        <a:custGeom>
          <a:avLst/>
          <a:gdLst/>
          <a:ahLst/>
          <a:cxnLst/>
          <a:rect l="0" t="0" r="0" b="0"/>
          <a:pathLst>
            <a:path>
              <a:moveTo>
                <a:pt x="2641690" y="0"/>
              </a:moveTo>
              <a:lnTo>
                <a:pt x="2641690" y="229237"/>
              </a:lnTo>
              <a:lnTo>
                <a:pt x="0" y="229237"/>
              </a:lnTo>
              <a:lnTo>
                <a:pt x="0" y="458475"/>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C0DCD783-3690-46BD-87CF-48EA057EB7E6}">
      <dsp:nvSpPr>
        <dsp:cNvPr id="0" name=""/>
        <dsp:cNvSpPr/>
      </dsp:nvSpPr>
      <dsp:spPr>
        <a:xfrm>
          <a:off x="1529811" y="1115967"/>
          <a:ext cx="4407977" cy="1091607"/>
        </a:xfrm>
        <a:prstGeom prst="rect">
          <a:avLst/>
        </a:prstGeom>
        <a:gradFill rotWithShape="0">
          <a:gsLst>
            <a:gs pos="0">
              <a:schemeClr val="accent1">
                <a:hueOff val="0"/>
                <a:satOff val="0"/>
                <a:lumOff val="0"/>
                <a:alphaOff val="0"/>
                <a:shade val="63000"/>
                <a:satMod val="165000"/>
              </a:schemeClr>
            </a:gs>
            <a:gs pos="30000">
              <a:schemeClr val="accent1">
                <a:hueOff val="0"/>
                <a:satOff val="0"/>
                <a:lumOff val="0"/>
                <a:alphaOff val="0"/>
                <a:shade val="58000"/>
                <a:satMod val="165000"/>
              </a:schemeClr>
            </a:gs>
            <a:gs pos="75000">
              <a:schemeClr val="accent1">
                <a:hueOff val="0"/>
                <a:satOff val="0"/>
                <a:lumOff val="0"/>
                <a:alphaOff val="0"/>
                <a:shade val="30000"/>
                <a:satMod val="175000"/>
              </a:schemeClr>
            </a:gs>
            <a:gs pos="100000">
              <a:schemeClr val="accent1">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1">
            <a:lnSpc>
              <a:spcPct val="90000"/>
            </a:lnSpc>
            <a:spcBef>
              <a:spcPct val="0"/>
            </a:spcBef>
            <a:spcAft>
              <a:spcPct val="35000"/>
            </a:spcAft>
          </a:pPr>
          <a:r>
            <a:rPr lang="ar-SA" sz="2800" b="1" kern="1200" smtClean="0"/>
            <a:t>تصنيف الأهداف التربوية</a:t>
          </a:r>
          <a:endParaRPr lang="ar-SA" sz="2800" b="1" kern="1200" dirty="0"/>
        </a:p>
      </dsp:txBody>
      <dsp:txXfrm>
        <a:off x="1529811" y="1115967"/>
        <a:ext cx="4407977" cy="1091607"/>
      </dsp:txXfrm>
    </dsp:sp>
    <dsp:sp modelId="{F9C39905-81AD-4BDD-8AE5-C27B4C63B56C}">
      <dsp:nvSpPr>
        <dsp:cNvPr id="0" name=""/>
        <dsp:cNvSpPr/>
      </dsp:nvSpPr>
      <dsp:spPr>
        <a:xfrm>
          <a:off x="501" y="2666050"/>
          <a:ext cx="2183215" cy="1091607"/>
        </a:xfrm>
        <a:prstGeom prst="rect">
          <a:avLst/>
        </a:prstGeom>
        <a:gradFill rotWithShape="0">
          <a:gsLst>
            <a:gs pos="0">
              <a:schemeClr val="accent1">
                <a:hueOff val="0"/>
                <a:satOff val="0"/>
                <a:lumOff val="0"/>
                <a:alphaOff val="0"/>
                <a:shade val="63000"/>
                <a:satMod val="165000"/>
              </a:schemeClr>
            </a:gs>
            <a:gs pos="30000">
              <a:schemeClr val="accent1">
                <a:hueOff val="0"/>
                <a:satOff val="0"/>
                <a:lumOff val="0"/>
                <a:alphaOff val="0"/>
                <a:shade val="58000"/>
                <a:satMod val="165000"/>
              </a:schemeClr>
            </a:gs>
            <a:gs pos="75000">
              <a:schemeClr val="accent1">
                <a:hueOff val="0"/>
                <a:satOff val="0"/>
                <a:lumOff val="0"/>
                <a:alphaOff val="0"/>
                <a:shade val="30000"/>
                <a:satMod val="175000"/>
              </a:schemeClr>
            </a:gs>
            <a:gs pos="100000">
              <a:schemeClr val="accent1">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ar-SA" sz="2400" b="1" kern="1200" dirty="0" smtClean="0"/>
            <a:t>المجال </a:t>
          </a:r>
          <a:r>
            <a:rPr lang="ar-SA" sz="2400" b="1" kern="1200" dirty="0" err="1" smtClean="0"/>
            <a:t>المهاري</a:t>
          </a:r>
          <a:r>
            <a:rPr lang="ar-SA" sz="2400" b="1" kern="1200" dirty="0" smtClean="0"/>
            <a:t> الحركي</a:t>
          </a:r>
          <a:endParaRPr lang="ar-SA" sz="2400" b="1" kern="1200" dirty="0"/>
        </a:p>
      </dsp:txBody>
      <dsp:txXfrm>
        <a:off x="501" y="2666050"/>
        <a:ext cx="2183215" cy="1091607"/>
      </dsp:txXfrm>
    </dsp:sp>
    <dsp:sp modelId="{0B75F33A-38EA-46CA-AD76-71E9C8238231}">
      <dsp:nvSpPr>
        <dsp:cNvPr id="0" name=""/>
        <dsp:cNvSpPr/>
      </dsp:nvSpPr>
      <dsp:spPr>
        <a:xfrm>
          <a:off x="2642192" y="2666050"/>
          <a:ext cx="2183215" cy="1091607"/>
        </a:xfrm>
        <a:prstGeom prst="rect">
          <a:avLst/>
        </a:prstGeom>
        <a:gradFill rotWithShape="0">
          <a:gsLst>
            <a:gs pos="0">
              <a:schemeClr val="accent1">
                <a:hueOff val="0"/>
                <a:satOff val="0"/>
                <a:lumOff val="0"/>
                <a:alphaOff val="0"/>
                <a:shade val="63000"/>
                <a:satMod val="165000"/>
              </a:schemeClr>
            </a:gs>
            <a:gs pos="30000">
              <a:schemeClr val="accent1">
                <a:hueOff val="0"/>
                <a:satOff val="0"/>
                <a:lumOff val="0"/>
                <a:alphaOff val="0"/>
                <a:shade val="58000"/>
                <a:satMod val="165000"/>
              </a:schemeClr>
            </a:gs>
            <a:gs pos="75000">
              <a:schemeClr val="accent1">
                <a:hueOff val="0"/>
                <a:satOff val="0"/>
                <a:lumOff val="0"/>
                <a:alphaOff val="0"/>
                <a:shade val="30000"/>
                <a:satMod val="175000"/>
              </a:schemeClr>
            </a:gs>
            <a:gs pos="100000">
              <a:schemeClr val="accent1">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ar-SA" sz="2400" b="1" kern="1200" dirty="0" smtClean="0"/>
            <a:t>المجال الانفعالي</a:t>
          </a:r>
          <a:endParaRPr lang="ar-SA" sz="2400" b="1" kern="1200" dirty="0"/>
        </a:p>
      </dsp:txBody>
      <dsp:txXfrm>
        <a:off x="2642192" y="2666050"/>
        <a:ext cx="2183215" cy="1091607"/>
      </dsp:txXfrm>
    </dsp:sp>
    <dsp:sp modelId="{74305832-0EEB-43D9-85EF-B341A46010CD}">
      <dsp:nvSpPr>
        <dsp:cNvPr id="0" name=""/>
        <dsp:cNvSpPr/>
      </dsp:nvSpPr>
      <dsp:spPr>
        <a:xfrm>
          <a:off x="5283883" y="2666050"/>
          <a:ext cx="2183215" cy="1091607"/>
        </a:xfrm>
        <a:prstGeom prst="rect">
          <a:avLst/>
        </a:prstGeom>
        <a:gradFill rotWithShape="0">
          <a:gsLst>
            <a:gs pos="0">
              <a:schemeClr val="accent1">
                <a:hueOff val="0"/>
                <a:satOff val="0"/>
                <a:lumOff val="0"/>
                <a:alphaOff val="0"/>
                <a:shade val="63000"/>
                <a:satMod val="165000"/>
              </a:schemeClr>
            </a:gs>
            <a:gs pos="30000">
              <a:schemeClr val="accent1">
                <a:hueOff val="0"/>
                <a:satOff val="0"/>
                <a:lumOff val="0"/>
                <a:alphaOff val="0"/>
                <a:shade val="58000"/>
                <a:satMod val="165000"/>
              </a:schemeClr>
            </a:gs>
            <a:gs pos="75000">
              <a:schemeClr val="accent1">
                <a:hueOff val="0"/>
                <a:satOff val="0"/>
                <a:lumOff val="0"/>
                <a:alphaOff val="0"/>
                <a:shade val="30000"/>
                <a:satMod val="175000"/>
              </a:schemeClr>
            </a:gs>
            <a:gs pos="100000">
              <a:schemeClr val="accent1">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ar-SA" sz="2400" b="1" kern="1200" dirty="0" smtClean="0"/>
            <a:t>المجال المعرفي</a:t>
          </a:r>
          <a:endParaRPr lang="ar-SA" sz="2400" b="1" kern="1200" dirty="0"/>
        </a:p>
      </dsp:txBody>
      <dsp:txXfrm>
        <a:off x="5283883" y="2666050"/>
        <a:ext cx="2183215" cy="109160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FDF71D-23F8-4D9A-8227-51B2EF74B1D9}">
      <dsp:nvSpPr>
        <dsp:cNvPr id="0" name=""/>
        <dsp:cNvSpPr/>
      </dsp:nvSpPr>
      <dsp:spPr>
        <a:xfrm>
          <a:off x="2698353" y="0"/>
          <a:ext cx="2075679" cy="840848"/>
        </a:xfrm>
        <a:prstGeom prst="trapezoid">
          <a:avLst>
            <a:gd name="adj" fmla="val 74056"/>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ar-SA" sz="2400" b="1" kern="1200" dirty="0" smtClean="0"/>
            <a:t>التقويم</a:t>
          </a:r>
          <a:endParaRPr lang="ar-SA" sz="2000" b="1" kern="1200" dirty="0"/>
        </a:p>
      </dsp:txBody>
      <dsp:txXfrm>
        <a:off x="2698353" y="0"/>
        <a:ext cx="2075679" cy="840848"/>
      </dsp:txXfrm>
    </dsp:sp>
    <dsp:sp modelId="{2AB9CEF4-76B4-4866-BC61-0707C5859D1E}">
      <dsp:nvSpPr>
        <dsp:cNvPr id="0" name=""/>
        <dsp:cNvSpPr/>
      </dsp:nvSpPr>
      <dsp:spPr>
        <a:xfrm>
          <a:off x="2114573" y="840848"/>
          <a:ext cx="3243239" cy="840848"/>
        </a:xfrm>
        <a:prstGeom prst="trapezoid">
          <a:avLst>
            <a:gd name="adj" fmla="val 74056"/>
          </a:avLst>
        </a:prstGeom>
        <a:solidFill>
          <a:schemeClr val="accent4">
            <a:hueOff val="2082470"/>
            <a:satOff val="-11840"/>
            <a:lumOff val="380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rtl="1">
            <a:lnSpc>
              <a:spcPct val="90000"/>
            </a:lnSpc>
            <a:spcBef>
              <a:spcPct val="0"/>
            </a:spcBef>
            <a:spcAft>
              <a:spcPct val="35000"/>
            </a:spcAft>
          </a:pPr>
          <a:r>
            <a:rPr lang="ar-SA" sz="2800" b="1" kern="1200" dirty="0" smtClean="0"/>
            <a:t>التركيب</a:t>
          </a:r>
          <a:endParaRPr lang="ar-SA" sz="2400" b="1" kern="1200" dirty="0"/>
        </a:p>
      </dsp:txBody>
      <dsp:txXfrm>
        <a:off x="2682140" y="840848"/>
        <a:ext cx="2108105" cy="840848"/>
      </dsp:txXfrm>
    </dsp:sp>
    <dsp:sp modelId="{CB1F2EF7-F533-4225-AF2D-66776F7D8F36}">
      <dsp:nvSpPr>
        <dsp:cNvPr id="0" name=""/>
        <dsp:cNvSpPr/>
      </dsp:nvSpPr>
      <dsp:spPr>
        <a:xfrm>
          <a:off x="1530792" y="1681696"/>
          <a:ext cx="4410800" cy="840848"/>
        </a:xfrm>
        <a:prstGeom prst="trapezoid">
          <a:avLst>
            <a:gd name="adj" fmla="val 74056"/>
          </a:avLst>
        </a:prstGeom>
        <a:solidFill>
          <a:schemeClr val="accent4">
            <a:hueOff val="4164939"/>
            <a:satOff val="-23681"/>
            <a:lumOff val="760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b" anchorCtr="0">
          <a:noAutofit/>
        </a:bodyPr>
        <a:lstStyle/>
        <a:p>
          <a:pPr lvl="0" algn="ctr" defTabSz="444500" rtl="1">
            <a:lnSpc>
              <a:spcPct val="90000"/>
            </a:lnSpc>
            <a:spcBef>
              <a:spcPct val="0"/>
            </a:spcBef>
            <a:spcAft>
              <a:spcPct val="35000"/>
            </a:spcAft>
          </a:pPr>
          <a:endParaRPr lang="ar-SA" sz="1000" kern="1200" dirty="0" smtClean="0"/>
        </a:p>
        <a:p>
          <a:pPr lvl="0" algn="ctr" defTabSz="444500" rtl="1">
            <a:lnSpc>
              <a:spcPct val="90000"/>
            </a:lnSpc>
            <a:spcBef>
              <a:spcPct val="0"/>
            </a:spcBef>
            <a:spcAft>
              <a:spcPct val="35000"/>
            </a:spcAft>
          </a:pPr>
          <a:endParaRPr lang="ar-SA" sz="1000" kern="1200" dirty="0" smtClean="0"/>
        </a:p>
        <a:p>
          <a:pPr lvl="0" algn="ctr" defTabSz="444500" rtl="1">
            <a:lnSpc>
              <a:spcPct val="90000"/>
            </a:lnSpc>
            <a:spcBef>
              <a:spcPct val="0"/>
            </a:spcBef>
            <a:spcAft>
              <a:spcPct val="35000"/>
            </a:spcAft>
          </a:pPr>
          <a:endParaRPr lang="ar-SA" sz="1000" kern="1200" dirty="0" smtClean="0"/>
        </a:p>
        <a:p>
          <a:pPr lvl="0" algn="ctr" defTabSz="444500" rtl="1">
            <a:lnSpc>
              <a:spcPct val="90000"/>
            </a:lnSpc>
            <a:spcBef>
              <a:spcPct val="0"/>
            </a:spcBef>
            <a:spcAft>
              <a:spcPct val="35000"/>
            </a:spcAft>
          </a:pPr>
          <a:r>
            <a:rPr lang="ar-SA" sz="3200" b="1" kern="1200" dirty="0" smtClean="0"/>
            <a:t>التحليل</a:t>
          </a:r>
          <a:endParaRPr lang="ar-SA" sz="2000" b="1" kern="1200" dirty="0" smtClean="0"/>
        </a:p>
      </dsp:txBody>
      <dsp:txXfrm>
        <a:off x="2302682" y="1681696"/>
        <a:ext cx="2867020" cy="840848"/>
      </dsp:txXfrm>
    </dsp:sp>
    <dsp:sp modelId="{3B30FCF1-3E81-4D51-9B25-FA9F71C1BD20}">
      <dsp:nvSpPr>
        <dsp:cNvPr id="0" name=""/>
        <dsp:cNvSpPr/>
      </dsp:nvSpPr>
      <dsp:spPr>
        <a:xfrm>
          <a:off x="947000" y="2522544"/>
          <a:ext cx="5578385" cy="840848"/>
        </a:xfrm>
        <a:prstGeom prst="trapezoid">
          <a:avLst>
            <a:gd name="adj" fmla="val 74056"/>
          </a:avLst>
        </a:prstGeom>
        <a:solidFill>
          <a:schemeClr val="accent4">
            <a:hueOff val="6247409"/>
            <a:satOff val="-35521"/>
            <a:lumOff val="1141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b" anchorCtr="0">
          <a:noAutofit/>
        </a:bodyPr>
        <a:lstStyle/>
        <a:p>
          <a:pPr lvl="0" algn="ctr" defTabSz="444500" rtl="1">
            <a:lnSpc>
              <a:spcPct val="90000"/>
            </a:lnSpc>
            <a:spcBef>
              <a:spcPct val="0"/>
            </a:spcBef>
            <a:spcAft>
              <a:spcPct val="35000"/>
            </a:spcAft>
          </a:pPr>
          <a:endParaRPr lang="ar-SA" sz="1000" kern="1200" dirty="0" smtClean="0"/>
        </a:p>
        <a:p>
          <a:pPr lvl="0" algn="ctr" defTabSz="444500" rtl="1">
            <a:lnSpc>
              <a:spcPct val="90000"/>
            </a:lnSpc>
            <a:spcBef>
              <a:spcPct val="0"/>
            </a:spcBef>
            <a:spcAft>
              <a:spcPct val="35000"/>
            </a:spcAft>
          </a:pPr>
          <a:endParaRPr lang="ar-SA" sz="1000" kern="1200" dirty="0" smtClean="0"/>
        </a:p>
        <a:p>
          <a:pPr lvl="0" algn="ctr" defTabSz="444500" rtl="1">
            <a:lnSpc>
              <a:spcPct val="90000"/>
            </a:lnSpc>
            <a:spcBef>
              <a:spcPct val="0"/>
            </a:spcBef>
            <a:spcAft>
              <a:spcPct val="35000"/>
            </a:spcAft>
          </a:pPr>
          <a:endParaRPr lang="ar-SA" sz="1200" kern="1200" dirty="0" smtClean="0"/>
        </a:p>
        <a:p>
          <a:pPr lvl="0" algn="ctr" defTabSz="444500" rtl="1">
            <a:lnSpc>
              <a:spcPct val="90000"/>
            </a:lnSpc>
            <a:spcBef>
              <a:spcPct val="0"/>
            </a:spcBef>
            <a:spcAft>
              <a:spcPct val="35000"/>
            </a:spcAft>
          </a:pPr>
          <a:r>
            <a:rPr lang="ar-SA" sz="3200" b="1" kern="1200" dirty="0" smtClean="0"/>
            <a:t>التطبيق</a:t>
          </a:r>
          <a:endParaRPr lang="ar-SA" sz="2000" b="1" kern="1200" dirty="0" smtClean="0"/>
        </a:p>
      </dsp:txBody>
      <dsp:txXfrm>
        <a:off x="1923217" y="2522544"/>
        <a:ext cx="3625950" cy="840848"/>
      </dsp:txXfrm>
    </dsp:sp>
    <dsp:sp modelId="{A4023E62-BF01-45AB-BADC-0EF6AF5AF767}">
      <dsp:nvSpPr>
        <dsp:cNvPr id="0" name=""/>
        <dsp:cNvSpPr/>
      </dsp:nvSpPr>
      <dsp:spPr>
        <a:xfrm>
          <a:off x="363220" y="3363392"/>
          <a:ext cx="6745945" cy="840848"/>
        </a:xfrm>
        <a:prstGeom prst="trapezoid">
          <a:avLst>
            <a:gd name="adj" fmla="val 74056"/>
          </a:avLst>
        </a:prstGeom>
        <a:solidFill>
          <a:schemeClr val="accent4">
            <a:hueOff val="8329879"/>
            <a:satOff val="-47362"/>
            <a:lumOff val="1521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b" anchorCtr="0">
          <a:noAutofit/>
        </a:bodyPr>
        <a:lstStyle/>
        <a:p>
          <a:pPr lvl="0" algn="ctr" defTabSz="444500" rtl="1">
            <a:lnSpc>
              <a:spcPct val="90000"/>
            </a:lnSpc>
            <a:spcBef>
              <a:spcPct val="0"/>
            </a:spcBef>
            <a:spcAft>
              <a:spcPct val="35000"/>
            </a:spcAft>
          </a:pPr>
          <a:endParaRPr lang="ar-SA" sz="1000" kern="1200" dirty="0" smtClean="0"/>
        </a:p>
        <a:p>
          <a:pPr lvl="0" algn="ctr" defTabSz="444500" rtl="1">
            <a:lnSpc>
              <a:spcPct val="90000"/>
            </a:lnSpc>
            <a:spcBef>
              <a:spcPct val="0"/>
            </a:spcBef>
            <a:spcAft>
              <a:spcPct val="35000"/>
            </a:spcAft>
          </a:pPr>
          <a:endParaRPr lang="ar-SA" sz="1000" kern="1200" dirty="0" smtClean="0"/>
        </a:p>
        <a:p>
          <a:pPr lvl="0" algn="ctr" defTabSz="444500" rtl="1">
            <a:lnSpc>
              <a:spcPct val="90000"/>
            </a:lnSpc>
            <a:spcBef>
              <a:spcPct val="0"/>
            </a:spcBef>
            <a:spcAft>
              <a:spcPct val="35000"/>
            </a:spcAft>
          </a:pPr>
          <a:endParaRPr lang="ar-SA" sz="1000" kern="1200" dirty="0" smtClean="0"/>
        </a:p>
        <a:p>
          <a:pPr lvl="0" algn="ctr" defTabSz="444500" rtl="1">
            <a:lnSpc>
              <a:spcPct val="90000"/>
            </a:lnSpc>
            <a:spcBef>
              <a:spcPct val="0"/>
            </a:spcBef>
            <a:spcAft>
              <a:spcPct val="35000"/>
            </a:spcAft>
          </a:pPr>
          <a:r>
            <a:rPr lang="ar-SA" sz="3600" b="1" kern="1200" dirty="0" smtClean="0"/>
            <a:t>الفهم والاستيعاب</a:t>
          </a:r>
        </a:p>
      </dsp:txBody>
      <dsp:txXfrm>
        <a:off x="1543760" y="3363392"/>
        <a:ext cx="4384864" cy="840848"/>
      </dsp:txXfrm>
    </dsp:sp>
    <dsp:sp modelId="{4A9F8113-98B7-457E-BA1C-0DAFE0633E0B}">
      <dsp:nvSpPr>
        <dsp:cNvPr id="0" name=""/>
        <dsp:cNvSpPr/>
      </dsp:nvSpPr>
      <dsp:spPr>
        <a:xfrm>
          <a:off x="0" y="4204240"/>
          <a:ext cx="7472386" cy="840848"/>
        </a:xfrm>
        <a:prstGeom prst="trapezoid">
          <a:avLst>
            <a:gd name="adj" fmla="val 74056"/>
          </a:avLst>
        </a:prstGeom>
        <a:solidFill>
          <a:schemeClr val="accent4">
            <a:hueOff val="10412348"/>
            <a:satOff val="-59202"/>
            <a:lumOff val="1902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b" anchorCtr="0">
          <a:noAutofit/>
        </a:bodyPr>
        <a:lstStyle/>
        <a:p>
          <a:pPr lvl="0" algn="ctr" defTabSz="444500" rtl="1">
            <a:lnSpc>
              <a:spcPct val="90000"/>
            </a:lnSpc>
            <a:spcBef>
              <a:spcPct val="0"/>
            </a:spcBef>
            <a:spcAft>
              <a:spcPct val="35000"/>
            </a:spcAft>
          </a:pPr>
          <a:endParaRPr lang="ar-SA" sz="1000" kern="1200" dirty="0" smtClean="0"/>
        </a:p>
        <a:p>
          <a:pPr lvl="0" algn="ctr" defTabSz="444500" rtl="1">
            <a:lnSpc>
              <a:spcPct val="90000"/>
            </a:lnSpc>
            <a:spcBef>
              <a:spcPct val="0"/>
            </a:spcBef>
            <a:spcAft>
              <a:spcPct val="35000"/>
            </a:spcAft>
          </a:pPr>
          <a:endParaRPr lang="ar-SA" sz="1000" kern="1200" dirty="0" smtClean="0"/>
        </a:p>
        <a:p>
          <a:pPr lvl="0" algn="ctr" defTabSz="444500" rtl="1">
            <a:lnSpc>
              <a:spcPct val="90000"/>
            </a:lnSpc>
            <a:spcBef>
              <a:spcPct val="0"/>
            </a:spcBef>
            <a:spcAft>
              <a:spcPct val="35000"/>
            </a:spcAft>
          </a:pPr>
          <a:endParaRPr lang="ar-SA" sz="1000" kern="1200" dirty="0" smtClean="0"/>
        </a:p>
        <a:p>
          <a:pPr lvl="0" algn="ctr" defTabSz="444500" rtl="1">
            <a:lnSpc>
              <a:spcPct val="90000"/>
            </a:lnSpc>
            <a:spcBef>
              <a:spcPct val="0"/>
            </a:spcBef>
            <a:spcAft>
              <a:spcPct val="35000"/>
            </a:spcAft>
          </a:pPr>
          <a:r>
            <a:rPr lang="ar-SA" sz="3200" b="1" kern="1200" dirty="0" smtClean="0"/>
            <a:t>التذكر والمعرفة</a:t>
          </a:r>
        </a:p>
      </dsp:txBody>
      <dsp:txXfrm>
        <a:off x="1307667" y="4204240"/>
        <a:ext cx="4857050" cy="840848"/>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A3B2A14B-E284-4928-9DA9-A48B6AB3BE88}" type="datetimeFigureOut">
              <a:rPr lang="ar-SA" smtClean="0"/>
              <a:pPr/>
              <a:t>06/05/36</a:t>
            </a:fld>
            <a:endParaRPr lang="ar-SA"/>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ar-SA"/>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770741B0-CFD4-4EB9-A14A-243D8F2D6308}"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A3B2A14B-E284-4928-9DA9-A48B6AB3BE88}" type="datetimeFigureOut">
              <a:rPr lang="ar-SA" smtClean="0"/>
              <a:pPr/>
              <a:t>06/05/36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70741B0-CFD4-4EB9-A14A-243D8F2D6308}"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A3B2A14B-E284-4928-9DA9-A48B6AB3BE88}" type="datetimeFigureOut">
              <a:rPr lang="ar-SA" smtClean="0"/>
              <a:pPr/>
              <a:t>06/05/36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70741B0-CFD4-4EB9-A14A-243D8F2D6308}"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A3B2A14B-E284-4928-9DA9-A48B6AB3BE88}" type="datetimeFigureOut">
              <a:rPr lang="ar-SA" smtClean="0"/>
              <a:pPr/>
              <a:t>06/05/36</a:t>
            </a:fld>
            <a:endParaRPr lang="ar-SA"/>
          </a:p>
        </p:txBody>
      </p:sp>
      <p:sp>
        <p:nvSpPr>
          <p:cNvPr id="9" name="عنصر نائب لرقم الشريحة 8"/>
          <p:cNvSpPr>
            <a:spLocks noGrp="1"/>
          </p:cNvSpPr>
          <p:nvPr>
            <p:ph type="sldNum" sz="quarter" idx="15"/>
          </p:nvPr>
        </p:nvSpPr>
        <p:spPr/>
        <p:txBody>
          <a:bodyPr rtlCol="0"/>
          <a:lstStyle/>
          <a:p>
            <a:fld id="{770741B0-CFD4-4EB9-A14A-243D8F2D6308}" type="slidenum">
              <a:rPr lang="ar-SA" smtClean="0"/>
              <a:pPr/>
              <a:t>‹#›</a:t>
            </a:fld>
            <a:endParaRPr lang="ar-SA"/>
          </a:p>
        </p:txBody>
      </p:sp>
      <p:sp>
        <p:nvSpPr>
          <p:cNvPr id="10" name="عنصر نائب للتذييل 9"/>
          <p:cNvSpPr>
            <a:spLocks noGrp="1"/>
          </p:cNvSpPr>
          <p:nvPr>
            <p:ph type="ftr" sz="quarter" idx="16"/>
          </p:nvPr>
        </p:nvSpPr>
        <p:spPr/>
        <p:txBody>
          <a:bodyPr rtlCol="0"/>
          <a:lstStyle/>
          <a:p>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A3B2A14B-E284-4928-9DA9-A48B6AB3BE88}" type="datetimeFigureOut">
              <a:rPr lang="ar-SA" smtClean="0"/>
              <a:pPr/>
              <a:t>06/05/36</a:t>
            </a:fld>
            <a:endParaRPr lang="ar-SA"/>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ar-SA"/>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770741B0-CFD4-4EB9-A14A-243D8F2D6308}"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A3B2A14B-E284-4928-9DA9-A48B6AB3BE88}" type="datetimeFigureOut">
              <a:rPr lang="ar-SA" smtClean="0"/>
              <a:pPr/>
              <a:t>06/05/36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70741B0-CFD4-4EB9-A14A-243D8F2D6308}" type="slidenum">
              <a:rPr lang="ar-SA" smtClean="0"/>
              <a:pPr/>
              <a:t>‹#›</a:t>
            </a:fld>
            <a:endParaRPr lang="ar-SA"/>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A3B2A14B-E284-4928-9DA9-A48B6AB3BE88}" type="datetimeFigureOut">
              <a:rPr lang="ar-SA" smtClean="0"/>
              <a:pPr/>
              <a:t>06/05/36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770741B0-CFD4-4EB9-A14A-243D8F2D6308}" type="slidenum">
              <a:rPr lang="ar-SA" smtClean="0"/>
              <a:pPr/>
              <a:t>‹#›</a:t>
            </a:fld>
            <a:endParaRPr lang="ar-SA"/>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A3B2A14B-E284-4928-9DA9-A48B6AB3BE88}" type="datetimeFigureOut">
              <a:rPr lang="ar-SA" smtClean="0"/>
              <a:pPr/>
              <a:t>06/05/36</a:t>
            </a:fld>
            <a:endParaRPr lang="ar-SA"/>
          </a:p>
        </p:txBody>
      </p:sp>
      <p:sp>
        <p:nvSpPr>
          <p:cNvPr id="7" name="عنصر نائب لرقم الشريحة 6"/>
          <p:cNvSpPr>
            <a:spLocks noGrp="1"/>
          </p:cNvSpPr>
          <p:nvPr>
            <p:ph type="sldNum" sz="quarter" idx="11"/>
          </p:nvPr>
        </p:nvSpPr>
        <p:spPr/>
        <p:txBody>
          <a:bodyPr rtlCol="0"/>
          <a:lstStyle/>
          <a:p>
            <a:fld id="{770741B0-CFD4-4EB9-A14A-243D8F2D6308}" type="slidenum">
              <a:rPr lang="ar-SA" smtClean="0"/>
              <a:pPr/>
              <a:t>‹#›</a:t>
            </a:fld>
            <a:endParaRPr lang="ar-SA"/>
          </a:p>
        </p:txBody>
      </p:sp>
      <p:sp>
        <p:nvSpPr>
          <p:cNvPr id="8" name="عنصر نائب للتذييل 7"/>
          <p:cNvSpPr>
            <a:spLocks noGrp="1"/>
          </p:cNvSpPr>
          <p:nvPr>
            <p:ph type="ftr" sz="quarter" idx="12"/>
          </p:nvPr>
        </p:nvSpPr>
        <p:spPr/>
        <p:txBody>
          <a:bodyPr rtlCol="0"/>
          <a:lstStyle/>
          <a:p>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3B2A14B-E284-4928-9DA9-A48B6AB3BE88}" type="datetimeFigureOut">
              <a:rPr lang="ar-SA" smtClean="0"/>
              <a:pPr/>
              <a:t>06/05/36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770741B0-CFD4-4EB9-A14A-243D8F2D6308}"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A3B2A14B-E284-4928-9DA9-A48B6AB3BE88}" type="datetimeFigureOut">
              <a:rPr lang="ar-SA" smtClean="0"/>
              <a:pPr/>
              <a:t>06/05/36</a:t>
            </a:fld>
            <a:endParaRPr lang="ar-SA"/>
          </a:p>
        </p:txBody>
      </p:sp>
      <p:sp>
        <p:nvSpPr>
          <p:cNvPr id="22" name="عنصر نائب لرقم الشريحة 21"/>
          <p:cNvSpPr>
            <a:spLocks noGrp="1"/>
          </p:cNvSpPr>
          <p:nvPr>
            <p:ph type="sldNum" sz="quarter" idx="15"/>
          </p:nvPr>
        </p:nvSpPr>
        <p:spPr/>
        <p:txBody>
          <a:bodyPr rtlCol="0"/>
          <a:lstStyle/>
          <a:p>
            <a:fld id="{770741B0-CFD4-4EB9-A14A-243D8F2D6308}" type="slidenum">
              <a:rPr lang="ar-SA" smtClean="0"/>
              <a:pPr/>
              <a:t>‹#›</a:t>
            </a:fld>
            <a:endParaRPr lang="ar-SA"/>
          </a:p>
        </p:txBody>
      </p:sp>
      <p:sp>
        <p:nvSpPr>
          <p:cNvPr id="23" name="عنصر نائب للتذييل 22"/>
          <p:cNvSpPr>
            <a:spLocks noGrp="1"/>
          </p:cNvSpPr>
          <p:nvPr>
            <p:ph type="ftr" sz="quarter" idx="16"/>
          </p:nvPr>
        </p:nvSpPr>
        <p:spPr/>
        <p:txBody>
          <a:bodyPr rtlCol="0"/>
          <a:lstStyle/>
          <a:p>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عنصر نائب للتاريخ 16"/>
          <p:cNvSpPr>
            <a:spLocks noGrp="1"/>
          </p:cNvSpPr>
          <p:nvPr>
            <p:ph type="dt" sz="half" idx="10"/>
          </p:nvPr>
        </p:nvSpPr>
        <p:spPr/>
        <p:txBody>
          <a:bodyPr rtlCol="0"/>
          <a:lstStyle/>
          <a:p>
            <a:fld id="{A3B2A14B-E284-4928-9DA9-A48B6AB3BE88}" type="datetimeFigureOut">
              <a:rPr lang="ar-SA" smtClean="0"/>
              <a:pPr/>
              <a:t>06/05/36</a:t>
            </a:fld>
            <a:endParaRPr lang="ar-SA"/>
          </a:p>
        </p:txBody>
      </p:sp>
      <p:sp>
        <p:nvSpPr>
          <p:cNvPr id="18" name="عنصر نائب لرقم الشريحة 17"/>
          <p:cNvSpPr>
            <a:spLocks noGrp="1"/>
          </p:cNvSpPr>
          <p:nvPr>
            <p:ph type="sldNum" sz="quarter" idx="11"/>
          </p:nvPr>
        </p:nvSpPr>
        <p:spPr/>
        <p:txBody>
          <a:bodyPr rtlCol="0"/>
          <a:lstStyle/>
          <a:p>
            <a:fld id="{770741B0-CFD4-4EB9-A14A-243D8F2D6308}" type="slidenum">
              <a:rPr lang="ar-SA" smtClean="0"/>
              <a:pPr/>
              <a:t>‹#›</a:t>
            </a:fld>
            <a:endParaRPr lang="ar-SA"/>
          </a:p>
        </p:txBody>
      </p:sp>
      <p:sp>
        <p:nvSpPr>
          <p:cNvPr id="21" name="عنصر نائب للتذييل 20"/>
          <p:cNvSpPr>
            <a:spLocks noGrp="1"/>
          </p:cNvSpPr>
          <p:nvPr>
            <p:ph type="ftr" sz="quarter" idx="12"/>
          </p:nvPr>
        </p:nvSpPr>
        <p:spPr/>
        <p:txBody>
          <a:bodyPr rtlCol="0"/>
          <a:lstStyle/>
          <a:p>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3B2A14B-E284-4928-9DA9-A48B6AB3BE88}" type="datetimeFigureOut">
              <a:rPr lang="ar-SA" smtClean="0"/>
              <a:pPr/>
              <a:t>06/05/36</a:t>
            </a:fld>
            <a:endParaRPr lang="ar-SA"/>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SA"/>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70741B0-CFD4-4EB9-A14A-243D8F2D6308}"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pPr algn="ctr"/>
            <a:r>
              <a:rPr lang="ar-SA" sz="4800" dirty="0" smtClean="0"/>
              <a:t>الأهداف التدريسية</a:t>
            </a:r>
            <a:endParaRPr lang="ar-SA" sz="4800" dirty="0"/>
          </a:p>
        </p:txBody>
      </p:sp>
      <p:sp>
        <p:nvSpPr>
          <p:cNvPr id="3" name="عنوان فرعي 2"/>
          <p:cNvSpPr>
            <a:spLocks noGrp="1"/>
          </p:cNvSpPr>
          <p:nvPr>
            <p:ph type="subTitle" idx="1"/>
          </p:nvPr>
        </p:nvSpPr>
        <p:spPr/>
        <p:txBody>
          <a:bodyPr>
            <a:normAutofit/>
          </a:bodyPr>
          <a:lstStyle/>
          <a:p>
            <a:pPr algn="ctr"/>
            <a:r>
              <a:rPr lang="ar-SA" sz="2800" dirty="0" smtClean="0">
                <a:solidFill>
                  <a:schemeClr val="accent2"/>
                </a:solidFill>
              </a:rPr>
              <a:t>تصنيفها، صياغتها</a:t>
            </a:r>
            <a:endParaRPr lang="ar-SA" sz="2800" dirty="0">
              <a:solidFill>
                <a:schemeClr val="accent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p:txBody>
          <a:bodyPr/>
          <a:lstStyle/>
          <a:p>
            <a:pPr algn="ctr"/>
            <a:r>
              <a:rPr lang="ar-SA" dirty="0" smtClean="0">
                <a:solidFill>
                  <a:srgbClr val="C00000"/>
                </a:solidFill>
              </a:rPr>
              <a:t>تقسيم </a:t>
            </a:r>
            <a:r>
              <a:rPr lang="ar-SA" dirty="0" smtClean="0">
                <a:solidFill>
                  <a:srgbClr val="FF0000"/>
                </a:solidFill>
              </a:rPr>
              <a:t>بلوم</a:t>
            </a:r>
            <a:r>
              <a:rPr lang="ar-SA" dirty="0" smtClean="0">
                <a:solidFill>
                  <a:srgbClr val="C00000"/>
                </a:solidFill>
              </a:rPr>
              <a:t> للمجال المعرفي</a:t>
            </a:r>
            <a:endParaRPr lang="ar-SA" dirty="0">
              <a:solidFill>
                <a:srgbClr val="C00000"/>
              </a:solidFill>
            </a:endParaRPr>
          </a:p>
        </p:txBody>
      </p:sp>
      <p:sp>
        <p:nvSpPr>
          <p:cNvPr id="2" name="عنصر نائب للمحتوى 1"/>
          <p:cNvSpPr>
            <a:spLocks noGrp="1"/>
          </p:cNvSpPr>
          <p:nvPr>
            <p:ph sz="quarter" idx="1"/>
          </p:nvPr>
        </p:nvSpPr>
        <p:spPr/>
        <p:txBody>
          <a:bodyPr>
            <a:normAutofit fontScale="92500" lnSpcReduction="20000"/>
          </a:bodyPr>
          <a:lstStyle/>
          <a:p>
            <a:pPr marL="342900" indent="-342900"/>
            <a:endParaRPr lang="ar-SA" sz="2400" b="1" dirty="0" smtClean="0"/>
          </a:p>
          <a:p>
            <a:pPr marL="342900" indent="-342900">
              <a:buNone/>
            </a:pPr>
            <a:r>
              <a:rPr lang="ar-SA" sz="2800" b="1" dirty="0" smtClean="0">
                <a:solidFill>
                  <a:srgbClr val="FF0000"/>
                </a:solidFill>
              </a:rPr>
              <a:t>أولا"- المجال المعرفي</a:t>
            </a:r>
            <a:r>
              <a:rPr lang="ar-SA" sz="2400" dirty="0" smtClean="0">
                <a:solidFill>
                  <a:srgbClr val="FF0000"/>
                </a:solidFill>
              </a:rPr>
              <a:t> : </a:t>
            </a:r>
            <a:r>
              <a:rPr lang="ar-SA" sz="3000" dirty="0" smtClean="0"/>
              <a:t>صنف بلوم ( </a:t>
            </a:r>
            <a:r>
              <a:rPr lang="en-US" sz="3000" dirty="0" smtClean="0">
                <a:latin typeface="Times New Roman" pitchFamily="18" charset="0"/>
                <a:cs typeface="Times New Roman" pitchFamily="18" charset="0"/>
              </a:rPr>
              <a:t>B</a:t>
            </a:r>
            <a:r>
              <a:rPr lang="en-US" sz="2200" dirty="0" smtClean="0">
                <a:latin typeface="Times New Roman" pitchFamily="18" charset="0"/>
                <a:cs typeface="Times New Roman" pitchFamily="18" charset="0"/>
              </a:rPr>
              <a:t>loom 1956</a:t>
            </a:r>
            <a:r>
              <a:rPr lang="ar-SA" sz="2200" dirty="0" smtClean="0">
                <a:latin typeface="Times New Roman" pitchFamily="18" charset="0"/>
                <a:cs typeface="Times New Roman" pitchFamily="18" charset="0"/>
              </a:rPr>
              <a:t> </a:t>
            </a:r>
            <a:r>
              <a:rPr lang="ar-SA" sz="2200" dirty="0" smtClean="0"/>
              <a:t>) </a:t>
            </a:r>
            <a:r>
              <a:rPr lang="ar-SA" sz="3000" dirty="0" smtClean="0"/>
              <a:t>نواتج التعلم في</a:t>
            </a:r>
            <a:r>
              <a:rPr lang="ar-QA" sz="3000" dirty="0" smtClean="0"/>
              <a:t> </a:t>
            </a:r>
            <a:r>
              <a:rPr lang="ar-SA" sz="3000" dirty="0" smtClean="0"/>
              <a:t>هذا المجال إلى ستة مستويات هرمية متدرجة </a:t>
            </a:r>
            <a:r>
              <a:rPr lang="ar-SA" sz="3000" dirty="0" smtClean="0">
                <a:solidFill>
                  <a:srgbClr val="FF0000"/>
                </a:solidFill>
              </a:rPr>
              <a:t>. </a:t>
            </a:r>
            <a:endParaRPr lang="ar-QA" sz="3000" dirty="0" smtClean="0">
              <a:solidFill>
                <a:srgbClr val="FF0000"/>
              </a:solidFill>
            </a:endParaRPr>
          </a:p>
          <a:p>
            <a:pPr marL="342900" indent="-342900">
              <a:buNone/>
            </a:pPr>
            <a:r>
              <a:rPr lang="ar-SA" sz="2400" dirty="0" smtClean="0"/>
              <a:t>وهذه المستويات هي </a:t>
            </a:r>
            <a:r>
              <a:rPr lang="ar-QA" sz="2400" dirty="0" smtClean="0"/>
              <a:t>:</a:t>
            </a:r>
            <a:r>
              <a:rPr lang="ar-SA" sz="2400" dirty="0" smtClean="0"/>
              <a:t> </a:t>
            </a:r>
            <a:endParaRPr lang="ar-SA" sz="2800" b="1" dirty="0" smtClean="0"/>
          </a:p>
          <a:p>
            <a:pPr marL="342900" indent="-342900">
              <a:buNone/>
            </a:pPr>
            <a:r>
              <a:rPr lang="ar-SA" sz="2800" b="1" dirty="0" smtClean="0">
                <a:solidFill>
                  <a:schemeClr val="bg2">
                    <a:lumMod val="50000"/>
                  </a:schemeClr>
                </a:solidFill>
              </a:rPr>
              <a:t>1- مستوى التذكر أو المعرفة</a:t>
            </a:r>
            <a:r>
              <a:rPr lang="ar-SA" sz="2400" dirty="0" smtClean="0">
                <a:solidFill>
                  <a:schemeClr val="bg2">
                    <a:lumMod val="50000"/>
                  </a:schemeClr>
                </a:solidFill>
              </a:rPr>
              <a:t> </a:t>
            </a:r>
            <a:r>
              <a:rPr lang="ar-SA" sz="2400" dirty="0" smtClean="0"/>
              <a:t>: ويقصد </a:t>
            </a:r>
            <a:r>
              <a:rPr lang="ar-SA" sz="2400" dirty="0" err="1" smtClean="0"/>
              <a:t>به</a:t>
            </a:r>
            <a:r>
              <a:rPr lang="ar-SA" sz="2400" dirty="0" smtClean="0"/>
              <a:t> القدرة على تذكر واسترجاع المعلومات.</a:t>
            </a:r>
            <a:endParaRPr lang="ar-QA" sz="2400" dirty="0" smtClean="0"/>
          </a:p>
          <a:p>
            <a:pPr marL="342900" indent="-342900">
              <a:buNone/>
            </a:pPr>
            <a:r>
              <a:rPr lang="ar-SA" sz="2400" dirty="0" smtClean="0"/>
              <a:t> ويتضمن هذا المستوى أفعالا" مثل:</a:t>
            </a:r>
            <a:r>
              <a:rPr lang="ar-QA" sz="2400" b="1" dirty="0" smtClean="0"/>
              <a:t>    </a:t>
            </a:r>
            <a:r>
              <a:rPr lang="ar-SA" sz="2400" b="1" dirty="0" smtClean="0"/>
              <a:t>يذكر ، يسمي ، يعدد ، يسرد ، يعرف ، يسمع.</a:t>
            </a:r>
          </a:p>
          <a:p>
            <a:pPr marL="457200" indent="-457200"/>
            <a:r>
              <a:rPr lang="ar-SA" sz="2800" b="1" dirty="0" smtClean="0">
                <a:solidFill>
                  <a:srgbClr val="000000"/>
                </a:solidFill>
              </a:rPr>
              <a:t>أمثلة لأهداف سلوكية في هذا المستوى .</a:t>
            </a:r>
          </a:p>
          <a:p>
            <a:pPr marL="914400" lvl="1" indent="-457200">
              <a:buFontTx/>
              <a:buChar char="•"/>
            </a:pPr>
            <a:r>
              <a:rPr lang="ar-SA" sz="2800" dirty="0" smtClean="0">
                <a:solidFill>
                  <a:srgbClr val="00B050"/>
                </a:solidFill>
              </a:rPr>
              <a:t>أن يعدد التلميذ أسماء الإشارة بدقة .</a:t>
            </a:r>
          </a:p>
          <a:p>
            <a:pPr marL="914400" lvl="1" indent="-457200">
              <a:buFontTx/>
              <a:buChar char="•"/>
            </a:pPr>
            <a:r>
              <a:rPr lang="ar-SA" sz="2800" dirty="0" smtClean="0">
                <a:solidFill>
                  <a:srgbClr val="00B050"/>
                </a:solidFill>
              </a:rPr>
              <a:t>أن يسمع نشيد ( الوطن ) تسميعا" صحيحا" . </a:t>
            </a:r>
          </a:p>
          <a:p>
            <a:pPr marL="914400" lvl="1" indent="-457200">
              <a:buFontTx/>
              <a:buChar char="•"/>
            </a:pPr>
            <a:r>
              <a:rPr lang="ar-SA" sz="2800" dirty="0" smtClean="0">
                <a:solidFill>
                  <a:srgbClr val="00B050"/>
                </a:solidFill>
              </a:rPr>
              <a:t>أن يعرف مفهوم التلوث الغذائي تعريفا"صحيحا" . </a:t>
            </a:r>
          </a:p>
          <a:p>
            <a:pPr marL="914400" lvl="1" indent="-457200">
              <a:buFontTx/>
              <a:buChar char="•"/>
            </a:pPr>
            <a:r>
              <a:rPr lang="ar-SA" sz="2800" dirty="0" smtClean="0">
                <a:solidFill>
                  <a:srgbClr val="00B050"/>
                </a:solidFill>
              </a:rPr>
              <a:t>يذكر ثلاثا" من أنواع النصوص الأدبية ذكرا" صحيحا" . </a:t>
            </a:r>
          </a:p>
          <a:p>
            <a:pPr>
              <a:buNone/>
            </a:pPr>
            <a:endParaRPr lang="ar-SA"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p:txBody>
          <a:bodyPr/>
          <a:lstStyle/>
          <a:p>
            <a:pPr algn="ctr"/>
            <a:r>
              <a:rPr lang="ar-SA" dirty="0" smtClean="0">
                <a:solidFill>
                  <a:srgbClr val="C00000"/>
                </a:solidFill>
              </a:rPr>
              <a:t>تقسيم بلوم للمجال المعرفي</a:t>
            </a:r>
            <a:endParaRPr lang="ar-SA" dirty="0"/>
          </a:p>
        </p:txBody>
      </p:sp>
      <p:sp>
        <p:nvSpPr>
          <p:cNvPr id="2" name="عنصر نائب للمحتوى 1"/>
          <p:cNvSpPr>
            <a:spLocks noGrp="1"/>
          </p:cNvSpPr>
          <p:nvPr>
            <p:ph sz="quarter" idx="1"/>
          </p:nvPr>
        </p:nvSpPr>
        <p:spPr/>
        <p:txBody>
          <a:bodyPr>
            <a:normAutofit lnSpcReduction="10000"/>
          </a:bodyPr>
          <a:lstStyle/>
          <a:p>
            <a:pPr>
              <a:buNone/>
            </a:pPr>
            <a:r>
              <a:rPr lang="ar-SA" sz="2800" b="1" dirty="0" smtClean="0">
                <a:solidFill>
                  <a:srgbClr val="FF0000"/>
                </a:solidFill>
              </a:rPr>
              <a:t>2 – مستوى الفهم والاستيعاب : </a:t>
            </a:r>
            <a:r>
              <a:rPr lang="ar-SA" sz="2800" b="1" dirty="0" smtClean="0">
                <a:solidFill>
                  <a:srgbClr val="000000"/>
                </a:solidFill>
              </a:rPr>
              <a:t>ويقصد </a:t>
            </a:r>
            <a:r>
              <a:rPr lang="ar-SA" sz="2800" b="1" dirty="0" err="1" smtClean="0">
                <a:solidFill>
                  <a:srgbClr val="000000"/>
                </a:solidFill>
              </a:rPr>
              <a:t>به</a:t>
            </a:r>
            <a:r>
              <a:rPr lang="ar-SA" sz="2800" b="1" dirty="0" smtClean="0">
                <a:solidFill>
                  <a:srgbClr val="000000"/>
                </a:solidFill>
              </a:rPr>
              <a:t> القدرة على إدراك المعنى المتضمن في المادة الدراسية . ويتضمن هذا المستوى أفعالا" مثل : </a:t>
            </a:r>
            <a:endParaRPr lang="ar-QA" sz="2800" b="1" dirty="0" smtClean="0">
              <a:solidFill>
                <a:srgbClr val="000000"/>
              </a:solidFill>
            </a:endParaRPr>
          </a:p>
          <a:p>
            <a:pPr marL="342900" indent="-342900"/>
            <a:r>
              <a:rPr lang="ar-QA" sz="2800" b="1" dirty="0" smtClean="0">
                <a:solidFill>
                  <a:schemeClr val="accent1"/>
                </a:solidFill>
              </a:rPr>
              <a:t>        </a:t>
            </a:r>
            <a:r>
              <a:rPr lang="ar-SA" sz="2800" b="1" dirty="0" smtClean="0">
                <a:solidFill>
                  <a:schemeClr val="accent1"/>
                </a:solidFill>
              </a:rPr>
              <a:t>يفسر</a:t>
            </a:r>
            <a:r>
              <a:rPr lang="ar-QA" sz="2800" b="1" dirty="0" smtClean="0">
                <a:solidFill>
                  <a:schemeClr val="accent1"/>
                </a:solidFill>
              </a:rPr>
              <a:t>   </a:t>
            </a:r>
            <a:r>
              <a:rPr lang="ar-SA" sz="2800" b="1" dirty="0" smtClean="0">
                <a:solidFill>
                  <a:schemeClr val="accent1"/>
                </a:solidFill>
              </a:rPr>
              <a:t>،يترجم</a:t>
            </a:r>
            <a:r>
              <a:rPr lang="ar-QA" sz="2800" b="1" dirty="0" smtClean="0">
                <a:solidFill>
                  <a:schemeClr val="accent1"/>
                </a:solidFill>
              </a:rPr>
              <a:t>  </a:t>
            </a:r>
            <a:r>
              <a:rPr lang="ar-SA" sz="2800" b="1" dirty="0" smtClean="0">
                <a:solidFill>
                  <a:schemeClr val="accent1"/>
                </a:solidFill>
              </a:rPr>
              <a:t>،يستنتج ، يميز ، يعلل ، يقارن ، يحدد، يستخرج</a:t>
            </a:r>
            <a:endParaRPr lang="ar-QA" sz="2800" b="1" dirty="0" smtClean="0">
              <a:solidFill>
                <a:srgbClr val="000000"/>
              </a:solidFill>
            </a:endParaRPr>
          </a:p>
          <a:p>
            <a:pPr marL="342900" indent="-342900"/>
            <a:r>
              <a:rPr lang="ar-SA" sz="2800" dirty="0" smtClean="0">
                <a:solidFill>
                  <a:srgbClr val="000000"/>
                </a:solidFill>
              </a:rPr>
              <a:t>أمثلة لأهداف سلوكية في مستوى الفهم</a:t>
            </a:r>
            <a:r>
              <a:rPr lang="ar-SA" sz="1800" dirty="0" smtClean="0">
                <a:solidFill>
                  <a:srgbClr val="000000"/>
                </a:solidFill>
              </a:rPr>
              <a:t> </a:t>
            </a:r>
            <a:r>
              <a:rPr lang="ar-SA" sz="2800" dirty="0" smtClean="0">
                <a:solidFill>
                  <a:srgbClr val="000000"/>
                </a:solidFill>
              </a:rPr>
              <a:t>: </a:t>
            </a:r>
          </a:p>
          <a:p>
            <a:pPr marL="342900" indent="-342900">
              <a:buFont typeface="Arial" pitchFamily="34" charset="0"/>
              <a:buChar char="•"/>
            </a:pPr>
            <a:r>
              <a:rPr lang="ar-SA" sz="2800" dirty="0" smtClean="0">
                <a:solidFill>
                  <a:srgbClr val="00B050"/>
                </a:solidFill>
              </a:rPr>
              <a:t>أن يفسر التلميذ أثر الحرارة على انصهار الحديد.</a:t>
            </a:r>
            <a:endParaRPr lang="ar-SA" sz="2600" dirty="0" smtClean="0">
              <a:solidFill>
                <a:srgbClr val="00B050"/>
              </a:solidFill>
            </a:endParaRPr>
          </a:p>
          <a:p>
            <a:pPr marL="800100" lvl="1" indent="-342900">
              <a:buFontTx/>
              <a:buChar char="•"/>
            </a:pPr>
            <a:r>
              <a:rPr lang="ar-SA" sz="2600" dirty="0" smtClean="0">
                <a:solidFill>
                  <a:srgbClr val="00B050"/>
                </a:solidFill>
              </a:rPr>
              <a:t>أن يحدد الطالب مغزى النص من خلال استقراء العنوان والصور المرفقة </a:t>
            </a:r>
            <a:r>
              <a:rPr lang="ar-QA" sz="2600" dirty="0" smtClean="0">
                <a:solidFill>
                  <a:srgbClr val="00B050"/>
                </a:solidFill>
              </a:rPr>
              <a:t> </a:t>
            </a:r>
            <a:r>
              <a:rPr lang="ar-SA" sz="2600" dirty="0" smtClean="0">
                <a:solidFill>
                  <a:srgbClr val="00B050"/>
                </a:solidFill>
              </a:rPr>
              <a:t>تحديدا" سليما" .</a:t>
            </a:r>
          </a:p>
          <a:p>
            <a:pPr marL="800100" lvl="1" indent="-342900">
              <a:buFontTx/>
              <a:buChar char="•"/>
            </a:pPr>
            <a:r>
              <a:rPr lang="ar-SA" sz="2600" dirty="0" smtClean="0">
                <a:solidFill>
                  <a:srgbClr val="00B050"/>
                </a:solidFill>
              </a:rPr>
              <a:t>أن يميز الطالب بين سمات النص الأدبي وغير الأدبي في ثلاث نقاط </a:t>
            </a:r>
            <a:r>
              <a:rPr lang="ar-QA" sz="2600" dirty="0" smtClean="0">
                <a:solidFill>
                  <a:srgbClr val="00B050"/>
                </a:solidFill>
              </a:rPr>
              <a:t> </a:t>
            </a:r>
            <a:r>
              <a:rPr lang="ar-SA" sz="2600" dirty="0" smtClean="0">
                <a:solidFill>
                  <a:srgbClr val="00B050"/>
                </a:solidFill>
              </a:rPr>
              <a:t>صحيحة.  </a:t>
            </a:r>
          </a:p>
          <a:p>
            <a:pPr>
              <a:buNone/>
            </a:pPr>
            <a:endParaRPr lang="ar-SA"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p:txBody>
          <a:bodyPr/>
          <a:lstStyle/>
          <a:p>
            <a:pPr algn="ctr"/>
            <a:r>
              <a:rPr lang="ar-SA" dirty="0" smtClean="0">
                <a:solidFill>
                  <a:srgbClr val="C00000"/>
                </a:solidFill>
              </a:rPr>
              <a:t>تقسيم بلوم للمجال المعرفي</a:t>
            </a:r>
            <a:endParaRPr lang="ar-SA" dirty="0"/>
          </a:p>
        </p:txBody>
      </p:sp>
      <p:sp>
        <p:nvSpPr>
          <p:cNvPr id="2" name="عنصر نائب للمحتوى 1"/>
          <p:cNvSpPr>
            <a:spLocks noGrp="1"/>
          </p:cNvSpPr>
          <p:nvPr>
            <p:ph sz="quarter" idx="1"/>
          </p:nvPr>
        </p:nvSpPr>
        <p:spPr/>
        <p:txBody>
          <a:bodyPr>
            <a:normAutofit fontScale="92500" lnSpcReduction="10000"/>
          </a:bodyPr>
          <a:lstStyle/>
          <a:p>
            <a:pPr marL="342900" indent="-342900"/>
            <a:endParaRPr lang="ar-SA" sz="2800" b="1" dirty="0" smtClean="0">
              <a:solidFill>
                <a:srgbClr val="000000"/>
              </a:solidFill>
            </a:endParaRPr>
          </a:p>
          <a:p>
            <a:pPr marL="342900" indent="-342900"/>
            <a:r>
              <a:rPr lang="ar-SA" sz="3500" b="1" dirty="0" smtClean="0">
                <a:solidFill>
                  <a:srgbClr val="FF0000"/>
                </a:solidFill>
              </a:rPr>
              <a:t>3- مستوى التطبيق : </a:t>
            </a:r>
            <a:r>
              <a:rPr lang="ar-SA" sz="2800" dirty="0" smtClean="0">
                <a:solidFill>
                  <a:srgbClr val="000000"/>
                </a:solidFill>
              </a:rPr>
              <a:t>ويقصد </a:t>
            </a:r>
            <a:r>
              <a:rPr lang="ar-SA" sz="2800" dirty="0" err="1" smtClean="0">
                <a:solidFill>
                  <a:srgbClr val="000000"/>
                </a:solidFill>
              </a:rPr>
              <a:t>به</a:t>
            </a:r>
            <a:r>
              <a:rPr lang="ar-SA" sz="2800" dirty="0" smtClean="0">
                <a:solidFill>
                  <a:srgbClr val="000000"/>
                </a:solidFill>
              </a:rPr>
              <a:t> القدرة على استخدام ما تعلمه من حقائق ومفاهيم وقواعد ونظريات في مواقف جديدة . </a:t>
            </a:r>
          </a:p>
          <a:p>
            <a:pPr marL="342900" indent="-342900"/>
            <a:r>
              <a:rPr lang="ar-SA" sz="2800" dirty="0" smtClean="0">
                <a:solidFill>
                  <a:srgbClr val="000000"/>
                </a:solidFill>
              </a:rPr>
              <a:t>   ويتضمن هذا المستوى أفعالا"مثل : </a:t>
            </a:r>
            <a:endParaRPr lang="ar-QA" sz="2800" dirty="0" smtClean="0">
              <a:solidFill>
                <a:srgbClr val="000000"/>
              </a:solidFill>
            </a:endParaRPr>
          </a:p>
          <a:p>
            <a:pPr marL="342900" indent="-342900"/>
            <a:r>
              <a:rPr lang="ar-QA" sz="2800" dirty="0" smtClean="0">
                <a:solidFill>
                  <a:srgbClr val="000000"/>
                </a:solidFill>
              </a:rPr>
              <a:t>           </a:t>
            </a:r>
            <a:r>
              <a:rPr lang="ar-SA" sz="2800" dirty="0" smtClean="0">
                <a:solidFill>
                  <a:schemeClr val="accent1"/>
                </a:solidFill>
              </a:rPr>
              <a:t>يستخدم ، يصنف ، يعرب ، يصوغ أسئلة ، يحدد .</a:t>
            </a:r>
            <a:r>
              <a:rPr lang="ar-SA" sz="2800" dirty="0" smtClean="0">
                <a:solidFill>
                  <a:srgbClr val="000000"/>
                </a:solidFill>
              </a:rPr>
              <a:t> </a:t>
            </a:r>
          </a:p>
          <a:p>
            <a:pPr marL="342900" indent="-342900"/>
            <a:r>
              <a:rPr lang="ar-SA" sz="2800" dirty="0" smtClean="0">
                <a:solidFill>
                  <a:srgbClr val="000000"/>
                </a:solidFill>
              </a:rPr>
              <a:t> أمثلة لأهداف سلوكية في هذا المستوى :</a:t>
            </a:r>
          </a:p>
          <a:p>
            <a:pPr marL="800100" lvl="1" indent="-342900">
              <a:buFontTx/>
              <a:buChar char="•"/>
            </a:pPr>
            <a:r>
              <a:rPr lang="ar-SA" sz="2800" dirty="0" smtClean="0">
                <a:solidFill>
                  <a:srgbClr val="00B050"/>
                </a:solidFill>
              </a:rPr>
              <a:t>أن يكتب الطالب مقالا" مستخدما" علامات الترقيم استخداما" سليما" . </a:t>
            </a:r>
          </a:p>
          <a:p>
            <a:pPr marL="800100" lvl="1" indent="-342900">
              <a:buFontTx/>
              <a:buChar char="•"/>
            </a:pPr>
            <a:r>
              <a:rPr lang="ar-SA" sz="2800" dirty="0" smtClean="0">
                <a:solidFill>
                  <a:srgbClr val="00B050"/>
                </a:solidFill>
              </a:rPr>
              <a:t>أن يستخدم الطالب الأساليب البلاغية في حديثه كالتكرار والترادف استخداما" صحيحا" . </a:t>
            </a:r>
          </a:p>
          <a:p>
            <a:pPr marL="800100" lvl="1" indent="-342900">
              <a:buFontTx/>
              <a:buChar char="•"/>
            </a:pPr>
            <a:r>
              <a:rPr lang="ar-SA" sz="2800" dirty="0" smtClean="0">
                <a:solidFill>
                  <a:srgbClr val="00B050"/>
                </a:solidFill>
              </a:rPr>
              <a:t>أن يعرب الطالب الجمل إعراباً صحيحاً</a:t>
            </a:r>
            <a:endParaRPr lang="en-US" sz="2800" dirty="0" smtClean="0">
              <a:solidFill>
                <a:srgbClr val="00B050"/>
              </a:solidFill>
            </a:endParaRPr>
          </a:p>
          <a:p>
            <a:pPr>
              <a:buNone/>
            </a:pPr>
            <a:endParaRPr lang="ar-S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p:txBody>
          <a:bodyPr/>
          <a:lstStyle/>
          <a:p>
            <a:pPr algn="ctr"/>
            <a:r>
              <a:rPr lang="ar-SA" dirty="0" smtClean="0">
                <a:solidFill>
                  <a:srgbClr val="C00000"/>
                </a:solidFill>
              </a:rPr>
              <a:t>تقسيم بلوم للمجال المعرفي</a:t>
            </a:r>
            <a:endParaRPr lang="ar-SA" dirty="0"/>
          </a:p>
        </p:txBody>
      </p:sp>
      <p:sp>
        <p:nvSpPr>
          <p:cNvPr id="2" name="عنصر نائب للمحتوى 1"/>
          <p:cNvSpPr>
            <a:spLocks noGrp="1"/>
          </p:cNvSpPr>
          <p:nvPr>
            <p:ph sz="quarter" idx="1"/>
          </p:nvPr>
        </p:nvSpPr>
        <p:spPr/>
        <p:txBody>
          <a:bodyPr>
            <a:normAutofit fontScale="92500" lnSpcReduction="20000"/>
          </a:bodyPr>
          <a:lstStyle/>
          <a:p>
            <a:pPr marL="342900" indent="-342900" algn="just">
              <a:buNone/>
            </a:pPr>
            <a:r>
              <a:rPr lang="ar-SA" b="1" dirty="0" smtClean="0">
                <a:solidFill>
                  <a:srgbClr val="FF0000"/>
                </a:solidFill>
              </a:rPr>
              <a:t>4- </a:t>
            </a:r>
            <a:r>
              <a:rPr lang="ar-SA" sz="3500" b="1" dirty="0" smtClean="0">
                <a:solidFill>
                  <a:srgbClr val="FF0000"/>
                </a:solidFill>
              </a:rPr>
              <a:t>مستوى التحليل: </a:t>
            </a:r>
            <a:r>
              <a:rPr lang="ar-SA" sz="3000" dirty="0" smtClean="0"/>
              <a:t>ويقصد</a:t>
            </a:r>
            <a:r>
              <a:rPr lang="ar-SA" sz="3000" b="1" dirty="0" smtClean="0">
                <a:solidFill>
                  <a:srgbClr val="FF0000"/>
                </a:solidFill>
              </a:rPr>
              <a:t> </a:t>
            </a:r>
            <a:r>
              <a:rPr lang="ar-SA" sz="3000" dirty="0" err="1" smtClean="0">
                <a:solidFill>
                  <a:srgbClr val="000000"/>
                </a:solidFill>
              </a:rPr>
              <a:t>به</a:t>
            </a:r>
            <a:r>
              <a:rPr lang="ar-SA" sz="3000" dirty="0" smtClean="0">
                <a:solidFill>
                  <a:srgbClr val="000000"/>
                </a:solidFill>
              </a:rPr>
              <a:t> القدرة على تحليل مادة التعلم إلى مكوناتها الجزئية ، والتعرف على الأجزاء، ويكون قادرا على تحديد الأخطاء المنطقيه في معارف محددة، والتعرف على وجود علاقات بين فرضيات وحقائق ويتضمن هذا المستوى أفعالا" مثل :</a:t>
            </a:r>
            <a:endParaRPr lang="ar-QA" sz="3000" dirty="0" smtClean="0">
              <a:solidFill>
                <a:srgbClr val="000000"/>
              </a:solidFill>
            </a:endParaRPr>
          </a:p>
          <a:p>
            <a:pPr marL="342900" indent="-342900" algn="just">
              <a:buNone/>
            </a:pPr>
            <a:r>
              <a:rPr lang="ar-QA" sz="3000" dirty="0" smtClean="0">
                <a:solidFill>
                  <a:srgbClr val="00B0F0"/>
                </a:solidFill>
              </a:rPr>
              <a:t>   </a:t>
            </a:r>
            <a:r>
              <a:rPr lang="ar-SA" sz="3000" dirty="0" smtClean="0">
                <a:solidFill>
                  <a:srgbClr val="00B0F0"/>
                </a:solidFill>
              </a:rPr>
              <a:t>يحلل، يجزئ ، يناقش، يحدد ، يوضح ، يكشف ، يقسم ، يصوب، يستنبط ، يبين.</a:t>
            </a:r>
          </a:p>
          <a:p>
            <a:pPr marL="342900" indent="-342900" algn="just"/>
            <a:r>
              <a:rPr lang="ar-SA" sz="3000" dirty="0" smtClean="0">
                <a:solidFill>
                  <a:srgbClr val="000000"/>
                </a:solidFill>
              </a:rPr>
              <a:t> أمثلة لأهداف سلوكية في هذا المستوى :</a:t>
            </a:r>
            <a:endParaRPr lang="ar-SA" sz="3000" dirty="0" smtClean="0">
              <a:solidFill>
                <a:srgbClr val="00B050"/>
              </a:solidFill>
            </a:endParaRPr>
          </a:p>
          <a:p>
            <a:pPr marL="800100" lvl="1" indent="-342900" algn="just">
              <a:buFontTx/>
              <a:buChar char="•"/>
            </a:pPr>
            <a:r>
              <a:rPr lang="ar-SA" sz="3000" dirty="0" smtClean="0">
                <a:solidFill>
                  <a:srgbClr val="00B050"/>
                </a:solidFill>
              </a:rPr>
              <a:t>أن يستنتج الطالب مضمون الدرس من خلال عنوانه بشكل سليم . </a:t>
            </a:r>
          </a:p>
          <a:p>
            <a:pPr marL="800100" lvl="1" indent="-342900" algn="just">
              <a:buFontTx/>
              <a:buChar char="•"/>
            </a:pPr>
            <a:r>
              <a:rPr lang="ar-SA" sz="3000" dirty="0" smtClean="0">
                <a:solidFill>
                  <a:srgbClr val="00B050"/>
                </a:solidFill>
              </a:rPr>
              <a:t>أن يكشف الطالب الأبيات التي تتحدث عن حب الشاعر لوطنه بشكل سليم .</a:t>
            </a:r>
            <a:r>
              <a:rPr lang="ar-SA" sz="2800" dirty="0" smtClean="0">
                <a:solidFill>
                  <a:srgbClr val="00B050"/>
                </a:solidFill>
              </a:rPr>
              <a:t> </a:t>
            </a:r>
          </a:p>
          <a:p>
            <a:pPr>
              <a:buNone/>
            </a:pPr>
            <a:endParaRPr lang="ar-SA" dirty="0">
              <a:solidFill>
                <a:srgbClr val="00B05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p:txBody>
          <a:bodyPr/>
          <a:lstStyle/>
          <a:p>
            <a:pPr algn="ctr"/>
            <a:r>
              <a:rPr lang="ar-SA" dirty="0" smtClean="0">
                <a:solidFill>
                  <a:srgbClr val="C00000"/>
                </a:solidFill>
              </a:rPr>
              <a:t>تقسيم بلوم للمجال المعرفي</a:t>
            </a:r>
            <a:endParaRPr lang="ar-SA" dirty="0"/>
          </a:p>
        </p:txBody>
      </p:sp>
      <p:sp>
        <p:nvSpPr>
          <p:cNvPr id="2" name="عنصر نائب للمحتوى 1"/>
          <p:cNvSpPr>
            <a:spLocks noGrp="1"/>
          </p:cNvSpPr>
          <p:nvPr>
            <p:ph sz="quarter" idx="1"/>
          </p:nvPr>
        </p:nvSpPr>
        <p:spPr/>
        <p:txBody>
          <a:bodyPr>
            <a:normAutofit fontScale="92500" lnSpcReduction="20000"/>
          </a:bodyPr>
          <a:lstStyle/>
          <a:p>
            <a:pPr marL="342900" indent="-342900"/>
            <a:r>
              <a:rPr lang="ar-SA" sz="3500" b="1" dirty="0" smtClean="0">
                <a:solidFill>
                  <a:srgbClr val="FF0000"/>
                </a:solidFill>
              </a:rPr>
              <a:t>5- مستوى </a:t>
            </a:r>
            <a:r>
              <a:rPr lang="ar-SA" sz="3500" dirty="0" smtClean="0">
                <a:solidFill>
                  <a:srgbClr val="FF0000"/>
                </a:solidFill>
              </a:rPr>
              <a:t>ا</a:t>
            </a:r>
            <a:r>
              <a:rPr lang="ar-SA" sz="3500" b="1" dirty="0" smtClean="0">
                <a:solidFill>
                  <a:srgbClr val="FF0000"/>
                </a:solidFill>
              </a:rPr>
              <a:t>لتركيب:</a:t>
            </a:r>
            <a:r>
              <a:rPr lang="ar-SA" sz="3000" dirty="0" smtClean="0">
                <a:solidFill>
                  <a:srgbClr val="000000"/>
                </a:solidFill>
              </a:rPr>
              <a:t>ويقصد</a:t>
            </a:r>
            <a:r>
              <a:rPr lang="ar-SA" sz="3500" dirty="0" smtClean="0">
                <a:solidFill>
                  <a:srgbClr val="000000"/>
                </a:solidFill>
              </a:rPr>
              <a:t> </a:t>
            </a:r>
            <a:r>
              <a:rPr lang="ar-SA" sz="2800" dirty="0" err="1" smtClean="0">
                <a:solidFill>
                  <a:srgbClr val="000000"/>
                </a:solidFill>
              </a:rPr>
              <a:t>به</a:t>
            </a:r>
            <a:r>
              <a:rPr lang="ar-SA" sz="2800" dirty="0" smtClean="0">
                <a:solidFill>
                  <a:srgbClr val="000000"/>
                </a:solidFill>
              </a:rPr>
              <a:t> القدرة على تنظيم العناصر والأجزاء مع بعضها ليشكل منها كلا" جديدا" متكاملا".  ويبين القدرة على إنتاج فريد أو تصميم ،ويبين هذا المستوى قدرة المتعلم على الابتكار والإبداع . </a:t>
            </a:r>
          </a:p>
          <a:p>
            <a:pPr marL="342900" indent="-342900"/>
            <a:r>
              <a:rPr lang="ar-SA" sz="2800" dirty="0" smtClean="0">
                <a:solidFill>
                  <a:srgbClr val="000000"/>
                </a:solidFill>
              </a:rPr>
              <a:t>    ويتضمن هذا المستوى أفعالا" مثل : </a:t>
            </a:r>
            <a:endParaRPr lang="ar-QA" sz="2800" dirty="0" smtClean="0">
              <a:solidFill>
                <a:srgbClr val="000000"/>
              </a:solidFill>
            </a:endParaRPr>
          </a:p>
          <a:p>
            <a:pPr marL="342900" indent="-342900"/>
            <a:r>
              <a:rPr lang="ar-QA" sz="2800" dirty="0" smtClean="0">
                <a:solidFill>
                  <a:srgbClr val="0070C0"/>
                </a:solidFill>
              </a:rPr>
              <a:t>         </a:t>
            </a:r>
            <a:r>
              <a:rPr lang="ar-SA" sz="2800" dirty="0" smtClean="0">
                <a:solidFill>
                  <a:srgbClr val="0070C0"/>
                </a:solidFill>
              </a:rPr>
              <a:t>يركب، يبني، يتنبأ</a:t>
            </a:r>
            <a:r>
              <a:rPr lang="ar-QA" sz="2800" dirty="0" smtClean="0">
                <a:solidFill>
                  <a:srgbClr val="0070C0"/>
                </a:solidFill>
              </a:rPr>
              <a:t>  </a:t>
            </a:r>
            <a:r>
              <a:rPr lang="ar-SA" sz="2800" dirty="0" smtClean="0">
                <a:solidFill>
                  <a:srgbClr val="0070C0"/>
                </a:solidFill>
              </a:rPr>
              <a:t>،</a:t>
            </a:r>
            <a:r>
              <a:rPr lang="ar-QA" sz="2800" dirty="0" smtClean="0">
                <a:solidFill>
                  <a:srgbClr val="0070C0"/>
                </a:solidFill>
              </a:rPr>
              <a:t> </a:t>
            </a:r>
            <a:r>
              <a:rPr lang="ar-SA" sz="2800" dirty="0" smtClean="0">
                <a:solidFill>
                  <a:srgbClr val="0070C0"/>
                </a:solidFill>
              </a:rPr>
              <a:t>يقترح ، يؤلف ، يكون ، يعيد ترتيب ، يبتكر . </a:t>
            </a:r>
            <a:endParaRPr lang="ar-SA" sz="2800" dirty="0" smtClean="0">
              <a:solidFill>
                <a:schemeClr val="accent1"/>
              </a:solidFill>
            </a:endParaRPr>
          </a:p>
          <a:p>
            <a:pPr marL="342900" indent="-342900"/>
            <a:r>
              <a:rPr lang="ar-SA" sz="2800" dirty="0" smtClean="0">
                <a:solidFill>
                  <a:srgbClr val="000000"/>
                </a:solidFill>
              </a:rPr>
              <a:t> أمثلة لأهداف سلوكية في هذا المستوى . </a:t>
            </a:r>
          </a:p>
          <a:p>
            <a:pPr marL="800100" lvl="1" indent="-342900">
              <a:buFontTx/>
              <a:buChar char="•"/>
            </a:pPr>
            <a:r>
              <a:rPr lang="ar-SA" sz="2800" dirty="0" smtClean="0">
                <a:solidFill>
                  <a:srgbClr val="00B050"/>
                </a:solidFill>
              </a:rPr>
              <a:t>أن يركب الطالب من الحروف كلمات ذات معنى . </a:t>
            </a:r>
          </a:p>
          <a:p>
            <a:pPr marL="800100" lvl="1" indent="-342900">
              <a:buFontTx/>
              <a:buChar char="•"/>
            </a:pPr>
            <a:r>
              <a:rPr lang="ar-SA" sz="2800" dirty="0" smtClean="0">
                <a:solidFill>
                  <a:srgbClr val="00B050"/>
                </a:solidFill>
              </a:rPr>
              <a:t>أن يرتب الطالب أحداث قصة مناسبة ترتيبا" منطقيا" . </a:t>
            </a:r>
          </a:p>
          <a:p>
            <a:pPr marL="800100" lvl="1" indent="-342900">
              <a:buFontTx/>
              <a:buChar char="•"/>
            </a:pPr>
            <a:r>
              <a:rPr lang="ar-SA" sz="2800" dirty="0" smtClean="0">
                <a:solidFill>
                  <a:srgbClr val="00B050"/>
                </a:solidFill>
              </a:rPr>
              <a:t>أن يقترح  الطالب عنوانا" مناسبا" للنص المقروء . </a:t>
            </a:r>
          </a:p>
          <a:p>
            <a:pPr marL="800100" lvl="1" indent="-342900">
              <a:buFontTx/>
              <a:buChar char="•"/>
            </a:pPr>
            <a:r>
              <a:rPr lang="ar-SA" sz="2800" dirty="0" smtClean="0">
                <a:solidFill>
                  <a:srgbClr val="00B050"/>
                </a:solidFill>
              </a:rPr>
              <a:t>أن يبتكر الطالب خاتمة لقصة ما مراعيا" تسلسل أحداثها . </a:t>
            </a:r>
          </a:p>
          <a:p>
            <a:pPr>
              <a:buNone/>
            </a:pPr>
            <a:endParaRPr lang="ar-SA" b="1" dirty="0">
              <a:solidFill>
                <a:srgbClr val="FF00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p:txBody>
          <a:bodyPr/>
          <a:lstStyle/>
          <a:p>
            <a:pPr algn="ctr"/>
            <a:r>
              <a:rPr lang="ar-SA" dirty="0" smtClean="0">
                <a:solidFill>
                  <a:srgbClr val="C00000"/>
                </a:solidFill>
              </a:rPr>
              <a:t>تقسيم بلوم للمجال المعرفي</a:t>
            </a:r>
            <a:endParaRPr lang="ar-SA" dirty="0"/>
          </a:p>
        </p:txBody>
      </p:sp>
      <p:sp>
        <p:nvSpPr>
          <p:cNvPr id="2" name="عنصر نائب للمحتوى 1"/>
          <p:cNvSpPr>
            <a:spLocks noGrp="1"/>
          </p:cNvSpPr>
          <p:nvPr>
            <p:ph sz="quarter" idx="1"/>
          </p:nvPr>
        </p:nvSpPr>
        <p:spPr/>
        <p:txBody>
          <a:bodyPr>
            <a:normAutofit fontScale="85000" lnSpcReduction="10000"/>
          </a:bodyPr>
          <a:lstStyle/>
          <a:p>
            <a:pPr marL="342900" indent="-342900"/>
            <a:r>
              <a:rPr lang="ar-SA" sz="3200" b="1" dirty="0" smtClean="0">
                <a:solidFill>
                  <a:srgbClr val="FF0000"/>
                </a:solidFill>
              </a:rPr>
              <a:t>6- مستوى التقويم: </a:t>
            </a:r>
            <a:r>
              <a:rPr lang="ar-SA" sz="3000" dirty="0" smtClean="0"/>
              <a:t>يقصد </a:t>
            </a:r>
            <a:r>
              <a:rPr lang="ar-SA" sz="3000" dirty="0" err="1" smtClean="0"/>
              <a:t>به</a:t>
            </a:r>
            <a:r>
              <a:rPr lang="ar-SA" sz="3000" dirty="0" smtClean="0"/>
              <a:t> أن يكون الطالب قادراً على إصدار حكماً أو </a:t>
            </a:r>
            <a:r>
              <a:rPr lang="ar-SA" sz="3000" dirty="0" err="1" smtClean="0"/>
              <a:t>يثمن</a:t>
            </a:r>
            <a:r>
              <a:rPr lang="ar-SA" sz="3000" dirty="0" smtClean="0"/>
              <a:t> نواتج أو أفكار مع استخدام </a:t>
            </a:r>
            <a:r>
              <a:rPr lang="ar-SA" sz="3000" dirty="0" err="1" smtClean="0"/>
              <a:t>محكات</a:t>
            </a:r>
            <a:r>
              <a:rPr lang="ar-SA" sz="3000" dirty="0" smtClean="0"/>
              <a:t> ومعايير محددة</a:t>
            </a:r>
          </a:p>
          <a:p>
            <a:pPr marL="342900" indent="-342900"/>
            <a:r>
              <a:rPr lang="ar-SA" sz="3200" b="1" dirty="0" smtClean="0">
                <a:solidFill>
                  <a:srgbClr val="FF0000"/>
                </a:solidFill>
              </a:rPr>
              <a:t> </a:t>
            </a:r>
            <a:r>
              <a:rPr lang="ar-SA" sz="2800" b="1" dirty="0" smtClean="0">
                <a:solidFill>
                  <a:srgbClr val="000000"/>
                </a:solidFill>
              </a:rPr>
              <a:t>ويتضمن هذا المستوى أفعالا" مثل :</a:t>
            </a:r>
            <a:r>
              <a:rPr lang="ar-QA" sz="2800" b="1" dirty="0" smtClean="0">
                <a:solidFill>
                  <a:schemeClr val="accent1"/>
                </a:solidFill>
              </a:rPr>
              <a:t>    </a:t>
            </a:r>
            <a:r>
              <a:rPr lang="ar-SA" sz="2800" b="1" dirty="0" smtClean="0">
                <a:solidFill>
                  <a:schemeClr val="accent1"/>
                </a:solidFill>
              </a:rPr>
              <a:t> يبدي رأيه ، يبرر ، ينقد ، يفاضل ، يختار، يقيم... </a:t>
            </a:r>
            <a:endParaRPr lang="ar-QA" sz="2800" b="1" dirty="0" smtClean="0">
              <a:solidFill>
                <a:schemeClr val="accent1"/>
              </a:solidFill>
            </a:endParaRPr>
          </a:p>
          <a:p>
            <a:pPr marL="342900" indent="-342900"/>
            <a:endParaRPr lang="ar-SA" sz="2800" b="1" dirty="0" smtClean="0">
              <a:solidFill>
                <a:schemeClr val="accent1"/>
              </a:solidFill>
            </a:endParaRPr>
          </a:p>
          <a:p>
            <a:pPr marL="342900" indent="-342900"/>
            <a:r>
              <a:rPr lang="ar-SA" sz="2800" b="1" dirty="0" smtClean="0">
                <a:solidFill>
                  <a:srgbClr val="000000"/>
                </a:solidFill>
              </a:rPr>
              <a:t> أمثلة لأهداف سلوكية في هذا المستوى مثل . </a:t>
            </a:r>
          </a:p>
          <a:p>
            <a:pPr marL="800100" lvl="1" indent="-342900">
              <a:buFontTx/>
              <a:buChar char="•"/>
            </a:pPr>
            <a:r>
              <a:rPr lang="ar-SA" sz="2800" b="1" dirty="0" smtClean="0">
                <a:solidFill>
                  <a:srgbClr val="000000"/>
                </a:solidFill>
              </a:rPr>
              <a:t>أن يبدي الطالب رأيه في الحديث الذي استمع إليه من وجهة نظره . </a:t>
            </a:r>
          </a:p>
          <a:p>
            <a:pPr marL="800100" lvl="1" indent="-342900">
              <a:buFontTx/>
              <a:buChar char="•"/>
            </a:pPr>
            <a:r>
              <a:rPr lang="ar-SA" sz="2800" b="1" dirty="0" smtClean="0">
                <a:solidFill>
                  <a:srgbClr val="000000"/>
                </a:solidFill>
              </a:rPr>
              <a:t>أن يبين الطالب سبب تفضيله لعبارات دون أخرى في حديثه . </a:t>
            </a:r>
          </a:p>
          <a:p>
            <a:pPr marL="800100" lvl="1" indent="-342900">
              <a:buFontTx/>
              <a:buChar char="•"/>
            </a:pPr>
            <a:r>
              <a:rPr lang="ar-SA" sz="2800" b="1" dirty="0" smtClean="0">
                <a:solidFill>
                  <a:srgbClr val="000000"/>
                </a:solidFill>
              </a:rPr>
              <a:t>أن يعلق الطالب على الموضوعات المطروحة مستخدما" التعبيرات المناسبة . </a:t>
            </a:r>
          </a:p>
          <a:p>
            <a:pPr marL="800100" lvl="1" indent="-342900">
              <a:buFontTx/>
              <a:buChar char="•"/>
            </a:pPr>
            <a:r>
              <a:rPr lang="ar-SA" sz="2800" b="1" dirty="0" smtClean="0">
                <a:solidFill>
                  <a:srgbClr val="000000"/>
                </a:solidFill>
              </a:rPr>
              <a:t>أن يدعم الطالب رأيه بالأدلة لإقناع الآخرين حول موضوع معين.</a:t>
            </a:r>
            <a:endParaRPr lang="ar-SA" sz="3200" b="1" dirty="0" smtClean="0">
              <a:solidFill>
                <a:srgbClr val="FF0000"/>
              </a:solidFill>
            </a:endParaRPr>
          </a:p>
          <a:p>
            <a:pPr>
              <a:buNone/>
            </a:pPr>
            <a:endParaRPr lang="ar-SA" sz="3200" b="1" dirty="0">
              <a:solidFill>
                <a:srgbClr val="FF00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p:txBody>
          <a:bodyPr/>
          <a:lstStyle/>
          <a:p>
            <a:endParaRPr lang="ar-SA"/>
          </a:p>
        </p:txBody>
      </p:sp>
      <p:pic>
        <p:nvPicPr>
          <p:cNvPr id="4" name="Picture 4" descr="1"/>
          <p:cNvPicPr>
            <a:picLocks noGrp="1" noChangeAspect="1" noChangeArrowheads="1"/>
          </p:cNvPicPr>
          <p:nvPr>
            <p:ph sz="quarter" idx="1"/>
          </p:nvPr>
        </p:nvPicPr>
        <p:blipFill>
          <a:blip r:embed="rId2"/>
          <a:srcRect/>
          <a:stretch>
            <a:fillRect/>
          </a:stretch>
        </p:blipFill>
        <p:spPr bwMode="auto">
          <a:xfrm>
            <a:off x="428596" y="0"/>
            <a:ext cx="8215370" cy="6429396"/>
          </a:xfrm>
          <a:prstGeom prst="rect">
            <a:avLst/>
          </a:prstGeom>
          <a:noFill/>
          <a:effectLst>
            <a:outerShdw dist="71842" dir="2700000" algn="ctr" rotWithShape="0">
              <a:srgbClr val="000000"/>
            </a:outerShdw>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sz="quarter" idx="1"/>
          </p:nvPr>
        </p:nvGraphicFramePr>
        <p:xfrm>
          <a:off x="357158" y="857232"/>
          <a:ext cx="8115300" cy="5426406"/>
        </p:xfrm>
        <a:graphic>
          <a:graphicData uri="http://schemas.openxmlformats.org/drawingml/2006/table">
            <a:tbl>
              <a:tblPr rtl="1" firstRow="1" bandRow="1">
                <a:tableStyleId>{ED083AE6-46FA-4A59-8FB0-9F97EB10719F}</a:tableStyleId>
              </a:tblPr>
              <a:tblGrid>
                <a:gridCol w="2705100"/>
                <a:gridCol w="2705100"/>
                <a:gridCol w="2705100"/>
              </a:tblGrid>
              <a:tr h="1071550">
                <a:tc>
                  <a:txBody>
                    <a:bodyPr/>
                    <a:lstStyle/>
                    <a:p>
                      <a:pPr algn="ctr" rtl="1"/>
                      <a:r>
                        <a:rPr lang="ar-SA" sz="2000" b="1" dirty="0" smtClean="0">
                          <a:solidFill>
                            <a:schemeClr val="accent3"/>
                          </a:solidFill>
                        </a:rPr>
                        <a:t>التذكر</a:t>
                      </a:r>
                      <a:r>
                        <a:rPr lang="ar-SA" sz="2000" b="1" baseline="0" dirty="0" smtClean="0">
                          <a:solidFill>
                            <a:schemeClr val="accent3"/>
                          </a:solidFill>
                        </a:rPr>
                        <a:t> أو المعرفة</a:t>
                      </a:r>
                      <a:endParaRPr lang="ar-SA" sz="2000" b="1" dirty="0">
                        <a:solidFill>
                          <a:schemeClr val="accent3"/>
                        </a:solidFill>
                      </a:endParaRPr>
                    </a:p>
                  </a:txBody>
                  <a:tcPr/>
                </a:tc>
                <a:tc>
                  <a:txBody>
                    <a:bodyPr/>
                    <a:lstStyle/>
                    <a:p>
                      <a:pPr algn="ctr" rtl="1"/>
                      <a:r>
                        <a:rPr lang="ar-SA" b="1" dirty="0" smtClean="0">
                          <a:solidFill>
                            <a:srgbClr val="0070C0"/>
                          </a:solidFill>
                        </a:rPr>
                        <a:t>معرفة</a:t>
                      </a:r>
                      <a:r>
                        <a:rPr lang="ar-SA" b="1" baseline="0" dirty="0" smtClean="0">
                          <a:solidFill>
                            <a:srgbClr val="0070C0"/>
                          </a:solidFill>
                        </a:rPr>
                        <a:t> الحقائق والمعلومات </a:t>
                      </a:r>
                      <a:r>
                        <a:rPr lang="ar-SA" b="1" baseline="0" dirty="0" err="1" smtClean="0">
                          <a:solidFill>
                            <a:srgbClr val="0070C0"/>
                          </a:solidFill>
                        </a:rPr>
                        <a:t>و</a:t>
                      </a:r>
                      <a:r>
                        <a:rPr lang="ar-SA" b="1" baseline="0" dirty="0" smtClean="0">
                          <a:solidFill>
                            <a:srgbClr val="0070C0"/>
                          </a:solidFill>
                        </a:rPr>
                        <a:t> القوانين والنظريات</a:t>
                      </a:r>
                      <a:endParaRPr lang="ar-SA" b="1" dirty="0">
                        <a:solidFill>
                          <a:srgbClr val="0070C0"/>
                        </a:solidFill>
                      </a:endParaRPr>
                    </a:p>
                  </a:txBody>
                  <a:tcPr/>
                </a:tc>
                <a:tc>
                  <a:txBody>
                    <a:bodyPr/>
                    <a:lstStyle/>
                    <a:p>
                      <a:pPr algn="ctr" rtl="1"/>
                      <a:r>
                        <a:rPr lang="ar-SA" b="1" dirty="0" smtClean="0">
                          <a:solidFill>
                            <a:srgbClr val="7030A0"/>
                          </a:solidFill>
                        </a:rPr>
                        <a:t>يذكر،يعرف،يسمي، يحدد</a:t>
                      </a:r>
                      <a:endParaRPr lang="ar-SA" b="1" dirty="0">
                        <a:solidFill>
                          <a:srgbClr val="7030A0"/>
                        </a:solidFill>
                      </a:endParaRPr>
                    </a:p>
                  </a:txBody>
                  <a:tcPr/>
                </a:tc>
              </a:tr>
              <a:tr h="1071570">
                <a:tc>
                  <a:txBody>
                    <a:bodyPr/>
                    <a:lstStyle/>
                    <a:p>
                      <a:pPr algn="ctr" rtl="1"/>
                      <a:r>
                        <a:rPr lang="ar-SA" sz="2000" b="1" dirty="0" smtClean="0">
                          <a:solidFill>
                            <a:schemeClr val="accent3"/>
                          </a:solidFill>
                        </a:rPr>
                        <a:t>الفهم</a:t>
                      </a:r>
                      <a:endParaRPr lang="ar-SA" sz="2000" b="1" dirty="0">
                        <a:solidFill>
                          <a:schemeClr val="accent3"/>
                        </a:solidFill>
                      </a:endParaRPr>
                    </a:p>
                  </a:txBody>
                  <a:tcPr/>
                </a:tc>
                <a:tc>
                  <a:txBody>
                    <a:bodyPr/>
                    <a:lstStyle/>
                    <a:p>
                      <a:pPr algn="ctr" rtl="1"/>
                      <a:r>
                        <a:rPr lang="ar-SA" b="1" dirty="0" smtClean="0">
                          <a:solidFill>
                            <a:srgbClr val="0070C0"/>
                          </a:solidFill>
                        </a:rPr>
                        <a:t>تعبير الفرد عما تعلمه من معارف واستخدامها</a:t>
                      </a:r>
                      <a:endParaRPr lang="ar-SA" b="1" dirty="0">
                        <a:solidFill>
                          <a:srgbClr val="0070C0"/>
                        </a:solidFill>
                      </a:endParaRPr>
                    </a:p>
                  </a:txBody>
                  <a:tcPr/>
                </a:tc>
                <a:tc>
                  <a:txBody>
                    <a:bodyPr/>
                    <a:lstStyle/>
                    <a:p>
                      <a:pPr algn="ctr" rtl="1"/>
                      <a:r>
                        <a:rPr lang="ar-SA" b="1" dirty="0" smtClean="0">
                          <a:solidFill>
                            <a:srgbClr val="7030A0"/>
                          </a:solidFill>
                        </a:rPr>
                        <a:t>يشرح،يفسر، يترجم</a:t>
                      </a:r>
                      <a:endParaRPr lang="ar-SA" b="1" dirty="0">
                        <a:solidFill>
                          <a:srgbClr val="7030A0"/>
                        </a:solidFill>
                      </a:endParaRPr>
                    </a:p>
                  </a:txBody>
                  <a:tcPr/>
                </a:tc>
              </a:tr>
              <a:tr h="857256">
                <a:tc>
                  <a:txBody>
                    <a:bodyPr/>
                    <a:lstStyle/>
                    <a:p>
                      <a:pPr algn="ctr" rtl="1"/>
                      <a:r>
                        <a:rPr lang="ar-SA" sz="2000" b="1" dirty="0" smtClean="0">
                          <a:solidFill>
                            <a:schemeClr val="accent3"/>
                          </a:solidFill>
                        </a:rPr>
                        <a:t>التطبيق</a:t>
                      </a:r>
                      <a:endParaRPr lang="ar-SA" sz="2000" b="1" dirty="0">
                        <a:solidFill>
                          <a:schemeClr val="accent3"/>
                        </a:solidFill>
                      </a:endParaRPr>
                    </a:p>
                  </a:txBody>
                  <a:tcPr/>
                </a:tc>
                <a:tc>
                  <a:txBody>
                    <a:bodyPr/>
                    <a:lstStyle/>
                    <a:p>
                      <a:pPr algn="ctr" rtl="1"/>
                      <a:r>
                        <a:rPr lang="ar-SA" b="1" dirty="0" smtClean="0">
                          <a:solidFill>
                            <a:srgbClr val="0070C0"/>
                          </a:solidFill>
                        </a:rPr>
                        <a:t>القدرة على استخدام </a:t>
                      </a:r>
                      <a:r>
                        <a:rPr lang="ar-SA" b="1" dirty="0" err="1" smtClean="0">
                          <a:solidFill>
                            <a:srgbClr val="0070C0"/>
                          </a:solidFill>
                        </a:rPr>
                        <a:t>ماتعلمه</a:t>
                      </a:r>
                      <a:r>
                        <a:rPr lang="ar-SA" b="1" dirty="0" smtClean="0">
                          <a:solidFill>
                            <a:srgbClr val="0070C0"/>
                          </a:solidFill>
                        </a:rPr>
                        <a:t> في مواقف جديدة</a:t>
                      </a:r>
                      <a:endParaRPr lang="ar-SA" b="1" dirty="0">
                        <a:solidFill>
                          <a:srgbClr val="0070C0"/>
                        </a:solidFill>
                      </a:endParaRPr>
                    </a:p>
                  </a:txBody>
                  <a:tcPr/>
                </a:tc>
                <a:tc>
                  <a:txBody>
                    <a:bodyPr/>
                    <a:lstStyle/>
                    <a:p>
                      <a:pPr algn="ctr" rtl="1"/>
                      <a:r>
                        <a:rPr lang="ar-SA" b="1" dirty="0" smtClean="0">
                          <a:solidFill>
                            <a:srgbClr val="7030A0"/>
                          </a:solidFill>
                        </a:rPr>
                        <a:t>يمثل ، يجدول، يعرب، يحسب</a:t>
                      </a:r>
                      <a:endParaRPr lang="ar-SA" b="1" dirty="0">
                        <a:solidFill>
                          <a:srgbClr val="7030A0"/>
                        </a:solidFill>
                      </a:endParaRPr>
                    </a:p>
                  </a:txBody>
                  <a:tcPr/>
                </a:tc>
              </a:tr>
              <a:tr h="928694">
                <a:tc>
                  <a:txBody>
                    <a:bodyPr/>
                    <a:lstStyle/>
                    <a:p>
                      <a:pPr algn="ctr" rtl="1"/>
                      <a:r>
                        <a:rPr lang="ar-SA" sz="2000" b="1" dirty="0" smtClean="0">
                          <a:solidFill>
                            <a:schemeClr val="accent3"/>
                          </a:solidFill>
                        </a:rPr>
                        <a:t>التحليل</a:t>
                      </a:r>
                      <a:endParaRPr lang="ar-SA" sz="2000" b="1" dirty="0">
                        <a:solidFill>
                          <a:schemeClr val="accent3"/>
                        </a:solidFill>
                      </a:endParaRPr>
                    </a:p>
                  </a:txBody>
                  <a:tcPr/>
                </a:tc>
                <a:tc>
                  <a:txBody>
                    <a:bodyPr/>
                    <a:lstStyle/>
                    <a:p>
                      <a:pPr algn="ctr" rtl="1"/>
                      <a:r>
                        <a:rPr lang="ar-SA" b="1" dirty="0" smtClean="0">
                          <a:solidFill>
                            <a:srgbClr val="0070C0"/>
                          </a:solidFill>
                        </a:rPr>
                        <a:t>القدرة على تحليل المادة إلى عناصرها الأساسية المكونة</a:t>
                      </a:r>
                      <a:r>
                        <a:rPr lang="ar-SA" b="1" baseline="0" dirty="0" smtClean="0">
                          <a:solidFill>
                            <a:srgbClr val="0070C0"/>
                          </a:solidFill>
                        </a:rPr>
                        <a:t> لها</a:t>
                      </a:r>
                      <a:endParaRPr lang="ar-SA" b="1" dirty="0">
                        <a:solidFill>
                          <a:srgbClr val="0070C0"/>
                        </a:solidFill>
                      </a:endParaRPr>
                    </a:p>
                  </a:txBody>
                  <a:tcPr/>
                </a:tc>
                <a:tc>
                  <a:txBody>
                    <a:bodyPr/>
                    <a:lstStyle/>
                    <a:p>
                      <a:pPr algn="ctr" rtl="1"/>
                      <a:r>
                        <a:rPr lang="ar-SA" b="1" dirty="0" smtClean="0">
                          <a:solidFill>
                            <a:srgbClr val="7030A0"/>
                          </a:solidFill>
                        </a:rPr>
                        <a:t>يفرق،</a:t>
                      </a:r>
                      <a:r>
                        <a:rPr lang="ar-SA" b="1" baseline="0" dirty="0" smtClean="0">
                          <a:solidFill>
                            <a:srgbClr val="7030A0"/>
                          </a:solidFill>
                        </a:rPr>
                        <a:t> يربط، يحدد العناصر</a:t>
                      </a:r>
                      <a:endParaRPr lang="ar-SA" b="1" dirty="0">
                        <a:solidFill>
                          <a:srgbClr val="7030A0"/>
                        </a:solidFill>
                      </a:endParaRPr>
                    </a:p>
                  </a:txBody>
                  <a:tcPr/>
                </a:tc>
              </a:tr>
              <a:tr h="857256">
                <a:tc>
                  <a:txBody>
                    <a:bodyPr/>
                    <a:lstStyle/>
                    <a:p>
                      <a:pPr algn="ctr" rtl="1"/>
                      <a:r>
                        <a:rPr lang="ar-SA" sz="2000" b="1" dirty="0" smtClean="0">
                          <a:solidFill>
                            <a:schemeClr val="accent3"/>
                          </a:solidFill>
                        </a:rPr>
                        <a:t>التركيب</a:t>
                      </a:r>
                      <a:endParaRPr lang="ar-SA" sz="2000" b="1" dirty="0">
                        <a:solidFill>
                          <a:schemeClr val="accent3"/>
                        </a:solidFill>
                      </a:endParaRPr>
                    </a:p>
                  </a:txBody>
                  <a:tcPr/>
                </a:tc>
                <a:tc>
                  <a:txBody>
                    <a:bodyPr/>
                    <a:lstStyle/>
                    <a:p>
                      <a:pPr algn="ctr" rtl="1"/>
                      <a:r>
                        <a:rPr lang="ar-SA" b="1" dirty="0" smtClean="0">
                          <a:solidFill>
                            <a:srgbClr val="0070C0"/>
                          </a:solidFill>
                        </a:rPr>
                        <a:t>القدرة على وضع الأجزاء معا لتكوين كل جديد</a:t>
                      </a:r>
                      <a:endParaRPr lang="ar-SA" b="1" dirty="0">
                        <a:solidFill>
                          <a:srgbClr val="0070C0"/>
                        </a:solidFill>
                      </a:endParaRPr>
                    </a:p>
                  </a:txBody>
                  <a:tcPr/>
                </a:tc>
                <a:tc>
                  <a:txBody>
                    <a:bodyPr/>
                    <a:lstStyle/>
                    <a:p>
                      <a:pPr algn="ctr" rtl="1"/>
                      <a:r>
                        <a:rPr lang="ar-SA" b="1" dirty="0" smtClean="0">
                          <a:solidFill>
                            <a:srgbClr val="7030A0"/>
                          </a:solidFill>
                        </a:rPr>
                        <a:t>يصف، يبتكر، يصمم</a:t>
                      </a:r>
                      <a:endParaRPr lang="ar-SA" b="1" dirty="0">
                        <a:solidFill>
                          <a:srgbClr val="7030A0"/>
                        </a:solidFill>
                      </a:endParaRPr>
                    </a:p>
                  </a:txBody>
                  <a:tcPr/>
                </a:tc>
              </a:tr>
              <a:tr h="370840">
                <a:tc>
                  <a:txBody>
                    <a:bodyPr/>
                    <a:lstStyle/>
                    <a:p>
                      <a:pPr algn="ctr" rtl="1"/>
                      <a:r>
                        <a:rPr lang="ar-SA" sz="2000" b="1" dirty="0" smtClean="0">
                          <a:solidFill>
                            <a:schemeClr val="accent3"/>
                          </a:solidFill>
                        </a:rPr>
                        <a:t>التقويم</a:t>
                      </a:r>
                      <a:endParaRPr lang="ar-SA" sz="2000" b="1" dirty="0">
                        <a:solidFill>
                          <a:schemeClr val="accent3"/>
                        </a:solidFill>
                      </a:endParaRPr>
                    </a:p>
                  </a:txBody>
                  <a:tcPr/>
                </a:tc>
                <a:tc>
                  <a:txBody>
                    <a:bodyPr/>
                    <a:lstStyle/>
                    <a:p>
                      <a:pPr algn="ctr" rtl="1"/>
                      <a:r>
                        <a:rPr lang="ar-SA" b="1" dirty="0" smtClean="0">
                          <a:solidFill>
                            <a:srgbClr val="0070C0"/>
                          </a:solidFill>
                        </a:rPr>
                        <a:t>القدرة على إصدار الحكم على </a:t>
                      </a:r>
                      <a:r>
                        <a:rPr lang="ar-SA" b="1" dirty="0" err="1" smtClean="0">
                          <a:solidFill>
                            <a:srgbClr val="0070C0"/>
                          </a:solidFill>
                        </a:rPr>
                        <a:t>شئ</a:t>
                      </a:r>
                      <a:r>
                        <a:rPr lang="ar-SA" b="1" dirty="0" smtClean="0">
                          <a:solidFill>
                            <a:srgbClr val="0070C0"/>
                          </a:solidFill>
                        </a:rPr>
                        <a:t> ما</a:t>
                      </a:r>
                      <a:endParaRPr lang="ar-SA" b="1" dirty="0">
                        <a:solidFill>
                          <a:srgbClr val="0070C0"/>
                        </a:solidFill>
                      </a:endParaRPr>
                    </a:p>
                  </a:txBody>
                  <a:tcPr/>
                </a:tc>
                <a:tc>
                  <a:txBody>
                    <a:bodyPr/>
                    <a:lstStyle/>
                    <a:p>
                      <a:pPr algn="ctr" rtl="1"/>
                      <a:r>
                        <a:rPr lang="ar-SA" b="1" dirty="0" smtClean="0">
                          <a:solidFill>
                            <a:srgbClr val="7030A0"/>
                          </a:solidFill>
                        </a:rPr>
                        <a:t>يقدر، يقارن،</a:t>
                      </a:r>
                      <a:r>
                        <a:rPr lang="ar-SA" b="1" dirty="0" err="1" smtClean="0">
                          <a:solidFill>
                            <a:srgbClr val="7030A0"/>
                          </a:solidFill>
                        </a:rPr>
                        <a:t>يثمن</a:t>
                      </a:r>
                      <a:r>
                        <a:rPr lang="ar-SA" b="1" dirty="0" smtClean="0">
                          <a:solidFill>
                            <a:srgbClr val="7030A0"/>
                          </a:solidFill>
                        </a:rPr>
                        <a:t>، يحكم ، ينقد</a:t>
                      </a:r>
                      <a:endParaRPr lang="ar-SA" b="1" dirty="0">
                        <a:solidFill>
                          <a:srgbClr val="7030A0"/>
                        </a:solidFill>
                      </a:endParaRPr>
                    </a:p>
                  </a:txBody>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p:txBody>
          <a:bodyPr/>
          <a:lstStyle/>
          <a:p>
            <a:pPr algn="ctr"/>
            <a:r>
              <a:rPr lang="ar-SA" dirty="0" smtClean="0">
                <a:solidFill>
                  <a:srgbClr val="C00000"/>
                </a:solidFill>
              </a:rPr>
              <a:t>تقسيم </a:t>
            </a:r>
            <a:r>
              <a:rPr lang="ar-SA" dirty="0" err="1" smtClean="0">
                <a:solidFill>
                  <a:srgbClr val="C00000"/>
                </a:solidFill>
              </a:rPr>
              <a:t>كراثول</a:t>
            </a:r>
            <a:r>
              <a:rPr lang="ar-SA" dirty="0" smtClean="0">
                <a:solidFill>
                  <a:srgbClr val="C00000"/>
                </a:solidFill>
              </a:rPr>
              <a:t> للمجال الوجداني(الانفعالي)</a:t>
            </a:r>
            <a:endParaRPr lang="ar-SA" dirty="0">
              <a:solidFill>
                <a:srgbClr val="C00000"/>
              </a:solidFill>
            </a:endParaRPr>
          </a:p>
        </p:txBody>
      </p:sp>
      <p:sp>
        <p:nvSpPr>
          <p:cNvPr id="2" name="عنصر نائب للمحتوى 1"/>
          <p:cNvSpPr>
            <a:spLocks noGrp="1"/>
          </p:cNvSpPr>
          <p:nvPr>
            <p:ph sz="quarter" idx="1"/>
          </p:nvPr>
        </p:nvSpPr>
        <p:spPr/>
        <p:txBody>
          <a:bodyPr>
            <a:normAutofit lnSpcReduction="10000"/>
          </a:bodyPr>
          <a:lstStyle/>
          <a:p>
            <a:pPr>
              <a:buNone/>
            </a:pPr>
            <a:r>
              <a:rPr lang="ar-SA" b="1" dirty="0" smtClean="0">
                <a:solidFill>
                  <a:srgbClr val="FF0000"/>
                </a:solidFill>
              </a:rPr>
              <a:t>ثانياً: المجال الوجداني: </a:t>
            </a:r>
            <a:r>
              <a:rPr lang="ar-SA" sz="2800" dirty="0" smtClean="0"/>
              <a:t>أشهر من كتب عن هذا المجال هو </a:t>
            </a:r>
            <a:r>
              <a:rPr lang="ar-SA" sz="2800" dirty="0" err="1" smtClean="0"/>
              <a:t>كراثول</a:t>
            </a:r>
            <a:r>
              <a:rPr lang="ar-SA" sz="2800" dirty="0" smtClean="0"/>
              <a:t> وزملاؤه ، ويهتم هذا المجال بتنمية مشاعر الطالب وتنمية عقائده ويهتم بالميول،الاتجاهات والقيم والتوافق، والتكيف .</a:t>
            </a:r>
          </a:p>
          <a:p>
            <a:pPr marL="342900" indent="-342900">
              <a:buNone/>
            </a:pPr>
            <a:r>
              <a:rPr lang="ar-SA" sz="2800" dirty="0" smtClean="0">
                <a:solidFill>
                  <a:srgbClr val="000000"/>
                </a:solidFill>
              </a:rPr>
              <a:t>يقسم </a:t>
            </a:r>
            <a:r>
              <a:rPr lang="ar-SA" sz="2800" dirty="0" err="1" smtClean="0">
                <a:solidFill>
                  <a:srgbClr val="000000"/>
                </a:solidFill>
              </a:rPr>
              <a:t>كراثول</a:t>
            </a:r>
            <a:r>
              <a:rPr lang="ar-SA" sz="2800" dirty="0" smtClean="0">
                <a:solidFill>
                  <a:srgbClr val="000000"/>
                </a:solidFill>
              </a:rPr>
              <a:t> هذا المجال إلى خمسة مستويات:</a:t>
            </a:r>
          </a:p>
          <a:p>
            <a:pPr marL="342900" indent="-342900">
              <a:buNone/>
            </a:pPr>
            <a:r>
              <a:rPr lang="ar-SA" sz="2800" b="1" dirty="0" smtClean="0">
                <a:solidFill>
                  <a:srgbClr val="0070C0"/>
                </a:solidFill>
              </a:rPr>
              <a:t>1- مستوى </a:t>
            </a:r>
            <a:r>
              <a:rPr lang="ar-SA" sz="2800" b="1" dirty="0" smtClean="0">
                <a:solidFill>
                  <a:srgbClr val="0070C0"/>
                </a:solidFill>
              </a:rPr>
              <a:t>التقبل والانتباه: </a:t>
            </a:r>
            <a:r>
              <a:rPr lang="ar-SA" dirty="0" smtClean="0"/>
              <a:t>استعداد المتعلم للاهتمام بمثير معين.</a:t>
            </a:r>
            <a:endParaRPr lang="ar-SA" sz="2400" dirty="0" smtClean="0"/>
          </a:p>
          <a:p>
            <a:pPr marL="342900" indent="-342900">
              <a:buNone/>
            </a:pPr>
            <a:r>
              <a:rPr lang="ar-SA" sz="2400" dirty="0" smtClean="0"/>
              <a:t>من الأفعال السلوكية: أن يصغي، </a:t>
            </a:r>
            <a:r>
              <a:rPr lang="ar-SA" sz="2400" dirty="0" smtClean="0"/>
              <a:t>يتابع</a:t>
            </a:r>
            <a:endParaRPr lang="ar-SA" sz="2400" dirty="0" smtClean="0"/>
          </a:p>
          <a:p>
            <a:pPr marL="342900" indent="-342900">
              <a:buNone/>
            </a:pPr>
            <a:r>
              <a:rPr lang="ar-SA" sz="2400" dirty="0" smtClean="0">
                <a:solidFill>
                  <a:srgbClr val="00B050"/>
                </a:solidFill>
              </a:rPr>
              <a:t>مثاله/ أن يصغي الطالب لتلاوة القرآن الكريم.</a:t>
            </a:r>
          </a:p>
          <a:p>
            <a:pPr marL="342900" indent="-342900">
              <a:buNone/>
            </a:pPr>
            <a:r>
              <a:rPr lang="ar-SA" sz="2800" b="1" dirty="0" smtClean="0">
                <a:solidFill>
                  <a:srgbClr val="0070C0"/>
                </a:solidFill>
              </a:rPr>
              <a:t>2- مستوى الاستجابة: </a:t>
            </a:r>
            <a:r>
              <a:rPr lang="ar-SA" sz="2800" dirty="0" smtClean="0"/>
              <a:t>تجاوز الطالب درجة الانتباه إلى درجة المشاركة الايجابية. </a:t>
            </a:r>
          </a:p>
          <a:p>
            <a:pPr marL="342900" indent="-342900">
              <a:buNone/>
            </a:pPr>
            <a:r>
              <a:rPr lang="ar-SA" sz="2800" dirty="0" smtClean="0"/>
              <a:t>من الأفعال السلوكية: يشارك، يسهم، يقرأ..</a:t>
            </a:r>
          </a:p>
          <a:p>
            <a:pPr marL="342900" indent="-342900">
              <a:buNone/>
            </a:pPr>
            <a:r>
              <a:rPr lang="ar-SA" sz="2800" dirty="0" smtClean="0">
                <a:solidFill>
                  <a:srgbClr val="00B050"/>
                </a:solidFill>
              </a:rPr>
              <a:t>مثاله/ أن يشارك الطالب في تلاوة الآيات أثناء الحصة الدراسية.</a:t>
            </a:r>
            <a:endParaRPr lang="ar-QA" sz="2800" dirty="0" smtClean="0">
              <a:solidFill>
                <a:srgbClr val="00B05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p:txBody>
          <a:bodyPr/>
          <a:lstStyle/>
          <a:p>
            <a:pPr algn="ctr"/>
            <a:r>
              <a:rPr lang="ar-SA" dirty="0" smtClean="0">
                <a:solidFill>
                  <a:srgbClr val="C00000"/>
                </a:solidFill>
              </a:rPr>
              <a:t>تقسيم </a:t>
            </a:r>
            <a:r>
              <a:rPr lang="ar-SA" dirty="0" err="1" smtClean="0">
                <a:solidFill>
                  <a:srgbClr val="C00000"/>
                </a:solidFill>
              </a:rPr>
              <a:t>كراثول</a:t>
            </a:r>
            <a:r>
              <a:rPr lang="ar-SA" dirty="0" smtClean="0">
                <a:solidFill>
                  <a:srgbClr val="C00000"/>
                </a:solidFill>
              </a:rPr>
              <a:t> للمجال الوجداني(الانفعالي)</a:t>
            </a:r>
            <a:endParaRPr lang="ar-SA" dirty="0"/>
          </a:p>
        </p:txBody>
      </p:sp>
      <p:sp>
        <p:nvSpPr>
          <p:cNvPr id="2" name="عنصر نائب للمحتوى 1"/>
          <p:cNvSpPr>
            <a:spLocks noGrp="1"/>
          </p:cNvSpPr>
          <p:nvPr>
            <p:ph sz="quarter" idx="1"/>
          </p:nvPr>
        </p:nvSpPr>
        <p:spPr/>
        <p:txBody>
          <a:bodyPr>
            <a:normAutofit lnSpcReduction="10000"/>
          </a:bodyPr>
          <a:lstStyle/>
          <a:p>
            <a:pPr>
              <a:buNone/>
            </a:pPr>
            <a:r>
              <a:rPr lang="ar-SA" b="1" dirty="0" smtClean="0">
                <a:solidFill>
                  <a:srgbClr val="00B0F0"/>
                </a:solidFill>
              </a:rPr>
              <a:t>3</a:t>
            </a:r>
            <a:r>
              <a:rPr lang="ar-SA" sz="2400" b="1" dirty="0" smtClean="0">
                <a:solidFill>
                  <a:srgbClr val="00B0F0"/>
                </a:solidFill>
              </a:rPr>
              <a:t>- مستوى التقييم والتقدير: </a:t>
            </a:r>
            <a:r>
              <a:rPr lang="ar-SA" sz="2400" dirty="0" smtClean="0"/>
              <a:t>إعطاء قيمة ظاهرة معينة أو سلوك معين، وعادة ما ينتهي بالطالب للإخلاص والولاء لموضوع ما أو رفضه له.</a:t>
            </a:r>
          </a:p>
          <a:p>
            <a:pPr>
              <a:buNone/>
            </a:pPr>
            <a:r>
              <a:rPr lang="ar-SA" sz="2400" dirty="0" smtClean="0"/>
              <a:t>من الأفعال السلوكية: ينضم إلى، يدعو، يبادر..</a:t>
            </a:r>
          </a:p>
          <a:p>
            <a:pPr>
              <a:buNone/>
            </a:pPr>
            <a:r>
              <a:rPr lang="ar-SA" sz="2400" dirty="0" smtClean="0">
                <a:solidFill>
                  <a:srgbClr val="00B050"/>
                </a:solidFill>
              </a:rPr>
              <a:t>مثاله/ ينضم إلى جماعة الإذاعة المدرسية.</a:t>
            </a:r>
          </a:p>
          <a:p>
            <a:pPr>
              <a:buNone/>
            </a:pPr>
            <a:r>
              <a:rPr lang="ar-SA" sz="2400" b="1" dirty="0" smtClean="0">
                <a:solidFill>
                  <a:srgbClr val="00B0F0"/>
                </a:solidFill>
              </a:rPr>
              <a:t> 4- مستوى التنظيم: </a:t>
            </a:r>
            <a:r>
              <a:rPr lang="ar-SA" sz="2400" dirty="0" smtClean="0"/>
              <a:t>قدرة الفرد على تنظيم القيم في نسق معرفة العلاقات التي بين القيم وبناء نظام قيمي يقتنع </a:t>
            </a:r>
            <a:r>
              <a:rPr lang="ar-SA" sz="2400" dirty="0" err="1" smtClean="0"/>
              <a:t>به</a:t>
            </a:r>
            <a:r>
              <a:rPr lang="ar-SA" sz="2400" dirty="0" smtClean="0"/>
              <a:t>.</a:t>
            </a:r>
          </a:p>
          <a:p>
            <a:pPr>
              <a:buNone/>
            </a:pPr>
            <a:r>
              <a:rPr lang="ar-SA" sz="2400" dirty="0" smtClean="0"/>
              <a:t>من الأفعال السلوكية/ يقترح، يدعم،يتمسك،يؤثر.</a:t>
            </a:r>
          </a:p>
          <a:p>
            <a:pPr>
              <a:buNone/>
            </a:pPr>
            <a:r>
              <a:rPr lang="ar-SA" sz="2400" dirty="0" smtClean="0">
                <a:solidFill>
                  <a:srgbClr val="00B050"/>
                </a:solidFill>
              </a:rPr>
              <a:t>مثاله/ يقترح طريقة لمراجعة القرآن الكريم.</a:t>
            </a:r>
          </a:p>
          <a:p>
            <a:pPr>
              <a:buNone/>
            </a:pPr>
            <a:r>
              <a:rPr lang="ar-SA" sz="2400" b="1" dirty="0" smtClean="0">
                <a:solidFill>
                  <a:srgbClr val="00B0F0"/>
                </a:solidFill>
              </a:rPr>
              <a:t>5- مستوى التمييز: </a:t>
            </a:r>
            <a:r>
              <a:rPr lang="ar-SA" sz="2400" dirty="0" smtClean="0"/>
              <a:t>قدرة الطالب على إيجاد نظام من القيم تتحكم في سلوكه ويؤدي إلى فلسفه عامه لحياته.</a:t>
            </a:r>
          </a:p>
          <a:p>
            <a:pPr>
              <a:buNone/>
            </a:pPr>
            <a:r>
              <a:rPr lang="ar-SA" sz="2400" dirty="0" smtClean="0">
                <a:solidFill>
                  <a:srgbClr val="00B050"/>
                </a:solidFill>
              </a:rPr>
              <a:t>من الأفعال السلوكية: يتبنى، يخدم، يسأل،يراجع (أن يتبنى الطالب سلوكا أخلاقيا داخل المجموعة).</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b="1" dirty="0" smtClean="0">
                <a:solidFill>
                  <a:srgbClr val="C00000"/>
                </a:solidFill>
              </a:rPr>
              <a:t>ماذا نعني بالأهداف التدريسية ؟؟</a:t>
            </a:r>
            <a:endParaRPr lang="ar-SA" b="1" dirty="0">
              <a:solidFill>
                <a:srgbClr val="C00000"/>
              </a:solidFill>
            </a:endParaRPr>
          </a:p>
        </p:txBody>
      </p:sp>
      <p:sp>
        <p:nvSpPr>
          <p:cNvPr id="3" name="عنصر نائب للمحتوى 2"/>
          <p:cNvSpPr>
            <a:spLocks noGrp="1"/>
          </p:cNvSpPr>
          <p:nvPr>
            <p:ph sz="quarter" idx="1"/>
          </p:nvPr>
        </p:nvSpPr>
        <p:spPr/>
        <p:txBody>
          <a:bodyPr>
            <a:normAutofit/>
          </a:bodyPr>
          <a:lstStyle/>
          <a:p>
            <a:r>
              <a:rPr lang="ar-SA" sz="3200" dirty="0" smtClean="0"/>
              <a:t>هي عبارات تصف نواتج التعلم المتوقعة، والتي يسعى المعلم إلى تحقيقها، ويطلق عليها </a:t>
            </a:r>
            <a:r>
              <a:rPr lang="ar-SA" sz="3200" dirty="0" smtClean="0">
                <a:solidFill>
                  <a:srgbClr val="C00000"/>
                </a:solidFill>
              </a:rPr>
              <a:t>الأهداف السلوكية</a:t>
            </a:r>
            <a:r>
              <a:rPr lang="ar-SA" sz="3200" dirty="0" smtClean="0"/>
              <a:t>.</a:t>
            </a:r>
          </a:p>
          <a:p>
            <a:pPr>
              <a:buNone/>
            </a:pPr>
            <a:endParaRPr lang="ar-SA" sz="3200" dirty="0" smtClean="0"/>
          </a:p>
          <a:p>
            <a:r>
              <a:rPr lang="ar-SA" sz="3200" dirty="0" smtClean="0"/>
              <a:t>تعتبر عملية تحديد الأهداف التدريسية كخطوة مبكرة في العملية التدريسية ضرورة للتسهيل على المعلم في معرفة ما ينوي تحقيقه، ويساعده في اختيار الطرق والأساليب المناسبة للتعلم، ويتعرف على الطريقة المناسبة لتقييم الطلبة.</a:t>
            </a:r>
            <a:endParaRPr lang="ar-SA" sz="32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p:txBody>
          <a:bodyPr/>
          <a:lstStyle/>
          <a:p>
            <a:pPr algn="ctr"/>
            <a:r>
              <a:rPr lang="ar-SA" dirty="0" smtClean="0">
                <a:solidFill>
                  <a:srgbClr val="C00000"/>
                </a:solidFill>
              </a:rPr>
              <a:t>مشكلات القياس في المجال الانفعالي</a:t>
            </a:r>
            <a:endParaRPr lang="ar-SA" dirty="0">
              <a:solidFill>
                <a:srgbClr val="C00000"/>
              </a:solidFill>
            </a:endParaRPr>
          </a:p>
        </p:txBody>
      </p:sp>
      <p:sp>
        <p:nvSpPr>
          <p:cNvPr id="2" name="عنصر نائب للمحتوى 1"/>
          <p:cNvSpPr>
            <a:spLocks noGrp="1"/>
          </p:cNvSpPr>
          <p:nvPr>
            <p:ph sz="quarter" idx="1"/>
          </p:nvPr>
        </p:nvSpPr>
        <p:spPr/>
        <p:txBody>
          <a:bodyPr>
            <a:normAutofit/>
          </a:bodyPr>
          <a:lstStyle/>
          <a:p>
            <a:pPr>
              <a:buFont typeface="Wingdings" pitchFamily="2" charset="2"/>
              <a:buChar char="ü"/>
            </a:pPr>
            <a:r>
              <a:rPr lang="ar-SA" dirty="0" smtClean="0"/>
              <a:t>صعوبة تحديد السمة المقاسة.</a:t>
            </a:r>
          </a:p>
          <a:p>
            <a:pPr>
              <a:buFont typeface="Wingdings" pitchFamily="2" charset="2"/>
              <a:buChar char="ü"/>
            </a:pPr>
            <a:r>
              <a:rPr lang="ar-SA" dirty="0" smtClean="0"/>
              <a:t>صعوبة إعداد مقاييس لقياس السمات في هذا المجال.</a:t>
            </a:r>
          </a:p>
          <a:p>
            <a:pPr>
              <a:buFont typeface="Wingdings" pitchFamily="2" charset="2"/>
              <a:buChar char="ü"/>
            </a:pPr>
            <a:r>
              <a:rPr lang="ar-SA" dirty="0" smtClean="0"/>
              <a:t>صعوبة تحليل وتفسير النتائج .</a:t>
            </a:r>
          </a:p>
          <a:p>
            <a:pPr>
              <a:buFont typeface="Wingdings" pitchFamily="2" charset="2"/>
              <a:buChar char="ü"/>
            </a:pPr>
            <a:r>
              <a:rPr lang="ar-SA" dirty="0" smtClean="0"/>
              <a:t>صعوبة صياغة الأهداف في المجال الانفعالي نظرا لتعقد السلوك.</a:t>
            </a:r>
          </a:p>
          <a:p>
            <a:pPr>
              <a:buFont typeface="Wingdings" pitchFamily="2" charset="2"/>
              <a:buChar char="ü"/>
            </a:pPr>
            <a:r>
              <a:rPr lang="ar-SA" dirty="0" smtClean="0"/>
              <a:t>عدم وجود دراسات تشير إلى صدق تصنيف مستويات الأهداف في هذا المجال.</a:t>
            </a:r>
          </a:p>
          <a:p>
            <a:pPr>
              <a:buFont typeface="Wingdings" pitchFamily="2" charset="2"/>
              <a:buChar char="ü"/>
            </a:pPr>
            <a:r>
              <a:rPr lang="ar-SA" dirty="0" smtClean="0"/>
              <a:t>تركيز اهتمام المعلمين على قياس الأهداف في المجال المعرفي.</a:t>
            </a:r>
          </a:p>
          <a:p>
            <a:pPr>
              <a:buFont typeface="Wingdings" pitchFamily="2" charset="2"/>
              <a:buChar char="ü"/>
            </a:pPr>
            <a:r>
              <a:rPr lang="ar-SA" dirty="0" smtClean="0"/>
              <a:t>تمتع السمات الانفعالية بدرجة ثبات منخفضة نسبيا وبشكل خاصة في الأعمار الصغيرة.</a:t>
            </a:r>
          </a:p>
          <a:p>
            <a:pPr>
              <a:buFont typeface="Wingdings" pitchFamily="2" charset="2"/>
              <a:buChar char="ü"/>
            </a:pPr>
            <a:r>
              <a:rPr lang="ar-SA" dirty="0" smtClean="0"/>
              <a:t>تأثر مقاييس السمات الانفعالية بالأخطاء الشخصية ، الرغبة الاجتماعية، التزييف.</a:t>
            </a:r>
            <a:endParaRPr lang="ar-SA"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p:txBody>
          <a:bodyPr/>
          <a:lstStyle/>
          <a:p>
            <a:pPr algn="ctr"/>
            <a:r>
              <a:rPr lang="ar-SA" dirty="0" smtClean="0">
                <a:solidFill>
                  <a:srgbClr val="C00000"/>
                </a:solidFill>
              </a:rPr>
              <a:t>تصنيف سمبسون لأهداف المجال الحركي</a:t>
            </a:r>
            <a:endParaRPr lang="ar-SA" dirty="0">
              <a:solidFill>
                <a:srgbClr val="C00000"/>
              </a:solidFill>
            </a:endParaRPr>
          </a:p>
        </p:txBody>
      </p:sp>
      <p:sp>
        <p:nvSpPr>
          <p:cNvPr id="2" name="عنصر نائب للمحتوى 1"/>
          <p:cNvSpPr>
            <a:spLocks noGrp="1"/>
          </p:cNvSpPr>
          <p:nvPr>
            <p:ph sz="quarter" idx="1"/>
          </p:nvPr>
        </p:nvSpPr>
        <p:spPr/>
        <p:txBody>
          <a:bodyPr/>
          <a:lstStyle/>
          <a:p>
            <a:pPr>
              <a:buNone/>
            </a:pPr>
            <a:r>
              <a:rPr lang="ar-SA" b="1" dirty="0" smtClean="0">
                <a:solidFill>
                  <a:srgbClr val="FF0000"/>
                </a:solidFill>
              </a:rPr>
              <a:t>ثالثاً:المجال الحركي: </a:t>
            </a:r>
            <a:r>
              <a:rPr lang="ar-SA" dirty="0" smtClean="0"/>
              <a:t>يصف هذا بالمهارات اليدوية والآلية، كالسباحة، الكتابة الرسم، ونحو ذلك من أنواع الأداء التي تتطلب التناسق الحركي النفسي والعصبي.</a:t>
            </a:r>
          </a:p>
          <a:p>
            <a:pPr>
              <a:buNone/>
            </a:pPr>
            <a:r>
              <a:rPr lang="ar-SA" b="1" dirty="0" smtClean="0"/>
              <a:t>وهناك سبع مستويات للأهداف وفقاً لتصنيف سمبسون (1966) وهي:</a:t>
            </a:r>
          </a:p>
          <a:p>
            <a:pPr>
              <a:buNone/>
            </a:pPr>
            <a:r>
              <a:rPr lang="ar-SA" b="1" dirty="0" smtClean="0">
                <a:solidFill>
                  <a:srgbClr val="0070C0"/>
                </a:solidFill>
              </a:rPr>
              <a:t>1- </a:t>
            </a:r>
            <a:r>
              <a:rPr lang="ar-SA" b="1" dirty="0" err="1" smtClean="0">
                <a:solidFill>
                  <a:srgbClr val="0070C0"/>
                </a:solidFill>
              </a:rPr>
              <a:t>الإستقبال</a:t>
            </a:r>
            <a:r>
              <a:rPr lang="ar-SA" b="1" dirty="0" smtClean="0">
                <a:solidFill>
                  <a:srgbClr val="0070C0"/>
                </a:solidFill>
              </a:rPr>
              <a:t>: </a:t>
            </a:r>
            <a:r>
              <a:rPr lang="ar-SA" sz="2400" dirty="0" smtClean="0"/>
              <a:t>هو </a:t>
            </a:r>
            <a:r>
              <a:rPr lang="ar-SA" sz="2400" dirty="0" err="1" smtClean="0"/>
              <a:t>هملية</a:t>
            </a:r>
            <a:r>
              <a:rPr lang="ar-SA" sz="2400" dirty="0" smtClean="0"/>
              <a:t> الادراك الحسي و </a:t>
            </a:r>
            <a:r>
              <a:rPr lang="ar-SA" sz="2400" dirty="0" smtClean="0"/>
              <a:t>مدى استعمال أعضاء الحس للحصول على أدوار تؤدي إلى النشاط الحركي مثل/ يكتشف، يتعرف على ، </a:t>
            </a:r>
            <a:r>
              <a:rPr lang="ar-SA" sz="2400" dirty="0" smtClean="0"/>
              <a:t>يميز(يتعرف </a:t>
            </a:r>
            <a:r>
              <a:rPr lang="ar-SA" sz="2400" dirty="0" smtClean="0"/>
              <a:t>الطالب على أركان الصلاة بطريقة صحيحة).</a:t>
            </a:r>
          </a:p>
          <a:p>
            <a:pPr>
              <a:buNone/>
            </a:pPr>
            <a:r>
              <a:rPr lang="ar-SA" sz="2800" b="1" dirty="0" smtClean="0">
                <a:solidFill>
                  <a:srgbClr val="0070C0"/>
                </a:solidFill>
              </a:rPr>
              <a:t>2- </a:t>
            </a:r>
            <a:r>
              <a:rPr lang="ar-SA" sz="2800" b="1" dirty="0" smtClean="0">
                <a:solidFill>
                  <a:srgbClr val="0070C0"/>
                </a:solidFill>
              </a:rPr>
              <a:t>التهيئة: </a:t>
            </a:r>
            <a:r>
              <a:rPr lang="ar-SA" sz="2400" dirty="0" smtClean="0"/>
              <a:t>يشير إلى استعداد الطالب للقيام بنوع معين من العمل ويشمل الميل المعرفي والعاطفي والجسمي. مثل/ يظهر، يستجيب، يحرك، يبدأ.</a:t>
            </a:r>
          </a:p>
          <a:p>
            <a:pPr>
              <a:buNone/>
            </a:pPr>
            <a:r>
              <a:rPr lang="ar-SA" sz="2400" dirty="0" smtClean="0"/>
              <a:t>(يظهر الطالب الاهتمام بنظافة الفصل).</a:t>
            </a:r>
            <a:endParaRPr lang="ar-SA"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p:txBody>
          <a:bodyPr/>
          <a:lstStyle/>
          <a:p>
            <a:pPr algn="ctr"/>
            <a:r>
              <a:rPr lang="ar-SA" dirty="0" smtClean="0">
                <a:solidFill>
                  <a:srgbClr val="C00000"/>
                </a:solidFill>
              </a:rPr>
              <a:t>تصنيف سمبسون لأهداف المجال الحركي</a:t>
            </a:r>
            <a:endParaRPr lang="ar-SA" dirty="0"/>
          </a:p>
        </p:txBody>
      </p:sp>
      <p:sp>
        <p:nvSpPr>
          <p:cNvPr id="2" name="عنصر نائب للمحتوى 1"/>
          <p:cNvSpPr>
            <a:spLocks noGrp="1"/>
          </p:cNvSpPr>
          <p:nvPr>
            <p:ph sz="quarter" idx="1"/>
          </p:nvPr>
        </p:nvSpPr>
        <p:spPr/>
        <p:txBody>
          <a:bodyPr/>
          <a:lstStyle/>
          <a:p>
            <a:pPr>
              <a:buNone/>
            </a:pPr>
            <a:r>
              <a:rPr lang="ar-SA" b="1" dirty="0" smtClean="0">
                <a:solidFill>
                  <a:srgbClr val="0070C0"/>
                </a:solidFill>
              </a:rPr>
              <a:t>3- الاستجابة الموجهة: </a:t>
            </a:r>
            <a:r>
              <a:rPr lang="ar-SA" dirty="0" smtClean="0"/>
              <a:t>هو تعلم </a:t>
            </a:r>
            <a:r>
              <a:rPr lang="ar-SA" dirty="0" smtClean="0"/>
              <a:t>المهارة المركبة </a:t>
            </a:r>
            <a:r>
              <a:rPr lang="ar-SA" dirty="0" smtClean="0"/>
              <a:t>بواسطة التقليد أو </a:t>
            </a:r>
            <a:r>
              <a:rPr lang="ar-SA" dirty="0" smtClean="0"/>
              <a:t>المحاولة و الخطأ في ظل معيار معين. </a:t>
            </a:r>
            <a:r>
              <a:rPr lang="ar-SA" dirty="0" smtClean="0"/>
              <a:t>مثل / يحلل، يطبق، </a:t>
            </a:r>
            <a:r>
              <a:rPr lang="ar-SA" dirty="0" smtClean="0"/>
              <a:t>ينظم. </a:t>
            </a:r>
            <a:r>
              <a:rPr lang="ar-SA" dirty="0" smtClean="0"/>
              <a:t>(أن يطبق الطالب صفة الوضوء بطريقة صحيحة.</a:t>
            </a:r>
          </a:p>
          <a:p>
            <a:pPr>
              <a:buNone/>
            </a:pPr>
            <a:r>
              <a:rPr lang="ar-SA" b="1" dirty="0" smtClean="0">
                <a:solidFill>
                  <a:srgbClr val="0070C0"/>
                </a:solidFill>
              </a:rPr>
              <a:t>4- الآلية أو التعويد: </a:t>
            </a:r>
            <a:r>
              <a:rPr lang="ar-SA" dirty="0" smtClean="0"/>
              <a:t>وذلك عندما تصبح الاستجابة التي تعلمها اعتيادية دون أدنى تعب وبشكل </a:t>
            </a:r>
            <a:r>
              <a:rPr lang="ar-SA" dirty="0" smtClean="0"/>
              <a:t>آلي بدون تعب.</a:t>
            </a:r>
            <a:endParaRPr lang="ar-SA" dirty="0" smtClean="0"/>
          </a:p>
          <a:p>
            <a:pPr>
              <a:buNone/>
            </a:pPr>
            <a:r>
              <a:rPr lang="ar-SA" dirty="0" smtClean="0"/>
              <a:t>مثل/يعمل، يفحص، </a:t>
            </a:r>
            <a:r>
              <a:rPr lang="ar-SA" dirty="0" smtClean="0"/>
              <a:t>يربط، </a:t>
            </a:r>
            <a:r>
              <a:rPr lang="ar-SA" dirty="0" smtClean="0"/>
              <a:t>يبني</a:t>
            </a:r>
            <a:r>
              <a:rPr lang="ar-SA" dirty="0" smtClean="0"/>
              <a:t>. </a:t>
            </a:r>
            <a:r>
              <a:rPr lang="ar-SA" dirty="0" smtClean="0"/>
              <a:t>( أن يقرأ الطالب القرآن الكريم بطريقة صحيحة).</a:t>
            </a:r>
          </a:p>
          <a:p>
            <a:pPr>
              <a:buNone/>
            </a:pPr>
            <a:r>
              <a:rPr lang="ar-SA" b="1" dirty="0" smtClean="0">
                <a:solidFill>
                  <a:srgbClr val="0070C0"/>
                </a:solidFill>
              </a:rPr>
              <a:t>5- الاستجابة العلنية المعقدة: </a:t>
            </a:r>
            <a:r>
              <a:rPr lang="ar-SA" dirty="0" smtClean="0"/>
              <a:t>قدرة الطالب على انجاز حركات معقدة نسبياً بدرجة عالية من التحكم والضبط وبأقصى سرعة وأكثر </a:t>
            </a:r>
            <a:r>
              <a:rPr lang="ar-SA" dirty="0" smtClean="0"/>
              <a:t>اتقاناً في مواقف مختلفة (يعدل-يلائم- ينوع)</a:t>
            </a:r>
            <a:endParaRPr lang="ar-SA" dirty="0" smtClean="0"/>
          </a:p>
          <a:p>
            <a:pPr>
              <a:buNone/>
            </a:pPr>
            <a:r>
              <a:rPr lang="ar-SA" dirty="0" smtClean="0"/>
              <a:t>( أن يقرأ الطالب القصيدة الشعرية دون أخطاء).</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p:txBody>
          <a:bodyPr/>
          <a:lstStyle/>
          <a:p>
            <a:pPr algn="ctr"/>
            <a:r>
              <a:rPr lang="ar-SA" dirty="0" smtClean="0">
                <a:solidFill>
                  <a:srgbClr val="C00000"/>
                </a:solidFill>
              </a:rPr>
              <a:t>تصنيف سمبسون لأهداف المجال الحركي</a:t>
            </a:r>
            <a:endParaRPr lang="ar-SA" dirty="0"/>
          </a:p>
        </p:txBody>
      </p:sp>
      <p:sp>
        <p:nvSpPr>
          <p:cNvPr id="2" name="عنصر نائب للمحتوى 1"/>
          <p:cNvSpPr>
            <a:spLocks noGrp="1"/>
          </p:cNvSpPr>
          <p:nvPr>
            <p:ph sz="quarter" idx="1"/>
          </p:nvPr>
        </p:nvSpPr>
        <p:spPr/>
        <p:txBody>
          <a:bodyPr/>
          <a:lstStyle/>
          <a:p>
            <a:pPr>
              <a:buNone/>
            </a:pPr>
            <a:r>
              <a:rPr lang="ar-SA" b="1" dirty="0" smtClean="0">
                <a:solidFill>
                  <a:srgbClr val="0070C0"/>
                </a:solidFill>
              </a:rPr>
              <a:t>6- المواءمة أو التكيف: </a:t>
            </a:r>
            <a:r>
              <a:rPr lang="ar-SA" dirty="0" smtClean="0"/>
              <a:t>أن يكون قادراً على إعادة تشكيل السلوك الحركي بما يتناسب مع الأوضاع الجديدة.</a:t>
            </a:r>
          </a:p>
          <a:p>
            <a:pPr>
              <a:buNone/>
            </a:pPr>
            <a:r>
              <a:rPr lang="ar-SA" dirty="0" smtClean="0"/>
              <a:t>( ينوع-يعدل-ينقح..).</a:t>
            </a:r>
          </a:p>
          <a:p>
            <a:pPr>
              <a:buNone/>
            </a:pPr>
            <a:endParaRPr lang="ar-SA" dirty="0" smtClean="0"/>
          </a:p>
          <a:p>
            <a:pPr>
              <a:buNone/>
            </a:pPr>
            <a:r>
              <a:rPr lang="ar-SA" b="1" dirty="0" smtClean="0">
                <a:solidFill>
                  <a:srgbClr val="0070C0"/>
                </a:solidFill>
              </a:rPr>
              <a:t>7- الأصالة: </a:t>
            </a:r>
            <a:r>
              <a:rPr lang="ar-SA" dirty="0" smtClean="0"/>
              <a:t>أن يطور سلوكاً حركياً يشير إلى وصوله إلى درجة الإبداع والابتكار وإيجاد أنماط جديدة من الحركات تناسب مشكلة خاصة.مثل: ينظم، يبتكر، </a:t>
            </a:r>
            <a:r>
              <a:rPr lang="ar-SA" dirty="0" smtClean="0"/>
              <a:t>يبدع</a:t>
            </a:r>
            <a:r>
              <a:rPr lang="ar-SA" dirty="0" smtClean="0"/>
              <a:t>- يصمم</a:t>
            </a:r>
            <a:endParaRPr lang="ar-SA" dirty="0" smtClean="0"/>
          </a:p>
          <a:p>
            <a:pPr>
              <a:buNone/>
            </a:pPr>
            <a:r>
              <a:rPr lang="ar-SA" dirty="0" smtClean="0">
                <a:solidFill>
                  <a:srgbClr val="FFC000"/>
                </a:solidFill>
              </a:rPr>
              <a:t>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57200" y="714356"/>
            <a:ext cx="7829576" cy="5759596"/>
          </a:xfrm>
        </p:spPr>
        <p:txBody>
          <a:bodyPr/>
          <a:lstStyle/>
          <a:p>
            <a:pPr>
              <a:buNone/>
            </a:pPr>
            <a:endParaRPr lang="ar-SA" dirty="0" smtClean="0"/>
          </a:p>
          <a:p>
            <a:pPr>
              <a:buNone/>
            </a:pPr>
            <a:endParaRPr lang="ar-SA" dirty="0" smtClean="0"/>
          </a:p>
          <a:p>
            <a:pPr>
              <a:buNone/>
            </a:pPr>
            <a:endParaRPr lang="ar-SA" dirty="0" smtClean="0"/>
          </a:p>
          <a:p>
            <a:pPr>
              <a:buNone/>
            </a:pPr>
            <a:endParaRPr lang="ar-SA" dirty="0" smtClean="0"/>
          </a:p>
          <a:p>
            <a:pPr algn="ctr">
              <a:buNone/>
            </a:pPr>
            <a:r>
              <a:rPr lang="ar-SA" sz="5400" dirty="0" smtClean="0">
                <a:solidFill>
                  <a:srgbClr val="FF0000"/>
                </a:solidFill>
                <a:latin typeface="Arial" pitchFamily="34" charset="0"/>
                <a:cs typeface="Arial" pitchFamily="34" charset="0"/>
              </a:rPr>
              <a:t>نشاط تطبيقي لصياغة الأهداف السلوكية</a:t>
            </a:r>
            <a:endParaRPr lang="ar-SA" sz="5400" dirty="0">
              <a:solidFill>
                <a:srgbClr val="FF0000"/>
              </a:solidFill>
              <a:latin typeface="Arial" pitchFamily="34" charset="0"/>
              <a:cs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7829576" cy="1428736"/>
          </a:xfrm>
        </p:spPr>
        <p:txBody>
          <a:bodyPr>
            <a:normAutofit fontScale="90000"/>
          </a:bodyPr>
          <a:lstStyle/>
          <a:p>
            <a:pPr algn="ct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solidFill>
                  <a:srgbClr val="FF0000"/>
                </a:solidFill>
              </a:rPr>
              <a:t>أمامك عدة أهداف سلوكية خاطئة الصياغة.المطلوب أعيدي صياغة كل هدف بالطريقة الصحيحة.</a:t>
            </a:r>
            <a:r>
              <a:rPr lang="en-US" dirty="0" smtClean="0"/>
              <a:t/>
            </a:r>
            <a:br>
              <a:rPr lang="en-US" dirty="0" smtClean="0"/>
            </a:br>
            <a:endParaRPr lang="ar-SA" dirty="0"/>
          </a:p>
        </p:txBody>
      </p:sp>
      <p:sp>
        <p:nvSpPr>
          <p:cNvPr id="3" name="عنصر نائب للمحتوى 2"/>
          <p:cNvSpPr>
            <a:spLocks noGrp="1"/>
          </p:cNvSpPr>
          <p:nvPr>
            <p:ph sz="quarter" idx="1"/>
          </p:nvPr>
        </p:nvSpPr>
        <p:spPr/>
        <p:txBody>
          <a:bodyPr/>
          <a:lstStyle/>
          <a:p>
            <a:pPr marL="514350" indent="-514350">
              <a:buFont typeface="+mj-lt"/>
              <a:buAutoNum type="arabicParenR"/>
            </a:pPr>
            <a:r>
              <a:rPr lang="ar-SA" sz="2800" dirty="0" smtClean="0"/>
              <a:t>أن أبين للتلميذ معاني المفردات التالية.</a:t>
            </a:r>
          </a:p>
          <a:p>
            <a:pPr marL="514350" indent="-514350">
              <a:buFont typeface="+mj-lt"/>
              <a:buAutoNum type="arabicParenR"/>
            </a:pPr>
            <a:r>
              <a:rPr lang="ar-SA" sz="2800" dirty="0" smtClean="0"/>
              <a:t> أن يستنتج التلميذ وجود الهواء من حولنا.</a:t>
            </a:r>
          </a:p>
          <a:p>
            <a:pPr marL="514350" indent="-514350">
              <a:buFont typeface="+mj-lt"/>
              <a:buAutoNum type="arabicParenR"/>
            </a:pPr>
            <a:r>
              <a:rPr lang="ar-SA" sz="2800" dirty="0" smtClean="0"/>
              <a:t> أن يذكر التلميذ أن الضمة علامة رفع الاسم المفرد.</a:t>
            </a:r>
          </a:p>
          <a:p>
            <a:pPr marL="514350" indent="-514350">
              <a:buFont typeface="+mj-lt"/>
              <a:buAutoNum type="arabicParenR"/>
            </a:pPr>
            <a:r>
              <a:rPr lang="ar-SA" sz="2800" dirty="0" smtClean="0"/>
              <a:t> أن يتمكن التلميذ من كتابة حرف الطاء كتابة صحيحة.</a:t>
            </a:r>
          </a:p>
          <a:p>
            <a:pPr marL="514350" indent="-514350">
              <a:buFont typeface="+mj-lt"/>
              <a:buAutoNum type="arabicParenR"/>
            </a:pPr>
            <a:r>
              <a:rPr lang="ar-SA" sz="2800" dirty="0" smtClean="0"/>
              <a:t> أن يحب التلميذ القرآن الكريم.</a:t>
            </a:r>
          </a:p>
          <a:p>
            <a:pPr marL="514350" indent="-514350">
              <a:buFont typeface="+mj-lt"/>
              <a:buAutoNum type="arabicParenR"/>
            </a:pPr>
            <a:r>
              <a:rPr lang="ar-SA" sz="2800" dirty="0" smtClean="0"/>
              <a:t> أن يفهم التلميذ الفرق بين اللام الشمسية </a:t>
            </a:r>
            <a:r>
              <a:rPr lang="ar-SA" sz="2800" dirty="0" err="1" smtClean="0"/>
              <a:t>و</a:t>
            </a:r>
            <a:r>
              <a:rPr lang="ar-SA" sz="2800" dirty="0" smtClean="0"/>
              <a:t> اللام القمرية.</a:t>
            </a:r>
          </a:p>
          <a:p>
            <a:pPr marL="514350" indent="-514350">
              <a:buFont typeface="+mj-lt"/>
              <a:buAutoNum type="arabicParenR"/>
            </a:pPr>
            <a:r>
              <a:rPr lang="ar-SA" sz="2800" dirty="0" smtClean="0"/>
              <a:t> أن يعين التلميذ الفاعل في القطعة </a:t>
            </a:r>
            <a:r>
              <a:rPr lang="ar-SA" sz="2800" dirty="0" err="1" smtClean="0"/>
              <a:t>و</a:t>
            </a:r>
            <a:r>
              <a:rPr lang="ar-SA" sz="2800" dirty="0" smtClean="0"/>
              <a:t> يضبطه بالشكل.</a:t>
            </a:r>
          </a:p>
          <a:p>
            <a:pPr>
              <a:buNone/>
            </a:pPr>
            <a:endParaRPr lang="ar-SA" dirty="0" smtClean="0"/>
          </a:p>
          <a:p>
            <a:pPr>
              <a:buNone/>
            </a:pPr>
            <a:endParaRPr lang="ar-SA" dirty="0" smtClean="0"/>
          </a:p>
          <a:p>
            <a:pPr>
              <a:buNone/>
            </a:pPr>
            <a:r>
              <a:rPr lang="ar-SA" dirty="0" smtClean="0">
                <a:solidFill>
                  <a:srgbClr val="00B050"/>
                </a:solidFill>
              </a:rPr>
              <a:t>                               الحل الصحيح</a:t>
            </a:r>
            <a:endParaRPr lang="ar-SA" dirty="0">
              <a:solidFill>
                <a:srgbClr val="00B050"/>
              </a:solidFill>
            </a:endParaRPr>
          </a:p>
        </p:txBody>
      </p:sp>
      <p:sp>
        <p:nvSpPr>
          <p:cNvPr id="4" name="سهم للأسفل 3"/>
          <p:cNvSpPr/>
          <p:nvPr/>
        </p:nvSpPr>
        <p:spPr>
          <a:xfrm>
            <a:off x="3714744" y="5857892"/>
            <a:ext cx="428628" cy="5715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57200" y="500042"/>
            <a:ext cx="7467600" cy="5973910"/>
          </a:xfrm>
        </p:spPr>
        <p:txBody>
          <a:bodyPr>
            <a:normAutofit/>
          </a:bodyPr>
          <a:lstStyle/>
          <a:p>
            <a:pPr lvl="0">
              <a:buNone/>
            </a:pPr>
            <a:r>
              <a:rPr lang="ar-SA" sz="2800" dirty="0" smtClean="0"/>
              <a:t>1/ أن أبين للتلميذ معاني المفردات التالية</a:t>
            </a:r>
            <a:r>
              <a:rPr lang="ar-SA" sz="2800" dirty="0" smtClean="0">
                <a:solidFill>
                  <a:srgbClr val="FF0000"/>
                </a:solidFill>
              </a:rPr>
              <a:t>.( خطأ: الهدف لنواتج تعلم التلميذ).</a:t>
            </a:r>
            <a:endParaRPr lang="en-US" sz="2800" dirty="0" smtClean="0">
              <a:solidFill>
                <a:srgbClr val="FF0000"/>
              </a:solidFill>
            </a:endParaRPr>
          </a:p>
          <a:p>
            <a:pPr lvl="0"/>
            <a:r>
              <a:rPr lang="ar-SA" sz="2800" dirty="0" smtClean="0">
                <a:solidFill>
                  <a:srgbClr val="00B0F0"/>
                </a:solidFill>
              </a:rPr>
              <a:t>أن يفسر التلميذ معاني المفردات التالية.</a:t>
            </a:r>
            <a:endParaRPr lang="en-US" sz="2800" dirty="0" smtClean="0">
              <a:solidFill>
                <a:srgbClr val="00B0F0"/>
              </a:solidFill>
            </a:endParaRPr>
          </a:p>
          <a:p>
            <a:pPr lvl="0">
              <a:buNone/>
            </a:pPr>
            <a:r>
              <a:rPr lang="ar-SA" sz="2800" dirty="0" smtClean="0"/>
              <a:t>2/ أن يستنتج التلميذ وجود الهواء من حولنا</a:t>
            </a:r>
            <a:r>
              <a:rPr lang="ar-SA" sz="2800" dirty="0" smtClean="0">
                <a:solidFill>
                  <a:srgbClr val="FF0000"/>
                </a:solidFill>
              </a:rPr>
              <a:t>.( خطأ/ الفعل غير قابل للقياس).</a:t>
            </a:r>
            <a:endParaRPr lang="en-US" sz="2800" dirty="0" smtClean="0">
              <a:solidFill>
                <a:srgbClr val="FF0000"/>
              </a:solidFill>
            </a:endParaRPr>
          </a:p>
          <a:p>
            <a:pPr lvl="0"/>
            <a:r>
              <a:rPr lang="ar-SA" sz="2800" dirty="0" smtClean="0">
                <a:solidFill>
                  <a:srgbClr val="00B0F0"/>
                </a:solidFill>
              </a:rPr>
              <a:t>أن يدلل التلميذ وجود الهواء من حولنا.</a:t>
            </a:r>
            <a:endParaRPr lang="en-US" sz="2800" dirty="0" smtClean="0"/>
          </a:p>
          <a:p>
            <a:pPr lvl="0">
              <a:buNone/>
            </a:pPr>
            <a:r>
              <a:rPr lang="ar-SA" sz="2800" dirty="0" smtClean="0"/>
              <a:t>3/ أن يذكر التلميذ أن الضمة علامة رفع الاسم المفرد</a:t>
            </a:r>
            <a:r>
              <a:rPr lang="ar-SA" sz="2800" dirty="0" smtClean="0">
                <a:solidFill>
                  <a:srgbClr val="FF0000"/>
                </a:solidFill>
              </a:rPr>
              <a:t>.(خطأ: </a:t>
            </a:r>
            <a:r>
              <a:rPr lang="ar-SA" sz="2800" dirty="0" err="1" smtClean="0">
                <a:solidFill>
                  <a:srgbClr val="FF0000"/>
                </a:solidFill>
              </a:rPr>
              <a:t>لايذكر</a:t>
            </a:r>
            <a:r>
              <a:rPr lang="ar-SA" sz="2800" dirty="0" smtClean="0">
                <a:solidFill>
                  <a:srgbClr val="FF0000"/>
                </a:solidFill>
              </a:rPr>
              <a:t> الجواب في الهدف).</a:t>
            </a:r>
            <a:endParaRPr lang="en-US" sz="2800" dirty="0" smtClean="0">
              <a:solidFill>
                <a:srgbClr val="FF0000"/>
              </a:solidFill>
            </a:endParaRPr>
          </a:p>
          <a:p>
            <a:pPr lvl="0"/>
            <a:r>
              <a:rPr lang="ar-SA" sz="2800" dirty="0" smtClean="0">
                <a:solidFill>
                  <a:srgbClr val="00B0F0"/>
                </a:solidFill>
              </a:rPr>
              <a:t>أن يذكر التلميذ علامة رفع الاسم المفرد.</a:t>
            </a:r>
            <a:endParaRPr lang="en-US" sz="2800" dirty="0" smtClean="0">
              <a:solidFill>
                <a:srgbClr val="00B0F0"/>
              </a:solidFill>
            </a:endParaRPr>
          </a:p>
          <a:p>
            <a:pPr lvl="0">
              <a:buNone/>
            </a:pPr>
            <a:r>
              <a:rPr lang="ar-SA" sz="2800" dirty="0" smtClean="0"/>
              <a:t>4/ أن يتمكن التلميذ من كتابة حرف الطاء كتابة صحيحة</a:t>
            </a:r>
            <a:r>
              <a:rPr lang="ar-SA" sz="2800" dirty="0" smtClean="0">
                <a:solidFill>
                  <a:srgbClr val="FF0000"/>
                </a:solidFill>
              </a:rPr>
              <a:t>.( خطأ: الهدف يجب </a:t>
            </a:r>
            <a:r>
              <a:rPr lang="ar-SA" sz="2800" dirty="0" err="1" smtClean="0">
                <a:solidFill>
                  <a:srgbClr val="FF0000"/>
                </a:solidFill>
              </a:rPr>
              <a:t>ان</a:t>
            </a:r>
            <a:r>
              <a:rPr lang="ar-SA" sz="2800" dirty="0" smtClean="0">
                <a:solidFill>
                  <a:srgbClr val="FF0000"/>
                </a:solidFill>
              </a:rPr>
              <a:t> يكون موجز)</a:t>
            </a:r>
            <a:endParaRPr lang="en-US" sz="2800" dirty="0" smtClean="0">
              <a:solidFill>
                <a:srgbClr val="FF0000"/>
              </a:solidFill>
            </a:endParaRPr>
          </a:p>
          <a:p>
            <a:pPr lvl="0"/>
            <a:r>
              <a:rPr lang="ar-SA" sz="2800" dirty="0" smtClean="0">
                <a:solidFill>
                  <a:srgbClr val="00B0F0"/>
                </a:solidFill>
              </a:rPr>
              <a:t>أن يكتب الطالب حرف الطاء كتابة صحيحة.</a:t>
            </a:r>
            <a:endParaRPr lang="en-US" sz="2800" dirty="0" smtClean="0">
              <a:solidFill>
                <a:srgbClr val="00B0F0"/>
              </a:solidFill>
            </a:endParaRPr>
          </a:p>
          <a:p>
            <a:endParaRPr lang="ar-SA"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57200" y="714356"/>
            <a:ext cx="7467600" cy="5759596"/>
          </a:xfrm>
        </p:spPr>
        <p:txBody>
          <a:bodyPr/>
          <a:lstStyle/>
          <a:p>
            <a:pPr lvl="0">
              <a:buNone/>
            </a:pPr>
            <a:r>
              <a:rPr lang="ar-SA" sz="2800" dirty="0" smtClean="0"/>
              <a:t>5/ أن يحب التلميذ القرآن الكريم</a:t>
            </a:r>
            <a:r>
              <a:rPr lang="ar-SA" sz="2800" dirty="0" smtClean="0">
                <a:solidFill>
                  <a:srgbClr val="FF0000"/>
                </a:solidFill>
              </a:rPr>
              <a:t>. (خطأ: الفعل غير قابل للقياس)</a:t>
            </a:r>
            <a:endParaRPr lang="en-US" sz="2800" dirty="0" smtClean="0">
              <a:solidFill>
                <a:srgbClr val="FF0000"/>
              </a:solidFill>
            </a:endParaRPr>
          </a:p>
          <a:p>
            <a:pPr lvl="0"/>
            <a:r>
              <a:rPr lang="ar-SA" sz="2800" dirty="0" smtClean="0">
                <a:solidFill>
                  <a:srgbClr val="00B0F0"/>
                </a:solidFill>
              </a:rPr>
              <a:t>أن يذكر التلميذ أهمية القران الكريم في حياتنا.</a:t>
            </a:r>
            <a:endParaRPr lang="en-US" sz="2800" dirty="0" smtClean="0">
              <a:solidFill>
                <a:srgbClr val="00B0F0"/>
              </a:solidFill>
            </a:endParaRPr>
          </a:p>
          <a:p>
            <a:pPr lvl="0">
              <a:buNone/>
            </a:pPr>
            <a:r>
              <a:rPr lang="ar-SA" sz="2800" dirty="0" smtClean="0"/>
              <a:t>6/ أن يفهم التلميذ الفرق بين اللام الشمسية </a:t>
            </a:r>
            <a:r>
              <a:rPr lang="ar-SA" sz="2800" dirty="0" err="1" smtClean="0"/>
              <a:t>و</a:t>
            </a:r>
            <a:r>
              <a:rPr lang="ar-SA" sz="2800" dirty="0" smtClean="0"/>
              <a:t> اللام القمرية</a:t>
            </a:r>
            <a:r>
              <a:rPr lang="ar-SA" sz="2800" dirty="0" smtClean="0">
                <a:solidFill>
                  <a:srgbClr val="FF0000"/>
                </a:solidFill>
              </a:rPr>
              <a:t>.(الفعل عام غير قابل للقياس)</a:t>
            </a:r>
            <a:endParaRPr lang="en-US" sz="2800" dirty="0" smtClean="0">
              <a:solidFill>
                <a:srgbClr val="FF0000"/>
              </a:solidFill>
            </a:endParaRPr>
          </a:p>
          <a:p>
            <a:pPr lvl="0"/>
            <a:r>
              <a:rPr lang="ar-SA" sz="2800" dirty="0" smtClean="0">
                <a:solidFill>
                  <a:srgbClr val="00B0F0"/>
                </a:solidFill>
              </a:rPr>
              <a:t>أن يقارن التلميذ بين اللام الشمسية والقمرية.</a:t>
            </a:r>
            <a:endParaRPr lang="en-US" sz="2800" dirty="0" smtClean="0">
              <a:solidFill>
                <a:srgbClr val="00B0F0"/>
              </a:solidFill>
            </a:endParaRPr>
          </a:p>
          <a:p>
            <a:pPr lvl="0">
              <a:buNone/>
            </a:pPr>
            <a:r>
              <a:rPr lang="ar-SA" sz="2800" dirty="0" smtClean="0"/>
              <a:t>7/ أن يعين التلميذ الفاعل في القطعة </a:t>
            </a:r>
            <a:r>
              <a:rPr lang="ar-SA" sz="2800" dirty="0" err="1" smtClean="0"/>
              <a:t>و</a:t>
            </a:r>
            <a:r>
              <a:rPr lang="ar-SA" sz="2800" dirty="0" smtClean="0"/>
              <a:t> يضبطه بالشكل </a:t>
            </a:r>
            <a:r>
              <a:rPr lang="ar-SA" sz="2800" dirty="0" smtClean="0">
                <a:solidFill>
                  <a:srgbClr val="FF0000"/>
                </a:solidFill>
              </a:rPr>
              <a:t>).( خطأ/ الهدف يجب أن يحتوي على مهارة واحدة فقط)</a:t>
            </a:r>
            <a:r>
              <a:rPr lang="ar-SA" sz="2800" dirty="0" smtClean="0"/>
              <a:t>- </a:t>
            </a:r>
            <a:r>
              <a:rPr lang="ar-SA" sz="2800" dirty="0" err="1" smtClean="0"/>
              <a:t>و</a:t>
            </a:r>
            <a:r>
              <a:rPr lang="ar-SA" sz="2800" dirty="0" smtClean="0"/>
              <a:t> يجب أن نقسمه إلى هدفين .</a:t>
            </a:r>
            <a:endParaRPr lang="en-US" sz="2800" dirty="0" smtClean="0"/>
          </a:p>
          <a:p>
            <a:pPr lvl="0"/>
            <a:r>
              <a:rPr lang="ar-SA" sz="2800" dirty="0" smtClean="0">
                <a:solidFill>
                  <a:srgbClr val="00B0F0"/>
                </a:solidFill>
              </a:rPr>
              <a:t>أن يعين التلميذ الفاعل في النص.</a:t>
            </a:r>
            <a:endParaRPr lang="en-US" sz="2800" dirty="0" smtClean="0">
              <a:solidFill>
                <a:srgbClr val="00B0F0"/>
              </a:solidFill>
            </a:endParaRPr>
          </a:p>
          <a:p>
            <a:pPr lvl="0"/>
            <a:r>
              <a:rPr lang="ar-SA" sz="2800" dirty="0" smtClean="0">
                <a:solidFill>
                  <a:srgbClr val="00B0F0"/>
                </a:solidFill>
              </a:rPr>
              <a:t>أن يضبط الطالب الفاعل الموجود بالقطعة بالشكل.</a:t>
            </a:r>
            <a:endParaRPr lang="en-US" sz="2800" dirty="0" smtClean="0">
              <a:solidFill>
                <a:srgbClr val="00B0F0"/>
              </a:solidFill>
            </a:endParaRPr>
          </a:p>
          <a:p>
            <a:pPr>
              <a:buNone/>
            </a:pPr>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p:txBody>
          <a:bodyPr/>
          <a:lstStyle/>
          <a:p>
            <a:pPr algn="ctr"/>
            <a:r>
              <a:rPr lang="ar-SA" b="1" dirty="0" smtClean="0">
                <a:solidFill>
                  <a:srgbClr val="C00000"/>
                </a:solidFill>
              </a:rPr>
              <a:t>عناصر الهدف التدريسي </a:t>
            </a:r>
            <a:endParaRPr lang="ar-SA" b="1" dirty="0">
              <a:solidFill>
                <a:srgbClr val="C00000"/>
              </a:solidFill>
            </a:endParaRPr>
          </a:p>
        </p:txBody>
      </p:sp>
      <p:sp>
        <p:nvSpPr>
          <p:cNvPr id="2" name="عنصر نائب للمحتوى 1"/>
          <p:cNvSpPr>
            <a:spLocks noGrp="1"/>
          </p:cNvSpPr>
          <p:nvPr>
            <p:ph sz="quarter" idx="1"/>
          </p:nvPr>
        </p:nvSpPr>
        <p:spPr/>
        <p:txBody>
          <a:bodyPr>
            <a:normAutofit/>
          </a:bodyPr>
          <a:lstStyle/>
          <a:p>
            <a:pPr marL="624078" indent="-514350">
              <a:buFont typeface="+mj-lt"/>
              <a:buAutoNum type="arabicPeriod"/>
            </a:pPr>
            <a:r>
              <a:rPr lang="ar-SA" sz="2800" b="1" dirty="0" smtClean="0">
                <a:solidFill>
                  <a:schemeClr val="accent2"/>
                </a:solidFill>
              </a:rPr>
              <a:t>ناتج التعلم أو السلوك النهائي</a:t>
            </a:r>
            <a:r>
              <a:rPr lang="ar-SA" sz="2800" dirty="0" smtClean="0">
                <a:solidFill>
                  <a:schemeClr val="accent2"/>
                </a:solidFill>
              </a:rPr>
              <a:t>: </a:t>
            </a:r>
            <a:r>
              <a:rPr lang="ar-SA" sz="2800" dirty="0" smtClean="0"/>
              <a:t>هو عبارة عن </a:t>
            </a:r>
            <a:r>
              <a:rPr lang="ar-SA" sz="2800" dirty="0" smtClean="0">
                <a:solidFill>
                  <a:srgbClr val="0070C0"/>
                </a:solidFill>
              </a:rPr>
              <a:t>السلوك</a:t>
            </a:r>
            <a:r>
              <a:rPr lang="ar-SA" sz="2800" dirty="0" smtClean="0"/>
              <a:t> الذي يقوم </a:t>
            </a:r>
            <a:r>
              <a:rPr lang="ar-SA" sz="2800" dirty="0" err="1" smtClean="0"/>
              <a:t>به</a:t>
            </a:r>
            <a:r>
              <a:rPr lang="ar-SA" sz="2800" dirty="0" smtClean="0"/>
              <a:t> الطالب وذلك نتيجة حدوث التعلم ويمكن ملاحظته وقياسه</a:t>
            </a:r>
          </a:p>
          <a:p>
            <a:pPr marL="624078" indent="-514350">
              <a:buNone/>
            </a:pPr>
            <a:r>
              <a:rPr lang="ar-SA" sz="2800" dirty="0" smtClean="0">
                <a:solidFill>
                  <a:schemeClr val="bg2">
                    <a:lumMod val="25000"/>
                  </a:schemeClr>
                </a:solidFill>
              </a:rPr>
              <a:t>ضرورة التعبير عنه بأفعال سلوكية: </a:t>
            </a:r>
            <a:r>
              <a:rPr lang="ar-SA" sz="2800" dirty="0" smtClean="0"/>
              <a:t>مثل: يكتب ، يقرأ ، يميز، يقارن، يفسر، يعد...الخ</a:t>
            </a:r>
          </a:p>
          <a:p>
            <a:pPr marL="624078" indent="-514350">
              <a:buNone/>
            </a:pPr>
            <a:r>
              <a:rPr lang="ar-SA" dirty="0" smtClean="0">
                <a:solidFill>
                  <a:srgbClr val="C00000"/>
                </a:solidFill>
              </a:rPr>
              <a:t>ويجب تجنب الأفعال المستترة مثل يعرف، يفهم، يدرك...</a:t>
            </a:r>
          </a:p>
          <a:p>
            <a:pPr marL="624078" indent="-514350">
              <a:buNone/>
            </a:pPr>
            <a:r>
              <a:rPr lang="ar-SA" sz="2800" dirty="0" smtClean="0"/>
              <a:t>أيضاً يتم تحديد </a:t>
            </a:r>
            <a:r>
              <a:rPr lang="ar-SA" sz="2800" dirty="0" smtClean="0">
                <a:solidFill>
                  <a:srgbClr val="0070C0"/>
                </a:solidFill>
              </a:rPr>
              <a:t>المحتوى التعليمي</a:t>
            </a:r>
            <a:r>
              <a:rPr lang="ar-SA" sz="2800" dirty="0" smtClean="0"/>
              <a:t>. مثال/ أن يرسم الجهاز الهضمي..</a:t>
            </a:r>
          </a:p>
          <a:p>
            <a:pPr marL="624078" indent="-514350">
              <a:buNone/>
            </a:pPr>
            <a:r>
              <a:rPr lang="ar-SA" sz="2800" dirty="0" smtClean="0"/>
              <a:t>عملية الرسم هي السلوك،، الجهاز الهضمي هي المحتوى.</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sz="quarter" idx="1"/>
          </p:nvPr>
        </p:nvSpPr>
        <p:spPr>
          <a:xfrm>
            <a:off x="457200" y="1000108"/>
            <a:ext cx="7467600" cy="5473844"/>
          </a:xfrm>
        </p:spPr>
        <p:txBody>
          <a:bodyPr>
            <a:normAutofit lnSpcReduction="10000"/>
          </a:bodyPr>
          <a:lstStyle/>
          <a:p>
            <a:pPr>
              <a:buNone/>
            </a:pPr>
            <a:r>
              <a:rPr lang="ar-SA" b="1" dirty="0" smtClean="0">
                <a:solidFill>
                  <a:srgbClr val="0070C0"/>
                </a:solidFill>
              </a:rPr>
              <a:t>2- </a:t>
            </a:r>
            <a:r>
              <a:rPr lang="ar-SA" sz="2800" b="1" dirty="0" smtClean="0">
                <a:solidFill>
                  <a:srgbClr val="0070C0"/>
                </a:solidFill>
              </a:rPr>
              <a:t>المعيار (المحك): </a:t>
            </a:r>
            <a:r>
              <a:rPr lang="ar-SA" sz="2800" dirty="0" smtClean="0"/>
              <a:t>هو مستوى الأداء المقبول لناتج التعلم، والذي نحكم من خلاله على مدى تحقق الهدف التدريسي.</a:t>
            </a:r>
          </a:p>
          <a:p>
            <a:pPr>
              <a:buNone/>
            </a:pPr>
            <a:r>
              <a:rPr lang="ar-SA" sz="2800" dirty="0" smtClean="0">
                <a:solidFill>
                  <a:srgbClr val="C00000"/>
                </a:solidFill>
              </a:rPr>
              <a:t>مثال/</a:t>
            </a:r>
          </a:p>
          <a:p>
            <a:pPr>
              <a:buFont typeface="Arial" pitchFamily="34" charset="0"/>
              <a:buChar char="•"/>
            </a:pPr>
            <a:r>
              <a:rPr lang="ar-SA" sz="2800" dirty="0" smtClean="0">
                <a:solidFill>
                  <a:schemeClr val="tx1">
                    <a:lumMod val="75000"/>
                    <a:lumOff val="25000"/>
                  </a:schemeClr>
                </a:solidFill>
              </a:rPr>
              <a:t>أن يطبع 45 كلمة في الدقيقة.</a:t>
            </a:r>
          </a:p>
          <a:p>
            <a:pPr>
              <a:buFont typeface="Arial" pitchFamily="34" charset="0"/>
              <a:buChar char="•"/>
            </a:pPr>
            <a:r>
              <a:rPr lang="ar-SA" sz="2800" dirty="0" smtClean="0">
                <a:solidFill>
                  <a:schemeClr val="tx1">
                    <a:lumMod val="75000"/>
                    <a:lumOff val="25000"/>
                  </a:schemeClr>
                </a:solidFill>
              </a:rPr>
              <a:t>أن يجيب على 95% من الطلبة على السؤال إجابة صحيحة.</a:t>
            </a:r>
          </a:p>
          <a:p>
            <a:pPr>
              <a:buFont typeface="Arial" pitchFamily="34" charset="0"/>
              <a:buChar char="•"/>
            </a:pPr>
            <a:r>
              <a:rPr lang="ar-SA" sz="2800" dirty="0" smtClean="0">
                <a:solidFill>
                  <a:schemeClr val="tx1">
                    <a:lumMod val="75000"/>
                    <a:lumOff val="25000"/>
                  </a:schemeClr>
                </a:solidFill>
              </a:rPr>
              <a:t>أن يتقن الوضوء.</a:t>
            </a:r>
          </a:p>
          <a:p>
            <a:pPr>
              <a:buNone/>
            </a:pPr>
            <a:r>
              <a:rPr lang="ar-SA" sz="2800" b="1" dirty="0" smtClean="0">
                <a:solidFill>
                  <a:srgbClr val="0070C0"/>
                </a:solidFill>
              </a:rPr>
              <a:t>3- الشروط (الظروف): </a:t>
            </a:r>
            <a:r>
              <a:rPr lang="ar-SA" sz="2800" dirty="0" smtClean="0">
                <a:solidFill>
                  <a:schemeClr val="tx1">
                    <a:lumMod val="75000"/>
                    <a:lumOff val="25000"/>
                  </a:schemeClr>
                </a:solidFill>
              </a:rPr>
              <a:t>يقصد </a:t>
            </a:r>
            <a:r>
              <a:rPr lang="ar-SA" sz="2800" dirty="0" err="1" smtClean="0">
                <a:solidFill>
                  <a:schemeClr val="tx1">
                    <a:lumMod val="75000"/>
                    <a:lumOff val="25000"/>
                  </a:schemeClr>
                </a:solidFill>
              </a:rPr>
              <a:t>بها</a:t>
            </a:r>
            <a:r>
              <a:rPr lang="ar-SA" sz="2800" dirty="0" smtClean="0">
                <a:solidFill>
                  <a:schemeClr val="tx1">
                    <a:lumMod val="75000"/>
                    <a:lumOff val="25000"/>
                  </a:schemeClr>
                </a:solidFill>
              </a:rPr>
              <a:t> الظروف (المعطيات-الممنوعات) والتي يجب أن يتم تحقيق الهدف تحت تأثيرها.</a:t>
            </a:r>
          </a:p>
          <a:p>
            <a:pPr>
              <a:buNone/>
            </a:pPr>
            <a:r>
              <a:rPr lang="ar-SA" sz="2800" dirty="0" smtClean="0">
                <a:solidFill>
                  <a:schemeClr val="bg2">
                    <a:lumMod val="50000"/>
                  </a:schemeClr>
                </a:solidFill>
              </a:rPr>
              <a:t>*المعطيات: المصادر التي يسمح للطالب باستخدامها عند القيام بالأداء. </a:t>
            </a:r>
          </a:p>
          <a:p>
            <a:pPr>
              <a:buNone/>
            </a:pPr>
            <a:r>
              <a:rPr lang="ar-SA" sz="2800" dirty="0" smtClean="0">
                <a:solidFill>
                  <a:schemeClr val="bg2">
                    <a:lumMod val="50000"/>
                  </a:schemeClr>
                </a:solidFill>
              </a:rPr>
              <a:t>*الممنوعات: المصادر التي لا يسمح للطالب استخدامها أثناء القيام بالأداء</a:t>
            </a:r>
            <a:r>
              <a:rPr lang="ar-SA" dirty="0" smtClean="0">
                <a:solidFill>
                  <a:schemeClr val="bg2">
                    <a:lumMod val="50000"/>
                  </a:schemeClr>
                </a:solidFill>
              </a:rPr>
              <a: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868346"/>
          </a:xfrm>
        </p:spPr>
        <p:txBody>
          <a:bodyPr/>
          <a:lstStyle/>
          <a:p>
            <a:pPr algn="ctr"/>
            <a:r>
              <a:rPr lang="ar-SA" b="1" dirty="0" smtClean="0">
                <a:solidFill>
                  <a:schemeClr val="accent3"/>
                </a:solidFill>
              </a:rPr>
              <a:t> شروط“معايير“ صياغة الهدف</a:t>
            </a:r>
            <a:endParaRPr lang="ar-SA" b="1" dirty="0">
              <a:solidFill>
                <a:schemeClr val="accent3"/>
              </a:solidFill>
            </a:endParaRPr>
          </a:p>
        </p:txBody>
      </p:sp>
      <p:sp>
        <p:nvSpPr>
          <p:cNvPr id="3" name="عنصر نائب للمحتوى 2"/>
          <p:cNvSpPr>
            <a:spLocks noGrp="1"/>
          </p:cNvSpPr>
          <p:nvPr>
            <p:ph sz="quarter" idx="1"/>
          </p:nvPr>
        </p:nvSpPr>
        <p:spPr>
          <a:xfrm>
            <a:off x="457200" y="1214422"/>
            <a:ext cx="7467600" cy="5259530"/>
          </a:xfrm>
        </p:spPr>
        <p:txBody>
          <a:bodyPr/>
          <a:lstStyle/>
          <a:p>
            <a:pPr>
              <a:buFont typeface="Wingdings" pitchFamily="2" charset="2"/>
              <a:buChar char="ü"/>
            </a:pPr>
            <a:r>
              <a:rPr lang="ar-SA" dirty="0" smtClean="0"/>
              <a:t>أن يكون الهدف واضحا ومحددا ، بحيث </a:t>
            </a:r>
            <a:r>
              <a:rPr lang="ar-SA" dirty="0" err="1" smtClean="0"/>
              <a:t>لايختلف</a:t>
            </a:r>
            <a:r>
              <a:rPr lang="ar-SA" dirty="0" smtClean="0"/>
              <a:t> عليه اثنان.</a:t>
            </a:r>
          </a:p>
          <a:p>
            <a:pPr>
              <a:buNone/>
            </a:pPr>
            <a:r>
              <a:rPr lang="ar-SA" dirty="0" smtClean="0"/>
              <a:t>لأن الهدف الغامض يعطي تفسيرات مختلفة وبالتالي نتائج غير مرغوبة.</a:t>
            </a:r>
          </a:p>
          <a:p>
            <a:pPr>
              <a:buFont typeface="Wingdings" pitchFamily="2" charset="2"/>
              <a:buChar char="ü"/>
            </a:pPr>
            <a:r>
              <a:rPr lang="ar-SA" dirty="0" smtClean="0"/>
              <a:t>   أن تكون الأهداف </a:t>
            </a:r>
            <a:r>
              <a:rPr lang="ar-SA" dirty="0" smtClean="0">
                <a:solidFill>
                  <a:srgbClr val="FF0000"/>
                </a:solidFill>
              </a:rPr>
              <a:t>محددة ومرتكزة على فلسفة سليمة</a:t>
            </a:r>
            <a:r>
              <a:rPr lang="ar-SA" dirty="0" smtClean="0"/>
              <a:t>. أحياناً تكون الأهداف سليمة لكن غير محددة، مثل/ خلق الوعي لدى المواطنين،،، إعداد جيل مستنير....</a:t>
            </a:r>
          </a:p>
          <a:p>
            <a:pPr>
              <a:buFont typeface="Wingdings" pitchFamily="2" charset="2"/>
              <a:buChar char="ü"/>
            </a:pPr>
            <a:r>
              <a:rPr lang="ar-SA" dirty="0" smtClean="0"/>
              <a:t> يجب أن تكون الأهداف </a:t>
            </a:r>
            <a:r>
              <a:rPr lang="ar-SA" dirty="0" smtClean="0">
                <a:solidFill>
                  <a:srgbClr val="FF0000"/>
                </a:solidFill>
              </a:rPr>
              <a:t>متلائمة مع مستويات نضج الطلاب</a:t>
            </a:r>
            <a:r>
              <a:rPr lang="ar-SA" dirty="0" smtClean="0"/>
              <a:t>، واستعداداتهم وقدراتهم.</a:t>
            </a:r>
          </a:p>
          <a:p>
            <a:pPr>
              <a:buFont typeface="Wingdings" pitchFamily="2" charset="2"/>
              <a:buChar char="ü"/>
            </a:pPr>
            <a:r>
              <a:rPr lang="ar-SA" dirty="0" smtClean="0"/>
              <a:t> أن تكون الأهداف مصاغه صياغة </a:t>
            </a:r>
            <a:r>
              <a:rPr lang="ar-SA" dirty="0" smtClean="0">
                <a:solidFill>
                  <a:srgbClr val="FF0000"/>
                </a:solidFill>
              </a:rPr>
              <a:t>سلوكية جزئية </a:t>
            </a:r>
            <a:r>
              <a:rPr lang="ar-SA" dirty="0" smtClean="0"/>
              <a:t>قابلة للملاحظة والقياس.</a:t>
            </a:r>
          </a:p>
          <a:p>
            <a:pPr>
              <a:buFont typeface="Wingdings" pitchFamily="2" charset="2"/>
              <a:buChar char="ü"/>
            </a:pPr>
            <a:r>
              <a:rPr lang="ar-SA" dirty="0" smtClean="0"/>
              <a:t> أن يكون الهدف موجز .</a:t>
            </a:r>
          </a:p>
          <a:p>
            <a:pPr>
              <a:buFont typeface="Wingdings" pitchFamily="2" charset="2"/>
              <a:buChar char="ü"/>
            </a:pPr>
            <a:r>
              <a:rPr lang="ar-SA" dirty="0" smtClean="0"/>
              <a:t>أن يصف  السلوك المتوقع من الطالب وليس أداء المعلم.</a:t>
            </a:r>
          </a:p>
          <a:p>
            <a:pPr>
              <a:buFont typeface="Wingdings" pitchFamily="2" charset="2"/>
              <a:buChar char="ü"/>
            </a:pPr>
            <a:r>
              <a:rPr lang="ar-SA" dirty="0" smtClean="0"/>
              <a:t> أن يتضمن كل هدف </a:t>
            </a:r>
            <a:r>
              <a:rPr lang="ar-SA" dirty="0" smtClean="0">
                <a:solidFill>
                  <a:srgbClr val="FF0000"/>
                </a:solidFill>
              </a:rPr>
              <a:t>مهارة تعليمية واحدة </a:t>
            </a:r>
            <a:r>
              <a:rPr lang="ar-SA" dirty="0" smtClean="0"/>
              <a:t>وليس مجموعة من المهارات.</a:t>
            </a:r>
          </a:p>
          <a:p>
            <a:pPr>
              <a:buNone/>
            </a:pPr>
            <a:endParaRPr lang="ar-SA" dirty="0" smtClean="0"/>
          </a:p>
          <a:p>
            <a:pPr>
              <a:buNone/>
            </a:pPr>
            <a:endParaRPr lang="ar-SA" dirty="0" smtClean="0"/>
          </a:p>
          <a:p>
            <a:pPr>
              <a:buNone/>
            </a:pPr>
            <a:endParaRPr lang="ar-SA" dirty="0" smtClean="0"/>
          </a:p>
          <a:p>
            <a:pPr>
              <a:buNone/>
            </a:pPr>
            <a:endParaRPr lang="ar-SA" dirty="0" smtClean="0"/>
          </a:p>
          <a:p>
            <a:pPr>
              <a:buFont typeface="Wingdings" pitchFamily="2" charset="2"/>
              <a:buChar char="ü"/>
            </a:pPr>
            <a:endParaRPr lang="ar-SA" dirty="0" smtClean="0"/>
          </a:p>
          <a:p>
            <a:pPr>
              <a:buFont typeface="Wingdings" pitchFamily="2" charset="2"/>
              <a:buChar char="ü"/>
            </a:pPr>
            <a:endParaRPr lang="ar-SA" dirty="0" smtClean="0"/>
          </a:p>
          <a:p>
            <a:pPr>
              <a:buFont typeface="Wingdings" pitchFamily="2" charset="2"/>
              <a:buChar char="ü"/>
            </a:pPr>
            <a:endParaRPr lang="ar-S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57200" y="500042"/>
            <a:ext cx="7467600" cy="5973910"/>
          </a:xfrm>
        </p:spPr>
        <p:txBody>
          <a:bodyPr/>
          <a:lstStyle/>
          <a:p>
            <a:pPr>
              <a:buFont typeface="Wingdings" pitchFamily="2" charset="2"/>
              <a:buChar char="ü"/>
            </a:pPr>
            <a:r>
              <a:rPr lang="ar-SA" b="1" u="sng" dirty="0" smtClean="0">
                <a:solidFill>
                  <a:srgbClr val="00B050"/>
                </a:solidFill>
              </a:rPr>
              <a:t> أن تحتوي عبارة الهدف السلوكي على القاعدة التالية:</a:t>
            </a:r>
          </a:p>
          <a:p>
            <a:pPr>
              <a:buNone/>
            </a:pPr>
            <a:endParaRPr lang="ar-SA" dirty="0" smtClean="0"/>
          </a:p>
          <a:p>
            <a:pPr algn="ctr">
              <a:buNone/>
            </a:pPr>
            <a:r>
              <a:rPr lang="ar-SA" b="1" dirty="0" smtClean="0">
                <a:solidFill>
                  <a:srgbClr val="FF0000"/>
                </a:solidFill>
              </a:rPr>
              <a:t>أن </a:t>
            </a:r>
            <a:r>
              <a:rPr lang="ar-SA" b="1" dirty="0" smtClean="0">
                <a:solidFill>
                  <a:srgbClr val="00B050"/>
                </a:solidFill>
              </a:rPr>
              <a:t>+</a:t>
            </a:r>
            <a:r>
              <a:rPr lang="ar-SA" b="1" dirty="0" smtClean="0">
                <a:solidFill>
                  <a:srgbClr val="FF0000"/>
                </a:solidFill>
              </a:rPr>
              <a:t> الفعل السلوكي </a:t>
            </a:r>
            <a:r>
              <a:rPr lang="ar-SA" b="1" dirty="0" smtClean="0">
                <a:solidFill>
                  <a:srgbClr val="00B050"/>
                </a:solidFill>
              </a:rPr>
              <a:t>+</a:t>
            </a:r>
            <a:r>
              <a:rPr lang="ar-SA" b="1" dirty="0" smtClean="0">
                <a:solidFill>
                  <a:srgbClr val="FF0000"/>
                </a:solidFill>
              </a:rPr>
              <a:t> التلميذ </a:t>
            </a:r>
            <a:r>
              <a:rPr lang="ar-SA" b="1" dirty="0" smtClean="0">
                <a:solidFill>
                  <a:srgbClr val="00B050"/>
                </a:solidFill>
              </a:rPr>
              <a:t>+ </a:t>
            </a:r>
            <a:r>
              <a:rPr lang="ar-SA" b="1" dirty="0" smtClean="0">
                <a:solidFill>
                  <a:srgbClr val="FF0000"/>
                </a:solidFill>
              </a:rPr>
              <a:t>المحتوى التعليمي </a:t>
            </a:r>
            <a:r>
              <a:rPr lang="ar-SA" b="1" dirty="0" smtClean="0">
                <a:solidFill>
                  <a:srgbClr val="00B050"/>
                </a:solidFill>
              </a:rPr>
              <a:t>+</a:t>
            </a:r>
            <a:r>
              <a:rPr lang="ar-SA" b="1" dirty="0" smtClean="0">
                <a:solidFill>
                  <a:srgbClr val="FF0000"/>
                </a:solidFill>
              </a:rPr>
              <a:t> الحد الأدنى للأداء </a:t>
            </a:r>
          </a:p>
          <a:p>
            <a:pPr algn="ctr">
              <a:buNone/>
            </a:pPr>
            <a:endParaRPr lang="ar-SA" b="1" dirty="0" smtClean="0">
              <a:solidFill>
                <a:srgbClr val="FF0000"/>
              </a:solidFill>
            </a:endParaRPr>
          </a:p>
          <a:p>
            <a:pPr>
              <a:buNone/>
            </a:pPr>
            <a:r>
              <a:rPr lang="ar-SA" b="1" dirty="0" smtClean="0">
                <a:solidFill>
                  <a:srgbClr val="00B050"/>
                </a:solidFill>
              </a:rPr>
              <a:t>للتوضيح:</a:t>
            </a:r>
          </a:p>
          <a:p>
            <a:pPr>
              <a:buNone/>
            </a:pPr>
            <a:r>
              <a:rPr lang="ar-SA" u="sng" dirty="0" smtClean="0">
                <a:solidFill>
                  <a:srgbClr val="0070C0"/>
                </a:solidFill>
              </a:rPr>
              <a:t>أن </a:t>
            </a:r>
            <a:r>
              <a:rPr lang="ar-SA" dirty="0" smtClean="0">
                <a:solidFill>
                  <a:srgbClr val="0070C0"/>
                </a:solidFill>
              </a:rPr>
              <a:t>: للتأكيد</a:t>
            </a:r>
          </a:p>
          <a:p>
            <a:pPr>
              <a:buNone/>
            </a:pPr>
            <a:r>
              <a:rPr lang="ar-SA" u="sng" dirty="0" smtClean="0">
                <a:solidFill>
                  <a:srgbClr val="0070C0"/>
                </a:solidFill>
              </a:rPr>
              <a:t>الفعل السلوكي: </a:t>
            </a:r>
            <a:r>
              <a:rPr lang="ar-SA" dirty="0" smtClean="0">
                <a:solidFill>
                  <a:srgbClr val="0070C0"/>
                </a:solidFill>
              </a:rPr>
              <a:t>يمكن ملاحظته في داخل الصف“ يقارن-يربط- يحلل.....“</a:t>
            </a:r>
          </a:p>
          <a:p>
            <a:pPr>
              <a:buNone/>
            </a:pPr>
            <a:r>
              <a:rPr lang="ar-SA" u="sng" dirty="0" smtClean="0">
                <a:solidFill>
                  <a:srgbClr val="0070C0"/>
                </a:solidFill>
              </a:rPr>
              <a:t>التلميذ: </a:t>
            </a:r>
            <a:r>
              <a:rPr lang="ar-SA" dirty="0" smtClean="0">
                <a:solidFill>
                  <a:srgbClr val="0070C0"/>
                </a:solidFill>
              </a:rPr>
              <a:t>الطالب </a:t>
            </a:r>
            <a:r>
              <a:rPr lang="ar-SA" dirty="0" err="1" smtClean="0">
                <a:solidFill>
                  <a:srgbClr val="0070C0"/>
                </a:solidFill>
              </a:rPr>
              <a:t>او</a:t>
            </a:r>
            <a:r>
              <a:rPr lang="ar-SA" dirty="0" smtClean="0">
                <a:solidFill>
                  <a:srgbClr val="0070C0"/>
                </a:solidFill>
              </a:rPr>
              <a:t> المتعلم</a:t>
            </a:r>
          </a:p>
          <a:p>
            <a:pPr>
              <a:buNone/>
            </a:pPr>
            <a:r>
              <a:rPr lang="ar-SA" u="sng" dirty="0" smtClean="0">
                <a:solidFill>
                  <a:srgbClr val="0070C0"/>
                </a:solidFill>
              </a:rPr>
              <a:t>المحتوى</a:t>
            </a:r>
            <a:r>
              <a:rPr lang="ar-SA" dirty="0" smtClean="0">
                <a:solidFill>
                  <a:srgbClr val="0070C0"/>
                </a:solidFill>
              </a:rPr>
              <a:t> التعليمي:الجزء الخاص من الدرس المراد قياسه</a:t>
            </a:r>
          </a:p>
          <a:p>
            <a:pPr>
              <a:buNone/>
            </a:pPr>
            <a:r>
              <a:rPr lang="ar-SA" u="sng" dirty="0" smtClean="0">
                <a:solidFill>
                  <a:srgbClr val="0070C0"/>
                </a:solidFill>
              </a:rPr>
              <a:t>الحد الأدنى للأدا</a:t>
            </a:r>
            <a:r>
              <a:rPr lang="ar-SA" dirty="0" smtClean="0">
                <a:solidFill>
                  <a:srgbClr val="0070C0"/>
                </a:solidFill>
              </a:rPr>
              <a:t>ء:الأداء المقبول من السلوك</a:t>
            </a:r>
          </a:p>
          <a:p>
            <a:pPr>
              <a:buNone/>
            </a:pPr>
            <a:endParaRPr lang="ar-SA" dirty="0">
              <a:solidFill>
                <a:srgbClr val="0070C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p:txBody>
          <a:bodyPr/>
          <a:lstStyle/>
          <a:p>
            <a:pPr algn="ctr"/>
            <a:r>
              <a:rPr lang="ar-SA" dirty="0" smtClean="0"/>
              <a:t>تصنيف مجالات الأهداف التربوية </a:t>
            </a:r>
            <a:endParaRPr lang="ar-SA" dirty="0"/>
          </a:p>
        </p:txBody>
      </p:sp>
      <p:graphicFrame>
        <p:nvGraphicFramePr>
          <p:cNvPr id="4" name="عنصر نائب للمحتوى 3"/>
          <p:cNvGraphicFramePr>
            <a:graphicFrameLocks noGrp="1"/>
          </p:cNvGraphicFramePr>
          <p:nvPr>
            <p:ph sz="quarter" idx="1"/>
          </p:nvPr>
        </p:nvGraphicFramePr>
        <p:xfrm>
          <a:off x="457200" y="1600200"/>
          <a:ext cx="74676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a:xfrm>
            <a:off x="457200" y="274638"/>
            <a:ext cx="7467600" cy="796908"/>
          </a:xfrm>
        </p:spPr>
        <p:txBody>
          <a:bodyPr/>
          <a:lstStyle/>
          <a:p>
            <a:pPr algn="ctr"/>
            <a:r>
              <a:rPr lang="ar-SA" b="1" u="sng" dirty="0" smtClean="0">
                <a:solidFill>
                  <a:schemeClr val="accent3">
                    <a:lumMod val="60000"/>
                    <a:lumOff val="40000"/>
                  </a:schemeClr>
                </a:solidFill>
              </a:rPr>
              <a:t>تصنيف مجالات الأهداف التربوية</a:t>
            </a:r>
            <a:endParaRPr lang="ar-SA" b="1" u="sng" dirty="0">
              <a:solidFill>
                <a:schemeClr val="accent3">
                  <a:lumMod val="60000"/>
                  <a:lumOff val="40000"/>
                </a:schemeClr>
              </a:solidFill>
            </a:endParaRPr>
          </a:p>
        </p:txBody>
      </p:sp>
      <p:sp>
        <p:nvSpPr>
          <p:cNvPr id="2" name="عنصر نائب للمحتوى 1"/>
          <p:cNvSpPr>
            <a:spLocks noGrp="1"/>
          </p:cNvSpPr>
          <p:nvPr>
            <p:ph sz="quarter" idx="1"/>
          </p:nvPr>
        </p:nvSpPr>
        <p:spPr>
          <a:xfrm>
            <a:off x="457200" y="1142984"/>
            <a:ext cx="7901014" cy="5330968"/>
          </a:xfrm>
        </p:spPr>
        <p:txBody>
          <a:bodyPr>
            <a:normAutofit/>
          </a:bodyPr>
          <a:lstStyle/>
          <a:p>
            <a:pPr>
              <a:buNone/>
            </a:pPr>
            <a:endParaRPr lang="en-US" sz="2800" dirty="0" smtClean="0">
              <a:solidFill>
                <a:schemeClr val="accent3">
                  <a:lumMod val="60000"/>
                  <a:lumOff val="40000"/>
                </a:schemeClr>
              </a:solidFill>
              <a:cs typeface="Arabic Transparent" pitchFamily="2" charset="0"/>
            </a:endParaRPr>
          </a:p>
          <a:p>
            <a:pPr>
              <a:buNone/>
            </a:pPr>
            <a:r>
              <a:rPr lang="ar-SA" sz="2800" dirty="0" smtClean="0">
                <a:solidFill>
                  <a:srgbClr val="00B050"/>
                </a:solidFill>
                <a:cs typeface="Arabic Transparent" pitchFamily="2" charset="0"/>
              </a:rPr>
              <a:t>1 – </a:t>
            </a:r>
            <a:r>
              <a:rPr lang="ar-SA" sz="2800" b="1" dirty="0" smtClean="0">
                <a:solidFill>
                  <a:srgbClr val="00B050"/>
                </a:solidFill>
                <a:cs typeface="Arabic Transparent" pitchFamily="2" charset="0"/>
              </a:rPr>
              <a:t>المجال المعرفي : </a:t>
            </a:r>
            <a:r>
              <a:rPr lang="ar-SA" sz="2800" dirty="0" smtClean="0">
                <a:cs typeface="Arabic Transparent" pitchFamily="2" charset="0"/>
              </a:rPr>
              <a:t>ويتضمن الأهداف السلوكية التي تتعلق بنتائج العمليات العقلية</a:t>
            </a:r>
            <a:r>
              <a:rPr lang="ar-QA" sz="2800" dirty="0" smtClean="0">
                <a:cs typeface="Arabic Transparent" pitchFamily="2" charset="0"/>
              </a:rPr>
              <a:t> </a:t>
            </a:r>
            <a:r>
              <a:rPr lang="ar-SA" sz="2800" dirty="0" smtClean="0">
                <a:cs typeface="Arabic Transparent" pitchFamily="2" charset="0"/>
              </a:rPr>
              <a:t>المتوقعة من عملية التعلم، كالمعرفة والفهم ومهارات التفكير الأخرى . </a:t>
            </a:r>
          </a:p>
          <a:p>
            <a:pPr>
              <a:buNone/>
            </a:pPr>
            <a:endParaRPr lang="en-US" sz="2800" dirty="0" smtClean="0">
              <a:cs typeface="Arabic Transparent" pitchFamily="2" charset="0"/>
            </a:endParaRPr>
          </a:p>
          <a:p>
            <a:pPr>
              <a:buNone/>
            </a:pPr>
            <a:r>
              <a:rPr lang="ar-SA" sz="2800" b="1" dirty="0" smtClean="0">
                <a:solidFill>
                  <a:schemeClr val="accent3">
                    <a:lumMod val="60000"/>
                    <a:lumOff val="40000"/>
                  </a:schemeClr>
                </a:solidFill>
                <a:cs typeface="Arabic Transparent" pitchFamily="2" charset="0"/>
              </a:rPr>
              <a:t>2 – المجال الوجداني : </a:t>
            </a:r>
            <a:r>
              <a:rPr lang="ar-SA" sz="2800" dirty="0" smtClean="0">
                <a:cs typeface="Arabic Transparent" pitchFamily="2" charset="0"/>
              </a:rPr>
              <a:t>ويتضمن الأهداف التي تتعلق بالنواحي العاطفية والمشاعر. كالقيم والميول والاتجاهات وغيرها . </a:t>
            </a:r>
          </a:p>
          <a:p>
            <a:pPr>
              <a:buNone/>
            </a:pPr>
            <a:endParaRPr lang="en-US" sz="2800" dirty="0" smtClean="0">
              <a:cs typeface="Arabic Transparent" pitchFamily="2" charset="0"/>
            </a:endParaRPr>
          </a:p>
          <a:p>
            <a:pPr>
              <a:buNone/>
            </a:pPr>
            <a:r>
              <a:rPr lang="ar-SA" sz="2800" dirty="0" smtClean="0">
                <a:solidFill>
                  <a:srgbClr val="0070C0"/>
                </a:solidFill>
                <a:cs typeface="Arabic Transparent" pitchFamily="2" charset="0"/>
              </a:rPr>
              <a:t>3 – </a:t>
            </a:r>
            <a:r>
              <a:rPr lang="ar-SA" sz="2800" b="1" dirty="0" smtClean="0">
                <a:solidFill>
                  <a:srgbClr val="0070C0"/>
                </a:solidFill>
                <a:cs typeface="Arabic Transparent" pitchFamily="2" charset="0"/>
              </a:rPr>
              <a:t>المجال </a:t>
            </a:r>
            <a:r>
              <a:rPr lang="ar-SA" sz="2800" b="1" dirty="0" err="1" smtClean="0">
                <a:solidFill>
                  <a:srgbClr val="0070C0"/>
                </a:solidFill>
                <a:cs typeface="Arabic Transparent" pitchFamily="2" charset="0"/>
              </a:rPr>
              <a:t>المهاري</a:t>
            </a:r>
            <a:r>
              <a:rPr lang="ar-SA" sz="2800" b="1" dirty="0" smtClean="0">
                <a:solidFill>
                  <a:srgbClr val="0070C0"/>
                </a:solidFill>
                <a:cs typeface="Arabic Transparent" pitchFamily="2" charset="0"/>
              </a:rPr>
              <a:t> الحركي</a:t>
            </a:r>
            <a:r>
              <a:rPr lang="ar-SA" sz="2800" dirty="0" smtClean="0">
                <a:solidFill>
                  <a:srgbClr val="0070C0"/>
                </a:solidFill>
                <a:cs typeface="Arabic Transparent" pitchFamily="2" charset="0"/>
              </a:rPr>
              <a:t> : </a:t>
            </a:r>
            <a:r>
              <a:rPr lang="ar-SA" sz="2800" dirty="0" smtClean="0">
                <a:cs typeface="Arabic Transparent" pitchFamily="2" charset="0"/>
              </a:rPr>
              <a:t>ويتضمن الأهداف التي تتعلق بالمهارات الحركية التي تتطلب الاستخدام المتناسق للعضلات مع السرعة. كالكتابة والقراءة واستخدام المعاجم اللغوية . </a:t>
            </a:r>
          </a:p>
          <a:p>
            <a:pPr lvl="0"/>
            <a:endParaRPr lang="ar-SA" sz="2800" dirty="0" smtClean="0"/>
          </a:p>
          <a:p>
            <a:endParaRPr lang="ar-S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p:txBody>
          <a:bodyPr>
            <a:normAutofit/>
          </a:bodyPr>
          <a:lstStyle/>
          <a:p>
            <a:pPr algn="ctr"/>
            <a:r>
              <a:rPr lang="ar-SA" sz="4800" dirty="0" smtClean="0">
                <a:solidFill>
                  <a:srgbClr val="C00000"/>
                </a:solidFill>
              </a:rPr>
              <a:t>المجال المعرفي</a:t>
            </a:r>
            <a:endParaRPr lang="ar-SA" sz="4800" dirty="0">
              <a:solidFill>
                <a:srgbClr val="C00000"/>
              </a:solidFill>
            </a:endParaRPr>
          </a:p>
        </p:txBody>
      </p:sp>
      <p:graphicFrame>
        <p:nvGraphicFramePr>
          <p:cNvPr id="4" name="عنصر نائب للمحتوى 3"/>
          <p:cNvGraphicFramePr>
            <a:graphicFrameLocks noGrp="1"/>
          </p:cNvGraphicFramePr>
          <p:nvPr>
            <p:ph sz="quarter" idx="1"/>
          </p:nvPr>
        </p:nvGraphicFramePr>
        <p:xfrm>
          <a:off x="457200" y="1428736"/>
          <a:ext cx="7472386" cy="50450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571</TotalTime>
  <Words>2057</Words>
  <Application>Microsoft Office PowerPoint</Application>
  <PresentationFormat>عرض على الشاشة (3:4)‏</PresentationFormat>
  <Paragraphs>220</Paragraphs>
  <Slides>27</Slides>
  <Notes>0</Notes>
  <HiddenSlides>0</HiddenSlides>
  <MMClips>0</MMClips>
  <ScaleCrop>false</ScaleCrop>
  <HeadingPairs>
    <vt:vector size="4" baseType="variant">
      <vt:variant>
        <vt:lpstr>نسق</vt:lpstr>
      </vt:variant>
      <vt:variant>
        <vt:i4>1</vt:i4>
      </vt:variant>
      <vt:variant>
        <vt:lpstr>عناوين الشرائح</vt:lpstr>
      </vt:variant>
      <vt:variant>
        <vt:i4>27</vt:i4>
      </vt:variant>
    </vt:vector>
  </HeadingPairs>
  <TitlesOfParts>
    <vt:vector size="28" baseType="lpstr">
      <vt:lpstr>مشربية</vt:lpstr>
      <vt:lpstr>الأهداف التدريسية</vt:lpstr>
      <vt:lpstr>ماذا نعني بالأهداف التدريسية ؟؟</vt:lpstr>
      <vt:lpstr>عناصر الهدف التدريسي </vt:lpstr>
      <vt:lpstr>عرض تقديمي في PowerPoint</vt:lpstr>
      <vt:lpstr> شروط“معايير“ صياغة الهدف</vt:lpstr>
      <vt:lpstr>عرض تقديمي في PowerPoint</vt:lpstr>
      <vt:lpstr>تصنيف مجالات الأهداف التربوية </vt:lpstr>
      <vt:lpstr>تصنيف مجالات الأهداف التربوية</vt:lpstr>
      <vt:lpstr>المجال المعرفي</vt:lpstr>
      <vt:lpstr>تقسيم بلوم للمجال المعرفي</vt:lpstr>
      <vt:lpstr>تقسيم بلوم للمجال المعرفي</vt:lpstr>
      <vt:lpstr>تقسيم بلوم للمجال المعرفي</vt:lpstr>
      <vt:lpstr>تقسيم بلوم للمجال المعرفي</vt:lpstr>
      <vt:lpstr>تقسيم بلوم للمجال المعرفي</vt:lpstr>
      <vt:lpstr>تقسيم بلوم للمجال المعرفي</vt:lpstr>
      <vt:lpstr>عرض تقديمي في PowerPoint</vt:lpstr>
      <vt:lpstr>عرض تقديمي في PowerPoint</vt:lpstr>
      <vt:lpstr>تقسيم كراثول للمجال الوجداني(الانفعالي)</vt:lpstr>
      <vt:lpstr>تقسيم كراثول للمجال الوجداني(الانفعالي)</vt:lpstr>
      <vt:lpstr>مشكلات القياس في المجال الانفعالي</vt:lpstr>
      <vt:lpstr>تصنيف سمبسون لأهداف المجال الحركي</vt:lpstr>
      <vt:lpstr>تصنيف سمبسون لأهداف المجال الحركي</vt:lpstr>
      <vt:lpstr>تصنيف سمبسون لأهداف المجال الحركي</vt:lpstr>
      <vt:lpstr>عرض تقديمي في PowerPoint</vt:lpstr>
      <vt:lpstr>      أمامك عدة أهداف سلوكية خاطئة الصياغة.المطلوب أعيدي صياغة كل هدف بالطريقة الصحيحة. </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مرحبا</dc:creator>
  <cp:lastModifiedBy>majdah</cp:lastModifiedBy>
  <cp:revision>54</cp:revision>
  <dcterms:created xsi:type="dcterms:W3CDTF">2014-02-15T08:14:30Z</dcterms:created>
  <dcterms:modified xsi:type="dcterms:W3CDTF">2015-02-24T05:14:51Z</dcterms:modified>
</cp:coreProperties>
</file>