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5" r:id="rId8"/>
    <p:sldId id="282" r:id="rId9"/>
    <p:sldId id="283" r:id="rId10"/>
    <p:sldId id="286" r:id="rId11"/>
    <p:sldId id="284" r:id="rId12"/>
    <p:sldId id="265" r:id="rId13"/>
    <p:sldId id="266" r:id="rId14"/>
    <p:sldId id="267" r:id="rId15"/>
    <p:sldId id="274" r:id="rId16"/>
    <p:sldId id="275" r:id="rId17"/>
    <p:sldId id="268" r:id="rId18"/>
    <p:sldId id="269" r:id="rId19"/>
    <p:sldId id="273" r:id="rId20"/>
    <p:sldId id="270" r:id="rId21"/>
    <p:sldId id="271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65" d="100"/>
          <a:sy n="65" d="100"/>
        </p:scale>
        <p:origin x="72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01CF26-BD8B-4450-9437-435EF2190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6ABDD09-1755-4B1B-A7F1-737D8CC43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A76055-CEDC-4B5F-B41E-194F4355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8DCD-D5BC-479C-92BB-7F9862E5B8F8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09391A-FF4E-4B55-B7CA-67C4BFC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E276E0-4FB9-43E3-BDB1-8AEF8D40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8CF-B159-4BFE-B40E-ACFB88EA58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95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0E0034-9F17-45F0-A1DE-3CBA867C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5D2335B-CFC8-4398-9B20-A12B5C7F7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959A1C-597F-4E9E-9471-2E73F2DA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8DCD-D5BC-479C-92BB-7F9862E5B8F8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18353D-5A62-408A-8411-85F9B12D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3EA547-69FD-4B95-8E58-A1F378C3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8CF-B159-4BFE-B40E-ACFB88EA58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642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A3CC9CA-CD7A-442E-87FA-96D36809C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D494727-5831-4D4D-B178-982E86307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C18A77-5687-4FA0-93F3-029E4384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8DCD-D5BC-479C-92BB-7F9862E5B8F8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4BD762-C555-4995-9AB1-5CAF77EE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BF80BC-C375-4DDE-A48F-2ADAE2E0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8CF-B159-4BFE-B40E-ACFB88EA58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945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233879-6A6E-411B-96F4-768FD635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BC4FE1-B0CB-4F0B-BA1B-099569E2F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CD04CC-7BBE-4B84-A869-6FD6B48D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8DCD-D5BC-479C-92BB-7F9862E5B8F8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1B9B2D-D576-445E-BCD2-3B7405F1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719AAB-B1E7-48B9-A9F3-3EC3BBD2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8CF-B159-4BFE-B40E-ACFB88EA58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953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62E71E-8AA7-4426-A9C9-8B310D31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2CE067C-1559-46C5-A807-BC0D39716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83C16E-D808-4AB7-A76D-018D0D6D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8DCD-D5BC-479C-92BB-7F9862E5B8F8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364649-62C8-41FE-9165-E4739669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129787-9877-43BE-9ADD-3E3950FD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8CF-B159-4BFE-B40E-ACFB88EA58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81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5BCC4F-6275-409F-87EB-7FAE2B84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DDF098-7AB4-421A-9DD5-232C132B7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CBA776-DF90-448A-8E16-DB1CECADA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8E2C9A2-B466-41C7-8647-0E7E0521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8DCD-D5BC-479C-92BB-7F9862E5B8F8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6C15C2F-AF4E-4982-B186-E053787F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360884E-0E0D-4E08-B393-A0759754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8CF-B159-4BFE-B40E-ACFB88EA58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082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3F89F1-F39C-4AD0-9764-E4E40590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DC3EA2-5A48-4C7D-BA68-31C79C1D2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FB02A5B-4279-4204-BBBB-3FCC80416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B5400D4-C035-469D-B220-41E644C29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219D418-A742-4110-BBA0-FF4E2CD2E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207BD9-42DD-4ED1-89D5-E888711F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8DCD-D5BC-479C-92BB-7F9862E5B8F8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99C8771-1D14-4968-8C23-61927BF7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FEE3488-997D-4B35-9B84-A521DB4F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8CF-B159-4BFE-B40E-ACFB88EA58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029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D03480-5D15-4EBA-9E3A-EBE2F0F9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4B867D7-20CF-4653-B459-B6C6F559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8DCD-D5BC-479C-92BB-7F9862E5B8F8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52429EE-A27A-4DF5-B0C1-5B5A923F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2333264-A06A-49C7-8810-8500D820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8CF-B159-4BFE-B40E-ACFB88EA58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714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6B7DDE8-3199-4FEF-A4CA-E20E6FB0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8DCD-D5BC-479C-92BB-7F9862E5B8F8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325BCED-2B7B-4FAC-9C51-ED1FFA8C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90B6C5F-7F12-4A8F-A1E5-2FA61A08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8CF-B159-4BFE-B40E-ACFB88EA58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218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A90DA2-944F-4168-B2D5-268D36C8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267136-42F5-4E7E-9564-351BDA40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67A1E8-30EB-49C2-A310-121660D18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6514E1-8B57-4293-94A6-96B1CD4B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8DCD-D5BC-479C-92BB-7F9862E5B8F8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AA48BD2-62D4-4EA0-97B9-49C62330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DB0B35A-B936-4A85-ABD3-A0AE59F1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8CF-B159-4BFE-B40E-ACFB88EA58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255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8AF48A-1A07-4CA8-B231-C5EF9A90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5C0DE7C-360D-4F77-94C8-E1006E5C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37897C-0776-4B98-84D9-62978C3B6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B3F2FB8-1CF2-4F9A-A705-0F4892AB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8DCD-D5BC-479C-92BB-7F9862E5B8F8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951266F-CB2E-4C20-9DDE-C618CA3C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51C56B5-2970-4F1B-82D0-995C091E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D8CF-B159-4BFE-B40E-ACFB88EA58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484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C0BA88F-8494-4482-A075-6E414450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B4ACE27-0A2F-4FA9-81D7-F2DEC7C14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C6EE18-5C98-4970-A1FD-A404B719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38DCD-D5BC-479C-92BB-7F9862E5B8F8}" type="datetimeFigureOut">
              <a:rPr lang="ar-SA" smtClean="0"/>
              <a:t>24/01/43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716F50-B413-4AEF-AADA-1111725B8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D54808-C276-452B-9759-9E564975D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8D8CF-B159-4BFE-B40E-ACFB88EA58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176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D1D707-B1D5-4A76-A606-71F14CD97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9090" t="13407" r="18372" b="6250"/>
          <a:stretch>
            <a:fillRect/>
          </a:stretch>
        </p:blipFill>
        <p:spPr bwMode="auto">
          <a:xfrm>
            <a:off x="1870375" y="490364"/>
            <a:ext cx="813690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868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0B5D881-FACC-49DE-9B94-142A03E9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7347" t="14796" r="13755" b="8657"/>
          <a:stretch>
            <a:fillRect/>
          </a:stretch>
        </p:blipFill>
        <p:spPr bwMode="auto">
          <a:xfrm>
            <a:off x="942556" y="1419817"/>
            <a:ext cx="10306888" cy="513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وسيلة الشرح: سهم لأسفل 2">
            <a:extLst>
              <a:ext uri="{FF2B5EF4-FFF2-40B4-BE49-F238E27FC236}">
                <a16:creationId xmlns:a16="http://schemas.microsoft.com/office/drawing/2014/main" id="{234CADB4-D3D8-4CBC-9DCB-3B6DE75FBF55}"/>
              </a:ext>
            </a:extLst>
          </p:cNvPr>
          <p:cNvSpPr/>
          <p:nvPr/>
        </p:nvSpPr>
        <p:spPr>
          <a:xfrm>
            <a:off x="9987754" y="173990"/>
            <a:ext cx="2000250" cy="1143000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الحل</a:t>
            </a:r>
          </a:p>
        </p:txBody>
      </p:sp>
    </p:spTree>
    <p:extLst>
      <p:ext uri="{BB962C8B-B14F-4D97-AF65-F5344CB8AC3E}">
        <p14:creationId xmlns:p14="http://schemas.microsoft.com/office/powerpoint/2010/main" val="214554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14391" r="15605" b="34422"/>
          <a:stretch>
            <a:fillRect/>
          </a:stretch>
        </p:blipFill>
        <p:spPr bwMode="auto">
          <a:xfrm>
            <a:off x="2279576" y="332657"/>
            <a:ext cx="7560840" cy="27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7347" t="22438" r="13473" b="17516"/>
          <a:stretch>
            <a:fillRect/>
          </a:stretch>
        </p:blipFill>
        <p:spPr bwMode="auto">
          <a:xfrm>
            <a:off x="2279577" y="3284984"/>
            <a:ext cx="761514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وسيلة الشرح: سهم لأسفل 3">
            <a:extLst>
              <a:ext uri="{FF2B5EF4-FFF2-40B4-BE49-F238E27FC236}">
                <a16:creationId xmlns:a16="http://schemas.microsoft.com/office/drawing/2014/main" id="{1A5F98E6-4449-498D-88A0-793DE48CA0B2}"/>
              </a:ext>
            </a:extLst>
          </p:cNvPr>
          <p:cNvSpPr/>
          <p:nvPr/>
        </p:nvSpPr>
        <p:spPr>
          <a:xfrm rot="5400000">
            <a:off x="10792257" y="166330"/>
            <a:ext cx="1115143" cy="1143000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مثال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AF99D09-4930-4E29-9D19-3A880DFFFFFB}"/>
              </a:ext>
            </a:extLst>
          </p:cNvPr>
          <p:cNvSpPr/>
          <p:nvPr/>
        </p:nvSpPr>
        <p:spPr>
          <a:xfrm>
            <a:off x="1257299" y="152639"/>
            <a:ext cx="9244459" cy="29327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6323" t="16360" r="14498" b="35406"/>
          <a:stretch>
            <a:fillRect/>
          </a:stretch>
        </p:blipFill>
        <p:spPr bwMode="auto">
          <a:xfrm>
            <a:off x="2279576" y="242215"/>
            <a:ext cx="8064896" cy="246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17347" t="28344" r="14861" b="48031"/>
          <a:stretch>
            <a:fillRect/>
          </a:stretch>
        </p:blipFill>
        <p:spPr bwMode="auto">
          <a:xfrm>
            <a:off x="1703512" y="3025528"/>
            <a:ext cx="8964488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 l="16794" t="19485" r="18454" b="58859"/>
          <a:stretch>
            <a:fillRect/>
          </a:stretch>
        </p:blipFill>
        <p:spPr bwMode="auto">
          <a:xfrm>
            <a:off x="1631504" y="4293096"/>
            <a:ext cx="85689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16876" t="12422" r="17819" b="68875"/>
          <a:stretch>
            <a:fillRect/>
          </a:stretch>
        </p:blipFill>
        <p:spPr bwMode="auto">
          <a:xfrm>
            <a:off x="1775520" y="5661248"/>
            <a:ext cx="84969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49816D7-51C2-49E0-9482-68A526B7364F}"/>
              </a:ext>
            </a:extLst>
          </p:cNvPr>
          <p:cNvSpPr/>
          <p:nvPr/>
        </p:nvSpPr>
        <p:spPr>
          <a:xfrm>
            <a:off x="2114550" y="114300"/>
            <a:ext cx="8329042" cy="2752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سيلة الشرح: سهم لأسفل 6">
            <a:extLst>
              <a:ext uri="{FF2B5EF4-FFF2-40B4-BE49-F238E27FC236}">
                <a16:creationId xmlns:a16="http://schemas.microsoft.com/office/drawing/2014/main" id="{3066EF8F-6C6F-462F-8019-DC8185EC7D5B}"/>
              </a:ext>
            </a:extLst>
          </p:cNvPr>
          <p:cNvSpPr/>
          <p:nvPr/>
        </p:nvSpPr>
        <p:spPr>
          <a:xfrm rot="5400000">
            <a:off x="10792257" y="228287"/>
            <a:ext cx="1115143" cy="1143000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مثال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17429" t="16360" r="18373" b="62968"/>
          <a:stretch>
            <a:fillRect/>
          </a:stretch>
        </p:blipFill>
        <p:spPr bwMode="auto">
          <a:xfrm>
            <a:off x="2063552" y="332656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16794" t="14563" r="13473" b="11610"/>
          <a:stretch>
            <a:fillRect/>
          </a:stretch>
        </p:blipFill>
        <p:spPr bwMode="auto">
          <a:xfrm>
            <a:off x="1847528" y="213285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947" t="32048" r="21436" b="29983"/>
          <a:stretch/>
        </p:blipFill>
        <p:spPr bwMode="auto">
          <a:xfrm>
            <a:off x="2310581" y="1799303"/>
            <a:ext cx="8032954" cy="3952567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" name="وسيلة الشرح: سهم لأسفل 2">
            <a:extLst>
              <a:ext uri="{FF2B5EF4-FFF2-40B4-BE49-F238E27FC236}">
                <a16:creationId xmlns:a16="http://schemas.microsoft.com/office/drawing/2014/main" id="{7615BD09-F6BB-47E7-A3E7-D8FE2560533A}"/>
              </a:ext>
            </a:extLst>
          </p:cNvPr>
          <p:cNvSpPr/>
          <p:nvPr/>
        </p:nvSpPr>
        <p:spPr>
          <a:xfrm>
            <a:off x="9566787" y="173990"/>
            <a:ext cx="2421217" cy="1418836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ملاحظات هامة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3407" r="22800" b="42297"/>
          <a:stretch>
            <a:fillRect/>
          </a:stretch>
        </p:blipFill>
        <p:spPr bwMode="auto">
          <a:xfrm>
            <a:off x="2423592" y="620688"/>
            <a:ext cx="78488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0741" t="18917" r="14861" b="73625"/>
          <a:stretch/>
        </p:blipFill>
        <p:spPr bwMode="auto">
          <a:xfrm>
            <a:off x="2028056" y="5722374"/>
            <a:ext cx="8244408" cy="54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وسيلة الشرح: سهم لأسفل 3">
            <a:extLst>
              <a:ext uri="{FF2B5EF4-FFF2-40B4-BE49-F238E27FC236}">
                <a16:creationId xmlns:a16="http://schemas.microsoft.com/office/drawing/2014/main" id="{95726EAA-37C3-425B-B91B-07BC7EC5FB7C}"/>
              </a:ext>
            </a:extLst>
          </p:cNvPr>
          <p:cNvSpPr/>
          <p:nvPr/>
        </p:nvSpPr>
        <p:spPr>
          <a:xfrm>
            <a:off x="9381824" y="3997224"/>
            <a:ext cx="1512318" cy="895553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مثال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FB36B5F-83CF-4FF3-80B9-A0938BD06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0741" t="12594" r="23939" b="81016"/>
          <a:stretch/>
        </p:blipFill>
        <p:spPr bwMode="auto">
          <a:xfrm>
            <a:off x="3055801" y="5059103"/>
            <a:ext cx="7082182" cy="46745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15052" b="78719"/>
          <a:stretch>
            <a:fillRect/>
          </a:stretch>
        </p:blipFill>
        <p:spPr bwMode="auto">
          <a:xfrm>
            <a:off x="1559496" y="286676"/>
            <a:ext cx="9001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16241" t="13579" r="32330" b="6688"/>
          <a:stretch>
            <a:fillRect/>
          </a:stretch>
        </p:blipFill>
        <p:spPr bwMode="auto">
          <a:xfrm>
            <a:off x="2423592" y="1162313"/>
            <a:ext cx="7200800" cy="55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9408368" y="5589241"/>
            <a:ext cx="3600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en-US" dirty="0"/>
          </a:p>
        </p:txBody>
      </p:sp>
      <p:sp>
        <p:nvSpPr>
          <p:cNvPr id="5" name="وسيلة الشرح: سهم لأسفل 4">
            <a:extLst>
              <a:ext uri="{FF2B5EF4-FFF2-40B4-BE49-F238E27FC236}">
                <a16:creationId xmlns:a16="http://schemas.microsoft.com/office/drawing/2014/main" id="{20915A7E-85AF-4A6E-94A3-D729ABC8D1E1}"/>
              </a:ext>
            </a:extLst>
          </p:cNvPr>
          <p:cNvSpPr/>
          <p:nvPr/>
        </p:nvSpPr>
        <p:spPr>
          <a:xfrm>
            <a:off x="9987754" y="173990"/>
            <a:ext cx="2000250" cy="1143000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الحل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6437" t="25421" r="38046" b="19004"/>
          <a:stretch/>
        </p:blipFill>
        <p:spPr>
          <a:xfrm>
            <a:off x="738420" y="958516"/>
            <a:ext cx="10293373" cy="5933766"/>
          </a:xfrm>
          <a:prstGeom prst="rect">
            <a:avLst/>
          </a:prstGeom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55DFAE8C-53F6-42EC-BE99-E69C1279E044}"/>
              </a:ext>
            </a:extLst>
          </p:cNvPr>
          <p:cNvSpPr/>
          <p:nvPr/>
        </p:nvSpPr>
        <p:spPr>
          <a:xfrm>
            <a:off x="7384026" y="54007"/>
            <a:ext cx="4551312" cy="9340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التوزيعات التكرارية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سهم: لليسار 3">
            <a:extLst>
              <a:ext uri="{FF2B5EF4-FFF2-40B4-BE49-F238E27FC236}">
                <a16:creationId xmlns:a16="http://schemas.microsoft.com/office/drawing/2014/main" id="{6362D74F-EF3F-4C27-9603-CADB97873293}"/>
              </a:ext>
            </a:extLst>
          </p:cNvPr>
          <p:cNvSpPr/>
          <p:nvPr/>
        </p:nvSpPr>
        <p:spPr>
          <a:xfrm>
            <a:off x="10316145" y="1185190"/>
            <a:ext cx="1431295" cy="70732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أولاً:</a:t>
            </a:r>
          </a:p>
        </p:txBody>
      </p:sp>
      <p:sp>
        <p:nvSpPr>
          <p:cNvPr id="5" name="سهم: لليسار 4">
            <a:extLst>
              <a:ext uri="{FF2B5EF4-FFF2-40B4-BE49-F238E27FC236}">
                <a16:creationId xmlns:a16="http://schemas.microsoft.com/office/drawing/2014/main" id="{933432D6-86CA-4B79-944B-C7ED31FD6346}"/>
              </a:ext>
            </a:extLst>
          </p:cNvPr>
          <p:cNvSpPr/>
          <p:nvPr/>
        </p:nvSpPr>
        <p:spPr>
          <a:xfrm>
            <a:off x="10242403" y="2153668"/>
            <a:ext cx="1431295" cy="70732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ثانياً: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rcRect l="36128" t="20324" r="35809" b="35664"/>
          <a:stretch>
            <a:fillRect/>
          </a:stretch>
        </p:blipFill>
        <p:spPr>
          <a:xfrm>
            <a:off x="2207568" y="188640"/>
            <a:ext cx="7942520" cy="6048672"/>
          </a:xfrm>
          <a:prstGeom prst="rect">
            <a:avLst/>
          </a:prstGeom>
        </p:spPr>
      </p:pic>
      <p:sp>
        <p:nvSpPr>
          <p:cNvPr id="3" name="سهم: لليسار 2">
            <a:extLst>
              <a:ext uri="{FF2B5EF4-FFF2-40B4-BE49-F238E27FC236}">
                <a16:creationId xmlns:a16="http://schemas.microsoft.com/office/drawing/2014/main" id="{24B52EA3-E048-4A7B-955A-58A84F23D0E6}"/>
              </a:ext>
            </a:extLst>
          </p:cNvPr>
          <p:cNvSpPr/>
          <p:nvPr/>
        </p:nvSpPr>
        <p:spPr>
          <a:xfrm>
            <a:off x="9342752" y="506764"/>
            <a:ext cx="1431295" cy="70732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ثالثاً: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295800" y="320668"/>
            <a:ext cx="568863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b="1" dirty="0"/>
              <a:t> كون التكرار </a:t>
            </a:r>
            <a:r>
              <a:rPr lang="ar-SA" b="1" u="sng" dirty="0">
                <a:solidFill>
                  <a:srgbClr val="002060"/>
                </a:solidFill>
              </a:rPr>
              <a:t>النسبي</a:t>
            </a:r>
            <a:r>
              <a:rPr lang="ar-SA" b="1" dirty="0"/>
              <a:t> </a:t>
            </a:r>
            <a:r>
              <a:rPr lang="ar-SA" b="1" u="sng" dirty="0">
                <a:solidFill>
                  <a:srgbClr val="002060"/>
                </a:solidFill>
              </a:rPr>
              <a:t>والمئوي</a:t>
            </a:r>
            <a:r>
              <a:rPr lang="ar-SA" b="1" dirty="0"/>
              <a:t> لمثال اجور العمال (3.1) </a:t>
            </a:r>
            <a:endParaRPr lang="en-US" b="1" dirty="0"/>
          </a:p>
        </p:txBody>
      </p:sp>
      <p:sp>
        <p:nvSpPr>
          <p:cNvPr id="8" name="وسيلة الشرح: سهم لأسفل 7">
            <a:extLst>
              <a:ext uri="{FF2B5EF4-FFF2-40B4-BE49-F238E27FC236}">
                <a16:creationId xmlns:a16="http://schemas.microsoft.com/office/drawing/2014/main" id="{CD6D5BE3-8B4A-4337-B8F9-6D0FF8446245}"/>
              </a:ext>
            </a:extLst>
          </p:cNvPr>
          <p:cNvSpPr/>
          <p:nvPr/>
        </p:nvSpPr>
        <p:spPr>
          <a:xfrm>
            <a:off x="10222239" y="69949"/>
            <a:ext cx="1842226" cy="1143000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مثال(4,1)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337DFC9-A97C-4254-93DF-E1D217A05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51" y="739770"/>
            <a:ext cx="9389806" cy="6001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F94F798C-2AC1-4EA3-B0EB-476C39CCEC2E}"/>
              </a:ext>
            </a:extLst>
          </p:cNvPr>
          <p:cNvSpPr/>
          <p:nvPr/>
        </p:nvSpPr>
        <p:spPr>
          <a:xfrm>
            <a:off x="8743950" y="516920"/>
            <a:ext cx="3036109" cy="9499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مقدمة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7F564-CA8F-469D-8092-AD8E44D33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2410" t="18099" r="15605" b="20641"/>
          <a:stretch/>
        </p:blipFill>
        <p:spPr bwMode="auto">
          <a:xfrm>
            <a:off x="2334444" y="1704974"/>
            <a:ext cx="8064896" cy="448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8A0D3AF-A42C-408C-8D8A-1FE3525C1AF0}"/>
              </a:ext>
            </a:extLst>
          </p:cNvPr>
          <p:cNvSpPr/>
          <p:nvPr/>
        </p:nvSpPr>
        <p:spPr>
          <a:xfrm>
            <a:off x="9096375" y="1685924"/>
            <a:ext cx="1552575" cy="542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u="sng" dirty="0">
                <a:solidFill>
                  <a:srgbClr val="FF0000"/>
                </a:solidFill>
              </a:rPr>
              <a:t>علم الإحصاء: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410CC27-DB74-4040-9E1D-DEC8E4760D80}"/>
              </a:ext>
            </a:extLst>
          </p:cNvPr>
          <p:cNvSpPr/>
          <p:nvPr/>
        </p:nvSpPr>
        <p:spPr>
          <a:xfrm>
            <a:off x="8505825" y="4572000"/>
            <a:ext cx="2152649" cy="542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u="sng" dirty="0">
                <a:solidFill>
                  <a:srgbClr val="FF0000"/>
                </a:solidFill>
              </a:rPr>
              <a:t>أقسام علم الإحصاء:</a:t>
            </a:r>
          </a:p>
        </p:txBody>
      </p:sp>
    </p:spTree>
    <p:extLst>
      <p:ext uri="{BB962C8B-B14F-4D97-AF65-F5344CB8AC3E}">
        <p14:creationId xmlns:p14="http://schemas.microsoft.com/office/powerpoint/2010/main" val="3338283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4391" r="15605" b="15719"/>
          <a:stretch>
            <a:fillRect/>
          </a:stretch>
        </p:blipFill>
        <p:spPr bwMode="auto">
          <a:xfrm>
            <a:off x="1597888" y="806245"/>
            <a:ext cx="87849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D9E18C4-37F5-462E-B31E-F9C1B74E9CAB}"/>
              </a:ext>
            </a:extLst>
          </p:cNvPr>
          <p:cNvSpPr/>
          <p:nvPr/>
        </p:nvSpPr>
        <p:spPr>
          <a:xfrm>
            <a:off x="7089056" y="973393"/>
            <a:ext cx="326431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5316FEBD-00BF-4B42-A88D-BE04C8617FF4}"/>
              </a:ext>
            </a:extLst>
          </p:cNvPr>
          <p:cNvSpPr/>
          <p:nvPr/>
        </p:nvSpPr>
        <p:spPr>
          <a:xfrm>
            <a:off x="7089058" y="448723"/>
            <a:ext cx="4866968" cy="11686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.الجداول التكرارية المتجمعة: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265" t="12422" r="24436" b="75778"/>
          <a:stretch/>
        </p:blipFill>
        <p:spPr bwMode="auto">
          <a:xfrm>
            <a:off x="3750617" y="620976"/>
            <a:ext cx="6681410" cy="64738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865B9D4-FB74-4741-B731-EBE3AD517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33" t="36341" r="1758"/>
          <a:stretch/>
        </p:blipFill>
        <p:spPr>
          <a:xfrm>
            <a:off x="865238" y="1396181"/>
            <a:ext cx="9438967" cy="5388077"/>
          </a:xfrm>
          <a:prstGeom prst="rect">
            <a:avLst/>
          </a:prstGeom>
        </p:spPr>
      </p:pic>
      <p:sp>
        <p:nvSpPr>
          <p:cNvPr id="9" name="وسيلة الشرح: سهم لأسفل 8">
            <a:extLst>
              <a:ext uri="{FF2B5EF4-FFF2-40B4-BE49-F238E27FC236}">
                <a16:creationId xmlns:a16="http://schemas.microsoft.com/office/drawing/2014/main" id="{29DE7C21-A79C-47F8-B5C5-C0757DF6B0FB}"/>
              </a:ext>
            </a:extLst>
          </p:cNvPr>
          <p:cNvSpPr/>
          <p:nvPr/>
        </p:nvSpPr>
        <p:spPr>
          <a:xfrm rot="5400000">
            <a:off x="10405649" y="522232"/>
            <a:ext cx="1842226" cy="1143000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مثال(5,1)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26203" r="15605" b="37376"/>
          <a:stretch>
            <a:fillRect/>
          </a:stretch>
        </p:blipFill>
        <p:spPr bwMode="auto">
          <a:xfrm>
            <a:off x="1847528" y="1063030"/>
            <a:ext cx="85689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8454" t="22438" r="18454" b="69313"/>
          <a:stretch>
            <a:fillRect/>
          </a:stretch>
        </p:blipFill>
        <p:spPr bwMode="auto">
          <a:xfrm>
            <a:off x="1847528" y="4663430"/>
            <a:ext cx="82089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CC9D371-C3A5-4991-AF98-EEC6EFB40FCD}"/>
              </a:ext>
            </a:extLst>
          </p:cNvPr>
          <p:cNvSpPr/>
          <p:nvPr/>
        </p:nvSpPr>
        <p:spPr>
          <a:xfrm>
            <a:off x="8248651" y="942974"/>
            <a:ext cx="2686050" cy="7143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u="sng" dirty="0">
                <a:solidFill>
                  <a:srgbClr val="FF0000"/>
                </a:solidFill>
              </a:rPr>
              <a:t>مصطلحات إحصائية: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9156" r="18372" b="8829"/>
          <a:stretch>
            <a:fillRect/>
          </a:stretch>
        </p:blipFill>
        <p:spPr bwMode="auto">
          <a:xfrm>
            <a:off x="2063552" y="1124744"/>
            <a:ext cx="81369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: لليسار 1">
            <a:extLst>
              <a:ext uri="{FF2B5EF4-FFF2-40B4-BE49-F238E27FC236}">
                <a16:creationId xmlns:a16="http://schemas.microsoft.com/office/drawing/2014/main" id="{7B36D0F1-EA5D-4172-A3EE-15AB35064AD6}"/>
              </a:ext>
            </a:extLst>
          </p:cNvPr>
          <p:cNvSpPr/>
          <p:nvPr/>
        </p:nvSpPr>
        <p:spPr>
          <a:xfrm>
            <a:off x="9575170" y="290515"/>
            <a:ext cx="2524125" cy="9525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البيانات الاسمية:</a:t>
            </a:r>
          </a:p>
        </p:txBody>
      </p:sp>
      <p:sp>
        <p:nvSpPr>
          <p:cNvPr id="4" name="سهم: لليسار 3">
            <a:extLst>
              <a:ext uri="{FF2B5EF4-FFF2-40B4-BE49-F238E27FC236}">
                <a16:creationId xmlns:a16="http://schemas.microsoft.com/office/drawing/2014/main" id="{B430B6E6-F236-4B8D-9695-B2EC9B8A3B75}"/>
              </a:ext>
            </a:extLst>
          </p:cNvPr>
          <p:cNvSpPr/>
          <p:nvPr/>
        </p:nvSpPr>
        <p:spPr>
          <a:xfrm>
            <a:off x="7438051" y="4909180"/>
            <a:ext cx="2524125" cy="9525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البيانات المتصلة:</a:t>
            </a:r>
          </a:p>
        </p:txBody>
      </p:sp>
      <p:sp>
        <p:nvSpPr>
          <p:cNvPr id="5" name="سهم: لليسار 4">
            <a:extLst>
              <a:ext uri="{FF2B5EF4-FFF2-40B4-BE49-F238E27FC236}">
                <a16:creationId xmlns:a16="http://schemas.microsoft.com/office/drawing/2014/main" id="{143C7F9D-F60C-4C8B-B924-69283904E1DC}"/>
              </a:ext>
            </a:extLst>
          </p:cNvPr>
          <p:cNvSpPr/>
          <p:nvPr/>
        </p:nvSpPr>
        <p:spPr>
          <a:xfrm>
            <a:off x="8911998" y="1942992"/>
            <a:ext cx="2524125" cy="9525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البيانات الترتيبية:</a:t>
            </a:r>
          </a:p>
        </p:txBody>
      </p:sp>
      <p:sp>
        <p:nvSpPr>
          <p:cNvPr id="6" name="سهم: لليسار 5">
            <a:extLst>
              <a:ext uri="{FF2B5EF4-FFF2-40B4-BE49-F238E27FC236}">
                <a16:creationId xmlns:a16="http://schemas.microsoft.com/office/drawing/2014/main" id="{7F535021-A81F-429F-A21F-0A2014F9910F}"/>
              </a:ext>
            </a:extLst>
          </p:cNvPr>
          <p:cNvSpPr/>
          <p:nvPr/>
        </p:nvSpPr>
        <p:spPr>
          <a:xfrm>
            <a:off x="8272728" y="3395875"/>
            <a:ext cx="2524125" cy="9525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البيانات المنفصلة: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3E318B8-F798-4E10-8C9F-066F3B0C1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9751" t="34788" r="26634" b="59303"/>
          <a:stretch/>
        </p:blipFill>
        <p:spPr bwMode="auto">
          <a:xfrm>
            <a:off x="389021" y="5061128"/>
            <a:ext cx="6975873" cy="64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F1B53A-F041-413B-B706-F04EF0EEC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8204" t="26696" r="27337" b="67260"/>
          <a:stretch/>
        </p:blipFill>
        <p:spPr bwMode="auto">
          <a:xfrm>
            <a:off x="2347028" y="3540332"/>
            <a:ext cx="5784575" cy="6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1B95DB3-7655-40A9-B2B9-08C821335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9414" t="19388" r="26972" b="74569"/>
          <a:stretch/>
        </p:blipFill>
        <p:spPr bwMode="auto">
          <a:xfrm>
            <a:off x="1850071" y="2018438"/>
            <a:ext cx="6975872" cy="65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BACFC81-CDCB-4BC6-B7DC-DFDE230AB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4952" t="11438" r="27051" b="81480"/>
          <a:stretch/>
        </p:blipFill>
        <p:spPr bwMode="auto">
          <a:xfrm>
            <a:off x="4422037" y="542357"/>
            <a:ext cx="4943792" cy="76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6323" t="20716" r="14779" b="9813"/>
          <a:stretch/>
        </p:blipFill>
        <p:spPr bwMode="auto">
          <a:xfrm>
            <a:off x="2585306" y="1776080"/>
            <a:ext cx="8964488" cy="508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وسيلة الشرح: سهم لأسفل 1">
            <a:extLst>
              <a:ext uri="{FF2B5EF4-FFF2-40B4-BE49-F238E27FC236}">
                <a16:creationId xmlns:a16="http://schemas.microsoft.com/office/drawing/2014/main" id="{8D19FDCF-3942-46FB-B4AD-70D691471D76}"/>
              </a:ext>
            </a:extLst>
          </p:cNvPr>
          <p:cNvSpPr/>
          <p:nvPr/>
        </p:nvSpPr>
        <p:spPr>
          <a:xfrm>
            <a:off x="9987754" y="202565"/>
            <a:ext cx="2000250" cy="1143000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مثال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8F6D019-D91B-42CF-858A-A58DFF3E57D7}"/>
              </a:ext>
            </a:extLst>
          </p:cNvPr>
          <p:cNvSpPr/>
          <p:nvPr/>
        </p:nvSpPr>
        <p:spPr>
          <a:xfrm>
            <a:off x="7968394" y="1106473"/>
            <a:ext cx="3276600" cy="74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حدد نوع البيانات التالية: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C0DC21BA-88A2-436F-AAB5-7032BE57A1B6}"/>
              </a:ext>
            </a:extLst>
          </p:cNvPr>
          <p:cNvSpPr/>
          <p:nvPr/>
        </p:nvSpPr>
        <p:spPr>
          <a:xfrm>
            <a:off x="1524000" y="1934936"/>
            <a:ext cx="8918121" cy="28275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/>
              <a:t>الباب الأول : التوزيعات التكرارية</a:t>
            </a:r>
          </a:p>
        </p:txBody>
      </p:sp>
    </p:spTree>
    <p:extLst>
      <p:ext uri="{BB962C8B-B14F-4D97-AF65-F5344CB8AC3E}">
        <p14:creationId xmlns:p14="http://schemas.microsoft.com/office/powerpoint/2010/main" val="412818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7429" t="32526" r="14779" b="41262"/>
          <a:stretch/>
        </p:blipFill>
        <p:spPr bwMode="auto">
          <a:xfrm>
            <a:off x="731391" y="1421125"/>
            <a:ext cx="10729218" cy="233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72130B3-0ED8-4C7A-9207-AD6984892A4A}"/>
              </a:ext>
            </a:extLst>
          </p:cNvPr>
          <p:cNvSpPr/>
          <p:nvPr/>
        </p:nvSpPr>
        <p:spPr>
          <a:xfrm>
            <a:off x="8094257" y="1504336"/>
            <a:ext cx="3323303" cy="678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75C4F13A-3748-4FE7-84CD-BECFE7294F6E}"/>
              </a:ext>
            </a:extLst>
          </p:cNvPr>
          <p:cNvSpPr/>
          <p:nvPr/>
        </p:nvSpPr>
        <p:spPr>
          <a:xfrm>
            <a:off x="7731760" y="488345"/>
            <a:ext cx="4048299" cy="1281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.التوزيعات التكرارية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769" t="31125" r="14498" b="28625"/>
          <a:stretch/>
        </p:blipFill>
        <p:spPr bwMode="auto">
          <a:xfrm>
            <a:off x="2583056" y="2990215"/>
            <a:ext cx="8847147" cy="287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وسيلة الشرح: سهم لأسفل 3">
            <a:extLst>
              <a:ext uri="{FF2B5EF4-FFF2-40B4-BE49-F238E27FC236}">
                <a16:creationId xmlns:a16="http://schemas.microsoft.com/office/drawing/2014/main" id="{0846715A-7DA9-476C-B019-25FD8F78BF2F}"/>
              </a:ext>
            </a:extLst>
          </p:cNvPr>
          <p:cNvSpPr/>
          <p:nvPr/>
        </p:nvSpPr>
        <p:spPr>
          <a:xfrm>
            <a:off x="9987754" y="183515"/>
            <a:ext cx="2000250" cy="1143000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مثال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2948C9-A4CE-40E0-BF1B-70A0A8CB7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7429" t="58738" r="14779" b="25563"/>
          <a:stretch/>
        </p:blipFill>
        <p:spPr bwMode="auto">
          <a:xfrm>
            <a:off x="1014983" y="1469390"/>
            <a:ext cx="1072921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B01009B-D69E-45FC-86D7-D443B5767591}"/>
              </a:ext>
            </a:extLst>
          </p:cNvPr>
          <p:cNvSpPr/>
          <p:nvPr/>
        </p:nvSpPr>
        <p:spPr>
          <a:xfrm>
            <a:off x="962025" y="1469390"/>
            <a:ext cx="10835134" cy="47504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80</Words>
  <Application>Microsoft Office PowerPoint</Application>
  <PresentationFormat>شاشة عريضة</PresentationFormat>
  <Paragraphs>29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 Alzaid</dc:creator>
  <cp:lastModifiedBy>Laila Alzaid</cp:lastModifiedBy>
  <cp:revision>1</cp:revision>
  <dcterms:created xsi:type="dcterms:W3CDTF">2021-09-01T05:51:21Z</dcterms:created>
  <dcterms:modified xsi:type="dcterms:W3CDTF">2021-09-01T07:17:55Z</dcterms:modified>
</cp:coreProperties>
</file>