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8" r:id="rId2"/>
  </p:sldMasterIdLst>
  <p:handoutMasterIdLst>
    <p:handoutMasterId r:id="rId29"/>
  </p:handoutMasterIdLst>
  <p:sldIdLst>
    <p:sldId id="256" r:id="rId3"/>
    <p:sldId id="294" r:id="rId4"/>
    <p:sldId id="276" r:id="rId5"/>
    <p:sldId id="267" r:id="rId6"/>
    <p:sldId id="282" r:id="rId7"/>
    <p:sldId id="264" r:id="rId8"/>
    <p:sldId id="266" r:id="rId9"/>
    <p:sldId id="268" r:id="rId10"/>
    <p:sldId id="295" r:id="rId11"/>
    <p:sldId id="296" r:id="rId12"/>
    <p:sldId id="270" r:id="rId13"/>
    <p:sldId id="271" r:id="rId14"/>
    <p:sldId id="273" r:id="rId15"/>
    <p:sldId id="298" r:id="rId16"/>
    <p:sldId id="277" r:id="rId17"/>
    <p:sldId id="280" r:id="rId18"/>
    <p:sldId id="287" r:id="rId19"/>
    <p:sldId id="278" r:id="rId20"/>
    <p:sldId id="283" r:id="rId21"/>
    <p:sldId id="290" r:id="rId22"/>
    <p:sldId id="291" r:id="rId23"/>
    <p:sldId id="301" r:id="rId24"/>
    <p:sldId id="297" r:id="rId25"/>
    <p:sldId id="299" r:id="rId26"/>
    <p:sldId id="293" r:id="rId27"/>
    <p:sldId id="274"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A9DA8BF-F19F-468F-8CF1-D89984DA63BF}">
          <p14:sldIdLst>
            <p14:sldId id="256"/>
            <p14:sldId id="294"/>
            <p14:sldId id="276"/>
            <p14:sldId id="267"/>
            <p14:sldId id="282"/>
            <p14:sldId id="264"/>
            <p14:sldId id="266"/>
            <p14:sldId id="268"/>
            <p14:sldId id="295"/>
            <p14:sldId id="296"/>
            <p14:sldId id="270"/>
            <p14:sldId id="271"/>
          </p14:sldIdLst>
        </p14:section>
        <p14:section name="Untitled Section" id="{B1C74437-C685-48DB-9E70-4F49AFDA1186}">
          <p14:sldIdLst>
            <p14:sldId id="273"/>
            <p14:sldId id="298"/>
            <p14:sldId id="277"/>
            <p14:sldId id="280"/>
            <p14:sldId id="287"/>
            <p14:sldId id="278"/>
            <p14:sldId id="283"/>
            <p14:sldId id="290"/>
            <p14:sldId id="291"/>
            <p14:sldId id="301"/>
            <p14:sldId id="297"/>
            <p14:sldId id="299"/>
            <p14:sldId id="293"/>
            <p14:sldId id="274"/>
          </p14:sldIdLst>
        </p14:section>
      </p14:sectionLst>
    </p:ex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fa" initials="w" lastIdx="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06" autoAdjust="0"/>
    <p:restoredTop sz="94660"/>
  </p:normalViewPr>
  <p:slideViewPr>
    <p:cSldViewPr snapToGrid="0">
      <p:cViewPr varScale="1">
        <p:scale>
          <a:sx n="72" d="100"/>
          <a:sy n="72" d="100"/>
        </p:scale>
        <p:origin x="-120" y="-42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91" d="100"/>
          <a:sy n="91" d="100"/>
        </p:scale>
        <p:origin x="3672"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commentAuthors" Target="commentAuthors.xml"/><Relationship Id="rId8" Type="http://schemas.openxmlformats.org/officeDocument/2006/relationships/slide" Target="slides/slide6.xml"/></Relationships>
</file>

<file path=ppt/diagrams/_rels/data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image" Target="../media/image11.jpeg"/><Relationship Id="rId5" Type="http://schemas.openxmlformats.org/officeDocument/2006/relationships/image" Target="../media/image15.jpg"/><Relationship Id="rId4" Type="http://schemas.openxmlformats.org/officeDocument/2006/relationships/image" Target="../media/image14.jpg"/></Relationships>
</file>

<file path=ppt/diagrams/_rels/drawing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image" Target="../media/image11.jpeg"/><Relationship Id="rId5" Type="http://schemas.openxmlformats.org/officeDocument/2006/relationships/image" Target="../media/image15.jpg"/><Relationship Id="rId4" Type="http://schemas.openxmlformats.org/officeDocument/2006/relationships/image" Target="../media/image14.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134775-9EEE-40EA-9A55-849C26933FA7}" type="doc">
      <dgm:prSet loTypeId="urn:microsoft.com/office/officeart/2005/8/layout/default" loCatId="list" qsTypeId="urn:microsoft.com/office/officeart/2005/8/quickstyle/simple1" qsCatId="simple" csTypeId="urn:microsoft.com/office/officeart/2005/8/colors/accent1_2" csCatId="accent1" phldr="1"/>
      <dgm:spPr/>
      <dgm:t>
        <a:bodyPr/>
        <a:lstStyle/>
        <a:p>
          <a:pPr rtl="1"/>
          <a:endParaRPr lang="ar-SA"/>
        </a:p>
      </dgm:t>
    </dgm:pt>
    <dgm:pt modelId="{17BFDD0D-16AC-4DF3-97CB-50B6B14140A3}">
      <dgm:prSet phldrT="[Text]"/>
      <dgm:spPr>
        <a:solidFill>
          <a:schemeClr val="bg1">
            <a:lumMod val="75000"/>
          </a:schemeClr>
        </a:solidFill>
      </dgm:spPr>
      <dgm:t>
        <a:bodyPr/>
        <a:lstStyle/>
        <a:p>
          <a:pPr rtl="1"/>
          <a:r>
            <a:rPr lang="ar-SA" dirty="0" smtClean="0"/>
            <a:t>اللجوء إلى السلطة</a:t>
          </a:r>
          <a:endParaRPr lang="ar-SA" dirty="0"/>
        </a:p>
      </dgm:t>
    </dgm:pt>
    <dgm:pt modelId="{7517D2F3-3C67-4931-936B-2F228F6CF7BE}" type="parTrans" cxnId="{88D3BD42-AFE9-4301-9B0C-D89F333021CE}">
      <dgm:prSet/>
      <dgm:spPr/>
      <dgm:t>
        <a:bodyPr/>
        <a:lstStyle/>
        <a:p>
          <a:pPr rtl="1"/>
          <a:endParaRPr lang="ar-SA"/>
        </a:p>
      </dgm:t>
    </dgm:pt>
    <dgm:pt modelId="{98E5614C-69FA-41A5-8F0F-C345DFF2163D}" type="sibTrans" cxnId="{88D3BD42-AFE9-4301-9B0C-D89F333021CE}">
      <dgm:prSet/>
      <dgm:spPr/>
      <dgm:t>
        <a:bodyPr/>
        <a:lstStyle/>
        <a:p>
          <a:pPr rtl="1"/>
          <a:endParaRPr lang="ar-SA"/>
        </a:p>
      </dgm:t>
    </dgm:pt>
    <dgm:pt modelId="{32E01FB1-E7CD-499F-A758-575C78CDE5C6}">
      <dgm:prSet phldrT="[Text]"/>
      <dgm:spPr>
        <a:solidFill>
          <a:schemeClr val="bg1">
            <a:lumMod val="75000"/>
          </a:schemeClr>
        </a:solidFill>
      </dgm:spPr>
      <dgm:t>
        <a:bodyPr/>
        <a:lstStyle/>
        <a:p>
          <a:pPr rtl="1"/>
          <a:r>
            <a:rPr lang="ar-SA" dirty="0" smtClean="0"/>
            <a:t>المحاولة والخطاء</a:t>
          </a:r>
          <a:endParaRPr lang="ar-SA" dirty="0"/>
        </a:p>
      </dgm:t>
    </dgm:pt>
    <dgm:pt modelId="{DC327892-B4BB-4F27-AFD7-747D22D5EB48}" type="parTrans" cxnId="{96D75EC1-83AC-4496-80F7-E026A98531BC}">
      <dgm:prSet/>
      <dgm:spPr/>
      <dgm:t>
        <a:bodyPr/>
        <a:lstStyle/>
        <a:p>
          <a:pPr rtl="1"/>
          <a:endParaRPr lang="ar-SA"/>
        </a:p>
      </dgm:t>
    </dgm:pt>
    <dgm:pt modelId="{4D6D94CC-8FF7-4A99-B58D-8308A7338931}" type="sibTrans" cxnId="{96D75EC1-83AC-4496-80F7-E026A98531BC}">
      <dgm:prSet/>
      <dgm:spPr/>
      <dgm:t>
        <a:bodyPr/>
        <a:lstStyle/>
        <a:p>
          <a:pPr rtl="1"/>
          <a:endParaRPr lang="ar-SA"/>
        </a:p>
      </dgm:t>
    </dgm:pt>
    <dgm:pt modelId="{42FA0263-1FA4-4C3E-845C-C69FC75BD079}">
      <dgm:prSet phldrT="[Text]"/>
      <dgm:spPr>
        <a:solidFill>
          <a:schemeClr val="bg1">
            <a:lumMod val="75000"/>
          </a:schemeClr>
        </a:solidFill>
      </dgm:spPr>
      <dgm:t>
        <a:bodyPr/>
        <a:lstStyle/>
        <a:p>
          <a:pPr rtl="1"/>
          <a:r>
            <a:rPr lang="ar-SA" dirty="0" smtClean="0"/>
            <a:t>الخبرة الحسية</a:t>
          </a:r>
          <a:endParaRPr lang="ar-SA" dirty="0"/>
        </a:p>
      </dgm:t>
    </dgm:pt>
    <dgm:pt modelId="{2CC8B2C1-5CB4-4D00-A6E5-607B38D7C1C7}" type="parTrans" cxnId="{30F6F740-6395-41C0-974B-03E7A07D1488}">
      <dgm:prSet/>
      <dgm:spPr/>
      <dgm:t>
        <a:bodyPr/>
        <a:lstStyle/>
        <a:p>
          <a:pPr rtl="1"/>
          <a:endParaRPr lang="ar-SA"/>
        </a:p>
      </dgm:t>
    </dgm:pt>
    <dgm:pt modelId="{B3DF1304-97D9-4385-BD24-4889E9A0E6B8}" type="sibTrans" cxnId="{30F6F740-6395-41C0-974B-03E7A07D1488}">
      <dgm:prSet/>
      <dgm:spPr/>
      <dgm:t>
        <a:bodyPr/>
        <a:lstStyle/>
        <a:p>
          <a:pPr rtl="1"/>
          <a:endParaRPr lang="ar-SA"/>
        </a:p>
      </dgm:t>
    </dgm:pt>
    <dgm:pt modelId="{525B7AC1-C0AB-4FF9-88FD-5E6C93851182}">
      <dgm:prSet phldrT="[Text]"/>
      <dgm:spPr>
        <a:solidFill>
          <a:schemeClr val="bg1">
            <a:lumMod val="75000"/>
          </a:schemeClr>
        </a:solidFill>
      </dgm:spPr>
      <dgm:t>
        <a:bodyPr/>
        <a:lstStyle/>
        <a:p>
          <a:pPr rtl="1"/>
          <a:r>
            <a:rPr lang="ar-SA" dirty="0" smtClean="0"/>
            <a:t>التفكير</a:t>
          </a:r>
        </a:p>
        <a:p>
          <a:pPr rtl="1"/>
          <a:r>
            <a:rPr lang="ar-SA" dirty="0" smtClean="0"/>
            <a:t>الإستقرائي</a:t>
          </a:r>
          <a:endParaRPr lang="ar-SA" dirty="0"/>
        </a:p>
      </dgm:t>
    </dgm:pt>
    <dgm:pt modelId="{3220E449-9B4F-4CC6-8D16-78A3323CA96F}" type="parTrans" cxnId="{EA2AA6C8-F8D4-49B3-83F9-E6AB5214096D}">
      <dgm:prSet/>
      <dgm:spPr/>
      <dgm:t>
        <a:bodyPr/>
        <a:lstStyle/>
        <a:p>
          <a:pPr rtl="1"/>
          <a:endParaRPr lang="ar-SA"/>
        </a:p>
      </dgm:t>
    </dgm:pt>
    <dgm:pt modelId="{F1B90198-6052-4D77-92F3-03BD8188028F}" type="sibTrans" cxnId="{EA2AA6C8-F8D4-49B3-83F9-E6AB5214096D}">
      <dgm:prSet/>
      <dgm:spPr/>
      <dgm:t>
        <a:bodyPr/>
        <a:lstStyle/>
        <a:p>
          <a:pPr rtl="1"/>
          <a:endParaRPr lang="ar-SA"/>
        </a:p>
      </dgm:t>
    </dgm:pt>
    <dgm:pt modelId="{59DFF0FF-49DF-4401-B4CD-3FB67F2D8144}">
      <dgm:prSet phldrT="[Text]"/>
      <dgm:spPr>
        <a:solidFill>
          <a:schemeClr val="bg1">
            <a:lumMod val="75000"/>
          </a:schemeClr>
        </a:solidFill>
      </dgm:spPr>
      <dgm:t>
        <a:bodyPr/>
        <a:lstStyle/>
        <a:p>
          <a:pPr rtl="1"/>
          <a:r>
            <a:rPr lang="ar-SA" dirty="0" smtClean="0"/>
            <a:t>التفكير القياسي</a:t>
          </a:r>
        </a:p>
        <a:p>
          <a:pPr rtl="1"/>
          <a:r>
            <a:rPr lang="ar-SA" dirty="0" smtClean="0"/>
            <a:t>«الإستنباطي»</a:t>
          </a:r>
          <a:endParaRPr lang="ar-SA" dirty="0"/>
        </a:p>
      </dgm:t>
    </dgm:pt>
    <dgm:pt modelId="{4C030944-E94F-4635-B195-B27F3A5091C8}" type="parTrans" cxnId="{3E3B39FD-CE51-467C-BE5C-9986309FE98D}">
      <dgm:prSet/>
      <dgm:spPr/>
      <dgm:t>
        <a:bodyPr/>
        <a:lstStyle/>
        <a:p>
          <a:pPr rtl="1"/>
          <a:endParaRPr lang="ar-SA"/>
        </a:p>
      </dgm:t>
    </dgm:pt>
    <dgm:pt modelId="{39F02D31-BA71-41B3-9A6E-AED83CF8E56D}" type="sibTrans" cxnId="{3E3B39FD-CE51-467C-BE5C-9986309FE98D}">
      <dgm:prSet/>
      <dgm:spPr/>
      <dgm:t>
        <a:bodyPr/>
        <a:lstStyle/>
        <a:p>
          <a:pPr rtl="1"/>
          <a:endParaRPr lang="ar-SA"/>
        </a:p>
      </dgm:t>
    </dgm:pt>
    <dgm:pt modelId="{476174C0-7CEC-4A27-940E-F396D2D935AA}">
      <dgm:prSet/>
      <dgm:spPr>
        <a:solidFill>
          <a:schemeClr val="accent1">
            <a:lumMod val="40000"/>
            <a:lumOff val="60000"/>
          </a:schemeClr>
        </a:solidFill>
      </dgm:spPr>
      <dgm:t>
        <a:bodyPr/>
        <a:lstStyle/>
        <a:p>
          <a:pPr rtl="1"/>
          <a:r>
            <a:rPr lang="ar-SA" dirty="0" smtClean="0"/>
            <a:t>الطريقة العلمية في البحث</a:t>
          </a:r>
          <a:endParaRPr lang="ar-SA" dirty="0"/>
        </a:p>
      </dgm:t>
    </dgm:pt>
    <dgm:pt modelId="{68DF733E-2B7C-4EC7-AD35-1120504AE610}" type="parTrans" cxnId="{7C6000C7-75EB-4F2C-B80B-49397718AC25}">
      <dgm:prSet/>
      <dgm:spPr/>
      <dgm:t>
        <a:bodyPr/>
        <a:lstStyle/>
        <a:p>
          <a:pPr rtl="1"/>
          <a:endParaRPr lang="ar-SA"/>
        </a:p>
      </dgm:t>
    </dgm:pt>
    <dgm:pt modelId="{461C34DA-88EA-4A52-BC4A-403234121FAE}" type="sibTrans" cxnId="{7C6000C7-75EB-4F2C-B80B-49397718AC25}">
      <dgm:prSet/>
      <dgm:spPr/>
      <dgm:t>
        <a:bodyPr/>
        <a:lstStyle/>
        <a:p>
          <a:pPr rtl="1"/>
          <a:endParaRPr lang="ar-SA"/>
        </a:p>
      </dgm:t>
    </dgm:pt>
    <dgm:pt modelId="{67B013CD-4D06-4B10-A707-8970C7B8EDC7}" type="pres">
      <dgm:prSet presAssocID="{00134775-9EEE-40EA-9A55-849C26933FA7}" presName="diagram" presStyleCnt="0">
        <dgm:presLayoutVars>
          <dgm:dir/>
          <dgm:resizeHandles val="exact"/>
        </dgm:presLayoutVars>
      </dgm:prSet>
      <dgm:spPr/>
      <dgm:t>
        <a:bodyPr/>
        <a:lstStyle/>
        <a:p>
          <a:pPr rtl="1"/>
          <a:endParaRPr lang="ar-SA"/>
        </a:p>
      </dgm:t>
    </dgm:pt>
    <dgm:pt modelId="{109ABEA8-133D-4034-82C9-F81479263FCB}" type="pres">
      <dgm:prSet presAssocID="{17BFDD0D-16AC-4DF3-97CB-50B6B14140A3}" presName="node" presStyleLbl="node1" presStyleIdx="0" presStyleCnt="6">
        <dgm:presLayoutVars>
          <dgm:bulletEnabled val="1"/>
        </dgm:presLayoutVars>
      </dgm:prSet>
      <dgm:spPr/>
      <dgm:t>
        <a:bodyPr/>
        <a:lstStyle/>
        <a:p>
          <a:pPr rtl="1"/>
          <a:endParaRPr lang="ar-SA"/>
        </a:p>
      </dgm:t>
    </dgm:pt>
    <dgm:pt modelId="{F75388E6-FEA2-42E2-9904-D039D184C0F7}" type="pres">
      <dgm:prSet presAssocID="{98E5614C-69FA-41A5-8F0F-C345DFF2163D}" presName="sibTrans" presStyleCnt="0"/>
      <dgm:spPr/>
    </dgm:pt>
    <dgm:pt modelId="{95CF8322-FCA5-4BC7-A4EC-F3E2C9E02988}" type="pres">
      <dgm:prSet presAssocID="{32E01FB1-E7CD-499F-A758-575C78CDE5C6}" presName="node" presStyleLbl="node1" presStyleIdx="1" presStyleCnt="6">
        <dgm:presLayoutVars>
          <dgm:bulletEnabled val="1"/>
        </dgm:presLayoutVars>
      </dgm:prSet>
      <dgm:spPr/>
      <dgm:t>
        <a:bodyPr/>
        <a:lstStyle/>
        <a:p>
          <a:pPr rtl="1"/>
          <a:endParaRPr lang="ar-SA"/>
        </a:p>
      </dgm:t>
    </dgm:pt>
    <dgm:pt modelId="{4D6C095D-2EB3-454C-80BE-69FCF43B612A}" type="pres">
      <dgm:prSet presAssocID="{4D6D94CC-8FF7-4A99-B58D-8308A7338931}" presName="sibTrans" presStyleCnt="0"/>
      <dgm:spPr/>
    </dgm:pt>
    <dgm:pt modelId="{F361538A-D1A5-4A9B-8FA9-CC1839E4C5DF}" type="pres">
      <dgm:prSet presAssocID="{42FA0263-1FA4-4C3E-845C-C69FC75BD079}" presName="node" presStyleLbl="node1" presStyleIdx="2" presStyleCnt="6">
        <dgm:presLayoutVars>
          <dgm:bulletEnabled val="1"/>
        </dgm:presLayoutVars>
      </dgm:prSet>
      <dgm:spPr/>
      <dgm:t>
        <a:bodyPr/>
        <a:lstStyle/>
        <a:p>
          <a:pPr rtl="1"/>
          <a:endParaRPr lang="ar-SA"/>
        </a:p>
      </dgm:t>
    </dgm:pt>
    <dgm:pt modelId="{86C20510-7164-410F-A783-48B490CF751C}" type="pres">
      <dgm:prSet presAssocID="{B3DF1304-97D9-4385-BD24-4889E9A0E6B8}" presName="sibTrans" presStyleCnt="0"/>
      <dgm:spPr/>
    </dgm:pt>
    <dgm:pt modelId="{0681CD5D-DF0A-4594-AF80-9C3A5CE9F61B}" type="pres">
      <dgm:prSet presAssocID="{525B7AC1-C0AB-4FF9-88FD-5E6C93851182}" presName="node" presStyleLbl="node1" presStyleIdx="3" presStyleCnt="6">
        <dgm:presLayoutVars>
          <dgm:bulletEnabled val="1"/>
        </dgm:presLayoutVars>
      </dgm:prSet>
      <dgm:spPr/>
      <dgm:t>
        <a:bodyPr/>
        <a:lstStyle/>
        <a:p>
          <a:pPr rtl="1"/>
          <a:endParaRPr lang="ar-SA"/>
        </a:p>
      </dgm:t>
    </dgm:pt>
    <dgm:pt modelId="{386BB02A-8E32-4505-B765-CA4208829DFC}" type="pres">
      <dgm:prSet presAssocID="{F1B90198-6052-4D77-92F3-03BD8188028F}" presName="sibTrans" presStyleCnt="0"/>
      <dgm:spPr/>
    </dgm:pt>
    <dgm:pt modelId="{E7A95E95-2326-4AA5-8D2B-AA4E4E24FCEF}" type="pres">
      <dgm:prSet presAssocID="{476174C0-7CEC-4A27-940E-F396D2D935AA}" presName="node" presStyleLbl="node1" presStyleIdx="4" presStyleCnt="6">
        <dgm:presLayoutVars>
          <dgm:bulletEnabled val="1"/>
        </dgm:presLayoutVars>
      </dgm:prSet>
      <dgm:spPr/>
      <dgm:t>
        <a:bodyPr/>
        <a:lstStyle/>
        <a:p>
          <a:pPr rtl="1"/>
          <a:endParaRPr lang="ar-SA"/>
        </a:p>
      </dgm:t>
    </dgm:pt>
    <dgm:pt modelId="{2A3614FE-2BDB-4E83-927E-DD4E71F63363}" type="pres">
      <dgm:prSet presAssocID="{461C34DA-88EA-4A52-BC4A-403234121FAE}" presName="sibTrans" presStyleCnt="0"/>
      <dgm:spPr/>
    </dgm:pt>
    <dgm:pt modelId="{DD967AEF-3982-48A8-84B5-90048B235AD4}" type="pres">
      <dgm:prSet presAssocID="{59DFF0FF-49DF-4401-B4CD-3FB67F2D8144}" presName="node" presStyleLbl="node1" presStyleIdx="5" presStyleCnt="6">
        <dgm:presLayoutVars>
          <dgm:bulletEnabled val="1"/>
        </dgm:presLayoutVars>
      </dgm:prSet>
      <dgm:spPr/>
      <dgm:t>
        <a:bodyPr/>
        <a:lstStyle/>
        <a:p>
          <a:pPr rtl="1"/>
          <a:endParaRPr lang="ar-SA"/>
        </a:p>
      </dgm:t>
    </dgm:pt>
  </dgm:ptLst>
  <dgm:cxnLst>
    <dgm:cxn modelId="{88D3BD42-AFE9-4301-9B0C-D89F333021CE}" srcId="{00134775-9EEE-40EA-9A55-849C26933FA7}" destId="{17BFDD0D-16AC-4DF3-97CB-50B6B14140A3}" srcOrd="0" destOrd="0" parTransId="{7517D2F3-3C67-4931-936B-2F228F6CF7BE}" sibTransId="{98E5614C-69FA-41A5-8F0F-C345DFF2163D}"/>
    <dgm:cxn modelId="{3E3B39FD-CE51-467C-BE5C-9986309FE98D}" srcId="{00134775-9EEE-40EA-9A55-849C26933FA7}" destId="{59DFF0FF-49DF-4401-B4CD-3FB67F2D8144}" srcOrd="5" destOrd="0" parTransId="{4C030944-E94F-4635-B195-B27F3A5091C8}" sibTransId="{39F02D31-BA71-41B3-9A6E-AED83CF8E56D}"/>
    <dgm:cxn modelId="{96D75EC1-83AC-4496-80F7-E026A98531BC}" srcId="{00134775-9EEE-40EA-9A55-849C26933FA7}" destId="{32E01FB1-E7CD-499F-A758-575C78CDE5C6}" srcOrd="1" destOrd="0" parTransId="{DC327892-B4BB-4F27-AFD7-747D22D5EB48}" sibTransId="{4D6D94CC-8FF7-4A99-B58D-8308A7338931}"/>
    <dgm:cxn modelId="{429CCE43-90C3-460D-9CDF-6DE3D20590FB}" type="presOf" srcId="{59DFF0FF-49DF-4401-B4CD-3FB67F2D8144}" destId="{DD967AEF-3982-48A8-84B5-90048B235AD4}" srcOrd="0" destOrd="0" presId="urn:microsoft.com/office/officeart/2005/8/layout/default"/>
    <dgm:cxn modelId="{EA2AA6C8-F8D4-49B3-83F9-E6AB5214096D}" srcId="{00134775-9EEE-40EA-9A55-849C26933FA7}" destId="{525B7AC1-C0AB-4FF9-88FD-5E6C93851182}" srcOrd="3" destOrd="0" parTransId="{3220E449-9B4F-4CC6-8D16-78A3323CA96F}" sibTransId="{F1B90198-6052-4D77-92F3-03BD8188028F}"/>
    <dgm:cxn modelId="{CD5A58B4-5BBA-477A-A668-D8D3D1FC2141}" type="presOf" srcId="{17BFDD0D-16AC-4DF3-97CB-50B6B14140A3}" destId="{109ABEA8-133D-4034-82C9-F81479263FCB}" srcOrd="0" destOrd="0" presId="urn:microsoft.com/office/officeart/2005/8/layout/default"/>
    <dgm:cxn modelId="{63928796-005E-456A-87CA-15F7B272B6DA}" type="presOf" srcId="{00134775-9EEE-40EA-9A55-849C26933FA7}" destId="{67B013CD-4D06-4B10-A707-8970C7B8EDC7}" srcOrd="0" destOrd="0" presId="urn:microsoft.com/office/officeart/2005/8/layout/default"/>
    <dgm:cxn modelId="{7C6000C7-75EB-4F2C-B80B-49397718AC25}" srcId="{00134775-9EEE-40EA-9A55-849C26933FA7}" destId="{476174C0-7CEC-4A27-940E-F396D2D935AA}" srcOrd="4" destOrd="0" parTransId="{68DF733E-2B7C-4EC7-AD35-1120504AE610}" sibTransId="{461C34DA-88EA-4A52-BC4A-403234121FAE}"/>
    <dgm:cxn modelId="{2AE5D2F8-DF32-4240-B934-54E0506D8C36}" type="presOf" srcId="{525B7AC1-C0AB-4FF9-88FD-5E6C93851182}" destId="{0681CD5D-DF0A-4594-AF80-9C3A5CE9F61B}" srcOrd="0" destOrd="0" presId="urn:microsoft.com/office/officeart/2005/8/layout/default"/>
    <dgm:cxn modelId="{51815F5D-4DE3-4BCD-8BAF-45B667196EF6}" type="presOf" srcId="{42FA0263-1FA4-4C3E-845C-C69FC75BD079}" destId="{F361538A-D1A5-4A9B-8FA9-CC1839E4C5DF}" srcOrd="0" destOrd="0" presId="urn:microsoft.com/office/officeart/2005/8/layout/default"/>
    <dgm:cxn modelId="{7838BE4A-BC39-43E5-94B0-074EA13BE328}" type="presOf" srcId="{476174C0-7CEC-4A27-940E-F396D2D935AA}" destId="{E7A95E95-2326-4AA5-8D2B-AA4E4E24FCEF}" srcOrd="0" destOrd="0" presId="urn:microsoft.com/office/officeart/2005/8/layout/default"/>
    <dgm:cxn modelId="{F3DC3E43-96B1-4CD0-A7C5-5EA90AA34FD7}" type="presOf" srcId="{32E01FB1-E7CD-499F-A758-575C78CDE5C6}" destId="{95CF8322-FCA5-4BC7-A4EC-F3E2C9E02988}" srcOrd="0" destOrd="0" presId="urn:microsoft.com/office/officeart/2005/8/layout/default"/>
    <dgm:cxn modelId="{30F6F740-6395-41C0-974B-03E7A07D1488}" srcId="{00134775-9EEE-40EA-9A55-849C26933FA7}" destId="{42FA0263-1FA4-4C3E-845C-C69FC75BD079}" srcOrd="2" destOrd="0" parTransId="{2CC8B2C1-5CB4-4D00-A6E5-607B38D7C1C7}" sibTransId="{B3DF1304-97D9-4385-BD24-4889E9A0E6B8}"/>
    <dgm:cxn modelId="{FEAC5671-13BA-4789-B644-7EF13A915E56}" type="presParOf" srcId="{67B013CD-4D06-4B10-A707-8970C7B8EDC7}" destId="{109ABEA8-133D-4034-82C9-F81479263FCB}" srcOrd="0" destOrd="0" presId="urn:microsoft.com/office/officeart/2005/8/layout/default"/>
    <dgm:cxn modelId="{51F640A1-3BB7-48A6-8FF0-40319EC6FB6E}" type="presParOf" srcId="{67B013CD-4D06-4B10-A707-8970C7B8EDC7}" destId="{F75388E6-FEA2-42E2-9904-D039D184C0F7}" srcOrd="1" destOrd="0" presId="urn:microsoft.com/office/officeart/2005/8/layout/default"/>
    <dgm:cxn modelId="{7C3564D9-FFDD-4D39-9CC4-A06F19D32F2A}" type="presParOf" srcId="{67B013CD-4D06-4B10-A707-8970C7B8EDC7}" destId="{95CF8322-FCA5-4BC7-A4EC-F3E2C9E02988}" srcOrd="2" destOrd="0" presId="urn:microsoft.com/office/officeart/2005/8/layout/default"/>
    <dgm:cxn modelId="{BD90072A-EA39-45BC-9F5C-C4B0CF1B4BA9}" type="presParOf" srcId="{67B013CD-4D06-4B10-A707-8970C7B8EDC7}" destId="{4D6C095D-2EB3-454C-80BE-69FCF43B612A}" srcOrd="3" destOrd="0" presId="urn:microsoft.com/office/officeart/2005/8/layout/default"/>
    <dgm:cxn modelId="{55801BF9-3D09-4217-9306-7040EE8D5D6B}" type="presParOf" srcId="{67B013CD-4D06-4B10-A707-8970C7B8EDC7}" destId="{F361538A-D1A5-4A9B-8FA9-CC1839E4C5DF}" srcOrd="4" destOrd="0" presId="urn:microsoft.com/office/officeart/2005/8/layout/default"/>
    <dgm:cxn modelId="{1E9C1CAF-FB7C-42FC-8A4E-305A065EF36A}" type="presParOf" srcId="{67B013CD-4D06-4B10-A707-8970C7B8EDC7}" destId="{86C20510-7164-410F-A783-48B490CF751C}" srcOrd="5" destOrd="0" presId="urn:microsoft.com/office/officeart/2005/8/layout/default"/>
    <dgm:cxn modelId="{3575AA7C-CE3C-42D7-874B-478C1B311C35}" type="presParOf" srcId="{67B013CD-4D06-4B10-A707-8970C7B8EDC7}" destId="{0681CD5D-DF0A-4594-AF80-9C3A5CE9F61B}" srcOrd="6" destOrd="0" presId="urn:microsoft.com/office/officeart/2005/8/layout/default"/>
    <dgm:cxn modelId="{22081DA9-97E8-46F9-9534-0B0962C7748E}" type="presParOf" srcId="{67B013CD-4D06-4B10-A707-8970C7B8EDC7}" destId="{386BB02A-8E32-4505-B765-CA4208829DFC}" srcOrd="7" destOrd="0" presId="urn:microsoft.com/office/officeart/2005/8/layout/default"/>
    <dgm:cxn modelId="{E3FA76D7-84DD-4F9F-BFFC-857313A40BD6}" type="presParOf" srcId="{67B013CD-4D06-4B10-A707-8970C7B8EDC7}" destId="{E7A95E95-2326-4AA5-8D2B-AA4E4E24FCEF}" srcOrd="8" destOrd="0" presId="urn:microsoft.com/office/officeart/2005/8/layout/default"/>
    <dgm:cxn modelId="{3B72F889-B08D-46FE-A3C0-AFD9DE783FE8}" type="presParOf" srcId="{67B013CD-4D06-4B10-A707-8970C7B8EDC7}" destId="{2A3614FE-2BDB-4E83-927E-DD4E71F63363}" srcOrd="9" destOrd="0" presId="urn:microsoft.com/office/officeart/2005/8/layout/default"/>
    <dgm:cxn modelId="{47BB8355-1D66-47CE-8BE2-694EAA33735F}" type="presParOf" srcId="{67B013CD-4D06-4B10-A707-8970C7B8EDC7}" destId="{DD967AEF-3982-48A8-84B5-90048B235AD4}"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D383A2-A38C-4AB1-A71C-D2BE0862E309}" type="doc">
      <dgm:prSet loTypeId="urn:microsoft.com/office/officeart/2005/8/layout/hList7" loCatId="process" qsTypeId="urn:microsoft.com/office/officeart/2005/8/quickstyle/simple1" qsCatId="simple" csTypeId="urn:microsoft.com/office/officeart/2005/8/colors/colorful1" csCatId="colorful" phldr="1"/>
      <dgm:spPr/>
      <dgm:t>
        <a:bodyPr/>
        <a:lstStyle/>
        <a:p>
          <a:pPr rtl="1"/>
          <a:endParaRPr lang="ar-SA"/>
        </a:p>
      </dgm:t>
    </dgm:pt>
    <dgm:pt modelId="{F96F4E8B-B513-48D9-A6D2-E3B6B16CA186}">
      <dgm:prSet phldrT="[Text]" custT="1"/>
      <dgm:spPr>
        <a:solidFill>
          <a:schemeClr val="bg1">
            <a:lumMod val="65000"/>
          </a:schemeClr>
        </a:solidFill>
      </dgm:spPr>
      <dgm:t>
        <a:bodyPr/>
        <a:lstStyle/>
        <a:p>
          <a:pPr rtl="1"/>
          <a:endParaRPr lang="ar-SA" sz="2800" dirty="0" smtClean="0"/>
        </a:p>
        <a:p>
          <a:pPr rtl="1"/>
          <a:r>
            <a:rPr lang="ar-SA" sz="2800" dirty="0" smtClean="0"/>
            <a:t>الشعور بالمشكلة  </a:t>
          </a:r>
          <a:endParaRPr lang="ar-SA" sz="2800" dirty="0"/>
        </a:p>
      </dgm:t>
    </dgm:pt>
    <dgm:pt modelId="{3B59D220-7335-4E7D-A994-9EE4A91F3F29}" type="parTrans" cxnId="{B0DDEE0D-3879-4153-B9C0-38BDD016D552}">
      <dgm:prSet/>
      <dgm:spPr/>
      <dgm:t>
        <a:bodyPr/>
        <a:lstStyle/>
        <a:p>
          <a:pPr rtl="1"/>
          <a:endParaRPr lang="ar-SA"/>
        </a:p>
      </dgm:t>
    </dgm:pt>
    <dgm:pt modelId="{A59623AE-BAA9-4C9F-A73C-225BF7F4119E}" type="sibTrans" cxnId="{B0DDEE0D-3879-4153-B9C0-38BDD016D552}">
      <dgm:prSet/>
      <dgm:spPr/>
      <dgm:t>
        <a:bodyPr/>
        <a:lstStyle/>
        <a:p>
          <a:pPr rtl="1"/>
          <a:endParaRPr lang="ar-SA"/>
        </a:p>
      </dgm:t>
    </dgm:pt>
    <dgm:pt modelId="{388F02A2-41C0-4130-BB71-2E72F097A0A6}">
      <dgm:prSet custT="1"/>
      <dgm:spPr/>
      <dgm:t>
        <a:bodyPr/>
        <a:lstStyle/>
        <a:p>
          <a:pPr rtl="1"/>
          <a:endParaRPr lang="ar-SA" sz="2800" dirty="0" smtClean="0"/>
        </a:p>
        <a:p>
          <a:pPr rtl="1"/>
          <a:r>
            <a:rPr lang="ar-SA" sz="2800" dirty="0" smtClean="0"/>
            <a:t>تحديد المشكلة</a:t>
          </a:r>
          <a:endParaRPr lang="ar-SA" sz="2800" dirty="0"/>
        </a:p>
      </dgm:t>
    </dgm:pt>
    <dgm:pt modelId="{5E6F8138-5C5E-4E17-A1EC-879199BDAE49}" type="parTrans" cxnId="{34C3E3CA-2537-4661-BA91-8306A8C52745}">
      <dgm:prSet/>
      <dgm:spPr/>
      <dgm:t>
        <a:bodyPr/>
        <a:lstStyle/>
        <a:p>
          <a:pPr rtl="1"/>
          <a:endParaRPr lang="ar-SA"/>
        </a:p>
      </dgm:t>
    </dgm:pt>
    <dgm:pt modelId="{E4B4909B-9D39-4884-8799-959366FB3992}" type="sibTrans" cxnId="{34C3E3CA-2537-4661-BA91-8306A8C52745}">
      <dgm:prSet/>
      <dgm:spPr/>
      <dgm:t>
        <a:bodyPr/>
        <a:lstStyle/>
        <a:p>
          <a:pPr rtl="1"/>
          <a:endParaRPr lang="ar-SA"/>
        </a:p>
      </dgm:t>
    </dgm:pt>
    <dgm:pt modelId="{0B7C60A2-D6A3-45BE-94D7-0DFDCDA66171}">
      <dgm:prSet custT="1"/>
      <dgm:spPr>
        <a:solidFill>
          <a:schemeClr val="bg1">
            <a:lumMod val="50000"/>
          </a:schemeClr>
        </a:solidFill>
      </dgm:spPr>
      <dgm:t>
        <a:bodyPr/>
        <a:lstStyle/>
        <a:p>
          <a:pPr rtl="1"/>
          <a:endParaRPr lang="ar-SA" sz="2800" dirty="0" smtClean="0"/>
        </a:p>
        <a:p>
          <a:pPr rtl="1"/>
          <a:r>
            <a:rPr lang="ar-SA" sz="2800" dirty="0" smtClean="0"/>
            <a:t>فرض الفروض</a:t>
          </a:r>
          <a:endParaRPr lang="ar-SA" sz="2800" dirty="0"/>
        </a:p>
      </dgm:t>
    </dgm:pt>
    <dgm:pt modelId="{84BB37D5-7701-4889-9771-E0ED17170044}" type="parTrans" cxnId="{684A2EA1-B05E-4EB6-8667-CE0F544BE5E3}">
      <dgm:prSet/>
      <dgm:spPr/>
      <dgm:t>
        <a:bodyPr/>
        <a:lstStyle/>
        <a:p>
          <a:pPr rtl="1"/>
          <a:endParaRPr lang="ar-SA"/>
        </a:p>
      </dgm:t>
    </dgm:pt>
    <dgm:pt modelId="{2B6FE196-444A-44CD-A661-0BD2A7435B52}" type="sibTrans" cxnId="{684A2EA1-B05E-4EB6-8667-CE0F544BE5E3}">
      <dgm:prSet/>
      <dgm:spPr/>
      <dgm:t>
        <a:bodyPr/>
        <a:lstStyle/>
        <a:p>
          <a:pPr rtl="1"/>
          <a:endParaRPr lang="ar-SA"/>
        </a:p>
      </dgm:t>
    </dgm:pt>
    <dgm:pt modelId="{A340392C-88B7-4906-A8C9-E4FFF7516B12}">
      <dgm:prSet custT="1"/>
      <dgm:spPr/>
      <dgm:t>
        <a:bodyPr/>
        <a:lstStyle/>
        <a:p>
          <a:pPr rtl="1"/>
          <a:endParaRPr lang="ar-SA" sz="2800" dirty="0" smtClean="0"/>
        </a:p>
        <a:p>
          <a:pPr rtl="1"/>
          <a:r>
            <a:rPr lang="ar-SA" sz="2800" dirty="0" smtClean="0"/>
            <a:t>استنباط نتائج الفروض</a:t>
          </a:r>
          <a:endParaRPr lang="ar-SA" sz="3000" dirty="0"/>
        </a:p>
      </dgm:t>
    </dgm:pt>
    <dgm:pt modelId="{11E553BB-7889-4A52-972C-A8D5531C8D07}" type="parTrans" cxnId="{6EEDA90A-7109-4A76-B290-AE8DA0E354F7}">
      <dgm:prSet/>
      <dgm:spPr/>
      <dgm:t>
        <a:bodyPr/>
        <a:lstStyle/>
        <a:p>
          <a:pPr rtl="1"/>
          <a:endParaRPr lang="ar-SA"/>
        </a:p>
      </dgm:t>
    </dgm:pt>
    <dgm:pt modelId="{5C822BF9-21DF-4377-A54E-32F86D9CA51E}" type="sibTrans" cxnId="{6EEDA90A-7109-4A76-B290-AE8DA0E354F7}">
      <dgm:prSet/>
      <dgm:spPr/>
      <dgm:t>
        <a:bodyPr/>
        <a:lstStyle/>
        <a:p>
          <a:pPr rtl="1"/>
          <a:endParaRPr lang="ar-SA"/>
        </a:p>
      </dgm:t>
    </dgm:pt>
    <dgm:pt modelId="{D2962F90-4AAF-4B81-A3BB-EE4F7AE2EBFE}">
      <dgm:prSet custT="1"/>
      <dgm:spPr>
        <a:solidFill>
          <a:schemeClr val="accent4">
            <a:lumMod val="40000"/>
            <a:lumOff val="60000"/>
          </a:schemeClr>
        </a:solidFill>
      </dgm:spPr>
      <dgm:t>
        <a:bodyPr/>
        <a:lstStyle/>
        <a:p>
          <a:pPr rtl="1"/>
          <a:endParaRPr lang="ar-SA" altLang="ar-SA" sz="2800" dirty="0" smtClean="0">
            <a:sym typeface="Wingdings" panose="05000000000000000000" pitchFamily="2" charset="2"/>
          </a:endParaRPr>
        </a:p>
        <a:p>
          <a:pPr rtl="1"/>
          <a:r>
            <a:rPr lang="ar-SA" altLang="ar-SA" sz="2800" dirty="0" smtClean="0">
              <a:sym typeface="Wingdings" panose="05000000000000000000" pitchFamily="2" charset="2"/>
            </a:rPr>
            <a:t>اختبار الفروض عملياً</a:t>
          </a:r>
          <a:endParaRPr lang="ar-SA" altLang="ar-SA" sz="3000" dirty="0"/>
        </a:p>
      </dgm:t>
    </dgm:pt>
    <dgm:pt modelId="{763ABB3A-B88E-4972-9DEE-BBB1537B4929}" type="parTrans" cxnId="{AC5C1683-6EF0-4AA3-83B0-88843FA598C8}">
      <dgm:prSet/>
      <dgm:spPr/>
      <dgm:t>
        <a:bodyPr/>
        <a:lstStyle/>
        <a:p>
          <a:pPr rtl="1"/>
          <a:endParaRPr lang="ar-SA"/>
        </a:p>
      </dgm:t>
    </dgm:pt>
    <dgm:pt modelId="{90DE0C25-7DFA-4F17-AED8-530E0C2E3441}" type="sibTrans" cxnId="{AC5C1683-6EF0-4AA3-83B0-88843FA598C8}">
      <dgm:prSet/>
      <dgm:spPr/>
      <dgm:t>
        <a:bodyPr/>
        <a:lstStyle/>
        <a:p>
          <a:pPr rtl="1"/>
          <a:endParaRPr lang="ar-SA"/>
        </a:p>
      </dgm:t>
    </dgm:pt>
    <dgm:pt modelId="{F5357A5E-88AC-4278-93CD-48462A0BBC39}" type="pres">
      <dgm:prSet presAssocID="{0DD383A2-A38C-4AB1-A71C-D2BE0862E309}" presName="Name0" presStyleCnt="0">
        <dgm:presLayoutVars>
          <dgm:dir/>
          <dgm:resizeHandles val="exact"/>
        </dgm:presLayoutVars>
      </dgm:prSet>
      <dgm:spPr/>
      <dgm:t>
        <a:bodyPr/>
        <a:lstStyle/>
        <a:p>
          <a:pPr rtl="1"/>
          <a:endParaRPr lang="ar-SA"/>
        </a:p>
      </dgm:t>
    </dgm:pt>
    <dgm:pt modelId="{49E87471-D185-428B-ACA7-C8A753D1C6CE}" type="pres">
      <dgm:prSet presAssocID="{0DD383A2-A38C-4AB1-A71C-D2BE0862E309}" presName="fgShape" presStyleLbl="fgShp" presStyleIdx="0" presStyleCnt="1" custLinFactY="80272" custLinFactNeighborX="1050" custLinFactNeighborY="100000"/>
      <dgm:spPr/>
    </dgm:pt>
    <dgm:pt modelId="{CD49040D-AA7F-4E41-874F-5BB22A8CB324}" type="pres">
      <dgm:prSet presAssocID="{0DD383A2-A38C-4AB1-A71C-D2BE0862E309}" presName="linComp" presStyleCnt="0"/>
      <dgm:spPr/>
    </dgm:pt>
    <dgm:pt modelId="{453F51DB-842C-477C-8B4E-F86A53B38644}" type="pres">
      <dgm:prSet presAssocID="{F96F4E8B-B513-48D9-A6D2-E3B6B16CA186}" presName="compNode" presStyleCnt="0"/>
      <dgm:spPr/>
    </dgm:pt>
    <dgm:pt modelId="{3F961C2F-D19A-4B36-BB8A-DC0FA9C61A34}" type="pres">
      <dgm:prSet presAssocID="{F96F4E8B-B513-48D9-A6D2-E3B6B16CA186}" presName="bkgdShape" presStyleLbl="node1" presStyleIdx="0" presStyleCnt="5"/>
      <dgm:spPr/>
      <dgm:t>
        <a:bodyPr/>
        <a:lstStyle/>
        <a:p>
          <a:pPr rtl="1"/>
          <a:endParaRPr lang="ar-SA"/>
        </a:p>
      </dgm:t>
    </dgm:pt>
    <dgm:pt modelId="{20B3FAFD-13F0-4653-B45C-43C72A31877B}" type="pres">
      <dgm:prSet presAssocID="{F96F4E8B-B513-48D9-A6D2-E3B6B16CA186}" presName="nodeTx" presStyleLbl="node1" presStyleIdx="0" presStyleCnt="5">
        <dgm:presLayoutVars>
          <dgm:bulletEnabled val="1"/>
        </dgm:presLayoutVars>
      </dgm:prSet>
      <dgm:spPr/>
      <dgm:t>
        <a:bodyPr/>
        <a:lstStyle/>
        <a:p>
          <a:pPr rtl="1"/>
          <a:endParaRPr lang="ar-SA"/>
        </a:p>
      </dgm:t>
    </dgm:pt>
    <dgm:pt modelId="{F91DAA76-096C-4A5E-B6E5-8D3E214FC573}" type="pres">
      <dgm:prSet presAssocID="{F96F4E8B-B513-48D9-A6D2-E3B6B16CA186}" presName="invisiNode" presStyleLbl="node1" presStyleIdx="0" presStyleCnt="5"/>
      <dgm:spPr/>
    </dgm:pt>
    <dgm:pt modelId="{21A085CA-1DD0-4BE1-8275-2BF11671D25C}" type="pres">
      <dgm:prSet presAssocID="{F96F4E8B-B513-48D9-A6D2-E3B6B16CA186}" presName="imagNode" presStyleLbl="fgImgPlace1" presStyleIdx="0" presStyleCnt="5" custScaleX="109371" custScaleY="92685" custLinFactNeighborX="0" custLinFactNeighborY="-94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t>
        <a:bodyPr/>
        <a:lstStyle/>
        <a:p>
          <a:pPr rtl="1"/>
          <a:endParaRPr lang="ar-SA"/>
        </a:p>
      </dgm:t>
    </dgm:pt>
    <dgm:pt modelId="{54384C74-DEE3-4F6C-9796-5F2DB94ECD3F}" type="pres">
      <dgm:prSet presAssocID="{A59623AE-BAA9-4C9F-A73C-225BF7F4119E}" presName="sibTrans" presStyleLbl="sibTrans2D1" presStyleIdx="0" presStyleCnt="0"/>
      <dgm:spPr/>
      <dgm:t>
        <a:bodyPr/>
        <a:lstStyle/>
        <a:p>
          <a:pPr rtl="1"/>
          <a:endParaRPr lang="ar-SA"/>
        </a:p>
      </dgm:t>
    </dgm:pt>
    <dgm:pt modelId="{EF568865-020E-497E-858B-EC85E6E83459}" type="pres">
      <dgm:prSet presAssocID="{388F02A2-41C0-4130-BB71-2E72F097A0A6}" presName="compNode" presStyleCnt="0"/>
      <dgm:spPr/>
    </dgm:pt>
    <dgm:pt modelId="{532218EA-5A5F-4271-8061-1AC128EC81A8}" type="pres">
      <dgm:prSet presAssocID="{388F02A2-41C0-4130-BB71-2E72F097A0A6}" presName="bkgdShape" presStyleLbl="node1" presStyleIdx="1" presStyleCnt="5"/>
      <dgm:spPr/>
      <dgm:t>
        <a:bodyPr/>
        <a:lstStyle/>
        <a:p>
          <a:pPr rtl="1"/>
          <a:endParaRPr lang="ar-SA"/>
        </a:p>
      </dgm:t>
    </dgm:pt>
    <dgm:pt modelId="{D66C0442-3B7D-40BE-87E2-E52B1D1FE8CF}" type="pres">
      <dgm:prSet presAssocID="{388F02A2-41C0-4130-BB71-2E72F097A0A6}" presName="nodeTx" presStyleLbl="node1" presStyleIdx="1" presStyleCnt="5">
        <dgm:presLayoutVars>
          <dgm:bulletEnabled val="1"/>
        </dgm:presLayoutVars>
      </dgm:prSet>
      <dgm:spPr/>
      <dgm:t>
        <a:bodyPr/>
        <a:lstStyle/>
        <a:p>
          <a:pPr rtl="1"/>
          <a:endParaRPr lang="ar-SA"/>
        </a:p>
      </dgm:t>
    </dgm:pt>
    <dgm:pt modelId="{1D9FBADC-014F-427E-A027-DA6E7C5C0F13}" type="pres">
      <dgm:prSet presAssocID="{388F02A2-41C0-4130-BB71-2E72F097A0A6}" presName="invisiNode" presStyleLbl="node1" presStyleIdx="1" presStyleCnt="5"/>
      <dgm:spPr/>
    </dgm:pt>
    <dgm:pt modelId="{AF9698A3-C941-4065-B7B8-6FAF3B686C5D}" type="pres">
      <dgm:prSet presAssocID="{388F02A2-41C0-4130-BB71-2E72F097A0A6}" presName="imagNode" presStyleLbl="fgImgPlace1" presStyleIdx="1" presStyleCnt="5"/>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6000" r="-16000"/>
          </a:stretch>
        </a:blipFill>
      </dgm:spPr>
      <dgm:t>
        <a:bodyPr/>
        <a:lstStyle/>
        <a:p>
          <a:pPr rtl="1"/>
          <a:endParaRPr lang="ar-SA"/>
        </a:p>
      </dgm:t>
    </dgm:pt>
    <dgm:pt modelId="{F01CC887-6BF3-44EB-9A1E-F212A23F2B96}" type="pres">
      <dgm:prSet presAssocID="{E4B4909B-9D39-4884-8799-959366FB3992}" presName="sibTrans" presStyleLbl="sibTrans2D1" presStyleIdx="0" presStyleCnt="0"/>
      <dgm:spPr/>
      <dgm:t>
        <a:bodyPr/>
        <a:lstStyle/>
        <a:p>
          <a:pPr rtl="1"/>
          <a:endParaRPr lang="ar-SA"/>
        </a:p>
      </dgm:t>
    </dgm:pt>
    <dgm:pt modelId="{7E683BBC-622A-4117-8D0E-F01D4F80B70F}" type="pres">
      <dgm:prSet presAssocID="{0B7C60A2-D6A3-45BE-94D7-0DFDCDA66171}" presName="compNode" presStyleCnt="0"/>
      <dgm:spPr/>
    </dgm:pt>
    <dgm:pt modelId="{4E18C73D-A374-4039-86C8-0AAC489164E2}" type="pres">
      <dgm:prSet presAssocID="{0B7C60A2-D6A3-45BE-94D7-0DFDCDA66171}" presName="bkgdShape" presStyleLbl="node1" presStyleIdx="2" presStyleCnt="5"/>
      <dgm:spPr/>
      <dgm:t>
        <a:bodyPr/>
        <a:lstStyle/>
        <a:p>
          <a:pPr rtl="1"/>
          <a:endParaRPr lang="ar-SA"/>
        </a:p>
      </dgm:t>
    </dgm:pt>
    <dgm:pt modelId="{598E6F42-A67D-47E5-8765-D7DA4E34BE02}" type="pres">
      <dgm:prSet presAssocID="{0B7C60A2-D6A3-45BE-94D7-0DFDCDA66171}" presName="nodeTx" presStyleLbl="node1" presStyleIdx="2" presStyleCnt="5">
        <dgm:presLayoutVars>
          <dgm:bulletEnabled val="1"/>
        </dgm:presLayoutVars>
      </dgm:prSet>
      <dgm:spPr/>
      <dgm:t>
        <a:bodyPr/>
        <a:lstStyle/>
        <a:p>
          <a:pPr rtl="1"/>
          <a:endParaRPr lang="ar-SA"/>
        </a:p>
      </dgm:t>
    </dgm:pt>
    <dgm:pt modelId="{64B2A1CD-003D-4D68-9FE8-EB964887D81A}" type="pres">
      <dgm:prSet presAssocID="{0B7C60A2-D6A3-45BE-94D7-0DFDCDA66171}" presName="invisiNode" presStyleLbl="node1" presStyleIdx="2" presStyleCnt="5"/>
      <dgm:spPr/>
    </dgm:pt>
    <dgm:pt modelId="{42A45D28-A5FC-455D-B508-4420E51D45C3}" type="pres">
      <dgm:prSet presAssocID="{0B7C60A2-D6A3-45BE-94D7-0DFDCDA66171}" presName="imagNode" presStyleLbl="fgImgPlace1" presStyleIdx="2" presStyleCnt="5" custLinFactNeighborX="-1881"/>
      <dgm:spPr>
        <a:blipFill>
          <a:blip xmlns:r="http://schemas.openxmlformats.org/officeDocument/2006/relationships" r:embed="rId3">
            <a:extLst>
              <a:ext uri="{28A0092B-C50C-407E-A947-70E740481C1C}">
                <a14:useLocalDpi xmlns:a14="http://schemas.microsoft.com/office/drawing/2010/main" val="0"/>
              </a:ext>
            </a:extLst>
          </a:blip>
          <a:srcRect/>
          <a:stretch>
            <a:fillRect l="-4000" r="-4000"/>
          </a:stretch>
        </a:blipFill>
      </dgm:spPr>
    </dgm:pt>
    <dgm:pt modelId="{98A7F205-C453-4CA3-AE69-B6C77F7132F4}" type="pres">
      <dgm:prSet presAssocID="{2B6FE196-444A-44CD-A661-0BD2A7435B52}" presName="sibTrans" presStyleLbl="sibTrans2D1" presStyleIdx="0" presStyleCnt="0"/>
      <dgm:spPr/>
      <dgm:t>
        <a:bodyPr/>
        <a:lstStyle/>
        <a:p>
          <a:pPr rtl="1"/>
          <a:endParaRPr lang="ar-SA"/>
        </a:p>
      </dgm:t>
    </dgm:pt>
    <dgm:pt modelId="{5C3DB9B2-2966-4BCB-A4A2-A761DE75E973}" type="pres">
      <dgm:prSet presAssocID="{A340392C-88B7-4906-A8C9-E4FFF7516B12}" presName="compNode" presStyleCnt="0"/>
      <dgm:spPr/>
    </dgm:pt>
    <dgm:pt modelId="{2112EB96-8EBD-4FAD-AB9F-2ABA2B9191CD}" type="pres">
      <dgm:prSet presAssocID="{A340392C-88B7-4906-A8C9-E4FFF7516B12}" presName="bkgdShape" presStyleLbl="node1" presStyleIdx="3" presStyleCnt="5"/>
      <dgm:spPr/>
      <dgm:t>
        <a:bodyPr/>
        <a:lstStyle/>
        <a:p>
          <a:pPr rtl="1"/>
          <a:endParaRPr lang="ar-SA"/>
        </a:p>
      </dgm:t>
    </dgm:pt>
    <dgm:pt modelId="{DC3F89AD-CD1F-44B0-A7B7-ED8923776A75}" type="pres">
      <dgm:prSet presAssocID="{A340392C-88B7-4906-A8C9-E4FFF7516B12}" presName="nodeTx" presStyleLbl="node1" presStyleIdx="3" presStyleCnt="5">
        <dgm:presLayoutVars>
          <dgm:bulletEnabled val="1"/>
        </dgm:presLayoutVars>
      </dgm:prSet>
      <dgm:spPr/>
      <dgm:t>
        <a:bodyPr/>
        <a:lstStyle/>
        <a:p>
          <a:pPr rtl="1"/>
          <a:endParaRPr lang="ar-SA"/>
        </a:p>
      </dgm:t>
    </dgm:pt>
    <dgm:pt modelId="{6A5B28F0-7A16-489B-82AA-CE8591B084F2}" type="pres">
      <dgm:prSet presAssocID="{A340392C-88B7-4906-A8C9-E4FFF7516B12}" presName="invisiNode" presStyleLbl="node1" presStyleIdx="3" presStyleCnt="5"/>
      <dgm:spPr/>
    </dgm:pt>
    <dgm:pt modelId="{EAEE95A9-0DFE-42C8-88F4-81FF89D517B9}" type="pres">
      <dgm:prSet presAssocID="{A340392C-88B7-4906-A8C9-E4FFF7516B12}" presName="imagNode" presStyleLbl="fgImgPlace1" presStyleIdx="3"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t="-3000" b="-3000"/>
          </a:stretch>
        </a:blipFill>
      </dgm:spPr>
    </dgm:pt>
    <dgm:pt modelId="{7AAB5303-71F5-406C-A1D2-94920643F373}" type="pres">
      <dgm:prSet presAssocID="{5C822BF9-21DF-4377-A54E-32F86D9CA51E}" presName="sibTrans" presStyleLbl="sibTrans2D1" presStyleIdx="0" presStyleCnt="0"/>
      <dgm:spPr/>
      <dgm:t>
        <a:bodyPr/>
        <a:lstStyle/>
        <a:p>
          <a:pPr rtl="1"/>
          <a:endParaRPr lang="ar-SA"/>
        </a:p>
      </dgm:t>
    </dgm:pt>
    <dgm:pt modelId="{C5F29FBD-BBBE-49D6-9C9C-B86A50B37695}" type="pres">
      <dgm:prSet presAssocID="{D2962F90-4AAF-4B81-A3BB-EE4F7AE2EBFE}" presName="compNode" presStyleCnt="0"/>
      <dgm:spPr/>
    </dgm:pt>
    <dgm:pt modelId="{F8D28388-1EF0-4B78-9E78-56D33E2D4030}" type="pres">
      <dgm:prSet presAssocID="{D2962F90-4AAF-4B81-A3BB-EE4F7AE2EBFE}" presName="bkgdShape" presStyleLbl="node1" presStyleIdx="4" presStyleCnt="5"/>
      <dgm:spPr/>
      <dgm:t>
        <a:bodyPr/>
        <a:lstStyle/>
        <a:p>
          <a:pPr rtl="1"/>
          <a:endParaRPr lang="ar-SA"/>
        </a:p>
      </dgm:t>
    </dgm:pt>
    <dgm:pt modelId="{8E240490-B47C-4CAB-BE55-652DD1C5E4C5}" type="pres">
      <dgm:prSet presAssocID="{D2962F90-4AAF-4B81-A3BB-EE4F7AE2EBFE}" presName="nodeTx" presStyleLbl="node1" presStyleIdx="4" presStyleCnt="5">
        <dgm:presLayoutVars>
          <dgm:bulletEnabled val="1"/>
        </dgm:presLayoutVars>
      </dgm:prSet>
      <dgm:spPr/>
      <dgm:t>
        <a:bodyPr/>
        <a:lstStyle/>
        <a:p>
          <a:pPr rtl="1"/>
          <a:endParaRPr lang="ar-SA"/>
        </a:p>
      </dgm:t>
    </dgm:pt>
    <dgm:pt modelId="{DE97CABC-6C2B-4CD8-BC5F-0E9E71185FC8}" type="pres">
      <dgm:prSet presAssocID="{D2962F90-4AAF-4B81-A3BB-EE4F7AE2EBFE}" presName="invisiNode" presStyleLbl="node1" presStyleIdx="4" presStyleCnt="5"/>
      <dgm:spPr/>
    </dgm:pt>
    <dgm:pt modelId="{153F469B-60E6-4792-8F82-2452AF76104D}" type="pres">
      <dgm:prSet presAssocID="{D2962F90-4AAF-4B81-A3BB-EE4F7AE2EBFE}" presName="imagNode" presStyleLbl="fgImgPlace1" presStyleIdx="4" presStyleCnt="5"/>
      <dgm:spPr>
        <a:blipFill>
          <a:blip xmlns:r="http://schemas.openxmlformats.org/officeDocument/2006/relationships" r:embed="rId5">
            <a:extLst>
              <a:ext uri="{28A0092B-C50C-407E-A947-70E740481C1C}">
                <a14:useLocalDpi xmlns:a14="http://schemas.microsoft.com/office/drawing/2010/main" val="0"/>
              </a:ext>
            </a:extLst>
          </a:blip>
          <a:srcRect/>
          <a:stretch>
            <a:fillRect t="-7000" b="-7000"/>
          </a:stretch>
        </a:blipFill>
      </dgm:spPr>
    </dgm:pt>
  </dgm:ptLst>
  <dgm:cxnLst>
    <dgm:cxn modelId="{4D335381-7136-47BA-95D6-1143E6B7875F}" type="presOf" srcId="{0B7C60A2-D6A3-45BE-94D7-0DFDCDA66171}" destId="{598E6F42-A67D-47E5-8765-D7DA4E34BE02}" srcOrd="1" destOrd="0" presId="urn:microsoft.com/office/officeart/2005/8/layout/hList7"/>
    <dgm:cxn modelId="{34C3E3CA-2537-4661-BA91-8306A8C52745}" srcId="{0DD383A2-A38C-4AB1-A71C-D2BE0862E309}" destId="{388F02A2-41C0-4130-BB71-2E72F097A0A6}" srcOrd="1" destOrd="0" parTransId="{5E6F8138-5C5E-4E17-A1EC-879199BDAE49}" sibTransId="{E4B4909B-9D39-4884-8799-959366FB3992}"/>
    <dgm:cxn modelId="{B0DDEE0D-3879-4153-B9C0-38BDD016D552}" srcId="{0DD383A2-A38C-4AB1-A71C-D2BE0862E309}" destId="{F96F4E8B-B513-48D9-A6D2-E3B6B16CA186}" srcOrd="0" destOrd="0" parTransId="{3B59D220-7335-4E7D-A994-9EE4A91F3F29}" sibTransId="{A59623AE-BAA9-4C9F-A73C-225BF7F4119E}"/>
    <dgm:cxn modelId="{F91109BD-A6AE-481F-8D2A-0DB77D8FB5B3}" type="presOf" srcId="{D2962F90-4AAF-4B81-A3BB-EE4F7AE2EBFE}" destId="{8E240490-B47C-4CAB-BE55-652DD1C5E4C5}" srcOrd="1" destOrd="0" presId="urn:microsoft.com/office/officeart/2005/8/layout/hList7"/>
    <dgm:cxn modelId="{A43887DF-2D2F-4B7B-81C5-F6D8FB9EEDAF}" type="presOf" srcId="{5C822BF9-21DF-4377-A54E-32F86D9CA51E}" destId="{7AAB5303-71F5-406C-A1D2-94920643F373}" srcOrd="0" destOrd="0" presId="urn:microsoft.com/office/officeart/2005/8/layout/hList7"/>
    <dgm:cxn modelId="{59EF85DD-1382-49D7-9597-6EECC7BB68C0}" type="presOf" srcId="{0DD383A2-A38C-4AB1-A71C-D2BE0862E309}" destId="{F5357A5E-88AC-4278-93CD-48462A0BBC39}" srcOrd="0" destOrd="0" presId="urn:microsoft.com/office/officeart/2005/8/layout/hList7"/>
    <dgm:cxn modelId="{F44FF216-BE5F-41D2-938E-6EC35530DA41}" type="presOf" srcId="{A59623AE-BAA9-4C9F-A73C-225BF7F4119E}" destId="{54384C74-DEE3-4F6C-9796-5F2DB94ECD3F}" srcOrd="0" destOrd="0" presId="urn:microsoft.com/office/officeart/2005/8/layout/hList7"/>
    <dgm:cxn modelId="{6EEDA90A-7109-4A76-B290-AE8DA0E354F7}" srcId="{0DD383A2-A38C-4AB1-A71C-D2BE0862E309}" destId="{A340392C-88B7-4906-A8C9-E4FFF7516B12}" srcOrd="3" destOrd="0" parTransId="{11E553BB-7889-4A52-972C-A8D5531C8D07}" sibTransId="{5C822BF9-21DF-4377-A54E-32F86D9CA51E}"/>
    <dgm:cxn modelId="{BB853C16-C52A-41B2-BEC8-331C40D62CA1}" type="presOf" srcId="{F96F4E8B-B513-48D9-A6D2-E3B6B16CA186}" destId="{3F961C2F-D19A-4B36-BB8A-DC0FA9C61A34}" srcOrd="0" destOrd="0" presId="urn:microsoft.com/office/officeart/2005/8/layout/hList7"/>
    <dgm:cxn modelId="{61C18BB0-5D67-4537-91FA-A42D74967573}" type="presOf" srcId="{F96F4E8B-B513-48D9-A6D2-E3B6B16CA186}" destId="{20B3FAFD-13F0-4653-B45C-43C72A31877B}" srcOrd="1" destOrd="0" presId="urn:microsoft.com/office/officeart/2005/8/layout/hList7"/>
    <dgm:cxn modelId="{D63DF6BF-3F2C-4184-BC29-C6FC65E01681}" type="presOf" srcId="{D2962F90-4AAF-4B81-A3BB-EE4F7AE2EBFE}" destId="{F8D28388-1EF0-4B78-9E78-56D33E2D4030}" srcOrd="0" destOrd="0" presId="urn:microsoft.com/office/officeart/2005/8/layout/hList7"/>
    <dgm:cxn modelId="{C5829127-4656-4B93-BB2D-C7301A1E2A08}" type="presOf" srcId="{388F02A2-41C0-4130-BB71-2E72F097A0A6}" destId="{D66C0442-3B7D-40BE-87E2-E52B1D1FE8CF}" srcOrd="1" destOrd="0" presId="urn:microsoft.com/office/officeart/2005/8/layout/hList7"/>
    <dgm:cxn modelId="{FEF9EDD7-924F-47BB-A245-9DE9164D639A}" type="presOf" srcId="{A340392C-88B7-4906-A8C9-E4FFF7516B12}" destId="{2112EB96-8EBD-4FAD-AB9F-2ABA2B9191CD}" srcOrd="0" destOrd="0" presId="urn:microsoft.com/office/officeart/2005/8/layout/hList7"/>
    <dgm:cxn modelId="{B70FAE80-AFFB-4DEE-8850-84948B6A1561}" type="presOf" srcId="{2B6FE196-444A-44CD-A661-0BD2A7435B52}" destId="{98A7F205-C453-4CA3-AE69-B6C77F7132F4}" srcOrd="0" destOrd="0" presId="urn:microsoft.com/office/officeart/2005/8/layout/hList7"/>
    <dgm:cxn modelId="{D37068FF-94A6-4A76-AA10-F226A59F325F}" type="presOf" srcId="{388F02A2-41C0-4130-BB71-2E72F097A0A6}" destId="{532218EA-5A5F-4271-8061-1AC128EC81A8}" srcOrd="0" destOrd="0" presId="urn:microsoft.com/office/officeart/2005/8/layout/hList7"/>
    <dgm:cxn modelId="{F9680610-D2FA-4C24-A133-94DF10B5FED8}" type="presOf" srcId="{0B7C60A2-D6A3-45BE-94D7-0DFDCDA66171}" destId="{4E18C73D-A374-4039-86C8-0AAC489164E2}" srcOrd="0" destOrd="0" presId="urn:microsoft.com/office/officeart/2005/8/layout/hList7"/>
    <dgm:cxn modelId="{E7448F81-34DB-400D-9EC2-7A2EB92E192C}" type="presOf" srcId="{A340392C-88B7-4906-A8C9-E4FFF7516B12}" destId="{DC3F89AD-CD1F-44B0-A7B7-ED8923776A75}" srcOrd="1" destOrd="0" presId="urn:microsoft.com/office/officeart/2005/8/layout/hList7"/>
    <dgm:cxn modelId="{684A2EA1-B05E-4EB6-8667-CE0F544BE5E3}" srcId="{0DD383A2-A38C-4AB1-A71C-D2BE0862E309}" destId="{0B7C60A2-D6A3-45BE-94D7-0DFDCDA66171}" srcOrd="2" destOrd="0" parTransId="{84BB37D5-7701-4889-9771-E0ED17170044}" sibTransId="{2B6FE196-444A-44CD-A661-0BD2A7435B52}"/>
    <dgm:cxn modelId="{AC5C1683-6EF0-4AA3-83B0-88843FA598C8}" srcId="{0DD383A2-A38C-4AB1-A71C-D2BE0862E309}" destId="{D2962F90-4AAF-4B81-A3BB-EE4F7AE2EBFE}" srcOrd="4" destOrd="0" parTransId="{763ABB3A-B88E-4972-9DEE-BBB1537B4929}" sibTransId="{90DE0C25-7DFA-4F17-AED8-530E0C2E3441}"/>
    <dgm:cxn modelId="{BA8EB3EE-A21C-4096-9CA5-EB5B957E36AC}" type="presOf" srcId="{E4B4909B-9D39-4884-8799-959366FB3992}" destId="{F01CC887-6BF3-44EB-9A1E-F212A23F2B96}" srcOrd="0" destOrd="0" presId="urn:microsoft.com/office/officeart/2005/8/layout/hList7"/>
    <dgm:cxn modelId="{F12D7C41-FB2C-4BB1-80D9-2111AB52823A}" type="presParOf" srcId="{F5357A5E-88AC-4278-93CD-48462A0BBC39}" destId="{49E87471-D185-428B-ACA7-C8A753D1C6CE}" srcOrd="0" destOrd="0" presId="urn:microsoft.com/office/officeart/2005/8/layout/hList7"/>
    <dgm:cxn modelId="{913CB300-22D1-4D02-8C64-24F754E2AE0F}" type="presParOf" srcId="{F5357A5E-88AC-4278-93CD-48462A0BBC39}" destId="{CD49040D-AA7F-4E41-874F-5BB22A8CB324}" srcOrd="1" destOrd="0" presId="urn:microsoft.com/office/officeart/2005/8/layout/hList7"/>
    <dgm:cxn modelId="{20A4C8EE-BC36-45E2-8FE5-1EB0813CC406}" type="presParOf" srcId="{CD49040D-AA7F-4E41-874F-5BB22A8CB324}" destId="{453F51DB-842C-477C-8B4E-F86A53B38644}" srcOrd="0" destOrd="0" presId="urn:microsoft.com/office/officeart/2005/8/layout/hList7"/>
    <dgm:cxn modelId="{0AAD7ED3-A23D-4821-B538-7B7C2E153C79}" type="presParOf" srcId="{453F51DB-842C-477C-8B4E-F86A53B38644}" destId="{3F961C2F-D19A-4B36-BB8A-DC0FA9C61A34}" srcOrd="0" destOrd="0" presId="urn:microsoft.com/office/officeart/2005/8/layout/hList7"/>
    <dgm:cxn modelId="{8A03E5AF-F8F7-4CE1-8EAB-48FB9DCD4335}" type="presParOf" srcId="{453F51DB-842C-477C-8B4E-F86A53B38644}" destId="{20B3FAFD-13F0-4653-B45C-43C72A31877B}" srcOrd="1" destOrd="0" presId="urn:microsoft.com/office/officeart/2005/8/layout/hList7"/>
    <dgm:cxn modelId="{04C165DC-DA8E-4992-AEC1-671A1F73535B}" type="presParOf" srcId="{453F51DB-842C-477C-8B4E-F86A53B38644}" destId="{F91DAA76-096C-4A5E-B6E5-8D3E214FC573}" srcOrd="2" destOrd="0" presId="urn:microsoft.com/office/officeart/2005/8/layout/hList7"/>
    <dgm:cxn modelId="{68778FEF-BE41-4097-BFA5-1B999856B499}" type="presParOf" srcId="{453F51DB-842C-477C-8B4E-F86A53B38644}" destId="{21A085CA-1DD0-4BE1-8275-2BF11671D25C}" srcOrd="3" destOrd="0" presId="urn:microsoft.com/office/officeart/2005/8/layout/hList7"/>
    <dgm:cxn modelId="{B2051B44-6C99-471A-A63E-E71D72356A91}" type="presParOf" srcId="{CD49040D-AA7F-4E41-874F-5BB22A8CB324}" destId="{54384C74-DEE3-4F6C-9796-5F2DB94ECD3F}" srcOrd="1" destOrd="0" presId="urn:microsoft.com/office/officeart/2005/8/layout/hList7"/>
    <dgm:cxn modelId="{F794E76A-66C7-4D1F-8C53-6CA97BCBEDDB}" type="presParOf" srcId="{CD49040D-AA7F-4E41-874F-5BB22A8CB324}" destId="{EF568865-020E-497E-858B-EC85E6E83459}" srcOrd="2" destOrd="0" presId="urn:microsoft.com/office/officeart/2005/8/layout/hList7"/>
    <dgm:cxn modelId="{FC28EEC7-F31C-45E8-B7FC-54B7C33F1133}" type="presParOf" srcId="{EF568865-020E-497E-858B-EC85E6E83459}" destId="{532218EA-5A5F-4271-8061-1AC128EC81A8}" srcOrd="0" destOrd="0" presId="urn:microsoft.com/office/officeart/2005/8/layout/hList7"/>
    <dgm:cxn modelId="{1FEEADE1-BBEE-4D7D-BD48-7AD3159ED591}" type="presParOf" srcId="{EF568865-020E-497E-858B-EC85E6E83459}" destId="{D66C0442-3B7D-40BE-87E2-E52B1D1FE8CF}" srcOrd="1" destOrd="0" presId="urn:microsoft.com/office/officeart/2005/8/layout/hList7"/>
    <dgm:cxn modelId="{AC19EB0E-7A23-4BF8-982B-634A3DD56F25}" type="presParOf" srcId="{EF568865-020E-497E-858B-EC85E6E83459}" destId="{1D9FBADC-014F-427E-A027-DA6E7C5C0F13}" srcOrd="2" destOrd="0" presId="urn:microsoft.com/office/officeart/2005/8/layout/hList7"/>
    <dgm:cxn modelId="{E8566123-D60B-4B36-AB92-53C829324664}" type="presParOf" srcId="{EF568865-020E-497E-858B-EC85E6E83459}" destId="{AF9698A3-C941-4065-B7B8-6FAF3B686C5D}" srcOrd="3" destOrd="0" presId="urn:microsoft.com/office/officeart/2005/8/layout/hList7"/>
    <dgm:cxn modelId="{34683328-9BD4-4DC6-A35C-8374DA6221FF}" type="presParOf" srcId="{CD49040D-AA7F-4E41-874F-5BB22A8CB324}" destId="{F01CC887-6BF3-44EB-9A1E-F212A23F2B96}" srcOrd="3" destOrd="0" presId="urn:microsoft.com/office/officeart/2005/8/layout/hList7"/>
    <dgm:cxn modelId="{2D3107C4-5D59-443B-ABA7-661F6E7A00E9}" type="presParOf" srcId="{CD49040D-AA7F-4E41-874F-5BB22A8CB324}" destId="{7E683BBC-622A-4117-8D0E-F01D4F80B70F}" srcOrd="4" destOrd="0" presId="urn:microsoft.com/office/officeart/2005/8/layout/hList7"/>
    <dgm:cxn modelId="{4E582E05-B54F-4669-8EFB-A82C3B630839}" type="presParOf" srcId="{7E683BBC-622A-4117-8D0E-F01D4F80B70F}" destId="{4E18C73D-A374-4039-86C8-0AAC489164E2}" srcOrd="0" destOrd="0" presId="urn:microsoft.com/office/officeart/2005/8/layout/hList7"/>
    <dgm:cxn modelId="{F1728E7E-D7F5-4067-8103-A629F6B20E9B}" type="presParOf" srcId="{7E683BBC-622A-4117-8D0E-F01D4F80B70F}" destId="{598E6F42-A67D-47E5-8765-D7DA4E34BE02}" srcOrd="1" destOrd="0" presId="urn:microsoft.com/office/officeart/2005/8/layout/hList7"/>
    <dgm:cxn modelId="{52C429DF-4651-42AA-B0F5-3E342835E9BC}" type="presParOf" srcId="{7E683BBC-622A-4117-8D0E-F01D4F80B70F}" destId="{64B2A1CD-003D-4D68-9FE8-EB964887D81A}" srcOrd="2" destOrd="0" presId="urn:microsoft.com/office/officeart/2005/8/layout/hList7"/>
    <dgm:cxn modelId="{20BC38A8-1923-4B59-A8CB-76C1DA4846C7}" type="presParOf" srcId="{7E683BBC-622A-4117-8D0E-F01D4F80B70F}" destId="{42A45D28-A5FC-455D-B508-4420E51D45C3}" srcOrd="3" destOrd="0" presId="urn:microsoft.com/office/officeart/2005/8/layout/hList7"/>
    <dgm:cxn modelId="{0B945D86-6A40-4024-8D24-58A276887894}" type="presParOf" srcId="{CD49040D-AA7F-4E41-874F-5BB22A8CB324}" destId="{98A7F205-C453-4CA3-AE69-B6C77F7132F4}" srcOrd="5" destOrd="0" presId="urn:microsoft.com/office/officeart/2005/8/layout/hList7"/>
    <dgm:cxn modelId="{2561A6D7-6A16-474C-9B3F-BC76375C76DD}" type="presParOf" srcId="{CD49040D-AA7F-4E41-874F-5BB22A8CB324}" destId="{5C3DB9B2-2966-4BCB-A4A2-A761DE75E973}" srcOrd="6" destOrd="0" presId="urn:microsoft.com/office/officeart/2005/8/layout/hList7"/>
    <dgm:cxn modelId="{642BCA05-CC08-437A-A8D8-1804F6E28966}" type="presParOf" srcId="{5C3DB9B2-2966-4BCB-A4A2-A761DE75E973}" destId="{2112EB96-8EBD-4FAD-AB9F-2ABA2B9191CD}" srcOrd="0" destOrd="0" presId="urn:microsoft.com/office/officeart/2005/8/layout/hList7"/>
    <dgm:cxn modelId="{34B8AA01-84CF-4E49-9FC2-4B159099909B}" type="presParOf" srcId="{5C3DB9B2-2966-4BCB-A4A2-A761DE75E973}" destId="{DC3F89AD-CD1F-44B0-A7B7-ED8923776A75}" srcOrd="1" destOrd="0" presId="urn:microsoft.com/office/officeart/2005/8/layout/hList7"/>
    <dgm:cxn modelId="{0A3A5BDC-DB91-4E07-8DB0-3457E81A9803}" type="presParOf" srcId="{5C3DB9B2-2966-4BCB-A4A2-A761DE75E973}" destId="{6A5B28F0-7A16-489B-82AA-CE8591B084F2}" srcOrd="2" destOrd="0" presId="urn:microsoft.com/office/officeart/2005/8/layout/hList7"/>
    <dgm:cxn modelId="{31A2AEC8-6616-4BE1-BA27-232364A6203A}" type="presParOf" srcId="{5C3DB9B2-2966-4BCB-A4A2-A761DE75E973}" destId="{EAEE95A9-0DFE-42C8-88F4-81FF89D517B9}" srcOrd="3" destOrd="0" presId="urn:microsoft.com/office/officeart/2005/8/layout/hList7"/>
    <dgm:cxn modelId="{EC16B645-7D6F-45D5-9BC7-97BFEF7A4E8C}" type="presParOf" srcId="{CD49040D-AA7F-4E41-874F-5BB22A8CB324}" destId="{7AAB5303-71F5-406C-A1D2-94920643F373}" srcOrd="7" destOrd="0" presId="urn:microsoft.com/office/officeart/2005/8/layout/hList7"/>
    <dgm:cxn modelId="{F9F374D0-F7C5-4E43-8B65-FE4FCA9634CB}" type="presParOf" srcId="{CD49040D-AA7F-4E41-874F-5BB22A8CB324}" destId="{C5F29FBD-BBBE-49D6-9C9C-B86A50B37695}" srcOrd="8" destOrd="0" presId="urn:microsoft.com/office/officeart/2005/8/layout/hList7"/>
    <dgm:cxn modelId="{5A351013-E8E2-4ADA-9988-59C0F1A47B20}" type="presParOf" srcId="{C5F29FBD-BBBE-49D6-9C9C-B86A50B37695}" destId="{F8D28388-1EF0-4B78-9E78-56D33E2D4030}" srcOrd="0" destOrd="0" presId="urn:microsoft.com/office/officeart/2005/8/layout/hList7"/>
    <dgm:cxn modelId="{AEC02F8D-2122-4A88-BCBB-F270B0A3D83A}" type="presParOf" srcId="{C5F29FBD-BBBE-49D6-9C9C-B86A50B37695}" destId="{8E240490-B47C-4CAB-BE55-652DD1C5E4C5}" srcOrd="1" destOrd="0" presId="urn:microsoft.com/office/officeart/2005/8/layout/hList7"/>
    <dgm:cxn modelId="{1728414D-C5C6-4190-B738-02A302D46EC1}" type="presParOf" srcId="{C5F29FBD-BBBE-49D6-9C9C-B86A50B37695}" destId="{DE97CABC-6C2B-4CD8-BC5F-0E9E71185FC8}" srcOrd="2" destOrd="0" presId="urn:microsoft.com/office/officeart/2005/8/layout/hList7"/>
    <dgm:cxn modelId="{6DD2A29D-2328-438B-B4AE-A503889D47F7}" type="presParOf" srcId="{C5F29FBD-BBBE-49D6-9C9C-B86A50B37695}" destId="{153F469B-60E6-4792-8F82-2452AF76104D}"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8E4AC65-6B2D-4B3A-983F-1F2DF631025E}"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pPr rtl="1"/>
          <a:endParaRPr lang="ar-SA"/>
        </a:p>
      </dgm:t>
    </dgm:pt>
    <dgm:pt modelId="{19A197BC-9BAA-4508-9A5C-7E7E37C7362C}">
      <dgm:prSet phldrT="[Text]" custT="1"/>
      <dgm:spPr/>
      <dgm:t>
        <a:bodyPr/>
        <a:lstStyle/>
        <a:p>
          <a:pPr algn="ctr" rtl="1"/>
          <a:r>
            <a:rPr lang="ar-SA" sz="2000" b="1" dirty="0" smtClean="0"/>
            <a:t>المعرفة </a:t>
          </a:r>
          <a:r>
            <a:rPr lang="en-US" sz="2000" b="1" dirty="0" smtClean="0"/>
            <a:t>Knowledge</a:t>
          </a:r>
          <a:endParaRPr lang="ar-SA" sz="2000" b="1" dirty="0" smtClean="0"/>
        </a:p>
        <a:p>
          <a:pPr algn="r" rtl="1"/>
          <a:endParaRPr lang="ar-SA" sz="1400" dirty="0"/>
        </a:p>
      </dgm:t>
    </dgm:pt>
    <dgm:pt modelId="{B5750772-18EA-4F08-80FC-009A3FE08E0D}" type="parTrans" cxnId="{97F6F855-62F7-4A15-A87E-7A38A47D5EC9}">
      <dgm:prSet/>
      <dgm:spPr/>
      <dgm:t>
        <a:bodyPr/>
        <a:lstStyle/>
        <a:p>
          <a:pPr rtl="1"/>
          <a:endParaRPr lang="ar-SA"/>
        </a:p>
      </dgm:t>
    </dgm:pt>
    <dgm:pt modelId="{CB950D4E-468F-4EF9-ABC6-FE182B9EB174}" type="sibTrans" cxnId="{97F6F855-62F7-4A15-A87E-7A38A47D5EC9}">
      <dgm:prSet/>
      <dgm:spPr/>
      <dgm:t>
        <a:bodyPr/>
        <a:lstStyle/>
        <a:p>
          <a:pPr rtl="1"/>
          <a:endParaRPr lang="ar-SA"/>
        </a:p>
      </dgm:t>
    </dgm:pt>
    <dgm:pt modelId="{9A0471D2-5B21-432C-9E6A-53C6727DB8D4}">
      <dgm:prSet phldrT="[Text]" custT="1"/>
      <dgm:spPr/>
      <dgm:t>
        <a:bodyPr/>
        <a:lstStyle/>
        <a:p>
          <a:pPr algn="ctr" rtl="1"/>
          <a:r>
            <a:rPr lang="ar-SA" sz="2000" b="1" dirty="0" smtClean="0"/>
            <a:t>البحث العلمي</a:t>
          </a:r>
        </a:p>
        <a:p>
          <a:pPr algn="ctr" rtl="1"/>
          <a:r>
            <a:rPr lang="en-US" sz="2000" b="1" dirty="0" smtClean="0">
              <a:latin typeface="Aharoni" panose="02010803020104030203" pitchFamily="2" charset="-79"/>
              <a:cs typeface="Aharoni" panose="02010803020104030203" pitchFamily="2" charset="-79"/>
            </a:rPr>
            <a:t>Scientific Research</a:t>
          </a:r>
          <a:endParaRPr lang="ar-SA" sz="2000" b="1" dirty="0"/>
        </a:p>
      </dgm:t>
    </dgm:pt>
    <dgm:pt modelId="{03ECEF9A-E4A4-43A4-9BE5-C7FD40C679EB}" type="parTrans" cxnId="{228F6F12-F122-4C6B-BD2B-C8DC2BBD11BE}">
      <dgm:prSet/>
      <dgm:spPr/>
      <dgm:t>
        <a:bodyPr/>
        <a:lstStyle/>
        <a:p>
          <a:pPr rtl="1"/>
          <a:endParaRPr lang="ar-SA"/>
        </a:p>
      </dgm:t>
    </dgm:pt>
    <dgm:pt modelId="{EA39A004-406E-420D-90A1-68DF0A39790D}" type="sibTrans" cxnId="{228F6F12-F122-4C6B-BD2B-C8DC2BBD11BE}">
      <dgm:prSet/>
      <dgm:spPr/>
      <dgm:t>
        <a:bodyPr/>
        <a:lstStyle/>
        <a:p>
          <a:pPr rtl="1"/>
          <a:endParaRPr lang="ar-SA"/>
        </a:p>
      </dgm:t>
    </dgm:pt>
    <dgm:pt modelId="{D7616D9A-55B0-4A27-8229-FBD30F5208C2}">
      <dgm:prSet phldrT="[Text]" custT="1"/>
      <dgm:spPr/>
      <dgm:t>
        <a:bodyPr/>
        <a:lstStyle/>
        <a:p>
          <a:pPr algn="ctr" rtl="1"/>
          <a:endParaRPr lang="ar-SA" sz="2000" b="1" dirty="0" smtClean="0"/>
        </a:p>
        <a:p>
          <a:pPr algn="ctr" rtl="1"/>
          <a:r>
            <a:rPr lang="ar-SA" sz="2000" b="1" dirty="0" smtClean="0"/>
            <a:t>العلـــم </a:t>
          </a:r>
        </a:p>
        <a:p>
          <a:pPr algn="ctr" rtl="1"/>
          <a:r>
            <a:rPr lang="en-US" sz="2000" b="1" dirty="0" smtClean="0"/>
            <a:t>Science</a:t>
          </a:r>
          <a:endParaRPr lang="ar-SA" sz="2000" b="1" dirty="0" smtClean="0"/>
        </a:p>
      </dgm:t>
    </dgm:pt>
    <dgm:pt modelId="{2523DEE8-D0C6-42BA-8C96-D0368AAF3B55}" type="parTrans" cxnId="{CE2AD581-0959-44D1-B800-6084F082D0BA}">
      <dgm:prSet/>
      <dgm:spPr/>
      <dgm:t>
        <a:bodyPr/>
        <a:lstStyle/>
        <a:p>
          <a:pPr rtl="1"/>
          <a:endParaRPr lang="ar-SA"/>
        </a:p>
      </dgm:t>
    </dgm:pt>
    <dgm:pt modelId="{1C25CB58-E417-48DB-B0CE-1FAAC0F4B1BE}" type="sibTrans" cxnId="{CE2AD581-0959-44D1-B800-6084F082D0BA}">
      <dgm:prSet/>
      <dgm:spPr/>
      <dgm:t>
        <a:bodyPr/>
        <a:lstStyle/>
        <a:p>
          <a:pPr rtl="1"/>
          <a:endParaRPr lang="ar-SA"/>
        </a:p>
      </dgm:t>
    </dgm:pt>
    <dgm:pt modelId="{D2019F39-9C0F-4FDE-8C59-F586B048F210}">
      <dgm:prSet custT="1"/>
      <dgm:spPr/>
      <dgm:t>
        <a:bodyPr/>
        <a:lstStyle/>
        <a:p>
          <a:pPr algn="ctr" rtl="1"/>
          <a:r>
            <a:rPr lang="ar-SA" sz="2000" b="1" dirty="0" smtClean="0"/>
            <a:t>المنهج العلمي</a:t>
          </a:r>
        </a:p>
        <a:p>
          <a:pPr algn="ctr" rtl="1"/>
          <a:r>
            <a:rPr lang="en-US" sz="2000" dirty="0" smtClean="0">
              <a:latin typeface="Aharoni" panose="02010803020104030203" pitchFamily="2" charset="-79"/>
              <a:cs typeface="Aharoni" panose="02010803020104030203" pitchFamily="2" charset="-79"/>
            </a:rPr>
            <a:t>scientific method</a:t>
          </a:r>
          <a:endParaRPr lang="ar-SA" sz="2000" dirty="0" smtClean="0">
            <a:latin typeface="Aharoni" panose="02010803020104030203" pitchFamily="2" charset="-79"/>
          </a:endParaRPr>
        </a:p>
      </dgm:t>
    </dgm:pt>
    <dgm:pt modelId="{E9A3FE08-E85D-41C8-8C86-576278683BCA}" type="parTrans" cxnId="{2ACE9AFB-94AB-47B7-9B77-5CBEC49B2F66}">
      <dgm:prSet/>
      <dgm:spPr/>
      <dgm:t>
        <a:bodyPr/>
        <a:lstStyle/>
        <a:p>
          <a:pPr rtl="1"/>
          <a:endParaRPr lang="ar-SA"/>
        </a:p>
      </dgm:t>
    </dgm:pt>
    <dgm:pt modelId="{C63170BB-F5EA-40FD-8961-DA13F5AAC222}" type="sibTrans" cxnId="{2ACE9AFB-94AB-47B7-9B77-5CBEC49B2F66}">
      <dgm:prSet/>
      <dgm:spPr/>
      <dgm:t>
        <a:bodyPr/>
        <a:lstStyle/>
        <a:p>
          <a:pPr rtl="1"/>
          <a:endParaRPr lang="ar-SA"/>
        </a:p>
      </dgm:t>
    </dgm:pt>
    <dgm:pt modelId="{33408830-6D82-4E5F-809E-FF652532C2C7}">
      <dgm:prSet/>
      <dgm:spPr/>
      <dgm:t>
        <a:bodyPr/>
        <a:lstStyle/>
        <a:p>
          <a:pPr algn="r" rtl="1"/>
          <a:endParaRPr lang="ar-SA" dirty="0"/>
        </a:p>
      </dgm:t>
    </dgm:pt>
    <dgm:pt modelId="{AA89BFF9-FEA2-4F48-8D93-FBC7707FD6E2}" type="parTrans" cxnId="{25EEC78F-1A97-4907-B762-BA153826B18C}">
      <dgm:prSet/>
      <dgm:spPr/>
      <dgm:t>
        <a:bodyPr/>
        <a:lstStyle/>
        <a:p>
          <a:pPr rtl="1"/>
          <a:endParaRPr lang="ar-SA"/>
        </a:p>
      </dgm:t>
    </dgm:pt>
    <dgm:pt modelId="{0CC52047-8D07-4DC1-95A8-AFAFE6F4B212}" type="sibTrans" cxnId="{25EEC78F-1A97-4907-B762-BA153826B18C}">
      <dgm:prSet/>
      <dgm:spPr/>
      <dgm:t>
        <a:bodyPr/>
        <a:lstStyle/>
        <a:p>
          <a:pPr rtl="1"/>
          <a:endParaRPr lang="ar-SA"/>
        </a:p>
      </dgm:t>
    </dgm:pt>
    <dgm:pt modelId="{D608D6B7-1AC2-46DE-B9E8-6A3158D35185}" type="pres">
      <dgm:prSet presAssocID="{48E4AC65-6B2D-4B3A-983F-1F2DF631025E}" presName="arrowDiagram" presStyleCnt="0">
        <dgm:presLayoutVars>
          <dgm:chMax val="5"/>
          <dgm:dir/>
          <dgm:resizeHandles val="exact"/>
        </dgm:presLayoutVars>
      </dgm:prSet>
      <dgm:spPr/>
      <dgm:t>
        <a:bodyPr/>
        <a:lstStyle/>
        <a:p>
          <a:pPr rtl="1"/>
          <a:endParaRPr lang="ar-SA"/>
        </a:p>
      </dgm:t>
    </dgm:pt>
    <dgm:pt modelId="{FFA1673C-3523-4844-B678-2D9F4CE7AF69}" type="pres">
      <dgm:prSet presAssocID="{48E4AC65-6B2D-4B3A-983F-1F2DF631025E}" presName="arrow" presStyleLbl="bgShp" presStyleIdx="0" presStyleCnt="1"/>
      <dgm:spPr/>
      <dgm:t>
        <a:bodyPr/>
        <a:lstStyle/>
        <a:p>
          <a:pPr rtl="1"/>
          <a:endParaRPr lang="ar-SA"/>
        </a:p>
      </dgm:t>
    </dgm:pt>
    <dgm:pt modelId="{6AA4F8D8-A6D4-4A7E-B08F-42BA2D7AC3E5}" type="pres">
      <dgm:prSet presAssocID="{48E4AC65-6B2D-4B3A-983F-1F2DF631025E}" presName="arrowDiagram4" presStyleCnt="0"/>
      <dgm:spPr/>
    </dgm:pt>
    <dgm:pt modelId="{6C7B44F5-E647-4F40-88D9-0D5E43C6F747}" type="pres">
      <dgm:prSet presAssocID="{19A197BC-9BAA-4508-9A5C-7E7E37C7362C}" presName="bullet4a" presStyleLbl="node1" presStyleIdx="0" presStyleCnt="4" custLinFactX="84074" custLinFactY="-42239" custLinFactNeighborX="100000" custLinFactNeighborY="-100000"/>
      <dgm:spPr/>
    </dgm:pt>
    <dgm:pt modelId="{B11CF905-F953-4B27-B3B2-0C685730F110}" type="pres">
      <dgm:prSet presAssocID="{19A197BC-9BAA-4508-9A5C-7E7E37C7362C}" presName="textBox4a" presStyleLbl="revTx" presStyleIdx="0" presStyleCnt="4" custScaleX="115772" custScaleY="76713">
        <dgm:presLayoutVars>
          <dgm:bulletEnabled val="1"/>
        </dgm:presLayoutVars>
      </dgm:prSet>
      <dgm:spPr/>
      <dgm:t>
        <a:bodyPr/>
        <a:lstStyle/>
        <a:p>
          <a:pPr rtl="1"/>
          <a:endParaRPr lang="ar-SA"/>
        </a:p>
      </dgm:t>
    </dgm:pt>
    <dgm:pt modelId="{AD388119-6B5F-4E82-BABF-C12DC6E35066}" type="pres">
      <dgm:prSet presAssocID="{D2019F39-9C0F-4FDE-8C59-F586B048F210}" presName="bullet4b" presStyleLbl="node1" presStyleIdx="1" presStyleCnt="4" custLinFactX="5843" custLinFactNeighborX="100000" custLinFactNeighborY="-62543"/>
      <dgm:spPr/>
    </dgm:pt>
    <dgm:pt modelId="{12035C32-448B-4F93-B515-5A84E00D6A01}" type="pres">
      <dgm:prSet presAssocID="{D2019F39-9C0F-4FDE-8C59-F586B048F210}" presName="textBox4b" presStyleLbl="revTx" presStyleIdx="1" presStyleCnt="4">
        <dgm:presLayoutVars>
          <dgm:bulletEnabled val="1"/>
        </dgm:presLayoutVars>
      </dgm:prSet>
      <dgm:spPr/>
      <dgm:t>
        <a:bodyPr/>
        <a:lstStyle/>
        <a:p>
          <a:pPr rtl="1"/>
          <a:endParaRPr lang="ar-SA"/>
        </a:p>
      </dgm:t>
    </dgm:pt>
    <dgm:pt modelId="{0DFDE037-908A-4165-875B-E5C41FA25166}" type="pres">
      <dgm:prSet presAssocID="{9A0471D2-5B21-432C-9E6A-53C6727DB8D4}" presName="bullet4c" presStyleLbl="node1" presStyleIdx="2" presStyleCnt="4" custLinFactX="12560" custLinFactNeighborX="100000" custLinFactNeighborY="-50834"/>
      <dgm:spPr/>
    </dgm:pt>
    <dgm:pt modelId="{48CCA4A3-FF10-473F-9CFD-0E23EC563A0F}" type="pres">
      <dgm:prSet presAssocID="{9A0471D2-5B21-432C-9E6A-53C6727DB8D4}" presName="textBox4c" presStyleLbl="revTx" presStyleIdx="2" presStyleCnt="4">
        <dgm:presLayoutVars>
          <dgm:bulletEnabled val="1"/>
        </dgm:presLayoutVars>
      </dgm:prSet>
      <dgm:spPr/>
      <dgm:t>
        <a:bodyPr/>
        <a:lstStyle/>
        <a:p>
          <a:pPr rtl="1"/>
          <a:endParaRPr lang="ar-SA"/>
        </a:p>
      </dgm:t>
    </dgm:pt>
    <dgm:pt modelId="{877A3B3C-659C-47B6-9DDB-B21FA3985861}" type="pres">
      <dgm:prSet presAssocID="{D7616D9A-55B0-4A27-8229-FBD30F5208C2}" presName="bullet4d" presStyleLbl="node1" presStyleIdx="3" presStyleCnt="4" custLinFactNeighborX="75893" custLinFactNeighborY="-35236"/>
      <dgm:spPr/>
    </dgm:pt>
    <dgm:pt modelId="{2D17EBF0-D719-4653-9F5B-8D25A07E9E44}" type="pres">
      <dgm:prSet presAssocID="{D7616D9A-55B0-4A27-8229-FBD30F5208C2}" presName="textBox4d" presStyleLbl="revTx" presStyleIdx="3" presStyleCnt="4">
        <dgm:presLayoutVars>
          <dgm:bulletEnabled val="1"/>
        </dgm:presLayoutVars>
      </dgm:prSet>
      <dgm:spPr/>
      <dgm:t>
        <a:bodyPr/>
        <a:lstStyle/>
        <a:p>
          <a:pPr rtl="1"/>
          <a:endParaRPr lang="ar-SA"/>
        </a:p>
      </dgm:t>
    </dgm:pt>
  </dgm:ptLst>
  <dgm:cxnLst>
    <dgm:cxn modelId="{2ACE9AFB-94AB-47B7-9B77-5CBEC49B2F66}" srcId="{48E4AC65-6B2D-4B3A-983F-1F2DF631025E}" destId="{D2019F39-9C0F-4FDE-8C59-F586B048F210}" srcOrd="1" destOrd="0" parTransId="{E9A3FE08-E85D-41C8-8C86-576278683BCA}" sibTransId="{C63170BB-F5EA-40FD-8961-DA13F5AAC222}"/>
    <dgm:cxn modelId="{1465BEE0-2719-49E8-8978-91842481CC5E}" type="presOf" srcId="{19A197BC-9BAA-4508-9A5C-7E7E37C7362C}" destId="{B11CF905-F953-4B27-B3B2-0C685730F110}" srcOrd="0" destOrd="0" presId="urn:microsoft.com/office/officeart/2005/8/layout/arrow2"/>
    <dgm:cxn modelId="{228F6F12-F122-4C6B-BD2B-C8DC2BBD11BE}" srcId="{48E4AC65-6B2D-4B3A-983F-1F2DF631025E}" destId="{9A0471D2-5B21-432C-9E6A-53C6727DB8D4}" srcOrd="2" destOrd="0" parTransId="{03ECEF9A-E4A4-43A4-9BE5-C7FD40C679EB}" sibTransId="{EA39A004-406E-420D-90A1-68DF0A39790D}"/>
    <dgm:cxn modelId="{97F6F855-62F7-4A15-A87E-7A38A47D5EC9}" srcId="{48E4AC65-6B2D-4B3A-983F-1F2DF631025E}" destId="{19A197BC-9BAA-4508-9A5C-7E7E37C7362C}" srcOrd="0" destOrd="0" parTransId="{B5750772-18EA-4F08-80FC-009A3FE08E0D}" sibTransId="{CB950D4E-468F-4EF9-ABC6-FE182B9EB174}"/>
    <dgm:cxn modelId="{25EEC78F-1A97-4907-B762-BA153826B18C}" srcId="{D2019F39-9C0F-4FDE-8C59-F586B048F210}" destId="{33408830-6D82-4E5F-809E-FF652532C2C7}" srcOrd="0" destOrd="0" parTransId="{AA89BFF9-FEA2-4F48-8D93-FBC7707FD6E2}" sibTransId="{0CC52047-8D07-4DC1-95A8-AFAFE6F4B212}"/>
    <dgm:cxn modelId="{4A632B2A-7EBD-4767-AFC0-0AA6ACC69ECD}" type="presOf" srcId="{9A0471D2-5B21-432C-9E6A-53C6727DB8D4}" destId="{48CCA4A3-FF10-473F-9CFD-0E23EC563A0F}" srcOrd="0" destOrd="0" presId="urn:microsoft.com/office/officeart/2005/8/layout/arrow2"/>
    <dgm:cxn modelId="{414CB7AB-A18B-4B1E-9FA4-A6C8B64FE03E}" type="presOf" srcId="{D2019F39-9C0F-4FDE-8C59-F586B048F210}" destId="{12035C32-448B-4F93-B515-5A84E00D6A01}" srcOrd="0" destOrd="0" presId="urn:microsoft.com/office/officeart/2005/8/layout/arrow2"/>
    <dgm:cxn modelId="{8C8BCADD-1630-45CB-90E8-83A3E33EC072}" type="presOf" srcId="{33408830-6D82-4E5F-809E-FF652532C2C7}" destId="{12035C32-448B-4F93-B515-5A84E00D6A01}" srcOrd="0" destOrd="1" presId="urn:microsoft.com/office/officeart/2005/8/layout/arrow2"/>
    <dgm:cxn modelId="{CE2AD581-0959-44D1-B800-6084F082D0BA}" srcId="{48E4AC65-6B2D-4B3A-983F-1F2DF631025E}" destId="{D7616D9A-55B0-4A27-8229-FBD30F5208C2}" srcOrd="3" destOrd="0" parTransId="{2523DEE8-D0C6-42BA-8C96-D0368AAF3B55}" sibTransId="{1C25CB58-E417-48DB-B0CE-1FAAC0F4B1BE}"/>
    <dgm:cxn modelId="{9411F9B5-0EE3-4D9C-B4CD-B4E0BE402ED7}" type="presOf" srcId="{48E4AC65-6B2D-4B3A-983F-1F2DF631025E}" destId="{D608D6B7-1AC2-46DE-B9E8-6A3158D35185}" srcOrd="0" destOrd="0" presId="urn:microsoft.com/office/officeart/2005/8/layout/arrow2"/>
    <dgm:cxn modelId="{3EF08A69-84EE-48F3-ADC9-2FE582F93FAC}" type="presOf" srcId="{D7616D9A-55B0-4A27-8229-FBD30F5208C2}" destId="{2D17EBF0-D719-4653-9F5B-8D25A07E9E44}" srcOrd="0" destOrd="0" presId="urn:microsoft.com/office/officeart/2005/8/layout/arrow2"/>
    <dgm:cxn modelId="{10E64437-5B55-402A-99D3-CA8E2FFF34A4}" type="presParOf" srcId="{D608D6B7-1AC2-46DE-B9E8-6A3158D35185}" destId="{FFA1673C-3523-4844-B678-2D9F4CE7AF69}" srcOrd="0" destOrd="0" presId="urn:microsoft.com/office/officeart/2005/8/layout/arrow2"/>
    <dgm:cxn modelId="{FC879C52-A056-4470-BF94-4C6708418622}" type="presParOf" srcId="{D608D6B7-1AC2-46DE-B9E8-6A3158D35185}" destId="{6AA4F8D8-A6D4-4A7E-B08F-42BA2D7AC3E5}" srcOrd="1" destOrd="0" presId="urn:microsoft.com/office/officeart/2005/8/layout/arrow2"/>
    <dgm:cxn modelId="{19ACC7A4-88BD-47F7-A3E6-04C9436B3B03}" type="presParOf" srcId="{6AA4F8D8-A6D4-4A7E-B08F-42BA2D7AC3E5}" destId="{6C7B44F5-E647-4F40-88D9-0D5E43C6F747}" srcOrd="0" destOrd="0" presId="urn:microsoft.com/office/officeart/2005/8/layout/arrow2"/>
    <dgm:cxn modelId="{899A7AD1-0933-4F65-8703-98C74D3EB380}" type="presParOf" srcId="{6AA4F8D8-A6D4-4A7E-B08F-42BA2D7AC3E5}" destId="{B11CF905-F953-4B27-B3B2-0C685730F110}" srcOrd="1" destOrd="0" presId="urn:microsoft.com/office/officeart/2005/8/layout/arrow2"/>
    <dgm:cxn modelId="{0D84B4D7-5F43-4743-9ECF-D1893EE7715A}" type="presParOf" srcId="{6AA4F8D8-A6D4-4A7E-B08F-42BA2D7AC3E5}" destId="{AD388119-6B5F-4E82-BABF-C12DC6E35066}" srcOrd="2" destOrd="0" presId="urn:microsoft.com/office/officeart/2005/8/layout/arrow2"/>
    <dgm:cxn modelId="{A1350927-B312-466A-8092-92AEC02D70F7}" type="presParOf" srcId="{6AA4F8D8-A6D4-4A7E-B08F-42BA2D7AC3E5}" destId="{12035C32-448B-4F93-B515-5A84E00D6A01}" srcOrd="3" destOrd="0" presId="urn:microsoft.com/office/officeart/2005/8/layout/arrow2"/>
    <dgm:cxn modelId="{FE72789C-E077-402A-8419-C7B248B8F97D}" type="presParOf" srcId="{6AA4F8D8-A6D4-4A7E-B08F-42BA2D7AC3E5}" destId="{0DFDE037-908A-4165-875B-E5C41FA25166}" srcOrd="4" destOrd="0" presId="urn:microsoft.com/office/officeart/2005/8/layout/arrow2"/>
    <dgm:cxn modelId="{86983D38-61EA-4238-A618-0445F804D1FA}" type="presParOf" srcId="{6AA4F8D8-A6D4-4A7E-B08F-42BA2D7AC3E5}" destId="{48CCA4A3-FF10-473F-9CFD-0E23EC563A0F}" srcOrd="5" destOrd="0" presId="urn:microsoft.com/office/officeart/2005/8/layout/arrow2"/>
    <dgm:cxn modelId="{88EFB206-7638-41A9-A7C6-A340CBCC18DE}" type="presParOf" srcId="{6AA4F8D8-A6D4-4A7E-B08F-42BA2D7AC3E5}" destId="{877A3B3C-659C-47B6-9DDB-B21FA3985861}" srcOrd="6" destOrd="0" presId="urn:microsoft.com/office/officeart/2005/8/layout/arrow2"/>
    <dgm:cxn modelId="{0A9795EF-FC9A-475A-B20E-F81F2D70BB58}" type="presParOf" srcId="{6AA4F8D8-A6D4-4A7E-B08F-42BA2D7AC3E5}" destId="{2D17EBF0-D719-4653-9F5B-8D25A07E9E44}" srcOrd="7"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9ABEA8-133D-4034-82C9-F81479263FCB}">
      <dsp:nvSpPr>
        <dsp:cNvPr id="0" name=""/>
        <dsp:cNvSpPr/>
      </dsp:nvSpPr>
      <dsp:spPr>
        <a:xfrm>
          <a:off x="270033" y="1509"/>
          <a:ext cx="2831603" cy="1698962"/>
        </a:xfrm>
        <a:prstGeom prst="rect">
          <a:avLst/>
        </a:prstGeom>
        <a:solidFill>
          <a:schemeClr val="bg1">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ctr" defTabSz="1866900" rtl="1">
            <a:lnSpc>
              <a:spcPct val="90000"/>
            </a:lnSpc>
            <a:spcBef>
              <a:spcPct val="0"/>
            </a:spcBef>
            <a:spcAft>
              <a:spcPct val="35000"/>
            </a:spcAft>
          </a:pPr>
          <a:r>
            <a:rPr lang="ar-SA" sz="4200" kern="1200" dirty="0" smtClean="0"/>
            <a:t>اللجوء إلى السلطة</a:t>
          </a:r>
          <a:endParaRPr lang="ar-SA" sz="4200" kern="1200" dirty="0"/>
        </a:p>
      </dsp:txBody>
      <dsp:txXfrm>
        <a:off x="270033" y="1509"/>
        <a:ext cx="2831603" cy="1698962"/>
      </dsp:txXfrm>
    </dsp:sp>
    <dsp:sp modelId="{95CF8322-FCA5-4BC7-A4EC-F3E2C9E02988}">
      <dsp:nvSpPr>
        <dsp:cNvPr id="0" name=""/>
        <dsp:cNvSpPr/>
      </dsp:nvSpPr>
      <dsp:spPr>
        <a:xfrm>
          <a:off x="3384798" y="1509"/>
          <a:ext cx="2831603" cy="1698962"/>
        </a:xfrm>
        <a:prstGeom prst="rect">
          <a:avLst/>
        </a:prstGeom>
        <a:solidFill>
          <a:schemeClr val="bg1">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ctr" defTabSz="1866900" rtl="1">
            <a:lnSpc>
              <a:spcPct val="90000"/>
            </a:lnSpc>
            <a:spcBef>
              <a:spcPct val="0"/>
            </a:spcBef>
            <a:spcAft>
              <a:spcPct val="35000"/>
            </a:spcAft>
          </a:pPr>
          <a:r>
            <a:rPr lang="ar-SA" sz="4200" kern="1200" dirty="0" smtClean="0"/>
            <a:t>المحاولة والخطاء</a:t>
          </a:r>
          <a:endParaRPr lang="ar-SA" sz="4200" kern="1200" dirty="0"/>
        </a:p>
      </dsp:txBody>
      <dsp:txXfrm>
        <a:off x="3384798" y="1509"/>
        <a:ext cx="2831603" cy="1698962"/>
      </dsp:txXfrm>
    </dsp:sp>
    <dsp:sp modelId="{F361538A-D1A5-4A9B-8FA9-CC1839E4C5DF}">
      <dsp:nvSpPr>
        <dsp:cNvPr id="0" name=""/>
        <dsp:cNvSpPr/>
      </dsp:nvSpPr>
      <dsp:spPr>
        <a:xfrm>
          <a:off x="6499562" y="1509"/>
          <a:ext cx="2831603" cy="1698962"/>
        </a:xfrm>
        <a:prstGeom prst="rect">
          <a:avLst/>
        </a:prstGeom>
        <a:solidFill>
          <a:schemeClr val="bg1">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ctr" defTabSz="1866900" rtl="1">
            <a:lnSpc>
              <a:spcPct val="90000"/>
            </a:lnSpc>
            <a:spcBef>
              <a:spcPct val="0"/>
            </a:spcBef>
            <a:spcAft>
              <a:spcPct val="35000"/>
            </a:spcAft>
          </a:pPr>
          <a:r>
            <a:rPr lang="ar-SA" sz="4200" kern="1200" dirty="0" smtClean="0"/>
            <a:t>الخبرة الحسية</a:t>
          </a:r>
          <a:endParaRPr lang="ar-SA" sz="4200" kern="1200" dirty="0"/>
        </a:p>
      </dsp:txBody>
      <dsp:txXfrm>
        <a:off x="6499562" y="1509"/>
        <a:ext cx="2831603" cy="1698962"/>
      </dsp:txXfrm>
    </dsp:sp>
    <dsp:sp modelId="{0681CD5D-DF0A-4594-AF80-9C3A5CE9F61B}">
      <dsp:nvSpPr>
        <dsp:cNvPr id="0" name=""/>
        <dsp:cNvSpPr/>
      </dsp:nvSpPr>
      <dsp:spPr>
        <a:xfrm>
          <a:off x="270033" y="1983632"/>
          <a:ext cx="2831603" cy="1698962"/>
        </a:xfrm>
        <a:prstGeom prst="rect">
          <a:avLst/>
        </a:prstGeom>
        <a:solidFill>
          <a:schemeClr val="bg1">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ctr" defTabSz="1866900" rtl="1">
            <a:lnSpc>
              <a:spcPct val="90000"/>
            </a:lnSpc>
            <a:spcBef>
              <a:spcPct val="0"/>
            </a:spcBef>
            <a:spcAft>
              <a:spcPct val="35000"/>
            </a:spcAft>
          </a:pPr>
          <a:r>
            <a:rPr lang="ar-SA" sz="4200" kern="1200" dirty="0" smtClean="0"/>
            <a:t>التفكير</a:t>
          </a:r>
        </a:p>
        <a:p>
          <a:pPr lvl="0" algn="ctr" defTabSz="1866900" rtl="1">
            <a:lnSpc>
              <a:spcPct val="90000"/>
            </a:lnSpc>
            <a:spcBef>
              <a:spcPct val="0"/>
            </a:spcBef>
            <a:spcAft>
              <a:spcPct val="35000"/>
            </a:spcAft>
          </a:pPr>
          <a:r>
            <a:rPr lang="ar-SA" sz="4200" kern="1200" dirty="0" smtClean="0"/>
            <a:t>الإستقرائي</a:t>
          </a:r>
          <a:endParaRPr lang="ar-SA" sz="4200" kern="1200" dirty="0"/>
        </a:p>
      </dsp:txBody>
      <dsp:txXfrm>
        <a:off x="270033" y="1983632"/>
        <a:ext cx="2831603" cy="1698962"/>
      </dsp:txXfrm>
    </dsp:sp>
    <dsp:sp modelId="{E7A95E95-2326-4AA5-8D2B-AA4E4E24FCEF}">
      <dsp:nvSpPr>
        <dsp:cNvPr id="0" name=""/>
        <dsp:cNvSpPr/>
      </dsp:nvSpPr>
      <dsp:spPr>
        <a:xfrm>
          <a:off x="3384798" y="1983632"/>
          <a:ext cx="2831603" cy="1698962"/>
        </a:xfrm>
        <a:prstGeom prst="rect">
          <a:avLst/>
        </a:prstGeom>
        <a:solidFill>
          <a:schemeClr val="accent1">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ctr" defTabSz="1866900" rtl="1">
            <a:lnSpc>
              <a:spcPct val="90000"/>
            </a:lnSpc>
            <a:spcBef>
              <a:spcPct val="0"/>
            </a:spcBef>
            <a:spcAft>
              <a:spcPct val="35000"/>
            </a:spcAft>
          </a:pPr>
          <a:r>
            <a:rPr lang="ar-SA" sz="4200" kern="1200" dirty="0" smtClean="0"/>
            <a:t>الطريقة العلمية في البحث</a:t>
          </a:r>
          <a:endParaRPr lang="ar-SA" sz="4200" kern="1200" dirty="0"/>
        </a:p>
      </dsp:txBody>
      <dsp:txXfrm>
        <a:off x="3384798" y="1983632"/>
        <a:ext cx="2831603" cy="1698962"/>
      </dsp:txXfrm>
    </dsp:sp>
    <dsp:sp modelId="{DD967AEF-3982-48A8-84B5-90048B235AD4}">
      <dsp:nvSpPr>
        <dsp:cNvPr id="0" name=""/>
        <dsp:cNvSpPr/>
      </dsp:nvSpPr>
      <dsp:spPr>
        <a:xfrm>
          <a:off x="6499562" y="1983632"/>
          <a:ext cx="2831603" cy="1698962"/>
        </a:xfrm>
        <a:prstGeom prst="rect">
          <a:avLst/>
        </a:prstGeom>
        <a:solidFill>
          <a:schemeClr val="bg1">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ctr" defTabSz="1866900" rtl="1">
            <a:lnSpc>
              <a:spcPct val="90000"/>
            </a:lnSpc>
            <a:spcBef>
              <a:spcPct val="0"/>
            </a:spcBef>
            <a:spcAft>
              <a:spcPct val="35000"/>
            </a:spcAft>
          </a:pPr>
          <a:r>
            <a:rPr lang="ar-SA" sz="4200" kern="1200" dirty="0" smtClean="0"/>
            <a:t>التفكير القياسي</a:t>
          </a:r>
        </a:p>
        <a:p>
          <a:pPr lvl="0" algn="ctr" defTabSz="1866900" rtl="1">
            <a:lnSpc>
              <a:spcPct val="90000"/>
            </a:lnSpc>
            <a:spcBef>
              <a:spcPct val="0"/>
            </a:spcBef>
            <a:spcAft>
              <a:spcPct val="35000"/>
            </a:spcAft>
          </a:pPr>
          <a:r>
            <a:rPr lang="ar-SA" sz="4200" kern="1200" dirty="0" smtClean="0"/>
            <a:t>«الإستنباطي»</a:t>
          </a:r>
          <a:endParaRPr lang="ar-SA" sz="4200" kern="1200" dirty="0"/>
        </a:p>
      </dsp:txBody>
      <dsp:txXfrm>
        <a:off x="6499562" y="1983632"/>
        <a:ext cx="2831603" cy="16989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961C2F-D19A-4B36-BB8A-DC0FA9C61A34}">
      <dsp:nvSpPr>
        <dsp:cNvPr id="0" name=""/>
        <dsp:cNvSpPr/>
      </dsp:nvSpPr>
      <dsp:spPr>
        <a:xfrm>
          <a:off x="0" y="0"/>
          <a:ext cx="1875234" cy="4134678"/>
        </a:xfrm>
        <a:prstGeom prst="roundRect">
          <a:avLst>
            <a:gd name="adj" fmla="val 10000"/>
          </a:avLst>
        </a:prstGeom>
        <a:solidFill>
          <a:schemeClr val="bg1">
            <a:lumMod val="6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1">
            <a:lnSpc>
              <a:spcPct val="90000"/>
            </a:lnSpc>
            <a:spcBef>
              <a:spcPct val="0"/>
            </a:spcBef>
            <a:spcAft>
              <a:spcPct val="35000"/>
            </a:spcAft>
          </a:pPr>
          <a:endParaRPr lang="ar-SA" sz="2800" kern="1200" dirty="0" smtClean="0"/>
        </a:p>
        <a:p>
          <a:pPr lvl="0" algn="ctr" defTabSz="1244600" rtl="1">
            <a:lnSpc>
              <a:spcPct val="90000"/>
            </a:lnSpc>
            <a:spcBef>
              <a:spcPct val="0"/>
            </a:spcBef>
            <a:spcAft>
              <a:spcPct val="35000"/>
            </a:spcAft>
          </a:pPr>
          <a:r>
            <a:rPr lang="ar-SA" sz="2800" kern="1200" dirty="0" smtClean="0"/>
            <a:t>الشعور بالمشكلة  </a:t>
          </a:r>
          <a:endParaRPr lang="ar-SA" sz="2800" kern="1200" dirty="0"/>
        </a:p>
      </dsp:txBody>
      <dsp:txXfrm>
        <a:off x="0" y="1653871"/>
        <a:ext cx="1875234" cy="1653871"/>
      </dsp:txXfrm>
    </dsp:sp>
    <dsp:sp modelId="{21A085CA-1DD0-4BE1-8275-2BF11671D25C}">
      <dsp:nvSpPr>
        <dsp:cNvPr id="0" name=""/>
        <dsp:cNvSpPr/>
      </dsp:nvSpPr>
      <dsp:spPr>
        <a:xfrm>
          <a:off x="184681" y="285482"/>
          <a:ext cx="1505872" cy="1276131"/>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32218EA-5A5F-4271-8061-1AC128EC81A8}">
      <dsp:nvSpPr>
        <dsp:cNvPr id="0" name=""/>
        <dsp:cNvSpPr/>
      </dsp:nvSpPr>
      <dsp:spPr>
        <a:xfrm>
          <a:off x="1931491" y="0"/>
          <a:ext cx="1875234" cy="4134678"/>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1">
            <a:lnSpc>
              <a:spcPct val="90000"/>
            </a:lnSpc>
            <a:spcBef>
              <a:spcPct val="0"/>
            </a:spcBef>
            <a:spcAft>
              <a:spcPct val="35000"/>
            </a:spcAft>
          </a:pPr>
          <a:endParaRPr lang="ar-SA" sz="2800" kern="1200" dirty="0" smtClean="0"/>
        </a:p>
        <a:p>
          <a:pPr lvl="0" algn="ctr" defTabSz="1244600" rtl="1">
            <a:lnSpc>
              <a:spcPct val="90000"/>
            </a:lnSpc>
            <a:spcBef>
              <a:spcPct val="0"/>
            </a:spcBef>
            <a:spcAft>
              <a:spcPct val="35000"/>
            </a:spcAft>
          </a:pPr>
          <a:r>
            <a:rPr lang="ar-SA" sz="2800" kern="1200" dirty="0" smtClean="0"/>
            <a:t>تحديد المشكلة</a:t>
          </a:r>
          <a:endParaRPr lang="ar-SA" sz="2800" kern="1200" dirty="0"/>
        </a:p>
      </dsp:txBody>
      <dsp:txXfrm>
        <a:off x="1931491" y="1653871"/>
        <a:ext cx="1875234" cy="1653871"/>
      </dsp:txXfrm>
    </dsp:sp>
    <dsp:sp modelId="{AF9698A3-C941-4065-B7B8-6FAF3B686C5D}">
      <dsp:nvSpPr>
        <dsp:cNvPr id="0" name=""/>
        <dsp:cNvSpPr/>
      </dsp:nvSpPr>
      <dsp:spPr>
        <a:xfrm>
          <a:off x="2180684" y="248080"/>
          <a:ext cx="1376847" cy="1376847"/>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6000" r="-16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18C73D-A374-4039-86C8-0AAC489164E2}">
      <dsp:nvSpPr>
        <dsp:cNvPr id="0" name=""/>
        <dsp:cNvSpPr/>
      </dsp:nvSpPr>
      <dsp:spPr>
        <a:xfrm>
          <a:off x="3862982" y="0"/>
          <a:ext cx="1875234" cy="4134678"/>
        </a:xfrm>
        <a:prstGeom prst="roundRect">
          <a:avLst>
            <a:gd name="adj" fmla="val 10000"/>
          </a:avLst>
        </a:prstGeom>
        <a:solidFill>
          <a:schemeClr val="bg1">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1">
            <a:lnSpc>
              <a:spcPct val="90000"/>
            </a:lnSpc>
            <a:spcBef>
              <a:spcPct val="0"/>
            </a:spcBef>
            <a:spcAft>
              <a:spcPct val="35000"/>
            </a:spcAft>
          </a:pPr>
          <a:endParaRPr lang="ar-SA" sz="2800" kern="1200" dirty="0" smtClean="0"/>
        </a:p>
        <a:p>
          <a:pPr lvl="0" algn="ctr" defTabSz="1244600" rtl="1">
            <a:lnSpc>
              <a:spcPct val="90000"/>
            </a:lnSpc>
            <a:spcBef>
              <a:spcPct val="0"/>
            </a:spcBef>
            <a:spcAft>
              <a:spcPct val="35000"/>
            </a:spcAft>
          </a:pPr>
          <a:r>
            <a:rPr lang="ar-SA" sz="2800" kern="1200" dirty="0" smtClean="0"/>
            <a:t>فرض الفروض</a:t>
          </a:r>
          <a:endParaRPr lang="ar-SA" sz="2800" kern="1200" dirty="0"/>
        </a:p>
      </dsp:txBody>
      <dsp:txXfrm>
        <a:off x="3862982" y="1653871"/>
        <a:ext cx="1875234" cy="1653871"/>
      </dsp:txXfrm>
    </dsp:sp>
    <dsp:sp modelId="{42A45D28-A5FC-455D-B508-4420E51D45C3}">
      <dsp:nvSpPr>
        <dsp:cNvPr id="0" name=""/>
        <dsp:cNvSpPr/>
      </dsp:nvSpPr>
      <dsp:spPr>
        <a:xfrm>
          <a:off x="4086277" y="248080"/>
          <a:ext cx="1376847" cy="1376847"/>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4000" r="-4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12EB96-8EBD-4FAD-AB9F-2ABA2B9191CD}">
      <dsp:nvSpPr>
        <dsp:cNvPr id="0" name=""/>
        <dsp:cNvSpPr/>
      </dsp:nvSpPr>
      <dsp:spPr>
        <a:xfrm>
          <a:off x="5794474" y="0"/>
          <a:ext cx="1875234" cy="4134678"/>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1">
            <a:lnSpc>
              <a:spcPct val="90000"/>
            </a:lnSpc>
            <a:spcBef>
              <a:spcPct val="0"/>
            </a:spcBef>
            <a:spcAft>
              <a:spcPct val="35000"/>
            </a:spcAft>
          </a:pPr>
          <a:endParaRPr lang="ar-SA" sz="2800" kern="1200" dirty="0" smtClean="0"/>
        </a:p>
        <a:p>
          <a:pPr lvl="0" algn="ctr" defTabSz="1244600" rtl="1">
            <a:lnSpc>
              <a:spcPct val="90000"/>
            </a:lnSpc>
            <a:spcBef>
              <a:spcPct val="0"/>
            </a:spcBef>
            <a:spcAft>
              <a:spcPct val="35000"/>
            </a:spcAft>
          </a:pPr>
          <a:r>
            <a:rPr lang="ar-SA" sz="2800" kern="1200" dirty="0" smtClean="0"/>
            <a:t>استنباط نتائج الفروض</a:t>
          </a:r>
          <a:endParaRPr lang="ar-SA" sz="3000" kern="1200" dirty="0"/>
        </a:p>
      </dsp:txBody>
      <dsp:txXfrm>
        <a:off x="5794474" y="1653871"/>
        <a:ext cx="1875234" cy="1653871"/>
      </dsp:txXfrm>
    </dsp:sp>
    <dsp:sp modelId="{EAEE95A9-0DFE-42C8-88F4-81FF89D517B9}">
      <dsp:nvSpPr>
        <dsp:cNvPr id="0" name=""/>
        <dsp:cNvSpPr/>
      </dsp:nvSpPr>
      <dsp:spPr>
        <a:xfrm>
          <a:off x="6043667" y="248080"/>
          <a:ext cx="1376847" cy="1376847"/>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3000" b="-3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8D28388-1EF0-4B78-9E78-56D33E2D4030}">
      <dsp:nvSpPr>
        <dsp:cNvPr id="0" name=""/>
        <dsp:cNvSpPr/>
      </dsp:nvSpPr>
      <dsp:spPr>
        <a:xfrm>
          <a:off x="7725965" y="0"/>
          <a:ext cx="1875234" cy="4134678"/>
        </a:xfrm>
        <a:prstGeom prst="roundRect">
          <a:avLst>
            <a:gd name="adj" fmla="val 10000"/>
          </a:avLst>
        </a:prstGeom>
        <a:solidFill>
          <a:schemeClr val="accent4">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1">
            <a:lnSpc>
              <a:spcPct val="90000"/>
            </a:lnSpc>
            <a:spcBef>
              <a:spcPct val="0"/>
            </a:spcBef>
            <a:spcAft>
              <a:spcPct val="35000"/>
            </a:spcAft>
          </a:pPr>
          <a:endParaRPr lang="ar-SA" altLang="ar-SA" sz="2800" kern="1200" dirty="0" smtClean="0">
            <a:sym typeface="Wingdings" panose="05000000000000000000" pitchFamily="2" charset="2"/>
          </a:endParaRPr>
        </a:p>
        <a:p>
          <a:pPr lvl="0" algn="ctr" defTabSz="1244600" rtl="1">
            <a:lnSpc>
              <a:spcPct val="90000"/>
            </a:lnSpc>
            <a:spcBef>
              <a:spcPct val="0"/>
            </a:spcBef>
            <a:spcAft>
              <a:spcPct val="35000"/>
            </a:spcAft>
          </a:pPr>
          <a:r>
            <a:rPr lang="ar-SA" altLang="ar-SA" sz="2800" kern="1200" dirty="0" smtClean="0">
              <a:sym typeface="Wingdings" panose="05000000000000000000" pitchFamily="2" charset="2"/>
            </a:rPr>
            <a:t>اختبار الفروض عملياً</a:t>
          </a:r>
          <a:endParaRPr lang="ar-SA" altLang="ar-SA" sz="3000" kern="1200" dirty="0"/>
        </a:p>
      </dsp:txBody>
      <dsp:txXfrm>
        <a:off x="7725965" y="1653871"/>
        <a:ext cx="1875234" cy="1653871"/>
      </dsp:txXfrm>
    </dsp:sp>
    <dsp:sp modelId="{153F469B-60E6-4792-8F82-2452AF76104D}">
      <dsp:nvSpPr>
        <dsp:cNvPr id="0" name=""/>
        <dsp:cNvSpPr/>
      </dsp:nvSpPr>
      <dsp:spPr>
        <a:xfrm>
          <a:off x="7975158" y="248080"/>
          <a:ext cx="1376847" cy="1376847"/>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7000" b="-7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9E87471-D185-428B-ACA7-C8A753D1C6CE}">
      <dsp:nvSpPr>
        <dsp:cNvPr id="0" name=""/>
        <dsp:cNvSpPr/>
      </dsp:nvSpPr>
      <dsp:spPr>
        <a:xfrm>
          <a:off x="476795" y="3514476"/>
          <a:ext cx="8833104" cy="620201"/>
        </a:xfrm>
        <a:prstGeom prst="leftRightArrow">
          <a:avLst/>
        </a:prstGeom>
        <a:solidFill>
          <a:schemeClr val="accent2">
            <a:tint val="4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A1673C-3523-4844-B678-2D9F4CE7AF69}">
      <dsp:nvSpPr>
        <dsp:cNvPr id="0" name=""/>
        <dsp:cNvSpPr/>
      </dsp:nvSpPr>
      <dsp:spPr>
        <a:xfrm>
          <a:off x="1696213" y="0"/>
          <a:ext cx="7123172" cy="4451983"/>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7B44F5-E647-4F40-88D9-0D5E43C6F747}">
      <dsp:nvSpPr>
        <dsp:cNvPr id="0" name=""/>
        <dsp:cNvSpPr/>
      </dsp:nvSpPr>
      <dsp:spPr>
        <a:xfrm>
          <a:off x="2699420" y="3077460"/>
          <a:ext cx="163832" cy="16383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1CF905-F953-4B27-B3B2-0C685730F110}">
      <dsp:nvSpPr>
        <dsp:cNvPr id="0" name=""/>
        <dsp:cNvSpPr/>
      </dsp:nvSpPr>
      <dsp:spPr>
        <a:xfrm>
          <a:off x="2383706" y="3515782"/>
          <a:ext cx="1410175" cy="8128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812" tIns="0" rIns="0" bIns="0" numCol="1" spcCol="1270" anchor="t" anchorCtr="0">
          <a:noAutofit/>
        </a:bodyPr>
        <a:lstStyle/>
        <a:p>
          <a:pPr lvl="0" algn="ctr" defTabSz="889000" rtl="1">
            <a:lnSpc>
              <a:spcPct val="90000"/>
            </a:lnSpc>
            <a:spcBef>
              <a:spcPct val="0"/>
            </a:spcBef>
            <a:spcAft>
              <a:spcPct val="35000"/>
            </a:spcAft>
          </a:pPr>
          <a:r>
            <a:rPr lang="ar-SA" sz="2000" b="1" kern="1200" dirty="0" smtClean="0"/>
            <a:t>المعرفة </a:t>
          </a:r>
          <a:r>
            <a:rPr lang="en-US" sz="2000" b="1" kern="1200" dirty="0" smtClean="0"/>
            <a:t>Knowledge</a:t>
          </a:r>
          <a:endParaRPr lang="ar-SA" sz="2000" b="1" kern="1200" dirty="0" smtClean="0"/>
        </a:p>
        <a:p>
          <a:pPr lvl="0" algn="r" defTabSz="889000" rtl="1">
            <a:lnSpc>
              <a:spcPct val="90000"/>
            </a:lnSpc>
            <a:spcBef>
              <a:spcPct val="0"/>
            </a:spcBef>
            <a:spcAft>
              <a:spcPct val="35000"/>
            </a:spcAft>
          </a:pPr>
          <a:endParaRPr lang="ar-SA" sz="1400" kern="1200" dirty="0"/>
        </a:p>
      </dsp:txBody>
      <dsp:txXfrm>
        <a:off x="2383706" y="3515782"/>
        <a:ext cx="1410175" cy="812829"/>
      </dsp:txXfrm>
    </dsp:sp>
    <dsp:sp modelId="{AD388119-6B5F-4E82-BABF-C12DC6E35066}">
      <dsp:nvSpPr>
        <dsp:cNvPr id="0" name=""/>
        <dsp:cNvSpPr/>
      </dsp:nvSpPr>
      <dsp:spPr>
        <a:xfrm>
          <a:off x="3856936" y="2096761"/>
          <a:ext cx="284926" cy="284926"/>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035C32-448B-4F93-B515-5A84E00D6A01}">
      <dsp:nvSpPr>
        <dsp:cNvPr id="0" name=""/>
        <dsp:cNvSpPr/>
      </dsp:nvSpPr>
      <dsp:spPr>
        <a:xfrm>
          <a:off x="3697825" y="2417426"/>
          <a:ext cx="1495866" cy="20345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977" tIns="0" rIns="0" bIns="0" numCol="1" spcCol="1270" anchor="t" anchorCtr="0">
          <a:noAutofit/>
        </a:bodyPr>
        <a:lstStyle/>
        <a:p>
          <a:pPr lvl="0" algn="ctr" defTabSz="889000" rtl="1">
            <a:lnSpc>
              <a:spcPct val="90000"/>
            </a:lnSpc>
            <a:spcBef>
              <a:spcPct val="0"/>
            </a:spcBef>
            <a:spcAft>
              <a:spcPct val="35000"/>
            </a:spcAft>
          </a:pPr>
          <a:r>
            <a:rPr lang="ar-SA" sz="2000" b="1" kern="1200" dirty="0" smtClean="0"/>
            <a:t>المنهج العلمي</a:t>
          </a:r>
        </a:p>
        <a:p>
          <a:pPr lvl="0" algn="ctr" defTabSz="889000" rtl="1">
            <a:lnSpc>
              <a:spcPct val="90000"/>
            </a:lnSpc>
            <a:spcBef>
              <a:spcPct val="0"/>
            </a:spcBef>
            <a:spcAft>
              <a:spcPct val="35000"/>
            </a:spcAft>
          </a:pPr>
          <a:r>
            <a:rPr lang="en-US" sz="2000" kern="1200" dirty="0" smtClean="0">
              <a:latin typeface="Aharoni" panose="02010803020104030203" pitchFamily="2" charset="-79"/>
              <a:cs typeface="Aharoni" panose="02010803020104030203" pitchFamily="2" charset="-79"/>
            </a:rPr>
            <a:t>scientific method</a:t>
          </a:r>
          <a:endParaRPr lang="ar-SA" sz="2000" kern="1200" dirty="0" smtClean="0">
            <a:latin typeface="Aharoni" panose="02010803020104030203" pitchFamily="2" charset="-79"/>
          </a:endParaRPr>
        </a:p>
        <a:p>
          <a:pPr marL="285750" lvl="1" indent="-285750" algn="r" defTabSz="1600200" rtl="1">
            <a:lnSpc>
              <a:spcPct val="90000"/>
            </a:lnSpc>
            <a:spcBef>
              <a:spcPct val="0"/>
            </a:spcBef>
            <a:spcAft>
              <a:spcPct val="15000"/>
            </a:spcAft>
            <a:buChar char="••"/>
          </a:pPr>
          <a:endParaRPr lang="ar-SA" sz="3600" kern="1200" dirty="0"/>
        </a:p>
      </dsp:txBody>
      <dsp:txXfrm>
        <a:off x="3697825" y="2417426"/>
        <a:ext cx="1495866" cy="2034556"/>
      </dsp:txXfrm>
    </dsp:sp>
    <dsp:sp modelId="{0DFDE037-908A-4165-875B-E5C41FA25166}">
      <dsp:nvSpPr>
        <dsp:cNvPr id="0" name=""/>
        <dsp:cNvSpPr/>
      </dsp:nvSpPr>
      <dsp:spPr>
        <a:xfrm>
          <a:off x="5458365" y="1319980"/>
          <a:ext cx="377528" cy="377528"/>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CCA4A3-FF10-473F-9CFD-0E23EC563A0F}">
      <dsp:nvSpPr>
        <dsp:cNvPr id="0" name=""/>
        <dsp:cNvSpPr/>
      </dsp:nvSpPr>
      <dsp:spPr>
        <a:xfrm>
          <a:off x="5222184" y="1700657"/>
          <a:ext cx="1495866" cy="2751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0044" tIns="0" rIns="0" bIns="0" numCol="1" spcCol="1270" anchor="t" anchorCtr="0">
          <a:noAutofit/>
        </a:bodyPr>
        <a:lstStyle/>
        <a:p>
          <a:pPr lvl="0" algn="ctr" defTabSz="889000" rtl="1">
            <a:lnSpc>
              <a:spcPct val="90000"/>
            </a:lnSpc>
            <a:spcBef>
              <a:spcPct val="0"/>
            </a:spcBef>
            <a:spcAft>
              <a:spcPct val="35000"/>
            </a:spcAft>
          </a:pPr>
          <a:r>
            <a:rPr lang="ar-SA" sz="2000" b="1" kern="1200" dirty="0" smtClean="0"/>
            <a:t>البحث العلمي</a:t>
          </a:r>
        </a:p>
        <a:p>
          <a:pPr lvl="0" algn="ctr" defTabSz="889000" rtl="1">
            <a:lnSpc>
              <a:spcPct val="90000"/>
            </a:lnSpc>
            <a:spcBef>
              <a:spcPct val="0"/>
            </a:spcBef>
            <a:spcAft>
              <a:spcPct val="35000"/>
            </a:spcAft>
          </a:pPr>
          <a:r>
            <a:rPr lang="en-US" sz="2000" b="1" kern="1200" dirty="0" smtClean="0">
              <a:latin typeface="Aharoni" panose="02010803020104030203" pitchFamily="2" charset="-79"/>
              <a:cs typeface="Aharoni" panose="02010803020104030203" pitchFamily="2" charset="-79"/>
            </a:rPr>
            <a:t>Scientific Research</a:t>
          </a:r>
          <a:endParaRPr lang="ar-SA" sz="2000" b="1" kern="1200" dirty="0"/>
        </a:p>
      </dsp:txBody>
      <dsp:txXfrm>
        <a:off x="5222184" y="1700657"/>
        <a:ext cx="1495866" cy="2751325"/>
      </dsp:txXfrm>
    </dsp:sp>
    <dsp:sp modelId="{877A3B3C-659C-47B6-9DDB-B21FA3985861}">
      <dsp:nvSpPr>
        <dsp:cNvPr id="0" name=""/>
        <dsp:cNvSpPr/>
      </dsp:nvSpPr>
      <dsp:spPr>
        <a:xfrm>
          <a:off x="7027082" y="828834"/>
          <a:ext cx="505745" cy="505745"/>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17EBF0-D719-4653-9F5B-8D25A07E9E44}">
      <dsp:nvSpPr>
        <dsp:cNvPr id="0" name=""/>
        <dsp:cNvSpPr/>
      </dsp:nvSpPr>
      <dsp:spPr>
        <a:xfrm>
          <a:off x="6896129" y="1259911"/>
          <a:ext cx="1495866" cy="31920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7984" tIns="0" rIns="0" bIns="0" numCol="1" spcCol="1270" anchor="t" anchorCtr="0">
          <a:noAutofit/>
        </a:bodyPr>
        <a:lstStyle/>
        <a:p>
          <a:pPr lvl="0" algn="ctr" defTabSz="889000" rtl="1">
            <a:lnSpc>
              <a:spcPct val="90000"/>
            </a:lnSpc>
            <a:spcBef>
              <a:spcPct val="0"/>
            </a:spcBef>
            <a:spcAft>
              <a:spcPct val="35000"/>
            </a:spcAft>
          </a:pPr>
          <a:endParaRPr lang="ar-SA" sz="2000" b="1" kern="1200" dirty="0" smtClean="0"/>
        </a:p>
        <a:p>
          <a:pPr lvl="0" algn="ctr" defTabSz="889000" rtl="1">
            <a:lnSpc>
              <a:spcPct val="90000"/>
            </a:lnSpc>
            <a:spcBef>
              <a:spcPct val="0"/>
            </a:spcBef>
            <a:spcAft>
              <a:spcPct val="35000"/>
            </a:spcAft>
          </a:pPr>
          <a:r>
            <a:rPr lang="ar-SA" sz="2000" b="1" kern="1200" dirty="0" smtClean="0"/>
            <a:t>العلـــم </a:t>
          </a:r>
        </a:p>
        <a:p>
          <a:pPr lvl="0" algn="ctr" defTabSz="889000" rtl="1">
            <a:lnSpc>
              <a:spcPct val="90000"/>
            </a:lnSpc>
            <a:spcBef>
              <a:spcPct val="0"/>
            </a:spcBef>
            <a:spcAft>
              <a:spcPct val="35000"/>
            </a:spcAft>
          </a:pPr>
          <a:r>
            <a:rPr lang="en-US" sz="2000" b="1" kern="1200" dirty="0" smtClean="0"/>
            <a:t>Science</a:t>
          </a:r>
          <a:endParaRPr lang="ar-SA" sz="2000" b="1" kern="1200" dirty="0" smtClean="0"/>
        </a:p>
      </dsp:txBody>
      <dsp:txXfrm>
        <a:off x="6896129" y="1259911"/>
        <a:ext cx="1495866" cy="319207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CC970DB-8EE6-4E5B-9CBE-4CA39D1A6EC2}" type="datetimeFigureOut">
              <a:rPr lang="en-US" smtClean="0"/>
              <a:t>10/12/2016</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D355828-8ECA-4525-A47E-5E299A14B1C7}" type="slidenum">
              <a:rPr lang="en-US" smtClean="0"/>
              <a:t>‹#›</a:t>
            </a:fld>
            <a:endParaRPr lang="en-US" dirty="0"/>
          </a:p>
        </p:txBody>
      </p:sp>
    </p:spTree>
    <p:extLst>
      <p:ext uri="{BB962C8B-B14F-4D97-AF65-F5344CB8AC3E}">
        <p14:creationId xmlns:p14="http://schemas.microsoft.com/office/powerpoint/2010/main" val="345180154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90FFEE5F-65BB-4268-AC17-D19CED90FB82}" type="datetimeFigureOut">
              <a:rPr lang="en-US" smtClean="0"/>
              <a:t>10/12/2016</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7DBECBBC-B5FD-4F11-9AC2-5AED2BF7CA3D}"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13" name="Group 12"/>
          <p:cNvGrpSpPr/>
          <p:nvPr userDrawn="1"/>
        </p:nvGrpSpPr>
        <p:grpSpPr>
          <a:xfrm>
            <a:off x="-1" y="0"/>
            <a:ext cx="12192001" cy="6858639"/>
            <a:chOff x="-1" y="-1"/>
            <a:chExt cx="12192001" cy="6858639"/>
          </a:xfrm>
        </p:grpSpPr>
        <p:sp>
          <p:nvSpPr>
            <p:cNvPr id="14" name="Freeform 13"/>
            <p:cNvSpPr>
              <a:spLocks/>
            </p:cNvSpPr>
            <p:nvPr userDrawn="1"/>
          </p:nvSpPr>
          <p:spPr bwMode="auto">
            <a:xfrm>
              <a:off x="831769" y="-1"/>
              <a:ext cx="10777861" cy="6858639"/>
            </a:xfrm>
            <a:custGeom>
              <a:avLst/>
              <a:gdLst>
                <a:gd name="T0" fmla="*/ 3840 w 8030"/>
                <a:gd name="T1" fmla="*/ 0 h 5110"/>
                <a:gd name="T2" fmla="*/ 0 w 8030"/>
                <a:gd name="T3" fmla="*/ 0 h 5110"/>
                <a:gd name="T4" fmla="*/ 6337 w 8030"/>
                <a:gd name="T5" fmla="*/ 5110 h 5110"/>
                <a:gd name="T6" fmla="*/ 8030 w 8030"/>
                <a:gd name="T7" fmla="*/ 5110 h 5110"/>
                <a:gd name="T8" fmla="*/ 3840 w 8030"/>
                <a:gd name="T9" fmla="*/ 0 h 5110"/>
              </a:gdLst>
              <a:ahLst/>
              <a:cxnLst>
                <a:cxn ang="0">
                  <a:pos x="T0" y="T1"/>
                </a:cxn>
                <a:cxn ang="0">
                  <a:pos x="T2" y="T3"/>
                </a:cxn>
                <a:cxn ang="0">
                  <a:pos x="T4" y="T5"/>
                </a:cxn>
                <a:cxn ang="0">
                  <a:pos x="T6" y="T7"/>
                </a:cxn>
                <a:cxn ang="0">
                  <a:pos x="T8" y="T9"/>
                </a:cxn>
              </a:cxnLst>
              <a:rect l="0" t="0" r="r" b="b"/>
              <a:pathLst>
                <a:path w="8030" h="5110">
                  <a:moveTo>
                    <a:pt x="3840" y="0"/>
                  </a:moveTo>
                  <a:lnTo>
                    <a:pt x="0" y="0"/>
                  </a:lnTo>
                  <a:lnTo>
                    <a:pt x="6337" y="5110"/>
                  </a:lnTo>
                  <a:lnTo>
                    <a:pt x="8030" y="5110"/>
                  </a:lnTo>
                  <a:lnTo>
                    <a:pt x="3840" y="0"/>
                  </a:lnTo>
                  <a:close/>
                </a:path>
              </a:pathLst>
            </a:custGeom>
            <a:gradFill>
              <a:gsLst>
                <a:gs pos="100000">
                  <a:schemeClr val="accent3">
                    <a:lumMod val="50000"/>
                    <a:alpha val="20000"/>
                  </a:schemeClr>
                </a:gs>
                <a:gs pos="0">
                  <a:schemeClr val="accent2">
                    <a:alpha val="25000"/>
                  </a:schemeClr>
                </a:gs>
              </a:gsLst>
              <a:lin ang="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14"/>
            <p:cNvSpPr>
              <a:spLocks/>
            </p:cNvSpPr>
            <p:nvPr userDrawn="1"/>
          </p:nvSpPr>
          <p:spPr bwMode="auto">
            <a:xfrm>
              <a:off x="347084" y="-1"/>
              <a:ext cx="10318828" cy="6858639"/>
            </a:xfrm>
            <a:custGeom>
              <a:avLst/>
              <a:gdLst>
                <a:gd name="T0" fmla="*/ 7688 w 7688"/>
                <a:gd name="T1" fmla="*/ 0 h 5110"/>
                <a:gd name="T2" fmla="*/ 5495 w 7688"/>
                <a:gd name="T3" fmla="*/ 0 h 5110"/>
                <a:gd name="T4" fmla="*/ 0 w 7688"/>
                <a:gd name="T5" fmla="*/ 5110 h 5110"/>
                <a:gd name="T6" fmla="*/ 5050 w 7688"/>
                <a:gd name="T7" fmla="*/ 5110 h 5110"/>
                <a:gd name="T8" fmla="*/ 7495 w 7688"/>
                <a:gd name="T9" fmla="*/ 376 h 5110"/>
                <a:gd name="T10" fmla="*/ 7688 w 7688"/>
                <a:gd name="T11" fmla="*/ 0 h 5110"/>
              </a:gdLst>
              <a:ahLst/>
              <a:cxnLst>
                <a:cxn ang="0">
                  <a:pos x="T0" y="T1"/>
                </a:cxn>
                <a:cxn ang="0">
                  <a:pos x="T2" y="T3"/>
                </a:cxn>
                <a:cxn ang="0">
                  <a:pos x="T4" y="T5"/>
                </a:cxn>
                <a:cxn ang="0">
                  <a:pos x="T6" y="T7"/>
                </a:cxn>
                <a:cxn ang="0">
                  <a:pos x="T8" y="T9"/>
                </a:cxn>
                <a:cxn ang="0">
                  <a:pos x="T10" y="T11"/>
                </a:cxn>
              </a:cxnLst>
              <a:rect l="0" t="0" r="r" b="b"/>
              <a:pathLst>
                <a:path w="7688" h="5110">
                  <a:moveTo>
                    <a:pt x="7688" y="0"/>
                  </a:moveTo>
                  <a:lnTo>
                    <a:pt x="5495" y="0"/>
                  </a:lnTo>
                  <a:lnTo>
                    <a:pt x="0" y="5110"/>
                  </a:lnTo>
                  <a:lnTo>
                    <a:pt x="5050" y="5110"/>
                  </a:lnTo>
                  <a:lnTo>
                    <a:pt x="7495" y="376"/>
                  </a:lnTo>
                  <a:lnTo>
                    <a:pt x="7688" y="0"/>
                  </a:lnTo>
                  <a:close/>
                </a:path>
              </a:pathLst>
            </a:custGeom>
            <a:gradFill>
              <a:gsLst>
                <a:gs pos="100000">
                  <a:schemeClr val="accent1">
                    <a:lumMod val="75000"/>
                    <a:alpha val="30000"/>
                  </a:schemeClr>
                </a:gs>
                <a:gs pos="0">
                  <a:schemeClr val="accent2">
                    <a:alpha val="20000"/>
                  </a:schemeClr>
                </a:gs>
              </a:gsLst>
              <a:lin ang="198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9" name="Freeform 9"/>
            <p:cNvSpPr>
              <a:spLocks/>
            </p:cNvSpPr>
            <p:nvPr userDrawn="1"/>
          </p:nvSpPr>
          <p:spPr bwMode="auto">
            <a:xfrm>
              <a:off x="-1" y="398050"/>
              <a:ext cx="12192001" cy="5753528"/>
            </a:xfrm>
            <a:custGeom>
              <a:avLst/>
              <a:gdLst>
                <a:gd name="T0" fmla="*/ 0 w 9078"/>
                <a:gd name="T1" fmla="*/ 0 h 4284"/>
                <a:gd name="T2" fmla="*/ 0 w 9078"/>
                <a:gd name="T3" fmla="*/ 3607 h 4284"/>
                <a:gd name="T4" fmla="*/ 9078 w 9078"/>
                <a:gd name="T5" fmla="*/ 4284 h 4284"/>
                <a:gd name="T6" fmla="*/ 9078 w 9078"/>
                <a:gd name="T7" fmla="*/ 2703 h 4284"/>
                <a:gd name="T8" fmla="*/ 0 w 9078"/>
                <a:gd name="T9" fmla="*/ 0 h 4284"/>
              </a:gdLst>
              <a:ahLst/>
              <a:cxnLst>
                <a:cxn ang="0">
                  <a:pos x="T0" y="T1"/>
                </a:cxn>
                <a:cxn ang="0">
                  <a:pos x="T2" y="T3"/>
                </a:cxn>
                <a:cxn ang="0">
                  <a:pos x="T4" y="T5"/>
                </a:cxn>
                <a:cxn ang="0">
                  <a:pos x="T6" y="T7"/>
                </a:cxn>
                <a:cxn ang="0">
                  <a:pos x="T8" y="T9"/>
                </a:cxn>
              </a:cxnLst>
              <a:rect l="0" t="0" r="r" b="b"/>
              <a:pathLst>
                <a:path w="9078" h="4284">
                  <a:moveTo>
                    <a:pt x="0" y="0"/>
                  </a:moveTo>
                  <a:lnTo>
                    <a:pt x="0" y="3607"/>
                  </a:lnTo>
                  <a:lnTo>
                    <a:pt x="9078" y="4284"/>
                  </a:lnTo>
                  <a:lnTo>
                    <a:pt x="9078" y="2703"/>
                  </a:lnTo>
                  <a:lnTo>
                    <a:pt x="0" y="0"/>
                  </a:lnTo>
                  <a:close/>
                </a:path>
              </a:pathLst>
            </a:custGeom>
            <a:gradFill>
              <a:gsLst>
                <a:gs pos="51800">
                  <a:schemeClr val="accent3">
                    <a:alpha val="30000"/>
                  </a:schemeClr>
                </a:gs>
                <a:gs pos="100000">
                  <a:schemeClr val="accent2">
                    <a:alpha val="10000"/>
                  </a:schemeClr>
                </a:gs>
                <a:gs pos="0">
                  <a:schemeClr val="accent2">
                    <a:alpha val="20000"/>
                  </a:schemeClr>
                </a:gs>
              </a:gsLst>
              <a:lin ang="66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0" name="Freeform 5"/>
            <p:cNvSpPr>
              <a:spLocks/>
            </p:cNvSpPr>
            <p:nvPr userDrawn="1"/>
          </p:nvSpPr>
          <p:spPr bwMode="auto">
            <a:xfrm>
              <a:off x="1447222" y="475725"/>
              <a:ext cx="10744778" cy="6382913"/>
            </a:xfrm>
            <a:custGeom>
              <a:avLst/>
              <a:gdLst>
                <a:gd name="T0" fmla="*/ 7968 w 7968"/>
                <a:gd name="T1" fmla="*/ 0 h 4740"/>
                <a:gd name="T2" fmla="*/ 0 w 7968"/>
                <a:gd name="T3" fmla="*/ 4731 h 4740"/>
                <a:gd name="T4" fmla="*/ 5164 w 7968"/>
                <a:gd name="T5" fmla="*/ 4740 h 4740"/>
                <a:gd name="T6" fmla="*/ 7968 w 7968"/>
                <a:gd name="T7" fmla="*/ 1580 h 4740"/>
                <a:gd name="T8" fmla="*/ 7968 w 7968"/>
                <a:gd name="T9" fmla="*/ 0 h 4740"/>
                <a:gd name="connsiteX0" fmla="*/ 10015 w 10015"/>
                <a:gd name="connsiteY0" fmla="*/ 0 h 10001"/>
                <a:gd name="connsiteX1" fmla="*/ 0 w 10015"/>
                <a:gd name="connsiteY1" fmla="*/ 10001 h 10001"/>
                <a:gd name="connsiteX2" fmla="*/ 6496 w 10015"/>
                <a:gd name="connsiteY2" fmla="*/ 10000 h 10001"/>
                <a:gd name="connsiteX3" fmla="*/ 10015 w 10015"/>
                <a:gd name="connsiteY3" fmla="*/ 3333 h 10001"/>
                <a:gd name="connsiteX4" fmla="*/ 10015 w 10015"/>
                <a:gd name="connsiteY4" fmla="*/ 0 h 10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5" h="10001">
                  <a:moveTo>
                    <a:pt x="10015" y="0"/>
                  </a:moveTo>
                  <a:lnTo>
                    <a:pt x="0" y="10001"/>
                  </a:lnTo>
                  <a:lnTo>
                    <a:pt x="6496" y="10000"/>
                  </a:lnTo>
                  <a:lnTo>
                    <a:pt x="10015" y="3333"/>
                  </a:lnTo>
                  <a:lnTo>
                    <a:pt x="10015" y="0"/>
                  </a:lnTo>
                  <a:close/>
                </a:path>
              </a:pathLst>
            </a:custGeom>
            <a:gradFill>
              <a:gsLst>
                <a:gs pos="100000">
                  <a:schemeClr val="accent2">
                    <a:alpha val="10000"/>
                  </a:schemeClr>
                </a:gs>
                <a:gs pos="0">
                  <a:schemeClr val="accent2">
                    <a:alpha val="10000"/>
                  </a:schemeClr>
                </a:gs>
              </a:gsLst>
              <a:lin ang="1440000" scaled="0"/>
            </a:gra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21" name="Group 20" descr="abstract background design"/>
          <p:cNvGrpSpPr/>
          <p:nvPr userDrawn="1"/>
        </p:nvGrpSpPr>
        <p:grpSpPr>
          <a:xfrm>
            <a:off x="0" y="-638"/>
            <a:ext cx="12201526" cy="6858638"/>
            <a:chOff x="0" y="618575"/>
            <a:chExt cx="12201526" cy="6858638"/>
          </a:xfrm>
        </p:grpSpPr>
        <p:sp>
          <p:nvSpPr>
            <p:cNvPr id="22" name="Rectangle 21"/>
            <p:cNvSpPr/>
            <p:nvPr userDrawn="1"/>
          </p:nvSpPr>
          <p:spPr>
            <a:xfrm>
              <a:off x="0" y="618575"/>
              <a:ext cx="12192000" cy="6858638"/>
            </a:xfrm>
            <a:prstGeom prst="rect">
              <a:avLst/>
            </a:prstGeom>
            <a:gradFill>
              <a:gsLst>
                <a:gs pos="100000">
                  <a:schemeClr val="accent3">
                    <a:alpha val="0"/>
                  </a:schemeClr>
                </a:gs>
                <a:gs pos="0">
                  <a:schemeClr val="accent2">
                    <a:alpha val="5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9526" y="618894"/>
              <a:ext cx="12192000" cy="6858001"/>
            </a:xfrm>
            <a:prstGeom prst="rect">
              <a:avLst/>
            </a:prstGeom>
            <a:gradFill>
              <a:gsLst>
                <a:gs pos="67000">
                  <a:schemeClr val="accent3">
                    <a:alpha val="0"/>
                  </a:schemeClr>
                </a:gs>
                <a:gs pos="0">
                  <a:schemeClr val="accent2">
                    <a:alpha val="20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10"/>
          <p:cNvSpPr>
            <a:spLocks/>
          </p:cNvSpPr>
          <p:nvPr userDrawn="1"/>
        </p:nvSpPr>
        <p:spPr bwMode="auto">
          <a:xfrm>
            <a:off x="-1109663" y="28575"/>
            <a:ext cx="14411326" cy="6800850"/>
          </a:xfrm>
          <a:custGeom>
            <a:avLst/>
            <a:gdLst>
              <a:gd name="T0" fmla="*/ 0 w 9078"/>
              <a:gd name="T1" fmla="*/ 0 h 4284"/>
              <a:gd name="T2" fmla="*/ 0 w 9078"/>
              <a:gd name="T3" fmla="*/ 3607 h 4284"/>
              <a:gd name="T4" fmla="*/ 9078 w 9078"/>
              <a:gd name="T5" fmla="*/ 4284 h 4284"/>
              <a:gd name="T6" fmla="*/ 9078 w 9078"/>
              <a:gd name="T7" fmla="*/ 2703 h 4284"/>
              <a:gd name="T8" fmla="*/ 0 w 9078"/>
              <a:gd name="T9" fmla="*/ 0 h 4284"/>
            </a:gdLst>
            <a:ahLst/>
            <a:cxnLst>
              <a:cxn ang="0">
                <a:pos x="T0" y="T1"/>
              </a:cxn>
              <a:cxn ang="0">
                <a:pos x="T2" y="T3"/>
              </a:cxn>
              <a:cxn ang="0">
                <a:pos x="T4" y="T5"/>
              </a:cxn>
              <a:cxn ang="0">
                <a:pos x="T6" y="T7"/>
              </a:cxn>
              <a:cxn ang="0">
                <a:pos x="T8" y="T9"/>
              </a:cxn>
            </a:cxnLst>
            <a:rect l="0" t="0" r="r" b="b"/>
            <a:pathLst>
              <a:path w="9078" h="4284">
                <a:moveTo>
                  <a:pt x="0" y="0"/>
                </a:moveTo>
                <a:lnTo>
                  <a:pt x="0" y="3607"/>
                </a:lnTo>
                <a:lnTo>
                  <a:pt x="9078" y="4284"/>
                </a:lnTo>
                <a:lnTo>
                  <a:pt x="9078" y="270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3175" y="-627063"/>
            <a:ext cx="12204700" cy="8112126"/>
          </a:xfrm>
          <a:custGeom>
            <a:avLst/>
            <a:gdLst>
              <a:gd name="T0" fmla="*/ 7688 w 7688"/>
              <a:gd name="T1" fmla="*/ 0 h 5110"/>
              <a:gd name="T2" fmla="*/ 5495 w 7688"/>
              <a:gd name="T3" fmla="*/ 0 h 5110"/>
              <a:gd name="T4" fmla="*/ 0 w 7688"/>
              <a:gd name="T5" fmla="*/ 5110 h 5110"/>
              <a:gd name="T6" fmla="*/ 5050 w 7688"/>
              <a:gd name="T7" fmla="*/ 5110 h 5110"/>
              <a:gd name="T8" fmla="*/ 7495 w 7688"/>
              <a:gd name="T9" fmla="*/ 376 h 5110"/>
              <a:gd name="T10" fmla="*/ 7688 w 7688"/>
              <a:gd name="T11" fmla="*/ 0 h 5110"/>
            </a:gdLst>
            <a:ahLst/>
            <a:cxnLst>
              <a:cxn ang="0">
                <a:pos x="T0" y="T1"/>
              </a:cxn>
              <a:cxn ang="0">
                <a:pos x="T2" y="T3"/>
              </a:cxn>
              <a:cxn ang="0">
                <a:pos x="T4" y="T5"/>
              </a:cxn>
              <a:cxn ang="0">
                <a:pos x="T6" y="T7"/>
              </a:cxn>
              <a:cxn ang="0">
                <a:pos x="T8" y="T9"/>
              </a:cxn>
              <a:cxn ang="0">
                <a:pos x="T10" y="T11"/>
              </a:cxn>
            </a:cxnLst>
            <a:rect l="0" t="0" r="r" b="b"/>
            <a:pathLst>
              <a:path w="7688" h="5110">
                <a:moveTo>
                  <a:pt x="7688" y="0"/>
                </a:moveTo>
                <a:lnTo>
                  <a:pt x="5495" y="0"/>
                </a:lnTo>
                <a:lnTo>
                  <a:pt x="0" y="5110"/>
                </a:lnTo>
                <a:lnTo>
                  <a:pt x="5050" y="5110"/>
                </a:lnTo>
                <a:lnTo>
                  <a:pt x="7495" y="376"/>
                </a:lnTo>
                <a:lnTo>
                  <a:pt x="768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27" name="Picture 26" descr="Office Mix Logo"/>
          <p:cNvPicPr>
            <a:picLocks noChangeAspect="1"/>
          </p:cNvPicPr>
          <p:nvPr userDrawn="1"/>
        </p:nvPicPr>
        <p:blipFill rotWithShape="1">
          <a:blip r:embed="rId4" cstate="print">
            <a:extLst>
              <a:ext uri="{28A0092B-C50C-407E-A947-70E740481C1C}">
                <a14:useLocalDpi xmlns:a14="http://schemas.microsoft.com/office/drawing/2010/main" val="0"/>
              </a:ext>
            </a:extLst>
          </a:blip>
          <a:srcRect r="76197"/>
          <a:stretch/>
        </p:blipFill>
        <p:spPr>
          <a:xfrm>
            <a:off x="868514" y="4100388"/>
            <a:ext cx="1240638" cy="1440426"/>
          </a:xfrm>
          <a:prstGeom prst="rect">
            <a:avLst/>
          </a:prstGeom>
        </p:spPr>
      </p:pic>
    </p:spTree>
    <p:extLst>
      <p:ext uri="{BB962C8B-B14F-4D97-AF65-F5344CB8AC3E}">
        <p14:creationId xmlns:p14="http://schemas.microsoft.com/office/powerpoint/2010/main" val="1521372306"/>
      </p:ext>
    </p:extLst>
  </p:cSld>
  <p:clrMapOvr>
    <a:masterClrMapping/>
  </p:clrMapOvr>
  <p:extLst mod="1">
    <p:ext uri="{DCECCB84-F9BA-43D5-87BE-67443E8EF086}">
      <p15:sldGuideLst xmlns:p15="http://schemas.microsoft.com/office/powerpoint/2012/main" xmlns="">
        <p15:guide id="1" orient="horz" pos="216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FFEE5F-65BB-4268-AC17-D19CED90FB82}" type="datetimeFigureOut">
              <a:rPr lang="en-US" smtClean="0"/>
              <a:pPr/>
              <a:t>10/12/2016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BECBBC-B5FD-4F11-9AC2-5AED2BF7CA3D}" type="slidenum">
              <a:rPr lang="en-US" smtClean="0"/>
              <a:pPr/>
              <a:t>‹#›</a:t>
            </a:fld>
            <a:endParaRPr lang="en-US" dirty="0"/>
          </a:p>
        </p:txBody>
      </p:sp>
    </p:spTree>
    <p:extLst>
      <p:ext uri="{BB962C8B-B14F-4D97-AF65-F5344CB8AC3E}">
        <p14:creationId xmlns:p14="http://schemas.microsoft.com/office/powerpoint/2010/main" val="916508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FFEE5F-65BB-4268-AC17-D19CED90FB82}" type="datetimeFigureOut">
              <a:rPr lang="en-US" smtClean="0"/>
              <a:pPr/>
              <a:t>10/12/2016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BECBBC-B5FD-4F11-9AC2-5AED2BF7CA3D}"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774243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FFEE5F-65BB-4268-AC17-D19CED90FB82}" type="datetimeFigureOut">
              <a:rPr lang="en-US" smtClean="0"/>
              <a:pPr/>
              <a:t>10/12/2016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BECBBC-B5FD-4F11-9AC2-5AED2BF7CA3D}"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153256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FFEE5F-65BB-4268-AC17-D19CED90FB82}" type="datetimeFigureOut">
              <a:rPr lang="en-US" smtClean="0"/>
              <a:pPr/>
              <a:t>10/12/2016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BECBBC-B5FD-4F11-9AC2-5AED2BF7CA3D}" type="slidenum">
              <a:rPr lang="en-US" smtClean="0"/>
              <a:pPr/>
              <a:t>‹#›</a:t>
            </a:fld>
            <a:endParaRPr lang="en-US" dirty="0"/>
          </a:p>
        </p:txBody>
      </p:sp>
    </p:spTree>
    <p:extLst>
      <p:ext uri="{BB962C8B-B14F-4D97-AF65-F5344CB8AC3E}">
        <p14:creationId xmlns:p14="http://schemas.microsoft.com/office/powerpoint/2010/main" val="4196011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FFEE5F-65BB-4268-AC17-D19CED90FB82}" type="datetimeFigureOut">
              <a:rPr lang="en-US" smtClean="0"/>
              <a:pPr/>
              <a:t>10/12/2016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BECBBC-B5FD-4F11-9AC2-5AED2BF7CA3D}"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81340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FFEE5F-65BB-4268-AC17-D19CED90FB82}" type="datetimeFigureOut">
              <a:rPr lang="en-US" smtClean="0"/>
              <a:pPr/>
              <a:t>10/12/2016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BECBBC-B5FD-4F11-9AC2-5AED2BF7CA3D}"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372443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0FFEE5F-65BB-4268-AC17-D19CED90FB82}" type="datetimeFigureOut">
              <a:rPr lang="en-US" smtClean="0"/>
              <a:t>10/12/2016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BECBBC-B5FD-4F11-9AC2-5AED2BF7CA3D}"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545282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0FFEE5F-65BB-4268-AC17-D19CED90FB82}" type="datetimeFigureOut">
              <a:rPr lang="en-US" smtClean="0"/>
              <a:t>10/12/2016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BECBBC-B5FD-4F11-9AC2-5AED2BF7CA3D}"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40928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grpSp>
        <p:nvGrpSpPr>
          <p:cNvPr id="26" name="Group 25"/>
          <p:cNvGrpSpPr/>
          <p:nvPr userDrawn="1"/>
        </p:nvGrpSpPr>
        <p:grpSpPr>
          <a:xfrm>
            <a:off x="-1" y="0"/>
            <a:ext cx="12192001" cy="6858639"/>
            <a:chOff x="-1" y="-1"/>
            <a:chExt cx="12192001" cy="6858639"/>
          </a:xfrm>
        </p:grpSpPr>
        <p:sp>
          <p:nvSpPr>
            <p:cNvPr id="24" name="Freeform 19"/>
            <p:cNvSpPr>
              <a:spLocks/>
            </p:cNvSpPr>
            <p:nvPr userDrawn="1"/>
          </p:nvSpPr>
          <p:spPr bwMode="auto">
            <a:xfrm>
              <a:off x="831769" y="-1"/>
              <a:ext cx="10777861" cy="6858639"/>
            </a:xfrm>
            <a:custGeom>
              <a:avLst/>
              <a:gdLst>
                <a:gd name="T0" fmla="*/ 3840 w 8030"/>
                <a:gd name="T1" fmla="*/ 0 h 5110"/>
                <a:gd name="T2" fmla="*/ 0 w 8030"/>
                <a:gd name="T3" fmla="*/ 0 h 5110"/>
                <a:gd name="T4" fmla="*/ 6337 w 8030"/>
                <a:gd name="T5" fmla="*/ 5110 h 5110"/>
                <a:gd name="T6" fmla="*/ 8030 w 8030"/>
                <a:gd name="T7" fmla="*/ 5110 h 5110"/>
                <a:gd name="T8" fmla="*/ 3840 w 8030"/>
                <a:gd name="T9" fmla="*/ 0 h 5110"/>
              </a:gdLst>
              <a:ahLst/>
              <a:cxnLst>
                <a:cxn ang="0">
                  <a:pos x="T0" y="T1"/>
                </a:cxn>
                <a:cxn ang="0">
                  <a:pos x="T2" y="T3"/>
                </a:cxn>
                <a:cxn ang="0">
                  <a:pos x="T4" y="T5"/>
                </a:cxn>
                <a:cxn ang="0">
                  <a:pos x="T6" y="T7"/>
                </a:cxn>
                <a:cxn ang="0">
                  <a:pos x="T8" y="T9"/>
                </a:cxn>
              </a:cxnLst>
              <a:rect l="0" t="0" r="r" b="b"/>
              <a:pathLst>
                <a:path w="8030" h="5110">
                  <a:moveTo>
                    <a:pt x="3840" y="0"/>
                  </a:moveTo>
                  <a:lnTo>
                    <a:pt x="0" y="0"/>
                  </a:lnTo>
                  <a:lnTo>
                    <a:pt x="6337" y="5110"/>
                  </a:lnTo>
                  <a:lnTo>
                    <a:pt x="8030" y="5110"/>
                  </a:lnTo>
                  <a:lnTo>
                    <a:pt x="3840" y="0"/>
                  </a:lnTo>
                  <a:close/>
                </a:path>
              </a:pathLst>
            </a:custGeom>
            <a:gradFill>
              <a:gsLst>
                <a:gs pos="100000">
                  <a:schemeClr val="accent3">
                    <a:lumMod val="50000"/>
                    <a:alpha val="20000"/>
                  </a:schemeClr>
                </a:gs>
                <a:gs pos="0">
                  <a:schemeClr val="accent2">
                    <a:alpha val="25000"/>
                  </a:schemeClr>
                </a:gs>
              </a:gsLst>
              <a:lin ang="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9" name="Freeform 14"/>
            <p:cNvSpPr>
              <a:spLocks/>
            </p:cNvSpPr>
            <p:nvPr userDrawn="1"/>
          </p:nvSpPr>
          <p:spPr bwMode="auto">
            <a:xfrm>
              <a:off x="347084" y="-1"/>
              <a:ext cx="10318828" cy="6858639"/>
            </a:xfrm>
            <a:custGeom>
              <a:avLst/>
              <a:gdLst>
                <a:gd name="T0" fmla="*/ 7688 w 7688"/>
                <a:gd name="T1" fmla="*/ 0 h 5110"/>
                <a:gd name="T2" fmla="*/ 5495 w 7688"/>
                <a:gd name="T3" fmla="*/ 0 h 5110"/>
                <a:gd name="T4" fmla="*/ 0 w 7688"/>
                <a:gd name="T5" fmla="*/ 5110 h 5110"/>
                <a:gd name="T6" fmla="*/ 5050 w 7688"/>
                <a:gd name="T7" fmla="*/ 5110 h 5110"/>
                <a:gd name="T8" fmla="*/ 7495 w 7688"/>
                <a:gd name="T9" fmla="*/ 376 h 5110"/>
                <a:gd name="T10" fmla="*/ 7688 w 7688"/>
                <a:gd name="T11" fmla="*/ 0 h 5110"/>
              </a:gdLst>
              <a:ahLst/>
              <a:cxnLst>
                <a:cxn ang="0">
                  <a:pos x="T0" y="T1"/>
                </a:cxn>
                <a:cxn ang="0">
                  <a:pos x="T2" y="T3"/>
                </a:cxn>
                <a:cxn ang="0">
                  <a:pos x="T4" y="T5"/>
                </a:cxn>
                <a:cxn ang="0">
                  <a:pos x="T6" y="T7"/>
                </a:cxn>
                <a:cxn ang="0">
                  <a:pos x="T8" y="T9"/>
                </a:cxn>
                <a:cxn ang="0">
                  <a:pos x="T10" y="T11"/>
                </a:cxn>
              </a:cxnLst>
              <a:rect l="0" t="0" r="r" b="b"/>
              <a:pathLst>
                <a:path w="7688" h="5110">
                  <a:moveTo>
                    <a:pt x="7688" y="0"/>
                  </a:moveTo>
                  <a:lnTo>
                    <a:pt x="5495" y="0"/>
                  </a:lnTo>
                  <a:lnTo>
                    <a:pt x="0" y="5110"/>
                  </a:lnTo>
                  <a:lnTo>
                    <a:pt x="5050" y="5110"/>
                  </a:lnTo>
                  <a:lnTo>
                    <a:pt x="7495" y="376"/>
                  </a:lnTo>
                  <a:lnTo>
                    <a:pt x="7688" y="0"/>
                  </a:lnTo>
                  <a:close/>
                </a:path>
              </a:pathLst>
            </a:custGeom>
            <a:gradFill>
              <a:gsLst>
                <a:gs pos="100000">
                  <a:schemeClr val="accent1">
                    <a:lumMod val="75000"/>
                    <a:alpha val="30000"/>
                  </a:schemeClr>
                </a:gs>
                <a:gs pos="0">
                  <a:schemeClr val="accent2">
                    <a:alpha val="20000"/>
                  </a:schemeClr>
                </a:gs>
              </a:gsLst>
              <a:lin ang="198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1" y="398050"/>
              <a:ext cx="12192001" cy="5753528"/>
            </a:xfrm>
            <a:custGeom>
              <a:avLst/>
              <a:gdLst>
                <a:gd name="T0" fmla="*/ 0 w 9078"/>
                <a:gd name="T1" fmla="*/ 0 h 4284"/>
                <a:gd name="T2" fmla="*/ 0 w 9078"/>
                <a:gd name="T3" fmla="*/ 3607 h 4284"/>
                <a:gd name="T4" fmla="*/ 9078 w 9078"/>
                <a:gd name="T5" fmla="*/ 4284 h 4284"/>
                <a:gd name="T6" fmla="*/ 9078 w 9078"/>
                <a:gd name="T7" fmla="*/ 2703 h 4284"/>
                <a:gd name="T8" fmla="*/ 0 w 9078"/>
                <a:gd name="T9" fmla="*/ 0 h 4284"/>
              </a:gdLst>
              <a:ahLst/>
              <a:cxnLst>
                <a:cxn ang="0">
                  <a:pos x="T0" y="T1"/>
                </a:cxn>
                <a:cxn ang="0">
                  <a:pos x="T2" y="T3"/>
                </a:cxn>
                <a:cxn ang="0">
                  <a:pos x="T4" y="T5"/>
                </a:cxn>
                <a:cxn ang="0">
                  <a:pos x="T6" y="T7"/>
                </a:cxn>
                <a:cxn ang="0">
                  <a:pos x="T8" y="T9"/>
                </a:cxn>
              </a:cxnLst>
              <a:rect l="0" t="0" r="r" b="b"/>
              <a:pathLst>
                <a:path w="9078" h="4284">
                  <a:moveTo>
                    <a:pt x="0" y="0"/>
                  </a:moveTo>
                  <a:lnTo>
                    <a:pt x="0" y="3607"/>
                  </a:lnTo>
                  <a:lnTo>
                    <a:pt x="9078" y="4284"/>
                  </a:lnTo>
                  <a:lnTo>
                    <a:pt x="9078" y="2703"/>
                  </a:lnTo>
                  <a:lnTo>
                    <a:pt x="0" y="0"/>
                  </a:lnTo>
                  <a:close/>
                </a:path>
              </a:pathLst>
            </a:custGeom>
            <a:gradFill>
              <a:gsLst>
                <a:gs pos="51800">
                  <a:schemeClr val="accent3">
                    <a:alpha val="30000"/>
                  </a:schemeClr>
                </a:gs>
                <a:gs pos="100000">
                  <a:schemeClr val="accent2">
                    <a:alpha val="10000"/>
                  </a:schemeClr>
                </a:gs>
                <a:gs pos="0">
                  <a:schemeClr val="accent2">
                    <a:alpha val="20000"/>
                  </a:schemeClr>
                </a:gs>
              </a:gsLst>
              <a:lin ang="66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0" name="Freeform 5"/>
            <p:cNvSpPr>
              <a:spLocks/>
            </p:cNvSpPr>
            <p:nvPr userDrawn="1"/>
          </p:nvSpPr>
          <p:spPr bwMode="auto">
            <a:xfrm>
              <a:off x="1447222" y="475725"/>
              <a:ext cx="10744778" cy="6382913"/>
            </a:xfrm>
            <a:custGeom>
              <a:avLst/>
              <a:gdLst>
                <a:gd name="T0" fmla="*/ 7968 w 7968"/>
                <a:gd name="T1" fmla="*/ 0 h 4740"/>
                <a:gd name="T2" fmla="*/ 0 w 7968"/>
                <a:gd name="T3" fmla="*/ 4731 h 4740"/>
                <a:gd name="T4" fmla="*/ 5164 w 7968"/>
                <a:gd name="T5" fmla="*/ 4740 h 4740"/>
                <a:gd name="T6" fmla="*/ 7968 w 7968"/>
                <a:gd name="T7" fmla="*/ 1580 h 4740"/>
                <a:gd name="T8" fmla="*/ 7968 w 7968"/>
                <a:gd name="T9" fmla="*/ 0 h 4740"/>
                <a:gd name="connsiteX0" fmla="*/ 10015 w 10015"/>
                <a:gd name="connsiteY0" fmla="*/ 0 h 10001"/>
                <a:gd name="connsiteX1" fmla="*/ 0 w 10015"/>
                <a:gd name="connsiteY1" fmla="*/ 10001 h 10001"/>
                <a:gd name="connsiteX2" fmla="*/ 6496 w 10015"/>
                <a:gd name="connsiteY2" fmla="*/ 10000 h 10001"/>
                <a:gd name="connsiteX3" fmla="*/ 10015 w 10015"/>
                <a:gd name="connsiteY3" fmla="*/ 3333 h 10001"/>
                <a:gd name="connsiteX4" fmla="*/ 10015 w 10015"/>
                <a:gd name="connsiteY4" fmla="*/ 0 h 10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5" h="10001">
                  <a:moveTo>
                    <a:pt x="10015" y="0"/>
                  </a:moveTo>
                  <a:lnTo>
                    <a:pt x="0" y="10001"/>
                  </a:lnTo>
                  <a:lnTo>
                    <a:pt x="6496" y="10000"/>
                  </a:lnTo>
                  <a:lnTo>
                    <a:pt x="10015" y="3333"/>
                  </a:lnTo>
                  <a:lnTo>
                    <a:pt x="10015" y="0"/>
                  </a:lnTo>
                  <a:close/>
                </a:path>
              </a:pathLst>
            </a:custGeom>
            <a:gradFill>
              <a:gsLst>
                <a:gs pos="100000">
                  <a:schemeClr val="accent2">
                    <a:alpha val="10000"/>
                  </a:schemeClr>
                </a:gs>
                <a:gs pos="0">
                  <a:schemeClr val="accent2">
                    <a:alpha val="10000"/>
                  </a:schemeClr>
                </a:gs>
              </a:gsLst>
              <a:lin ang="1440000" scaled="0"/>
            </a:gra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29" name="Group 28" descr="abstract background design"/>
          <p:cNvGrpSpPr/>
          <p:nvPr userDrawn="1"/>
        </p:nvGrpSpPr>
        <p:grpSpPr>
          <a:xfrm>
            <a:off x="4762" y="0"/>
            <a:ext cx="12201526" cy="6858638"/>
            <a:chOff x="0" y="618575"/>
            <a:chExt cx="12201526" cy="6858638"/>
          </a:xfrm>
        </p:grpSpPr>
        <p:sp>
          <p:nvSpPr>
            <p:cNvPr id="27" name="Rectangle 26"/>
            <p:cNvSpPr/>
            <p:nvPr userDrawn="1"/>
          </p:nvSpPr>
          <p:spPr>
            <a:xfrm>
              <a:off x="0" y="618575"/>
              <a:ext cx="12192000" cy="6858638"/>
            </a:xfrm>
            <a:prstGeom prst="rect">
              <a:avLst/>
            </a:prstGeom>
            <a:gradFill>
              <a:gsLst>
                <a:gs pos="100000">
                  <a:schemeClr val="accent3">
                    <a:alpha val="0"/>
                  </a:schemeClr>
                </a:gs>
                <a:gs pos="0">
                  <a:schemeClr val="accent2">
                    <a:alpha val="5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userDrawn="1"/>
          </p:nvSpPr>
          <p:spPr>
            <a:xfrm>
              <a:off x="9526" y="618894"/>
              <a:ext cx="12192000" cy="6858001"/>
            </a:xfrm>
            <a:prstGeom prst="rect">
              <a:avLst/>
            </a:prstGeom>
            <a:gradFill>
              <a:gsLst>
                <a:gs pos="67000">
                  <a:schemeClr val="accent3">
                    <a:alpha val="0"/>
                  </a:schemeClr>
                </a:gs>
                <a:gs pos="0">
                  <a:schemeClr val="accent2">
                    <a:alpha val="20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Date Placeholder 3"/>
          <p:cNvSpPr>
            <a:spLocks noGrp="1"/>
          </p:cNvSpPr>
          <p:nvPr>
            <p:ph type="dt" sz="half" idx="10"/>
          </p:nvPr>
        </p:nvSpPr>
        <p:spPr/>
        <p:txBody>
          <a:bodyPr/>
          <a:lstStyle/>
          <a:p>
            <a:fld id="{90FFEE5F-65BB-4268-AC17-D19CED90FB82}" type="datetimeFigureOut">
              <a:rPr lang="en-US" smtClean="0"/>
              <a:t>10/12/2016</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15" name="Freeform 10"/>
          <p:cNvSpPr>
            <a:spLocks/>
          </p:cNvSpPr>
          <p:nvPr userDrawn="1"/>
        </p:nvSpPr>
        <p:spPr bwMode="auto">
          <a:xfrm>
            <a:off x="-1109663" y="28575"/>
            <a:ext cx="14411326" cy="6800850"/>
          </a:xfrm>
          <a:custGeom>
            <a:avLst/>
            <a:gdLst>
              <a:gd name="T0" fmla="*/ 0 w 9078"/>
              <a:gd name="T1" fmla="*/ 0 h 4284"/>
              <a:gd name="T2" fmla="*/ 0 w 9078"/>
              <a:gd name="T3" fmla="*/ 3607 h 4284"/>
              <a:gd name="T4" fmla="*/ 9078 w 9078"/>
              <a:gd name="T5" fmla="*/ 4284 h 4284"/>
              <a:gd name="T6" fmla="*/ 9078 w 9078"/>
              <a:gd name="T7" fmla="*/ 2703 h 4284"/>
              <a:gd name="T8" fmla="*/ 0 w 9078"/>
              <a:gd name="T9" fmla="*/ 0 h 4284"/>
            </a:gdLst>
            <a:ahLst/>
            <a:cxnLst>
              <a:cxn ang="0">
                <a:pos x="T0" y="T1"/>
              </a:cxn>
              <a:cxn ang="0">
                <a:pos x="T2" y="T3"/>
              </a:cxn>
              <a:cxn ang="0">
                <a:pos x="T4" y="T5"/>
              </a:cxn>
              <a:cxn ang="0">
                <a:pos x="T6" y="T7"/>
              </a:cxn>
              <a:cxn ang="0">
                <a:pos x="T8" y="T9"/>
              </a:cxn>
            </a:cxnLst>
            <a:rect l="0" t="0" r="r" b="b"/>
            <a:pathLst>
              <a:path w="9078" h="4284">
                <a:moveTo>
                  <a:pt x="0" y="0"/>
                </a:moveTo>
                <a:lnTo>
                  <a:pt x="0" y="3607"/>
                </a:lnTo>
                <a:lnTo>
                  <a:pt x="9078" y="4284"/>
                </a:lnTo>
                <a:lnTo>
                  <a:pt x="9078" y="270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5"/>
          <p:cNvSpPr>
            <a:spLocks/>
          </p:cNvSpPr>
          <p:nvPr userDrawn="1"/>
        </p:nvSpPr>
        <p:spPr bwMode="auto">
          <a:xfrm>
            <a:off x="-3175" y="-627063"/>
            <a:ext cx="12204700" cy="8112126"/>
          </a:xfrm>
          <a:custGeom>
            <a:avLst/>
            <a:gdLst>
              <a:gd name="T0" fmla="*/ 7688 w 7688"/>
              <a:gd name="T1" fmla="*/ 0 h 5110"/>
              <a:gd name="T2" fmla="*/ 5495 w 7688"/>
              <a:gd name="T3" fmla="*/ 0 h 5110"/>
              <a:gd name="T4" fmla="*/ 0 w 7688"/>
              <a:gd name="T5" fmla="*/ 5110 h 5110"/>
              <a:gd name="T6" fmla="*/ 5050 w 7688"/>
              <a:gd name="T7" fmla="*/ 5110 h 5110"/>
              <a:gd name="T8" fmla="*/ 7495 w 7688"/>
              <a:gd name="T9" fmla="*/ 376 h 5110"/>
              <a:gd name="T10" fmla="*/ 7688 w 7688"/>
              <a:gd name="T11" fmla="*/ 0 h 5110"/>
            </a:gdLst>
            <a:ahLst/>
            <a:cxnLst>
              <a:cxn ang="0">
                <a:pos x="T0" y="T1"/>
              </a:cxn>
              <a:cxn ang="0">
                <a:pos x="T2" y="T3"/>
              </a:cxn>
              <a:cxn ang="0">
                <a:pos x="T4" y="T5"/>
              </a:cxn>
              <a:cxn ang="0">
                <a:pos x="T6" y="T7"/>
              </a:cxn>
              <a:cxn ang="0">
                <a:pos x="T8" y="T9"/>
              </a:cxn>
              <a:cxn ang="0">
                <a:pos x="T10" y="T11"/>
              </a:cxn>
            </a:cxnLst>
            <a:rect l="0" t="0" r="r" b="b"/>
            <a:pathLst>
              <a:path w="7688" h="5110">
                <a:moveTo>
                  <a:pt x="7688" y="0"/>
                </a:moveTo>
                <a:lnTo>
                  <a:pt x="5495" y="0"/>
                </a:lnTo>
                <a:lnTo>
                  <a:pt x="0" y="5110"/>
                </a:lnTo>
                <a:lnTo>
                  <a:pt x="5050" y="5110"/>
                </a:lnTo>
                <a:lnTo>
                  <a:pt x="7495" y="376"/>
                </a:lnTo>
                <a:lnTo>
                  <a:pt x="768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7" name="Picture 6" descr="photo of man sitting on an outdoor bench, using a tablet"/>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0" y="428"/>
            <a:ext cx="8876190" cy="6857143"/>
          </a:xfrm>
          <a:prstGeom prst="rect">
            <a:avLst/>
          </a:prstGeom>
        </p:spPr>
      </p:pic>
      <p:sp>
        <p:nvSpPr>
          <p:cNvPr id="23" name="Freeform 5" descr="Callout shape"/>
          <p:cNvSpPr>
            <a:spLocks/>
          </p:cNvSpPr>
          <p:nvPr userDrawn="1"/>
        </p:nvSpPr>
        <p:spPr bwMode="auto">
          <a:xfrm>
            <a:off x="6778677" y="356679"/>
            <a:ext cx="4956048" cy="3008376"/>
          </a:xfrm>
          <a:custGeom>
            <a:avLst/>
            <a:gdLst>
              <a:gd name="T0" fmla="*/ 0 w 4338"/>
              <a:gd name="T1" fmla="*/ 0 h 2582"/>
              <a:gd name="T2" fmla="*/ 0 w 4338"/>
              <a:gd name="T3" fmla="*/ 2353 h 2582"/>
              <a:gd name="T4" fmla="*/ 921 w 4338"/>
              <a:gd name="T5" fmla="*/ 2353 h 2582"/>
              <a:gd name="T6" fmla="*/ 1101 w 4338"/>
              <a:gd name="T7" fmla="*/ 2582 h 2582"/>
              <a:gd name="T8" fmla="*/ 1278 w 4338"/>
              <a:gd name="T9" fmla="*/ 2353 h 2582"/>
              <a:gd name="T10" fmla="*/ 4338 w 4338"/>
              <a:gd name="T11" fmla="*/ 2353 h 2582"/>
              <a:gd name="T12" fmla="*/ 4338 w 4338"/>
              <a:gd name="T13" fmla="*/ 0 h 2582"/>
              <a:gd name="T14" fmla="*/ 0 w 4338"/>
              <a:gd name="T15" fmla="*/ 0 h 25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38" h="2582">
                <a:moveTo>
                  <a:pt x="0" y="0"/>
                </a:moveTo>
                <a:lnTo>
                  <a:pt x="0" y="2353"/>
                </a:lnTo>
                <a:lnTo>
                  <a:pt x="921" y="2353"/>
                </a:lnTo>
                <a:lnTo>
                  <a:pt x="1101" y="2582"/>
                </a:lnTo>
                <a:lnTo>
                  <a:pt x="1278" y="2353"/>
                </a:lnTo>
                <a:lnTo>
                  <a:pt x="4338" y="2353"/>
                </a:lnTo>
                <a:lnTo>
                  <a:pt x="4338" y="0"/>
                </a:lnTo>
                <a:lnTo>
                  <a:pt x="0" y="0"/>
                </a:lnTo>
                <a:close/>
              </a:path>
            </a:pathLst>
          </a:custGeom>
          <a:solidFill>
            <a:srgbClr val="FDF6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ctrTitle"/>
          </p:nvPr>
        </p:nvSpPr>
        <p:spPr>
          <a:xfrm>
            <a:off x="6945060" y="1382350"/>
            <a:ext cx="4279434" cy="683787"/>
          </a:xfrm>
        </p:spPr>
        <p:txBody>
          <a:bodyPr anchor="b">
            <a:normAutofit/>
          </a:bodyPr>
          <a:lstStyle>
            <a:lvl1pPr algn="l">
              <a:defRPr sz="2000">
                <a:solidFill>
                  <a:schemeClr val="accent1"/>
                </a:solidFill>
                <a:latin typeface="+mj-lt"/>
              </a:defRPr>
            </a:lvl1pPr>
          </a:lstStyle>
          <a:p>
            <a:r>
              <a:rPr lang="en-US" smtClean="0"/>
              <a:t>Click to edit Master title style</a:t>
            </a:r>
            <a:endParaRPr lang="en-US" dirty="0"/>
          </a:p>
        </p:txBody>
      </p:sp>
      <p:sp>
        <p:nvSpPr>
          <p:cNvPr id="34" name="Text Placeholder 33"/>
          <p:cNvSpPr>
            <a:spLocks noGrp="1"/>
          </p:cNvSpPr>
          <p:nvPr>
            <p:ph type="body" sz="quarter" idx="13" hasCustomPrompt="1"/>
          </p:nvPr>
        </p:nvSpPr>
        <p:spPr>
          <a:xfrm>
            <a:off x="7781982" y="2067295"/>
            <a:ext cx="3549389" cy="955667"/>
          </a:xfrm>
        </p:spPr>
        <p:txBody>
          <a:bodyPr vert="horz" lIns="91440" tIns="45720" rIns="91440" bIns="45720" rtlCol="0" anchor="b">
            <a:noAutofit/>
          </a:bodyPr>
          <a:lstStyle>
            <a:lvl1pPr>
              <a:defRPr lang="en-US" sz="5100" smtClean="0">
                <a:solidFill>
                  <a:schemeClr val="accent1"/>
                </a:solidFill>
                <a:latin typeface="+mj-lt"/>
                <a:ea typeface="+mj-ea"/>
              </a:defRPr>
            </a:lvl1pPr>
            <a:lvl2pPr>
              <a:defRPr lang="en-US" sz="6800" smtClean="0">
                <a:solidFill>
                  <a:schemeClr val="accent1"/>
                </a:solidFill>
                <a:cs typeface="+mn-cs"/>
              </a:defRPr>
            </a:lvl2pPr>
            <a:lvl3pPr>
              <a:defRPr lang="en-US" sz="6800" smtClean="0">
                <a:solidFill>
                  <a:schemeClr val="accent1"/>
                </a:solidFill>
                <a:cs typeface="+mn-cs"/>
              </a:defRPr>
            </a:lvl3pPr>
            <a:lvl4pPr>
              <a:defRPr lang="en-US" sz="6800" smtClean="0">
                <a:solidFill>
                  <a:schemeClr val="accent1"/>
                </a:solidFill>
                <a:cs typeface="+mn-cs"/>
              </a:defRPr>
            </a:lvl4pPr>
            <a:lvl5pPr>
              <a:defRPr lang="en-US" sz="6800">
                <a:solidFill>
                  <a:schemeClr val="accent1"/>
                </a:solidFill>
                <a:cs typeface="+mn-cs"/>
              </a:defRPr>
            </a:lvl5pPr>
          </a:lstStyle>
          <a:p>
            <a:pPr lvl="0">
              <a:spcBef>
                <a:spcPct val="0"/>
              </a:spcBef>
            </a:pPr>
            <a:r>
              <a:rPr lang="en-US" dirty="0" smtClean="0"/>
              <a:t>Slide Title</a:t>
            </a:r>
            <a:endParaRPr lang="en-US" dirty="0"/>
          </a:p>
        </p:txBody>
      </p:sp>
      <p:sp>
        <p:nvSpPr>
          <p:cNvPr id="3" name="Subtitle 2"/>
          <p:cNvSpPr>
            <a:spLocks noGrp="1"/>
          </p:cNvSpPr>
          <p:nvPr>
            <p:ph type="subTitle" idx="1"/>
          </p:nvPr>
        </p:nvSpPr>
        <p:spPr>
          <a:xfrm>
            <a:off x="6904228" y="6209375"/>
            <a:ext cx="4994007" cy="336626"/>
          </a:xfrm>
        </p:spPr>
        <p:txBody>
          <a:bodyPr>
            <a:noAutofit/>
          </a:bodyPr>
          <a:lstStyle>
            <a:lvl1pPr marL="0" indent="0" algn="l">
              <a:buNone/>
              <a:defRPr sz="1800" b="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214439859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0FFEE5F-65BB-4268-AC17-D19CED90FB82}" type="datetimeFigureOut">
              <a:rPr lang="en-US" smtClean="0"/>
              <a:t>10/12/2016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BECBBC-B5FD-4F11-9AC2-5AED2BF7CA3D}" type="slidenum">
              <a:rPr lang="en-US" smtClean="0"/>
              <a:t>‹#›</a:t>
            </a:fld>
            <a:endParaRPr lang="en-US" dirty="0"/>
          </a:p>
        </p:txBody>
      </p:sp>
    </p:spTree>
    <p:extLst>
      <p:ext uri="{BB962C8B-B14F-4D97-AF65-F5344CB8AC3E}">
        <p14:creationId xmlns:p14="http://schemas.microsoft.com/office/powerpoint/2010/main" val="2556956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FFEE5F-65BB-4268-AC17-D19CED90FB82}" type="datetimeFigureOut">
              <a:rPr lang="en-US" smtClean="0"/>
              <a:pPr/>
              <a:t>10/12/2016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BECBBC-B5FD-4F11-9AC2-5AED2BF7CA3D}"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grpSp>
        <p:nvGrpSpPr>
          <p:cNvPr id="8" name="Group 7"/>
          <p:cNvGrpSpPr/>
          <p:nvPr userDrawn="1"/>
        </p:nvGrpSpPr>
        <p:grpSpPr>
          <a:xfrm flipH="1">
            <a:off x="-1" y="0"/>
            <a:ext cx="12192001" cy="6858639"/>
            <a:chOff x="-1" y="-1"/>
            <a:chExt cx="12192001" cy="6858639"/>
          </a:xfrm>
        </p:grpSpPr>
        <p:sp>
          <p:nvSpPr>
            <p:cNvPr id="9" name="Freeform 19"/>
            <p:cNvSpPr>
              <a:spLocks/>
            </p:cNvSpPr>
            <p:nvPr userDrawn="1"/>
          </p:nvSpPr>
          <p:spPr bwMode="auto">
            <a:xfrm>
              <a:off x="831769" y="-1"/>
              <a:ext cx="10777861" cy="6858639"/>
            </a:xfrm>
            <a:custGeom>
              <a:avLst/>
              <a:gdLst>
                <a:gd name="T0" fmla="*/ 3840 w 8030"/>
                <a:gd name="T1" fmla="*/ 0 h 5110"/>
                <a:gd name="T2" fmla="*/ 0 w 8030"/>
                <a:gd name="T3" fmla="*/ 0 h 5110"/>
                <a:gd name="T4" fmla="*/ 6337 w 8030"/>
                <a:gd name="T5" fmla="*/ 5110 h 5110"/>
                <a:gd name="T6" fmla="*/ 8030 w 8030"/>
                <a:gd name="T7" fmla="*/ 5110 h 5110"/>
                <a:gd name="T8" fmla="*/ 3840 w 8030"/>
                <a:gd name="T9" fmla="*/ 0 h 5110"/>
              </a:gdLst>
              <a:ahLst/>
              <a:cxnLst>
                <a:cxn ang="0">
                  <a:pos x="T0" y="T1"/>
                </a:cxn>
                <a:cxn ang="0">
                  <a:pos x="T2" y="T3"/>
                </a:cxn>
                <a:cxn ang="0">
                  <a:pos x="T4" y="T5"/>
                </a:cxn>
                <a:cxn ang="0">
                  <a:pos x="T6" y="T7"/>
                </a:cxn>
                <a:cxn ang="0">
                  <a:pos x="T8" y="T9"/>
                </a:cxn>
              </a:cxnLst>
              <a:rect l="0" t="0" r="r" b="b"/>
              <a:pathLst>
                <a:path w="8030" h="5110">
                  <a:moveTo>
                    <a:pt x="3840" y="0"/>
                  </a:moveTo>
                  <a:lnTo>
                    <a:pt x="0" y="0"/>
                  </a:lnTo>
                  <a:lnTo>
                    <a:pt x="6337" y="5110"/>
                  </a:lnTo>
                  <a:lnTo>
                    <a:pt x="8030" y="5110"/>
                  </a:lnTo>
                  <a:lnTo>
                    <a:pt x="3840" y="0"/>
                  </a:lnTo>
                  <a:close/>
                </a:path>
              </a:pathLst>
            </a:custGeom>
            <a:gradFill>
              <a:gsLst>
                <a:gs pos="100000">
                  <a:schemeClr val="accent3">
                    <a:lumMod val="50000"/>
                    <a:alpha val="20000"/>
                  </a:schemeClr>
                </a:gs>
                <a:gs pos="0">
                  <a:schemeClr val="accent2">
                    <a:alpha val="25000"/>
                  </a:schemeClr>
                </a:gs>
              </a:gsLst>
              <a:lin ang="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0" name="Freeform 14"/>
            <p:cNvSpPr>
              <a:spLocks/>
            </p:cNvSpPr>
            <p:nvPr userDrawn="1"/>
          </p:nvSpPr>
          <p:spPr bwMode="auto">
            <a:xfrm>
              <a:off x="347084" y="-1"/>
              <a:ext cx="10318828" cy="6858639"/>
            </a:xfrm>
            <a:custGeom>
              <a:avLst/>
              <a:gdLst>
                <a:gd name="T0" fmla="*/ 7688 w 7688"/>
                <a:gd name="T1" fmla="*/ 0 h 5110"/>
                <a:gd name="T2" fmla="*/ 5495 w 7688"/>
                <a:gd name="T3" fmla="*/ 0 h 5110"/>
                <a:gd name="T4" fmla="*/ 0 w 7688"/>
                <a:gd name="T5" fmla="*/ 5110 h 5110"/>
                <a:gd name="T6" fmla="*/ 5050 w 7688"/>
                <a:gd name="T7" fmla="*/ 5110 h 5110"/>
                <a:gd name="T8" fmla="*/ 7495 w 7688"/>
                <a:gd name="T9" fmla="*/ 376 h 5110"/>
                <a:gd name="T10" fmla="*/ 7688 w 7688"/>
                <a:gd name="T11" fmla="*/ 0 h 5110"/>
              </a:gdLst>
              <a:ahLst/>
              <a:cxnLst>
                <a:cxn ang="0">
                  <a:pos x="T0" y="T1"/>
                </a:cxn>
                <a:cxn ang="0">
                  <a:pos x="T2" y="T3"/>
                </a:cxn>
                <a:cxn ang="0">
                  <a:pos x="T4" y="T5"/>
                </a:cxn>
                <a:cxn ang="0">
                  <a:pos x="T6" y="T7"/>
                </a:cxn>
                <a:cxn ang="0">
                  <a:pos x="T8" y="T9"/>
                </a:cxn>
                <a:cxn ang="0">
                  <a:pos x="T10" y="T11"/>
                </a:cxn>
              </a:cxnLst>
              <a:rect l="0" t="0" r="r" b="b"/>
              <a:pathLst>
                <a:path w="7688" h="5110">
                  <a:moveTo>
                    <a:pt x="7688" y="0"/>
                  </a:moveTo>
                  <a:lnTo>
                    <a:pt x="5495" y="0"/>
                  </a:lnTo>
                  <a:lnTo>
                    <a:pt x="0" y="5110"/>
                  </a:lnTo>
                  <a:lnTo>
                    <a:pt x="5050" y="5110"/>
                  </a:lnTo>
                  <a:lnTo>
                    <a:pt x="7495" y="376"/>
                  </a:lnTo>
                  <a:lnTo>
                    <a:pt x="7688" y="0"/>
                  </a:lnTo>
                  <a:close/>
                </a:path>
              </a:pathLst>
            </a:custGeom>
            <a:gradFill>
              <a:gsLst>
                <a:gs pos="100000">
                  <a:schemeClr val="accent1">
                    <a:lumMod val="75000"/>
                    <a:alpha val="30000"/>
                  </a:schemeClr>
                </a:gs>
                <a:gs pos="0">
                  <a:schemeClr val="accent2">
                    <a:alpha val="20000"/>
                  </a:schemeClr>
                </a:gs>
              </a:gsLst>
              <a:lin ang="198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1" name="Freeform 10"/>
            <p:cNvSpPr>
              <a:spLocks/>
            </p:cNvSpPr>
            <p:nvPr userDrawn="1"/>
          </p:nvSpPr>
          <p:spPr bwMode="auto">
            <a:xfrm>
              <a:off x="-1" y="398050"/>
              <a:ext cx="12192001" cy="5753528"/>
            </a:xfrm>
            <a:custGeom>
              <a:avLst/>
              <a:gdLst>
                <a:gd name="T0" fmla="*/ 0 w 9078"/>
                <a:gd name="T1" fmla="*/ 0 h 4284"/>
                <a:gd name="T2" fmla="*/ 0 w 9078"/>
                <a:gd name="T3" fmla="*/ 3607 h 4284"/>
                <a:gd name="T4" fmla="*/ 9078 w 9078"/>
                <a:gd name="T5" fmla="*/ 4284 h 4284"/>
                <a:gd name="T6" fmla="*/ 9078 w 9078"/>
                <a:gd name="T7" fmla="*/ 2703 h 4284"/>
                <a:gd name="T8" fmla="*/ 0 w 9078"/>
                <a:gd name="T9" fmla="*/ 0 h 4284"/>
              </a:gdLst>
              <a:ahLst/>
              <a:cxnLst>
                <a:cxn ang="0">
                  <a:pos x="T0" y="T1"/>
                </a:cxn>
                <a:cxn ang="0">
                  <a:pos x="T2" y="T3"/>
                </a:cxn>
                <a:cxn ang="0">
                  <a:pos x="T4" y="T5"/>
                </a:cxn>
                <a:cxn ang="0">
                  <a:pos x="T6" y="T7"/>
                </a:cxn>
                <a:cxn ang="0">
                  <a:pos x="T8" y="T9"/>
                </a:cxn>
              </a:cxnLst>
              <a:rect l="0" t="0" r="r" b="b"/>
              <a:pathLst>
                <a:path w="9078" h="4284">
                  <a:moveTo>
                    <a:pt x="0" y="0"/>
                  </a:moveTo>
                  <a:lnTo>
                    <a:pt x="0" y="3607"/>
                  </a:lnTo>
                  <a:lnTo>
                    <a:pt x="9078" y="4284"/>
                  </a:lnTo>
                  <a:lnTo>
                    <a:pt x="9078" y="2703"/>
                  </a:lnTo>
                  <a:lnTo>
                    <a:pt x="0" y="0"/>
                  </a:lnTo>
                  <a:close/>
                </a:path>
              </a:pathLst>
            </a:custGeom>
            <a:gradFill>
              <a:gsLst>
                <a:gs pos="51800">
                  <a:schemeClr val="accent3">
                    <a:alpha val="30000"/>
                  </a:schemeClr>
                </a:gs>
                <a:gs pos="100000">
                  <a:schemeClr val="accent2">
                    <a:alpha val="10000"/>
                  </a:schemeClr>
                </a:gs>
                <a:gs pos="0">
                  <a:schemeClr val="accent2">
                    <a:alpha val="20000"/>
                  </a:schemeClr>
                </a:gs>
              </a:gsLst>
              <a:lin ang="66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5"/>
            <p:cNvSpPr>
              <a:spLocks/>
            </p:cNvSpPr>
            <p:nvPr userDrawn="1"/>
          </p:nvSpPr>
          <p:spPr bwMode="auto">
            <a:xfrm>
              <a:off x="1447222" y="475725"/>
              <a:ext cx="10744778" cy="6382913"/>
            </a:xfrm>
            <a:custGeom>
              <a:avLst/>
              <a:gdLst>
                <a:gd name="T0" fmla="*/ 7968 w 7968"/>
                <a:gd name="T1" fmla="*/ 0 h 4740"/>
                <a:gd name="T2" fmla="*/ 0 w 7968"/>
                <a:gd name="T3" fmla="*/ 4731 h 4740"/>
                <a:gd name="T4" fmla="*/ 5164 w 7968"/>
                <a:gd name="T5" fmla="*/ 4740 h 4740"/>
                <a:gd name="T6" fmla="*/ 7968 w 7968"/>
                <a:gd name="T7" fmla="*/ 1580 h 4740"/>
                <a:gd name="T8" fmla="*/ 7968 w 7968"/>
                <a:gd name="T9" fmla="*/ 0 h 4740"/>
                <a:gd name="connsiteX0" fmla="*/ 10015 w 10015"/>
                <a:gd name="connsiteY0" fmla="*/ 0 h 10001"/>
                <a:gd name="connsiteX1" fmla="*/ 0 w 10015"/>
                <a:gd name="connsiteY1" fmla="*/ 10001 h 10001"/>
                <a:gd name="connsiteX2" fmla="*/ 6496 w 10015"/>
                <a:gd name="connsiteY2" fmla="*/ 10000 h 10001"/>
                <a:gd name="connsiteX3" fmla="*/ 10015 w 10015"/>
                <a:gd name="connsiteY3" fmla="*/ 3333 h 10001"/>
                <a:gd name="connsiteX4" fmla="*/ 10015 w 10015"/>
                <a:gd name="connsiteY4" fmla="*/ 0 h 10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5" h="10001">
                  <a:moveTo>
                    <a:pt x="10015" y="0"/>
                  </a:moveTo>
                  <a:lnTo>
                    <a:pt x="0" y="10001"/>
                  </a:lnTo>
                  <a:lnTo>
                    <a:pt x="6496" y="10000"/>
                  </a:lnTo>
                  <a:lnTo>
                    <a:pt x="10015" y="3333"/>
                  </a:lnTo>
                  <a:lnTo>
                    <a:pt x="10015" y="0"/>
                  </a:lnTo>
                  <a:close/>
                </a:path>
              </a:pathLst>
            </a:custGeom>
            <a:gradFill>
              <a:gsLst>
                <a:gs pos="100000">
                  <a:schemeClr val="accent2">
                    <a:alpha val="10000"/>
                  </a:schemeClr>
                </a:gs>
                <a:gs pos="0">
                  <a:schemeClr val="accent2">
                    <a:alpha val="10000"/>
                  </a:schemeClr>
                </a:gs>
              </a:gsLst>
              <a:lin ang="1440000" scaled="0"/>
            </a:gra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13" name="Group 12" descr="abstract background design"/>
          <p:cNvGrpSpPr/>
          <p:nvPr userDrawn="1"/>
        </p:nvGrpSpPr>
        <p:grpSpPr>
          <a:xfrm flipH="1">
            <a:off x="0" y="-638"/>
            <a:ext cx="12201526" cy="6858638"/>
            <a:chOff x="0" y="618575"/>
            <a:chExt cx="12201526" cy="6858638"/>
          </a:xfrm>
        </p:grpSpPr>
        <p:sp>
          <p:nvSpPr>
            <p:cNvPr id="14" name="Rectangle 13"/>
            <p:cNvSpPr/>
            <p:nvPr userDrawn="1"/>
          </p:nvSpPr>
          <p:spPr>
            <a:xfrm>
              <a:off x="0" y="618575"/>
              <a:ext cx="12192000" cy="6858638"/>
            </a:xfrm>
            <a:prstGeom prst="rect">
              <a:avLst/>
            </a:prstGeom>
            <a:gradFill>
              <a:gsLst>
                <a:gs pos="100000">
                  <a:schemeClr val="accent3">
                    <a:alpha val="0"/>
                  </a:schemeClr>
                </a:gs>
                <a:gs pos="0">
                  <a:schemeClr val="accent2">
                    <a:alpha val="5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9526" y="618894"/>
              <a:ext cx="12192000" cy="6858001"/>
            </a:xfrm>
            <a:prstGeom prst="rect">
              <a:avLst/>
            </a:prstGeom>
            <a:gradFill>
              <a:gsLst>
                <a:gs pos="67000">
                  <a:schemeClr val="accent3">
                    <a:alpha val="0"/>
                  </a:schemeClr>
                </a:gs>
                <a:gs pos="0">
                  <a:schemeClr val="accent2">
                    <a:alpha val="20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 name="Freeform 15"/>
          <p:cNvSpPr>
            <a:spLocks/>
          </p:cNvSpPr>
          <p:nvPr userDrawn="1"/>
        </p:nvSpPr>
        <p:spPr bwMode="auto">
          <a:xfrm flipH="1">
            <a:off x="-3175" y="-627063"/>
            <a:ext cx="12204700" cy="8112126"/>
          </a:xfrm>
          <a:custGeom>
            <a:avLst/>
            <a:gdLst>
              <a:gd name="T0" fmla="*/ 7688 w 7688"/>
              <a:gd name="T1" fmla="*/ 0 h 5110"/>
              <a:gd name="T2" fmla="*/ 5495 w 7688"/>
              <a:gd name="T3" fmla="*/ 0 h 5110"/>
              <a:gd name="T4" fmla="*/ 0 w 7688"/>
              <a:gd name="T5" fmla="*/ 5110 h 5110"/>
              <a:gd name="T6" fmla="*/ 5050 w 7688"/>
              <a:gd name="T7" fmla="*/ 5110 h 5110"/>
              <a:gd name="T8" fmla="*/ 7495 w 7688"/>
              <a:gd name="T9" fmla="*/ 376 h 5110"/>
              <a:gd name="T10" fmla="*/ 7688 w 7688"/>
              <a:gd name="T11" fmla="*/ 0 h 5110"/>
            </a:gdLst>
            <a:ahLst/>
            <a:cxnLst>
              <a:cxn ang="0">
                <a:pos x="T0" y="T1"/>
              </a:cxn>
              <a:cxn ang="0">
                <a:pos x="T2" y="T3"/>
              </a:cxn>
              <a:cxn ang="0">
                <a:pos x="T4" y="T5"/>
              </a:cxn>
              <a:cxn ang="0">
                <a:pos x="T6" y="T7"/>
              </a:cxn>
              <a:cxn ang="0">
                <a:pos x="T8" y="T9"/>
              </a:cxn>
              <a:cxn ang="0">
                <a:pos x="T10" y="T11"/>
              </a:cxn>
            </a:cxnLst>
            <a:rect l="0" t="0" r="r" b="b"/>
            <a:pathLst>
              <a:path w="7688" h="5110">
                <a:moveTo>
                  <a:pt x="7688" y="0"/>
                </a:moveTo>
                <a:lnTo>
                  <a:pt x="5495" y="0"/>
                </a:lnTo>
                <a:lnTo>
                  <a:pt x="0" y="5110"/>
                </a:lnTo>
                <a:lnTo>
                  <a:pt x="5050" y="5110"/>
                </a:lnTo>
                <a:lnTo>
                  <a:pt x="7495" y="376"/>
                </a:lnTo>
                <a:lnTo>
                  <a:pt x="768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Rectangle 17"/>
          <p:cNvSpPr/>
          <p:nvPr userDrawn="1"/>
        </p:nvSpPr>
        <p:spPr>
          <a:xfrm>
            <a:off x="-3175" y="5486400"/>
            <a:ext cx="12204700" cy="13712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descr="Office Mix Logo"/>
          <p:cNvPicPr>
            <a:picLocks noChangeAspect="1"/>
          </p:cNvPicPr>
          <p:nvPr userDrawn="1"/>
        </p:nvPicPr>
        <p:blipFill rotWithShape="1">
          <a:blip r:embed="rId2" cstate="print">
            <a:extLst>
              <a:ext uri="{28A0092B-C50C-407E-A947-70E740481C1C}">
                <a14:useLocalDpi xmlns:a14="http://schemas.microsoft.com/office/drawing/2010/main" val="0"/>
              </a:ext>
            </a:extLst>
          </a:blip>
          <a:srcRect r="76197"/>
          <a:stretch/>
        </p:blipFill>
        <p:spPr>
          <a:xfrm>
            <a:off x="868514" y="4100388"/>
            <a:ext cx="1240638" cy="1440426"/>
          </a:xfrm>
          <a:prstGeom prst="rect">
            <a:avLst/>
          </a:prstGeom>
        </p:spPr>
      </p:pic>
    </p:spTree>
    <p:extLst>
      <p:ext uri="{BB962C8B-B14F-4D97-AF65-F5344CB8AC3E}">
        <p14:creationId xmlns:p14="http://schemas.microsoft.com/office/powerpoint/2010/main" val="3442828840"/>
      </p:ext>
    </p:extLst>
  </p:cSld>
  <p:clrMapOvr>
    <a:masterClrMapping/>
  </p:clrMapOvr>
  <p:extLst mod="1">
    <p:ext uri="{DCECCB84-F9BA-43D5-87BE-67443E8EF086}">
      <p15:sldGuideLst xmlns:p15="http://schemas.microsoft.com/office/powerpoint/2012/main" xmlns="">
        <p15:guide id="1" orient="horz" pos="2160" userDrawn="1">
          <p15:clr>
            <a:srgbClr val="FBAE40"/>
          </p15:clr>
        </p15:guide>
        <p15:guide id="2" pos="1369"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0FFEE5F-65BB-4268-AC17-D19CED90FB82}" type="datetimeFigureOut">
              <a:rPr lang="en-US" smtClean="0"/>
              <a:t>10/12/2016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BECBBC-B5FD-4F11-9AC2-5AED2BF7CA3D}" type="slidenum">
              <a:rPr lang="en-US" smtClean="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4728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0FFEE5F-65BB-4268-AC17-D19CED90FB82}" type="datetimeFigureOut">
              <a:rPr lang="en-US" smtClean="0"/>
              <a:t>10/12/2016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DBECBBC-B5FD-4F11-9AC2-5AED2BF7CA3D}"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2537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0FFEE5F-65BB-4268-AC17-D19CED90FB82}" type="datetimeFigureOut">
              <a:rPr lang="en-US" smtClean="0"/>
              <a:t>10/12/2016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DBECBBC-B5FD-4F11-9AC2-5AED2BF7CA3D}"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12883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FFEE5F-65BB-4268-AC17-D19CED90FB82}" type="datetimeFigureOut">
              <a:rPr lang="en-US" smtClean="0"/>
              <a:t>10/12/2016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DBECBBC-B5FD-4F11-9AC2-5AED2BF7CA3D}" type="slidenum">
              <a:rPr lang="en-US" smtClean="0"/>
              <a:t>‹#›</a:t>
            </a:fld>
            <a:endParaRPr lang="en-US" dirty="0"/>
          </a:p>
        </p:txBody>
      </p:sp>
    </p:spTree>
    <p:extLst>
      <p:ext uri="{BB962C8B-B14F-4D97-AF65-F5344CB8AC3E}">
        <p14:creationId xmlns:p14="http://schemas.microsoft.com/office/powerpoint/2010/main" val="42845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FFEE5F-65BB-4268-AC17-D19CED90FB82}" type="datetimeFigureOut">
              <a:rPr lang="en-US" smtClean="0"/>
              <a:t>10/12/2016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BECBBC-B5FD-4F11-9AC2-5AED2BF7CA3D}"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grpSp>
        <p:nvGrpSpPr>
          <p:cNvPr id="9" name="Group 8"/>
          <p:cNvGrpSpPr/>
          <p:nvPr userDrawn="1"/>
        </p:nvGrpSpPr>
        <p:grpSpPr>
          <a:xfrm>
            <a:off x="-1" y="-2971"/>
            <a:ext cx="12192001" cy="6866062"/>
            <a:chOff x="-1" y="-2971"/>
            <a:chExt cx="12192001" cy="6866062"/>
          </a:xfrm>
        </p:grpSpPr>
        <p:sp>
          <p:nvSpPr>
            <p:cNvPr id="10" name="Freeform 37"/>
            <p:cNvSpPr>
              <a:spLocks/>
            </p:cNvSpPr>
            <p:nvPr userDrawn="1"/>
          </p:nvSpPr>
          <p:spPr bwMode="auto">
            <a:xfrm>
              <a:off x="0" y="-2971"/>
              <a:ext cx="10287000" cy="6866062"/>
            </a:xfrm>
            <a:custGeom>
              <a:avLst/>
              <a:gdLst>
                <a:gd name="T0" fmla="*/ 6663 w 7656"/>
                <a:gd name="T1" fmla="*/ 0 h 5110"/>
                <a:gd name="T2" fmla="*/ 0 w 7656"/>
                <a:gd name="T3" fmla="*/ 5110 h 5110"/>
                <a:gd name="T4" fmla="*/ 4772 w 7656"/>
                <a:gd name="T5" fmla="*/ 5110 h 5110"/>
                <a:gd name="T6" fmla="*/ 7656 w 7656"/>
                <a:gd name="T7" fmla="*/ 0 h 5110"/>
                <a:gd name="T8" fmla="*/ 6663 w 7656"/>
                <a:gd name="T9" fmla="*/ 0 h 5110"/>
              </a:gdLst>
              <a:ahLst/>
              <a:cxnLst>
                <a:cxn ang="0">
                  <a:pos x="T0" y="T1"/>
                </a:cxn>
                <a:cxn ang="0">
                  <a:pos x="T2" y="T3"/>
                </a:cxn>
                <a:cxn ang="0">
                  <a:pos x="T4" y="T5"/>
                </a:cxn>
                <a:cxn ang="0">
                  <a:pos x="T6" y="T7"/>
                </a:cxn>
                <a:cxn ang="0">
                  <a:pos x="T8" y="T9"/>
                </a:cxn>
              </a:cxnLst>
              <a:rect l="0" t="0" r="r" b="b"/>
              <a:pathLst>
                <a:path w="7656" h="5110">
                  <a:moveTo>
                    <a:pt x="6663" y="0"/>
                  </a:moveTo>
                  <a:lnTo>
                    <a:pt x="0" y="5110"/>
                  </a:lnTo>
                  <a:lnTo>
                    <a:pt x="4772" y="5110"/>
                  </a:lnTo>
                  <a:lnTo>
                    <a:pt x="7656" y="0"/>
                  </a:lnTo>
                  <a:lnTo>
                    <a:pt x="6663" y="0"/>
                  </a:lnTo>
                  <a:close/>
                </a:path>
              </a:pathLst>
            </a:custGeom>
            <a:gradFill>
              <a:gsLst>
                <a:gs pos="100000">
                  <a:schemeClr val="bg1">
                    <a:alpha val="0"/>
                  </a:schemeClr>
                </a:gs>
                <a:gs pos="0">
                  <a:schemeClr val="bg1">
                    <a:alpha val="50000"/>
                  </a:schemeClr>
                </a:gs>
              </a:gsLst>
              <a:lin ang="54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1" name="Freeform 33"/>
            <p:cNvSpPr>
              <a:spLocks/>
            </p:cNvSpPr>
            <p:nvPr userDrawn="1"/>
          </p:nvSpPr>
          <p:spPr bwMode="auto">
            <a:xfrm>
              <a:off x="-1" y="0"/>
              <a:ext cx="5430032" cy="6858000"/>
            </a:xfrm>
            <a:custGeom>
              <a:avLst/>
              <a:gdLst>
                <a:gd name="T0" fmla="*/ 0 w 4046"/>
                <a:gd name="T1" fmla="*/ 0 h 5110"/>
                <a:gd name="T2" fmla="*/ 2437 w 4046"/>
                <a:gd name="T3" fmla="*/ 0 h 5110"/>
                <a:gd name="T4" fmla="*/ 4046 w 4046"/>
                <a:gd name="T5" fmla="*/ 5110 h 5110"/>
                <a:gd name="T6" fmla="*/ 2664 w 4046"/>
                <a:gd name="T7" fmla="*/ 5110 h 5110"/>
                <a:gd name="T8" fmla="*/ 0 w 4046"/>
                <a:gd name="T9" fmla="*/ 0 h 5110"/>
              </a:gdLst>
              <a:ahLst/>
              <a:cxnLst>
                <a:cxn ang="0">
                  <a:pos x="T0" y="T1"/>
                </a:cxn>
                <a:cxn ang="0">
                  <a:pos x="T2" y="T3"/>
                </a:cxn>
                <a:cxn ang="0">
                  <a:pos x="T4" y="T5"/>
                </a:cxn>
                <a:cxn ang="0">
                  <a:pos x="T6" y="T7"/>
                </a:cxn>
                <a:cxn ang="0">
                  <a:pos x="T8" y="T9"/>
                </a:cxn>
              </a:cxnLst>
              <a:rect l="0" t="0" r="r" b="b"/>
              <a:pathLst>
                <a:path w="4046" h="5110">
                  <a:moveTo>
                    <a:pt x="0" y="0"/>
                  </a:moveTo>
                  <a:lnTo>
                    <a:pt x="2437" y="0"/>
                  </a:lnTo>
                  <a:lnTo>
                    <a:pt x="4046" y="5110"/>
                  </a:lnTo>
                  <a:lnTo>
                    <a:pt x="2664" y="5110"/>
                  </a:lnTo>
                  <a:lnTo>
                    <a:pt x="0" y="0"/>
                  </a:lnTo>
                  <a:close/>
                </a:path>
              </a:pathLst>
            </a:custGeom>
            <a:gradFill>
              <a:gsLst>
                <a:gs pos="100000">
                  <a:schemeClr val="bg1">
                    <a:alpha val="0"/>
                  </a:schemeClr>
                </a:gs>
                <a:gs pos="0">
                  <a:schemeClr val="bg1">
                    <a:alpha val="50000"/>
                  </a:schemeClr>
                </a:gs>
              </a:gsLst>
              <a:lin ang="54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29"/>
            <p:cNvSpPr>
              <a:spLocks/>
            </p:cNvSpPr>
            <p:nvPr userDrawn="1"/>
          </p:nvSpPr>
          <p:spPr bwMode="auto">
            <a:xfrm>
              <a:off x="1205778" y="-1"/>
              <a:ext cx="10986222" cy="6858001"/>
            </a:xfrm>
            <a:custGeom>
              <a:avLst/>
              <a:gdLst>
                <a:gd name="T0" fmla="*/ 0 w 8186"/>
                <a:gd name="T1" fmla="*/ 0 h 5110"/>
                <a:gd name="T2" fmla="*/ 5278 w 8186"/>
                <a:gd name="T3" fmla="*/ 0 h 5110"/>
                <a:gd name="T4" fmla="*/ 8186 w 8186"/>
                <a:gd name="T5" fmla="*/ 5110 h 5110"/>
                <a:gd name="T6" fmla="*/ 6479 w 8186"/>
                <a:gd name="T7" fmla="*/ 5110 h 5110"/>
                <a:gd name="T8" fmla="*/ 0 w 8186"/>
                <a:gd name="T9" fmla="*/ 0 h 5110"/>
              </a:gdLst>
              <a:ahLst/>
              <a:cxnLst>
                <a:cxn ang="0">
                  <a:pos x="T0" y="T1"/>
                </a:cxn>
                <a:cxn ang="0">
                  <a:pos x="T2" y="T3"/>
                </a:cxn>
                <a:cxn ang="0">
                  <a:pos x="T4" y="T5"/>
                </a:cxn>
                <a:cxn ang="0">
                  <a:pos x="T6" y="T7"/>
                </a:cxn>
                <a:cxn ang="0">
                  <a:pos x="T8" y="T9"/>
                </a:cxn>
              </a:cxnLst>
              <a:rect l="0" t="0" r="r" b="b"/>
              <a:pathLst>
                <a:path w="8186" h="5110">
                  <a:moveTo>
                    <a:pt x="0" y="0"/>
                  </a:moveTo>
                  <a:lnTo>
                    <a:pt x="5278" y="0"/>
                  </a:lnTo>
                  <a:lnTo>
                    <a:pt x="8186" y="5110"/>
                  </a:lnTo>
                  <a:lnTo>
                    <a:pt x="6479" y="5110"/>
                  </a:lnTo>
                  <a:lnTo>
                    <a:pt x="0" y="0"/>
                  </a:lnTo>
                  <a:close/>
                </a:path>
              </a:pathLst>
            </a:custGeom>
            <a:gradFill>
              <a:gsLst>
                <a:gs pos="100000">
                  <a:schemeClr val="bg1">
                    <a:alpha val="0"/>
                  </a:schemeClr>
                </a:gs>
                <a:gs pos="0">
                  <a:schemeClr val="bg1">
                    <a:alpha val="50000"/>
                  </a:schemeClr>
                </a:gs>
              </a:gsLst>
              <a:lin ang="54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3" name="Freeform 25"/>
            <p:cNvSpPr>
              <a:spLocks/>
            </p:cNvSpPr>
            <p:nvPr userDrawn="1"/>
          </p:nvSpPr>
          <p:spPr bwMode="auto">
            <a:xfrm>
              <a:off x="6996758" y="0"/>
              <a:ext cx="4495800" cy="6858000"/>
            </a:xfrm>
            <a:custGeom>
              <a:avLst/>
              <a:gdLst>
                <a:gd name="T0" fmla="*/ 0 w 2832"/>
                <a:gd name="T1" fmla="*/ 0 h 4320"/>
                <a:gd name="T2" fmla="*/ 526 w 2832"/>
                <a:gd name="T3" fmla="*/ 4320 h 4320"/>
                <a:gd name="T4" fmla="*/ 2015 w 2832"/>
                <a:gd name="T5" fmla="*/ 4320 h 4320"/>
                <a:gd name="T6" fmla="*/ 2832 w 2832"/>
                <a:gd name="T7" fmla="*/ 0 h 4320"/>
                <a:gd name="T8" fmla="*/ 0 w 2832"/>
                <a:gd name="T9" fmla="*/ 0 h 4320"/>
              </a:gdLst>
              <a:ahLst/>
              <a:cxnLst>
                <a:cxn ang="0">
                  <a:pos x="T0" y="T1"/>
                </a:cxn>
                <a:cxn ang="0">
                  <a:pos x="T2" y="T3"/>
                </a:cxn>
                <a:cxn ang="0">
                  <a:pos x="T4" y="T5"/>
                </a:cxn>
                <a:cxn ang="0">
                  <a:pos x="T6" y="T7"/>
                </a:cxn>
                <a:cxn ang="0">
                  <a:pos x="T8" y="T9"/>
                </a:cxn>
              </a:cxnLst>
              <a:rect l="0" t="0" r="r" b="b"/>
              <a:pathLst>
                <a:path w="2832" h="4320">
                  <a:moveTo>
                    <a:pt x="0" y="0"/>
                  </a:moveTo>
                  <a:lnTo>
                    <a:pt x="526" y="4320"/>
                  </a:lnTo>
                  <a:lnTo>
                    <a:pt x="2015" y="4320"/>
                  </a:lnTo>
                  <a:lnTo>
                    <a:pt x="2832" y="0"/>
                  </a:lnTo>
                  <a:lnTo>
                    <a:pt x="0" y="0"/>
                  </a:lnTo>
                  <a:close/>
                </a:path>
              </a:pathLst>
            </a:custGeom>
            <a:gradFill>
              <a:gsLst>
                <a:gs pos="100000">
                  <a:schemeClr val="bg1">
                    <a:alpha val="0"/>
                  </a:schemeClr>
                </a:gs>
                <a:gs pos="0">
                  <a:schemeClr val="bg1">
                    <a:alpha val="40000"/>
                  </a:schemeClr>
                </a:gs>
              </a:gsLst>
              <a:lin ang="54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21"/>
            <p:cNvSpPr>
              <a:spLocks/>
            </p:cNvSpPr>
            <p:nvPr userDrawn="1"/>
          </p:nvSpPr>
          <p:spPr bwMode="auto">
            <a:xfrm>
              <a:off x="2487614" y="-1"/>
              <a:ext cx="6095702" cy="6858001"/>
            </a:xfrm>
            <a:custGeom>
              <a:avLst/>
              <a:gdLst>
                <a:gd name="T0" fmla="*/ 2157 w 4542"/>
                <a:gd name="T1" fmla="*/ 0 h 5110"/>
                <a:gd name="T2" fmla="*/ 1183 w 4542"/>
                <a:gd name="T3" fmla="*/ 0 h 5110"/>
                <a:gd name="T4" fmla="*/ 0 w 4542"/>
                <a:gd name="T5" fmla="*/ 5110 h 5110"/>
                <a:gd name="T6" fmla="*/ 4542 w 4542"/>
                <a:gd name="T7" fmla="*/ 5110 h 5110"/>
                <a:gd name="T8" fmla="*/ 2157 w 4542"/>
                <a:gd name="T9" fmla="*/ 0 h 5110"/>
              </a:gdLst>
              <a:ahLst/>
              <a:cxnLst>
                <a:cxn ang="0">
                  <a:pos x="T0" y="T1"/>
                </a:cxn>
                <a:cxn ang="0">
                  <a:pos x="T2" y="T3"/>
                </a:cxn>
                <a:cxn ang="0">
                  <a:pos x="T4" y="T5"/>
                </a:cxn>
                <a:cxn ang="0">
                  <a:pos x="T6" y="T7"/>
                </a:cxn>
                <a:cxn ang="0">
                  <a:pos x="T8" y="T9"/>
                </a:cxn>
              </a:cxnLst>
              <a:rect l="0" t="0" r="r" b="b"/>
              <a:pathLst>
                <a:path w="4542" h="5110">
                  <a:moveTo>
                    <a:pt x="2157" y="0"/>
                  </a:moveTo>
                  <a:lnTo>
                    <a:pt x="1183" y="0"/>
                  </a:lnTo>
                  <a:lnTo>
                    <a:pt x="0" y="5110"/>
                  </a:lnTo>
                  <a:lnTo>
                    <a:pt x="4542" y="5110"/>
                  </a:lnTo>
                  <a:lnTo>
                    <a:pt x="2157" y="0"/>
                  </a:lnTo>
                  <a:close/>
                </a:path>
              </a:pathLst>
            </a:custGeom>
            <a:gradFill>
              <a:gsLst>
                <a:gs pos="100000">
                  <a:schemeClr val="bg1">
                    <a:alpha val="0"/>
                  </a:schemeClr>
                </a:gs>
                <a:gs pos="0">
                  <a:schemeClr val="bg1">
                    <a:alpha val="50000"/>
                  </a:schemeClr>
                </a:gs>
              </a:gsLst>
              <a:lin ang="54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Freeform 17"/>
            <p:cNvSpPr>
              <a:spLocks/>
            </p:cNvSpPr>
            <p:nvPr userDrawn="1"/>
          </p:nvSpPr>
          <p:spPr bwMode="auto">
            <a:xfrm>
              <a:off x="-1" y="798700"/>
              <a:ext cx="12192001" cy="4781176"/>
            </a:xfrm>
            <a:custGeom>
              <a:avLst/>
              <a:gdLst>
                <a:gd name="T0" fmla="*/ 0 w 9078"/>
                <a:gd name="T1" fmla="*/ 0 h 3560"/>
                <a:gd name="T2" fmla="*/ 9078 w 9078"/>
                <a:gd name="T3" fmla="*/ 672 h 3560"/>
                <a:gd name="T4" fmla="*/ 9078 w 9078"/>
                <a:gd name="T5" fmla="*/ 3560 h 3560"/>
                <a:gd name="T6" fmla="*/ 0 w 9078"/>
                <a:gd name="T7" fmla="*/ 985 h 3560"/>
                <a:gd name="T8" fmla="*/ 0 w 9078"/>
                <a:gd name="T9" fmla="*/ 0 h 3560"/>
              </a:gdLst>
              <a:ahLst/>
              <a:cxnLst>
                <a:cxn ang="0">
                  <a:pos x="T0" y="T1"/>
                </a:cxn>
                <a:cxn ang="0">
                  <a:pos x="T2" y="T3"/>
                </a:cxn>
                <a:cxn ang="0">
                  <a:pos x="T4" y="T5"/>
                </a:cxn>
                <a:cxn ang="0">
                  <a:pos x="T6" y="T7"/>
                </a:cxn>
                <a:cxn ang="0">
                  <a:pos x="T8" y="T9"/>
                </a:cxn>
              </a:cxnLst>
              <a:rect l="0" t="0" r="r" b="b"/>
              <a:pathLst>
                <a:path w="9078" h="3560">
                  <a:moveTo>
                    <a:pt x="0" y="0"/>
                  </a:moveTo>
                  <a:lnTo>
                    <a:pt x="9078" y="672"/>
                  </a:lnTo>
                  <a:lnTo>
                    <a:pt x="9078" y="3560"/>
                  </a:lnTo>
                  <a:lnTo>
                    <a:pt x="0" y="985"/>
                  </a:lnTo>
                  <a:lnTo>
                    <a:pt x="0" y="0"/>
                  </a:lnTo>
                  <a:close/>
                </a:path>
              </a:pathLst>
            </a:custGeom>
            <a:gradFill>
              <a:gsLst>
                <a:gs pos="100000">
                  <a:schemeClr val="bg1">
                    <a:alpha val="0"/>
                  </a:schemeClr>
                </a:gs>
                <a:gs pos="0">
                  <a:schemeClr val="bg1">
                    <a:alpha val="40000"/>
                  </a:schemeClr>
                </a:gs>
              </a:gsLst>
              <a:lin ang="5400000" scaled="0"/>
            </a:gra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17" name="Rectangle 16"/>
          <p:cNvSpPr/>
          <p:nvPr userDrawn="1"/>
        </p:nvSpPr>
        <p:spPr>
          <a:xfrm>
            <a:off x="0" y="416"/>
            <a:ext cx="12192000" cy="6858000"/>
          </a:xfrm>
          <a:prstGeom prst="rect">
            <a:avLst/>
          </a:prstGeom>
          <a:gradFill>
            <a:gsLst>
              <a:gs pos="100000">
                <a:schemeClr val="bg1">
                  <a:alpha val="0"/>
                </a:schemeClr>
              </a:gs>
              <a:gs pos="0">
                <a:schemeClr val="bg1">
                  <a:lumMod val="75000"/>
                  <a:alpha val="2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descr="abstract background design"/>
          <p:cNvGrpSpPr/>
          <p:nvPr userDrawn="1"/>
        </p:nvGrpSpPr>
        <p:grpSpPr>
          <a:xfrm>
            <a:off x="-1366" y="-4114"/>
            <a:ext cx="5035003" cy="6865834"/>
            <a:chOff x="-1366" y="-4114"/>
            <a:chExt cx="5035003" cy="6865834"/>
          </a:xfrm>
        </p:grpSpPr>
        <p:sp>
          <p:nvSpPr>
            <p:cNvPr id="19" name="Rectangle 1040"/>
            <p:cNvSpPr/>
            <p:nvPr userDrawn="1"/>
          </p:nvSpPr>
          <p:spPr>
            <a:xfrm>
              <a:off x="-1366" y="-2385"/>
              <a:ext cx="5035002" cy="6859550"/>
            </a:xfrm>
            <a:custGeom>
              <a:avLst/>
              <a:gdLst>
                <a:gd name="connsiteX0" fmla="*/ 0 w 12192000"/>
                <a:gd name="connsiteY0" fmla="*/ 0 h 556282"/>
                <a:gd name="connsiteX1" fmla="*/ 12192000 w 12192000"/>
                <a:gd name="connsiteY1" fmla="*/ 0 h 556282"/>
                <a:gd name="connsiteX2" fmla="*/ 12192000 w 12192000"/>
                <a:gd name="connsiteY2" fmla="*/ 556282 h 556282"/>
                <a:gd name="connsiteX3" fmla="*/ 0 w 12192000"/>
                <a:gd name="connsiteY3" fmla="*/ 556282 h 556282"/>
                <a:gd name="connsiteX4" fmla="*/ 0 w 12192000"/>
                <a:gd name="connsiteY4" fmla="*/ 0 h 556282"/>
                <a:gd name="connsiteX0" fmla="*/ 0 w 12206068"/>
                <a:gd name="connsiteY0" fmla="*/ 1026941 h 1583223"/>
                <a:gd name="connsiteX1" fmla="*/ 12206068 w 12206068"/>
                <a:gd name="connsiteY1" fmla="*/ 0 h 1583223"/>
                <a:gd name="connsiteX2" fmla="*/ 12192000 w 12206068"/>
                <a:gd name="connsiteY2" fmla="*/ 1583223 h 1583223"/>
                <a:gd name="connsiteX3" fmla="*/ 0 w 12206068"/>
                <a:gd name="connsiteY3" fmla="*/ 1583223 h 1583223"/>
                <a:gd name="connsiteX4" fmla="*/ 0 w 12206068"/>
                <a:gd name="connsiteY4" fmla="*/ 1026941 h 1583223"/>
                <a:gd name="connsiteX0" fmla="*/ 0 w 12192000"/>
                <a:gd name="connsiteY0" fmla="*/ 34281 h 590563"/>
                <a:gd name="connsiteX1" fmla="*/ 12086619 w 12192000"/>
                <a:gd name="connsiteY1" fmla="*/ 0 h 590563"/>
                <a:gd name="connsiteX2" fmla="*/ 12192000 w 12192000"/>
                <a:gd name="connsiteY2" fmla="*/ 590563 h 590563"/>
                <a:gd name="connsiteX3" fmla="*/ 0 w 12192000"/>
                <a:gd name="connsiteY3" fmla="*/ 590563 h 590563"/>
                <a:gd name="connsiteX4" fmla="*/ 0 w 12192000"/>
                <a:gd name="connsiteY4" fmla="*/ 34281 h 590563"/>
                <a:gd name="connsiteX0" fmla="*/ 0 w 12193711"/>
                <a:gd name="connsiteY0" fmla="*/ 244346 h 800628"/>
                <a:gd name="connsiteX1" fmla="*/ 12193711 w 12193711"/>
                <a:gd name="connsiteY1" fmla="*/ 0 h 800628"/>
                <a:gd name="connsiteX2" fmla="*/ 12192000 w 12193711"/>
                <a:gd name="connsiteY2" fmla="*/ 800628 h 800628"/>
                <a:gd name="connsiteX3" fmla="*/ 0 w 12193711"/>
                <a:gd name="connsiteY3" fmla="*/ 800628 h 800628"/>
                <a:gd name="connsiteX4" fmla="*/ 0 w 12193711"/>
                <a:gd name="connsiteY4" fmla="*/ 244346 h 800628"/>
                <a:gd name="connsiteX0" fmla="*/ 98854 w 12193711"/>
                <a:gd name="connsiteY0" fmla="*/ 577978 h 800628"/>
                <a:gd name="connsiteX1" fmla="*/ 12193711 w 12193711"/>
                <a:gd name="connsiteY1" fmla="*/ 0 h 800628"/>
                <a:gd name="connsiteX2" fmla="*/ 12192000 w 12193711"/>
                <a:gd name="connsiteY2" fmla="*/ 800628 h 800628"/>
                <a:gd name="connsiteX3" fmla="*/ 0 w 12193711"/>
                <a:gd name="connsiteY3" fmla="*/ 800628 h 800628"/>
                <a:gd name="connsiteX4" fmla="*/ 98854 w 12193711"/>
                <a:gd name="connsiteY4" fmla="*/ 577978 h 800628"/>
                <a:gd name="connsiteX0" fmla="*/ 4119 w 12193711"/>
                <a:gd name="connsiteY0" fmla="*/ 606811 h 800628"/>
                <a:gd name="connsiteX1" fmla="*/ 12193711 w 12193711"/>
                <a:gd name="connsiteY1" fmla="*/ 0 h 800628"/>
                <a:gd name="connsiteX2" fmla="*/ 12192000 w 12193711"/>
                <a:gd name="connsiteY2" fmla="*/ 800628 h 800628"/>
                <a:gd name="connsiteX3" fmla="*/ 0 w 12193711"/>
                <a:gd name="connsiteY3" fmla="*/ 800628 h 800628"/>
                <a:gd name="connsiteX4" fmla="*/ 4119 w 12193711"/>
                <a:gd name="connsiteY4" fmla="*/ 606811 h 800628"/>
                <a:gd name="connsiteX0" fmla="*/ 135924 w 12193711"/>
                <a:gd name="connsiteY0" fmla="*/ 590335 h 800628"/>
                <a:gd name="connsiteX1" fmla="*/ 12193711 w 12193711"/>
                <a:gd name="connsiteY1" fmla="*/ 0 h 800628"/>
                <a:gd name="connsiteX2" fmla="*/ 12192000 w 12193711"/>
                <a:gd name="connsiteY2" fmla="*/ 800628 h 800628"/>
                <a:gd name="connsiteX3" fmla="*/ 0 w 12193711"/>
                <a:gd name="connsiteY3" fmla="*/ 800628 h 800628"/>
                <a:gd name="connsiteX4" fmla="*/ 135924 w 12193711"/>
                <a:gd name="connsiteY4" fmla="*/ 590335 h 800628"/>
                <a:gd name="connsiteX0" fmla="*/ 0 w 12197830"/>
                <a:gd name="connsiteY0" fmla="*/ 577978 h 800628"/>
                <a:gd name="connsiteX1" fmla="*/ 12197830 w 12197830"/>
                <a:gd name="connsiteY1" fmla="*/ 0 h 800628"/>
                <a:gd name="connsiteX2" fmla="*/ 12196119 w 12197830"/>
                <a:gd name="connsiteY2" fmla="*/ 800628 h 800628"/>
                <a:gd name="connsiteX3" fmla="*/ 4119 w 12197830"/>
                <a:gd name="connsiteY3" fmla="*/ 800628 h 800628"/>
                <a:gd name="connsiteX4" fmla="*/ 0 w 12197830"/>
                <a:gd name="connsiteY4" fmla="*/ 577978 h 800628"/>
                <a:gd name="connsiteX0" fmla="*/ 0 w 12196127"/>
                <a:gd name="connsiteY0" fmla="*/ 414454 h 637104"/>
                <a:gd name="connsiteX1" fmla="*/ 12167795 w 12196127"/>
                <a:gd name="connsiteY1" fmla="*/ 0 h 637104"/>
                <a:gd name="connsiteX2" fmla="*/ 12196119 w 12196127"/>
                <a:gd name="connsiteY2" fmla="*/ 637104 h 637104"/>
                <a:gd name="connsiteX3" fmla="*/ 4119 w 12196127"/>
                <a:gd name="connsiteY3" fmla="*/ 637104 h 637104"/>
                <a:gd name="connsiteX4" fmla="*/ 0 w 12196127"/>
                <a:gd name="connsiteY4" fmla="*/ 414454 h 637104"/>
                <a:gd name="connsiteX0" fmla="*/ 0 w 12196196"/>
                <a:gd name="connsiteY0" fmla="*/ 411116 h 633766"/>
                <a:gd name="connsiteX1" fmla="*/ 12194493 w 12196196"/>
                <a:gd name="connsiteY1" fmla="*/ 0 h 633766"/>
                <a:gd name="connsiteX2" fmla="*/ 12196119 w 12196196"/>
                <a:gd name="connsiteY2" fmla="*/ 633766 h 633766"/>
                <a:gd name="connsiteX3" fmla="*/ 4119 w 12196196"/>
                <a:gd name="connsiteY3" fmla="*/ 633766 h 633766"/>
                <a:gd name="connsiteX4" fmla="*/ 0 w 12196196"/>
                <a:gd name="connsiteY4" fmla="*/ 411116 h 633766"/>
                <a:gd name="connsiteX0" fmla="*/ 0 w 12196123"/>
                <a:gd name="connsiteY0" fmla="*/ 374407 h 597057"/>
                <a:gd name="connsiteX1" fmla="*/ 12147772 w 12196123"/>
                <a:gd name="connsiteY1" fmla="*/ 0 h 597057"/>
                <a:gd name="connsiteX2" fmla="*/ 12196119 w 12196123"/>
                <a:gd name="connsiteY2" fmla="*/ 597057 h 597057"/>
                <a:gd name="connsiteX3" fmla="*/ 4119 w 12196123"/>
                <a:gd name="connsiteY3" fmla="*/ 597057 h 597057"/>
                <a:gd name="connsiteX4" fmla="*/ 0 w 12196123"/>
                <a:gd name="connsiteY4" fmla="*/ 374407 h 597057"/>
                <a:gd name="connsiteX0" fmla="*/ 0 w 12196196"/>
                <a:gd name="connsiteY0" fmla="*/ 404442 h 627092"/>
                <a:gd name="connsiteX1" fmla="*/ 12194493 w 12196196"/>
                <a:gd name="connsiteY1" fmla="*/ 0 h 627092"/>
                <a:gd name="connsiteX2" fmla="*/ 12196119 w 12196196"/>
                <a:gd name="connsiteY2" fmla="*/ 627092 h 627092"/>
                <a:gd name="connsiteX3" fmla="*/ 4119 w 12196196"/>
                <a:gd name="connsiteY3" fmla="*/ 627092 h 627092"/>
                <a:gd name="connsiteX4" fmla="*/ 0 w 12196196"/>
                <a:gd name="connsiteY4" fmla="*/ 404442 h 627092"/>
                <a:gd name="connsiteX0" fmla="*/ 0 w 12196123"/>
                <a:gd name="connsiteY0" fmla="*/ 391093 h 613743"/>
                <a:gd name="connsiteX1" fmla="*/ 12141097 w 12196123"/>
                <a:gd name="connsiteY1" fmla="*/ 0 h 613743"/>
                <a:gd name="connsiteX2" fmla="*/ 12196119 w 12196123"/>
                <a:gd name="connsiteY2" fmla="*/ 613743 h 613743"/>
                <a:gd name="connsiteX3" fmla="*/ 4119 w 12196123"/>
                <a:gd name="connsiteY3" fmla="*/ 613743 h 613743"/>
                <a:gd name="connsiteX4" fmla="*/ 0 w 12196123"/>
                <a:gd name="connsiteY4" fmla="*/ 391093 h 613743"/>
                <a:gd name="connsiteX0" fmla="*/ 0 w 12197830"/>
                <a:gd name="connsiteY0" fmla="*/ 407779 h 630429"/>
                <a:gd name="connsiteX1" fmla="*/ 12197830 w 12197830"/>
                <a:gd name="connsiteY1" fmla="*/ 0 h 630429"/>
                <a:gd name="connsiteX2" fmla="*/ 12196119 w 12197830"/>
                <a:gd name="connsiteY2" fmla="*/ 630429 h 630429"/>
                <a:gd name="connsiteX3" fmla="*/ 4119 w 12197830"/>
                <a:gd name="connsiteY3" fmla="*/ 630429 h 630429"/>
                <a:gd name="connsiteX4" fmla="*/ 0 w 12197830"/>
                <a:gd name="connsiteY4" fmla="*/ 407779 h 630429"/>
                <a:gd name="connsiteX0" fmla="*/ 0 w 12197830"/>
                <a:gd name="connsiteY0" fmla="*/ 0 h 6877450"/>
                <a:gd name="connsiteX1" fmla="*/ 12197830 w 12197830"/>
                <a:gd name="connsiteY1" fmla="*/ 6247021 h 6877450"/>
                <a:gd name="connsiteX2" fmla="*/ 12196119 w 12197830"/>
                <a:gd name="connsiteY2" fmla="*/ 6877450 h 6877450"/>
                <a:gd name="connsiteX3" fmla="*/ 4119 w 12197830"/>
                <a:gd name="connsiteY3" fmla="*/ 6877450 h 6877450"/>
                <a:gd name="connsiteX4" fmla="*/ 0 w 12197830"/>
                <a:gd name="connsiteY4" fmla="*/ 0 h 6877450"/>
                <a:gd name="connsiteX0" fmla="*/ 0 w 12196119"/>
                <a:gd name="connsiteY0" fmla="*/ 1379 h 6878829"/>
                <a:gd name="connsiteX1" fmla="*/ 4996930 w 12196119"/>
                <a:gd name="connsiteY1" fmla="*/ 0 h 6878829"/>
                <a:gd name="connsiteX2" fmla="*/ 12196119 w 12196119"/>
                <a:gd name="connsiteY2" fmla="*/ 6878829 h 6878829"/>
                <a:gd name="connsiteX3" fmla="*/ 4119 w 12196119"/>
                <a:gd name="connsiteY3" fmla="*/ 6878829 h 6878829"/>
                <a:gd name="connsiteX4" fmla="*/ 0 w 12196119"/>
                <a:gd name="connsiteY4" fmla="*/ 1379 h 6878829"/>
                <a:gd name="connsiteX0" fmla="*/ 0 w 5350819"/>
                <a:gd name="connsiteY0" fmla="*/ 1379 h 6878829"/>
                <a:gd name="connsiteX1" fmla="*/ 4996930 w 5350819"/>
                <a:gd name="connsiteY1" fmla="*/ 0 h 6878829"/>
                <a:gd name="connsiteX2" fmla="*/ 5350819 w 5350819"/>
                <a:gd name="connsiteY2" fmla="*/ 6878829 h 6878829"/>
                <a:gd name="connsiteX3" fmla="*/ 4119 w 5350819"/>
                <a:gd name="connsiteY3" fmla="*/ 6878829 h 6878829"/>
                <a:gd name="connsiteX4" fmla="*/ 0 w 5350819"/>
                <a:gd name="connsiteY4" fmla="*/ 1379 h 6878829"/>
                <a:gd name="connsiteX0" fmla="*/ 0 w 5350819"/>
                <a:gd name="connsiteY0" fmla="*/ 1379 h 6878829"/>
                <a:gd name="connsiteX1" fmla="*/ 4044430 w 5350819"/>
                <a:gd name="connsiteY1" fmla="*/ 0 h 6878829"/>
                <a:gd name="connsiteX2" fmla="*/ 5350819 w 5350819"/>
                <a:gd name="connsiteY2" fmla="*/ 6878829 h 6878829"/>
                <a:gd name="connsiteX3" fmla="*/ 4119 w 5350819"/>
                <a:gd name="connsiteY3" fmla="*/ 6878829 h 6878829"/>
                <a:gd name="connsiteX4" fmla="*/ 0 w 5350819"/>
                <a:gd name="connsiteY4" fmla="*/ 1379 h 6878829"/>
                <a:gd name="connsiteX0" fmla="*/ 0 w 5046019"/>
                <a:gd name="connsiteY0" fmla="*/ 1379 h 6878829"/>
                <a:gd name="connsiteX1" fmla="*/ 4044430 w 5046019"/>
                <a:gd name="connsiteY1" fmla="*/ 0 h 6878829"/>
                <a:gd name="connsiteX2" fmla="*/ 5046019 w 5046019"/>
                <a:gd name="connsiteY2" fmla="*/ 6878829 h 6878829"/>
                <a:gd name="connsiteX3" fmla="*/ 4119 w 5046019"/>
                <a:gd name="connsiteY3" fmla="*/ 6878829 h 6878829"/>
                <a:gd name="connsiteX4" fmla="*/ 0 w 5046019"/>
                <a:gd name="connsiteY4" fmla="*/ 1379 h 6878829"/>
                <a:gd name="connsiteX0" fmla="*/ 0 w 5046019"/>
                <a:gd name="connsiteY0" fmla="*/ 0 h 6877450"/>
                <a:gd name="connsiteX1" fmla="*/ 4052693 w 5046019"/>
                <a:gd name="connsiteY1" fmla="*/ 72985 h 6877450"/>
                <a:gd name="connsiteX2" fmla="*/ 5046019 w 5046019"/>
                <a:gd name="connsiteY2" fmla="*/ 6877450 h 6877450"/>
                <a:gd name="connsiteX3" fmla="*/ 4119 w 5046019"/>
                <a:gd name="connsiteY3" fmla="*/ 6877450 h 6877450"/>
                <a:gd name="connsiteX4" fmla="*/ 0 w 5046019"/>
                <a:gd name="connsiteY4" fmla="*/ 0 h 6877450"/>
                <a:gd name="connsiteX0" fmla="*/ 0 w 5046019"/>
                <a:gd name="connsiteY0" fmla="*/ 0 h 6877450"/>
                <a:gd name="connsiteX1" fmla="*/ 4047185 w 5046019"/>
                <a:gd name="connsiteY1" fmla="*/ 9638 h 6877450"/>
                <a:gd name="connsiteX2" fmla="*/ 5046019 w 5046019"/>
                <a:gd name="connsiteY2" fmla="*/ 6877450 h 6877450"/>
                <a:gd name="connsiteX3" fmla="*/ 4119 w 5046019"/>
                <a:gd name="connsiteY3" fmla="*/ 6877450 h 6877450"/>
                <a:gd name="connsiteX4" fmla="*/ 0 w 5046019"/>
                <a:gd name="connsiteY4" fmla="*/ 0 h 6877450"/>
                <a:gd name="connsiteX0" fmla="*/ 0 w 5046019"/>
                <a:gd name="connsiteY0" fmla="*/ 0 h 6877450"/>
                <a:gd name="connsiteX1" fmla="*/ 4058202 w 5046019"/>
                <a:gd name="connsiteY1" fmla="*/ 64722 h 6877450"/>
                <a:gd name="connsiteX2" fmla="*/ 5046019 w 5046019"/>
                <a:gd name="connsiteY2" fmla="*/ 6877450 h 6877450"/>
                <a:gd name="connsiteX3" fmla="*/ 4119 w 5046019"/>
                <a:gd name="connsiteY3" fmla="*/ 6877450 h 6877450"/>
                <a:gd name="connsiteX4" fmla="*/ 0 w 5046019"/>
                <a:gd name="connsiteY4" fmla="*/ 0 h 6877450"/>
                <a:gd name="connsiteX0" fmla="*/ 0 w 5046019"/>
                <a:gd name="connsiteY0" fmla="*/ 0 h 6877450"/>
                <a:gd name="connsiteX1" fmla="*/ 4052694 w 5046019"/>
                <a:gd name="connsiteY1" fmla="*/ 6884 h 6877450"/>
                <a:gd name="connsiteX2" fmla="*/ 5046019 w 5046019"/>
                <a:gd name="connsiteY2" fmla="*/ 6877450 h 6877450"/>
                <a:gd name="connsiteX3" fmla="*/ 4119 w 5046019"/>
                <a:gd name="connsiteY3" fmla="*/ 6877450 h 6877450"/>
                <a:gd name="connsiteX4" fmla="*/ 0 w 5046019"/>
                <a:gd name="connsiteY4" fmla="*/ 0 h 6877450"/>
                <a:gd name="connsiteX0" fmla="*/ 0 w 5043265"/>
                <a:gd name="connsiteY0" fmla="*/ 31675 h 6870566"/>
                <a:gd name="connsiteX1" fmla="*/ 4049940 w 5043265"/>
                <a:gd name="connsiteY1" fmla="*/ 0 h 6870566"/>
                <a:gd name="connsiteX2" fmla="*/ 5043265 w 5043265"/>
                <a:gd name="connsiteY2" fmla="*/ 6870566 h 6870566"/>
                <a:gd name="connsiteX3" fmla="*/ 1365 w 5043265"/>
                <a:gd name="connsiteY3" fmla="*/ 6870566 h 6870566"/>
                <a:gd name="connsiteX4" fmla="*/ 0 w 5043265"/>
                <a:gd name="connsiteY4" fmla="*/ 31675 h 6870566"/>
                <a:gd name="connsiteX0" fmla="*/ 0 w 5043265"/>
                <a:gd name="connsiteY0" fmla="*/ 1379 h 6870566"/>
                <a:gd name="connsiteX1" fmla="*/ 4049940 w 5043265"/>
                <a:gd name="connsiteY1" fmla="*/ 0 h 6870566"/>
                <a:gd name="connsiteX2" fmla="*/ 5043265 w 5043265"/>
                <a:gd name="connsiteY2" fmla="*/ 6870566 h 6870566"/>
                <a:gd name="connsiteX3" fmla="*/ 1365 w 5043265"/>
                <a:gd name="connsiteY3" fmla="*/ 6870566 h 6870566"/>
                <a:gd name="connsiteX4" fmla="*/ 0 w 5043265"/>
                <a:gd name="connsiteY4" fmla="*/ 1379 h 6870566"/>
                <a:gd name="connsiteX0" fmla="*/ 0 w 5043265"/>
                <a:gd name="connsiteY0" fmla="*/ 1379 h 6870566"/>
                <a:gd name="connsiteX1" fmla="*/ 4049940 w 5043265"/>
                <a:gd name="connsiteY1" fmla="*/ 0 h 6870566"/>
                <a:gd name="connsiteX2" fmla="*/ 5043265 w 5043265"/>
                <a:gd name="connsiteY2" fmla="*/ 6870566 h 6870566"/>
                <a:gd name="connsiteX3" fmla="*/ 83992 w 5043265"/>
                <a:gd name="connsiteY3" fmla="*/ 6843024 h 6870566"/>
                <a:gd name="connsiteX4" fmla="*/ 0 w 5043265"/>
                <a:gd name="connsiteY4" fmla="*/ 1379 h 6870566"/>
                <a:gd name="connsiteX0" fmla="*/ 0 w 5043265"/>
                <a:gd name="connsiteY0" fmla="*/ 1379 h 6870566"/>
                <a:gd name="connsiteX1" fmla="*/ 4049940 w 5043265"/>
                <a:gd name="connsiteY1" fmla="*/ 0 h 6870566"/>
                <a:gd name="connsiteX2" fmla="*/ 5043265 w 5043265"/>
                <a:gd name="connsiteY2" fmla="*/ 6870566 h 6870566"/>
                <a:gd name="connsiteX3" fmla="*/ 4120 w 5043265"/>
                <a:gd name="connsiteY3" fmla="*/ 6859550 h 6870566"/>
                <a:gd name="connsiteX4" fmla="*/ 0 w 5043265"/>
                <a:gd name="connsiteY4" fmla="*/ 1379 h 6870566"/>
                <a:gd name="connsiteX0" fmla="*/ 0 w 5043265"/>
                <a:gd name="connsiteY0" fmla="*/ 1379 h 6870566"/>
                <a:gd name="connsiteX1" fmla="*/ 4049940 w 5043265"/>
                <a:gd name="connsiteY1" fmla="*/ 0 h 6870566"/>
                <a:gd name="connsiteX2" fmla="*/ 5043265 w 5043265"/>
                <a:gd name="connsiteY2" fmla="*/ 6870566 h 6870566"/>
                <a:gd name="connsiteX3" fmla="*/ 1366 w 5043265"/>
                <a:gd name="connsiteY3" fmla="*/ 6859550 h 6870566"/>
                <a:gd name="connsiteX4" fmla="*/ 0 w 5043265"/>
                <a:gd name="connsiteY4" fmla="*/ 1379 h 6870566"/>
                <a:gd name="connsiteX0" fmla="*/ 0 w 5037757"/>
                <a:gd name="connsiteY0" fmla="*/ 1379 h 6859550"/>
                <a:gd name="connsiteX1" fmla="*/ 4049940 w 5037757"/>
                <a:gd name="connsiteY1" fmla="*/ 0 h 6859550"/>
                <a:gd name="connsiteX2" fmla="*/ 5037757 w 5037757"/>
                <a:gd name="connsiteY2" fmla="*/ 6837515 h 6859550"/>
                <a:gd name="connsiteX3" fmla="*/ 1366 w 5037757"/>
                <a:gd name="connsiteY3" fmla="*/ 6859550 h 6859550"/>
                <a:gd name="connsiteX4" fmla="*/ 0 w 5037757"/>
                <a:gd name="connsiteY4" fmla="*/ 1379 h 6859550"/>
                <a:gd name="connsiteX0" fmla="*/ 0 w 5035002"/>
                <a:gd name="connsiteY0" fmla="*/ 1379 h 6859550"/>
                <a:gd name="connsiteX1" fmla="*/ 4049940 w 5035002"/>
                <a:gd name="connsiteY1" fmla="*/ 0 h 6859550"/>
                <a:gd name="connsiteX2" fmla="*/ 5035002 w 5035002"/>
                <a:gd name="connsiteY2" fmla="*/ 6859549 h 6859550"/>
                <a:gd name="connsiteX3" fmla="*/ 1366 w 5035002"/>
                <a:gd name="connsiteY3" fmla="*/ 6859550 h 6859550"/>
                <a:gd name="connsiteX4" fmla="*/ 0 w 5035002"/>
                <a:gd name="connsiteY4" fmla="*/ 1379 h 6859550"/>
                <a:gd name="connsiteX0" fmla="*/ 0 w 5035002"/>
                <a:gd name="connsiteY0" fmla="*/ 1379 h 6859550"/>
                <a:gd name="connsiteX1" fmla="*/ 4049940 w 5035002"/>
                <a:gd name="connsiteY1" fmla="*/ 0 h 6859550"/>
                <a:gd name="connsiteX2" fmla="*/ 5035002 w 5035002"/>
                <a:gd name="connsiteY2" fmla="*/ 6859549 h 6859550"/>
                <a:gd name="connsiteX3" fmla="*/ 1366 w 5035002"/>
                <a:gd name="connsiteY3" fmla="*/ 6859550 h 6859550"/>
                <a:gd name="connsiteX4" fmla="*/ 0 w 5035002"/>
                <a:gd name="connsiteY4" fmla="*/ 1379 h 6859550"/>
                <a:gd name="connsiteX0" fmla="*/ 0 w 5035002"/>
                <a:gd name="connsiteY0" fmla="*/ 1379 h 6859550"/>
                <a:gd name="connsiteX1" fmla="*/ 4049940 w 5035002"/>
                <a:gd name="connsiteY1" fmla="*/ 0 h 6859550"/>
                <a:gd name="connsiteX2" fmla="*/ 5035002 w 5035002"/>
                <a:gd name="connsiteY2" fmla="*/ 6859549 h 6859550"/>
                <a:gd name="connsiteX3" fmla="*/ 1366 w 5035002"/>
                <a:gd name="connsiteY3" fmla="*/ 6859550 h 6859550"/>
                <a:gd name="connsiteX4" fmla="*/ 0 w 5035002"/>
                <a:gd name="connsiteY4" fmla="*/ 1379 h 6859550"/>
                <a:gd name="connsiteX0" fmla="*/ 0 w 5035002"/>
                <a:gd name="connsiteY0" fmla="*/ 1379 h 6859550"/>
                <a:gd name="connsiteX1" fmla="*/ 4049940 w 5035002"/>
                <a:gd name="connsiteY1" fmla="*/ 0 h 6859550"/>
                <a:gd name="connsiteX2" fmla="*/ 5035002 w 5035002"/>
                <a:gd name="connsiteY2" fmla="*/ 6859549 h 6859550"/>
                <a:gd name="connsiteX3" fmla="*/ 1366 w 5035002"/>
                <a:gd name="connsiteY3" fmla="*/ 6859550 h 6859550"/>
                <a:gd name="connsiteX4" fmla="*/ 0 w 5035002"/>
                <a:gd name="connsiteY4" fmla="*/ 1379 h 6859550"/>
                <a:gd name="connsiteX0" fmla="*/ 0 w 5035002"/>
                <a:gd name="connsiteY0" fmla="*/ 1379 h 6859550"/>
                <a:gd name="connsiteX1" fmla="*/ 4049940 w 5035002"/>
                <a:gd name="connsiteY1" fmla="*/ 0 h 6859550"/>
                <a:gd name="connsiteX2" fmla="*/ 5035002 w 5035002"/>
                <a:gd name="connsiteY2" fmla="*/ 6859549 h 6859550"/>
                <a:gd name="connsiteX3" fmla="*/ 1366 w 5035002"/>
                <a:gd name="connsiteY3" fmla="*/ 6859550 h 6859550"/>
                <a:gd name="connsiteX4" fmla="*/ 0 w 5035002"/>
                <a:gd name="connsiteY4" fmla="*/ 1379 h 6859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5002" h="6859550">
                  <a:moveTo>
                    <a:pt x="0" y="1379"/>
                  </a:moveTo>
                  <a:lnTo>
                    <a:pt x="4049940" y="0"/>
                  </a:lnTo>
                  <a:lnTo>
                    <a:pt x="5035002" y="6859549"/>
                  </a:lnTo>
                  <a:lnTo>
                    <a:pt x="1366" y="6859550"/>
                  </a:lnTo>
                  <a:cubicBezTo>
                    <a:pt x="-7" y="4573493"/>
                    <a:pt x="1373" y="2287436"/>
                    <a:pt x="0" y="1379"/>
                  </a:cubicBezTo>
                  <a:close/>
                </a:path>
              </a:pathLst>
            </a:custGeom>
            <a:gradFill>
              <a:gsLst>
                <a:gs pos="100000">
                  <a:schemeClr val="accent3">
                    <a:alpha val="95000"/>
                  </a:schemeClr>
                </a:gs>
                <a:gs pos="0">
                  <a:schemeClr val="accent1">
                    <a:alpha val="80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20" name="Freeform 19"/>
            <p:cNvSpPr>
              <a:spLocks/>
            </p:cNvSpPr>
            <p:nvPr userDrawn="1"/>
          </p:nvSpPr>
          <p:spPr bwMode="auto">
            <a:xfrm>
              <a:off x="1" y="-4114"/>
              <a:ext cx="5033636" cy="6862754"/>
            </a:xfrm>
            <a:custGeom>
              <a:avLst/>
              <a:gdLst>
                <a:gd name="T0" fmla="*/ 3840 w 8030"/>
                <a:gd name="T1" fmla="*/ 0 h 5110"/>
                <a:gd name="T2" fmla="*/ 0 w 8030"/>
                <a:gd name="T3" fmla="*/ 0 h 5110"/>
                <a:gd name="T4" fmla="*/ 6337 w 8030"/>
                <a:gd name="T5" fmla="*/ 5110 h 5110"/>
                <a:gd name="T6" fmla="*/ 8030 w 8030"/>
                <a:gd name="T7" fmla="*/ 5110 h 5110"/>
                <a:gd name="T8" fmla="*/ 3840 w 8030"/>
                <a:gd name="T9" fmla="*/ 0 h 5110"/>
                <a:gd name="connsiteX0" fmla="*/ 8033 w 10000"/>
                <a:gd name="connsiteY0" fmla="*/ 0 h 10000"/>
                <a:gd name="connsiteX1" fmla="*/ 0 w 10000"/>
                <a:gd name="connsiteY1" fmla="*/ 0 h 10000"/>
                <a:gd name="connsiteX2" fmla="*/ 7892 w 10000"/>
                <a:gd name="connsiteY2" fmla="*/ 10000 h 10000"/>
                <a:gd name="connsiteX3" fmla="*/ 10000 w 10000"/>
                <a:gd name="connsiteY3" fmla="*/ 10000 h 10000"/>
                <a:gd name="connsiteX4" fmla="*/ 8033 w 10000"/>
                <a:gd name="connsiteY4" fmla="*/ 0 h 10000"/>
                <a:gd name="connsiteX0" fmla="*/ 7837 w 10000"/>
                <a:gd name="connsiteY0" fmla="*/ 192 h 10000"/>
                <a:gd name="connsiteX1" fmla="*/ 0 w 10000"/>
                <a:gd name="connsiteY1" fmla="*/ 0 h 10000"/>
                <a:gd name="connsiteX2" fmla="*/ 7892 w 10000"/>
                <a:gd name="connsiteY2" fmla="*/ 10000 h 10000"/>
                <a:gd name="connsiteX3" fmla="*/ 10000 w 10000"/>
                <a:gd name="connsiteY3" fmla="*/ 10000 h 10000"/>
                <a:gd name="connsiteX4" fmla="*/ 7837 w 10000"/>
                <a:gd name="connsiteY4" fmla="*/ 192 h 10000"/>
                <a:gd name="connsiteX0" fmla="*/ 8033 w 10000"/>
                <a:gd name="connsiteY0" fmla="*/ 0 h 10012"/>
                <a:gd name="connsiteX1" fmla="*/ 0 w 10000"/>
                <a:gd name="connsiteY1" fmla="*/ 12 h 10012"/>
                <a:gd name="connsiteX2" fmla="*/ 7892 w 10000"/>
                <a:gd name="connsiteY2" fmla="*/ 10012 h 10012"/>
                <a:gd name="connsiteX3" fmla="*/ 10000 w 10000"/>
                <a:gd name="connsiteY3" fmla="*/ 10012 h 10012"/>
                <a:gd name="connsiteX4" fmla="*/ 8033 w 10000"/>
                <a:gd name="connsiteY4" fmla="*/ 0 h 10012"/>
                <a:gd name="connsiteX0" fmla="*/ 8033 w 10000"/>
                <a:gd name="connsiteY0" fmla="*/ 0 h 10006"/>
                <a:gd name="connsiteX1" fmla="*/ 0 w 10000"/>
                <a:gd name="connsiteY1" fmla="*/ 6 h 10006"/>
                <a:gd name="connsiteX2" fmla="*/ 7892 w 10000"/>
                <a:gd name="connsiteY2" fmla="*/ 10006 h 10006"/>
                <a:gd name="connsiteX3" fmla="*/ 10000 w 10000"/>
                <a:gd name="connsiteY3" fmla="*/ 10006 h 10006"/>
                <a:gd name="connsiteX4" fmla="*/ 8033 w 10000"/>
                <a:gd name="connsiteY4" fmla="*/ 0 h 10006"/>
                <a:gd name="connsiteX0" fmla="*/ 8033 w 10000"/>
                <a:gd name="connsiteY0" fmla="*/ 0 h 10006"/>
                <a:gd name="connsiteX1" fmla="*/ 0 w 10000"/>
                <a:gd name="connsiteY1" fmla="*/ 6 h 10006"/>
                <a:gd name="connsiteX2" fmla="*/ 7892 w 10000"/>
                <a:gd name="connsiteY2" fmla="*/ 10006 h 10006"/>
                <a:gd name="connsiteX3" fmla="*/ 10000 w 10000"/>
                <a:gd name="connsiteY3" fmla="*/ 10006 h 10006"/>
                <a:gd name="connsiteX4" fmla="*/ 8033 w 10000"/>
                <a:gd name="connsiteY4" fmla="*/ 0 h 10006"/>
                <a:gd name="connsiteX0" fmla="*/ 8033 w 10000"/>
                <a:gd name="connsiteY0" fmla="*/ 0 h 10006"/>
                <a:gd name="connsiteX1" fmla="*/ 0 w 10000"/>
                <a:gd name="connsiteY1" fmla="*/ 6 h 10006"/>
                <a:gd name="connsiteX2" fmla="*/ 7892 w 10000"/>
                <a:gd name="connsiteY2" fmla="*/ 10006 h 10006"/>
                <a:gd name="connsiteX3" fmla="*/ 10000 w 10000"/>
                <a:gd name="connsiteY3" fmla="*/ 10006 h 10006"/>
                <a:gd name="connsiteX4" fmla="*/ 8033 w 10000"/>
                <a:gd name="connsiteY4" fmla="*/ 0 h 10006"/>
                <a:gd name="connsiteX0" fmla="*/ 8033 w 10000"/>
                <a:gd name="connsiteY0" fmla="*/ 0 h 10006"/>
                <a:gd name="connsiteX1" fmla="*/ 0 w 10000"/>
                <a:gd name="connsiteY1" fmla="*/ 6 h 10006"/>
                <a:gd name="connsiteX2" fmla="*/ 7892 w 10000"/>
                <a:gd name="connsiteY2" fmla="*/ 10006 h 10006"/>
                <a:gd name="connsiteX3" fmla="*/ 10000 w 10000"/>
                <a:gd name="connsiteY3" fmla="*/ 10006 h 10006"/>
                <a:gd name="connsiteX4" fmla="*/ 8033 w 10000"/>
                <a:gd name="connsiteY4" fmla="*/ 0 h 10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6">
                  <a:moveTo>
                    <a:pt x="8033" y="0"/>
                  </a:moveTo>
                  <a:lnTo>
                    <a:pt x="0" y="6"/>
                  </a:lnTo>
                  <a:lnTo>
                    <a:pt x="7892" y="10006"/>
                  </a:lnTo>
                  <a:lnTo>
                    <a:pt x="10000" y="10006"/>
                  </a:lnTo>
                  <a:lnTo>
                    <a:pt x="8033" y="0"/>
                  </a:lnTo>
                  <a:close/>
                </a:path>
              </a:pathLst>
            </a:custGeom>
            <a:gradFill>
              <a:gsLst>
                <a:gs pos="100000">
                  <a:schemeClr val="accent3">
                    <a:alpha val="24000"/>
                  </a:schemeClr>
                </a:gs>
                <a:gs pos="38000">
                  <a:schemeClr val="accent2">
                    <a:alpha val="25000"/>
                  </a:schemeClr>
                </a:gs>
              </a:gsLst>
              <a:lin ang="48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1" name="Freeform 19"/>
            <p:cNvSpPr>
              <a:spLocks/>
            </p:cNvSpPr>
            <p:nvPr userDrawn="1"/>
          </p:nvSpPr>
          <p:spPr bwMode="auto">
            <a:xfrm flipV="1">
              <a:off x="199" y="-686"/>
              <a:ext cx="3432693" cy="6862406"/>
            </a:xfrm>
            <a:custGeom>
              <a:avLst/>
              <a:gdLst>
                <a:gd name="T0" fmla="*/ 3840 w 8030"/>
                <a:gd name="T1" fmla="*/ 0 h 5110"/>
                <a:gd name="T2" fmla="*/ 0 w 8030"/>
                <a:gd name="T3" fmla="*/ 0 h 5110"/>
                <a:gd name="T4" fmla="*/ 6337 w 8030"/>
                <a:gd name="T5" fmla="*/ 5110 h 5110"/>
                <a:gd name="T6" fmla="*/ 8030 w 8030"/>
                <a:gd name="T7" fmla="*/ 5110 h 5110"/>
                <a:gd name="T8" fmla="*/ 3840 w 8030"/>
                <a:gd name="T9" fmla="*/ 0 h 5110"/>
                <a:gd name="connsiteX0" fmla="*/ 8033 w 10000"/>
                <a:gd name="connsiteY0" fmla="*/ 0 h 10000"/>
                <a:gd name="connsiteX1" fmla="*/ 0 w 10000"/>
                <a:gd name="connsiteY1" fmla="*/ 0 h 10000"/>
                <a:gd name="connsiteX2" fmla="*/ 7892 w 10000"/>
                <a:gd name="connsiteY2" fmla="*/ 10000 h 10000"/>
                <a:gd name="connsiteX3" fmla="*/ 10000 w 10000"/>
                <a:gd name="connsiteY3" fmla="*/ 10000 h 10000"/>
                <a:gd name="connsiteX4" fmla="*/ 8033 w 10000"/>
                <a:gd name="connsiteY4" fmla="*/ 0 h 10000"/>
                <a:gd name="connsiteX0" fmla="*/ 7837 w 10000"/>
                <a:gd name="connsiteY0" fmla="*/ 192 h 10000"/>
                <a:gd name="connsiteX1" fmla="*/ 0 w 10000"/>
                <a:gd name="connsiteY1" fmla="*/ 0 h 10000"/>
                <a:gd name="connsiteX2" fmla="*/ 7892 w 10000"/>
                <a:gd name="connsiteY2" fmla="*/ 10000 h 10000"/>
                <a:gd name="connsiteX3" fmla="*/ 10000 w 10000"/>
                <a:gd name="connsiteY3" fmla="*/ 10000 h 10000"/>
                <a:gd name="connsiteX4" fmla="*/ 7837 w 10000"/>
                <a:gd name="connsiteY4" fmla="*/ 192 h 10000"/>
                <a:gd name="connsiteX0" fmla="*/ 8033 w 10000"/>
                <a:gd name="connsiteY0" fmla="*/ 0 h 10012"/>
                <a:gd name="connsiteX1" fmla="*/ 0 w 10000"/>
                <a:gd name="connsiteY1" fmla="*/ 12 h 10012"/>
                <a:gd name="connsiteX2" fmla="*/ 7892 w 10000"/>
                <a:gd name="connsiteY2" fmla="*/ 10012 h 10012"/>
                <a:gd name="connsiteX3" fmla="*/ 10000 w 10000"/>
                <a:gd name="connsiteY3" fmla="*/ 10012 h 10012"/>
                <a:gd name="connsiteX4" fmla="*/ 8033 w 10000"/>
                <a:gd name="connsiteY4" fmla="*/ 0 h 10012"/>
                <a:gd name="connsiteX0" fmla="*/ 8033 w 10000"/>
                <a:gd name="connsiteY0" fmla="*/ 0 h 10006"/>
                <a:gd name="connsiteX1" fmla="*/ 0 w 10000"/>
                <a:gd name="connsiteY1" fmla="*/ 6 h 10006"/>
                <a:gd name="connsiteX2" fmla="*/ 7892 w 10000"/>
                <a:gd name="connsiteY2" fmla="*/ 10006 h 10006"/>
                <a:gd name="connsiteX3" fmla="*/ 10000 w 10000"/>
                <a:gd name="connsiteY3" fmla="*/ 10006 h 10006"/>
                <a:gd name="connsiteX4" fmla="*/ 8033 w 10000"/>
                <a:gd name="connsiteY4" fmla="*/ 0 h 10006"/>
                <a:gd name="connsiteX0" fmla="*/ 8033 w 10000"/>
                <a:gd name="connsiteY0" fmla="*/ 0 h 10006"/>
                <a:gd name="connsiteX1" fmla="*/ 0 w 10000"/>
                <a:gd name="connsiteY1" fmla="*/ 6 h 10006"/>
                <a:gd name="connsiteX2" fmla="*/ 7892 w 10000"/>
                <a:gd name="connsiteY2" fmla="*/ 10006 h 10006"/>
                <a:gd name="connsiteX3" fmla="*/ 10000 w 10000"/>
                <a:gd name="connsiteY3" fmla="*/ 10006 h 10006"/>
                <a:gd name="connsiteX4" fmla="*/ 8033 w 10000"/>
                <a:gd name="connsiteY4" fmla="*/ 0 h 10006"/>
                <a:gd name="connsiteX0" fmla="*/ 8033 w 10000"/>
                <a:gd name="connsiteY0" fmla="*/ 0 h 10006"/>
                <a:gd name="connsiteX1" fmla="*/ 0 w 10000"/>
                <a:gd name="connsiteY1" fmla="*/ 6 h 10006"/>
                <a:gd name="connsiteX2" fmla="*/ 7892 w 10000"/>
                <a:gd name="connsiteY2" fmla="*/ 10006 h 10006"/>
                <a:gd name="connsiteX3" fmla="*/ 10000 w 10000"/>
                <a:gd name="connsiteY3" fmla="*/ 10006 h 10006"/>
                <a:gd name="connsiteX4" fmla="*/ 8033 w 10000"/>
                <a:gd name="connsiteY4" fmla="*/ 0 h 10006"/>
                <a:gd name="connsiteX0" fmla="*/ 8033 w 10000"/>
                <a:gd name="connsiteY0" fmla="*/ 0 h 10006"/>
                <a:gd name="connsiteX1" fmla="*/ 0 w 10000"/>
                <a:gd name="connsiteY1" fmla="*/ 6 h 10006"/>
                <a:gd name="connsiteX2" fmla="*/ 7892 w 10000"/>
                <a:gd name="connsiteY2" fmla="*/ 10006 h 10006"/>
                <a:gd name="connsiteX3" fmla="*/ 10000 w 10000"/>
                <a:gd name="connsiteY3" fmla="*/ 10006 h 10006"/>
                <a:gd name="connsiteX4" fmla="*/ 8033 w 10000"/>
                <a:gd name="connsiteY4" fmla="*/ 0 h 10006"/>
                <a:gd name="connsiteX0" fmla="*/ 8033 w 10000"/>
                <a:gd name="connsiteY0" fmla="*/ 0 h 10006"/>
                <a:gd name="connsiteX1" fmla="*/ 0 w 10000"/>
                <a:gd name="connsiteY1" fmla="*/ 6 h 10006"/>
                <a:gd name="connsiteX2" fmla="*/ 4757 w 10000"/>
                <a:gd name="connsiteY2" fmla="*/ 10006 h 10006"/>
                <a:gd name="connsiteX3" fmla="*/ 10000 w 10000"/>
                <a:gd name="connsiteY3" fmla="*/ 10006 h 10006"/>
                <a:gd name="connsiteX4" fmla="*/ 8033 w 10000"/>
                <a:gd name="connsiteY4" fmla="*/ 0 h 10006"/>
                <a:gd name="connsiteX0" fmla="*/ 8033 w 8033"/>
                <a:gd name="connsiteY0" fmla="*/ 0 h 10006"/>
                <a:gd name="connsiteX1" fmla="*/ 0 w 8033"/>
                <a:gd name="connsiteY1" fmla="*/ 6 h 10006"/>
                <a:gd name="connsiteX2" fmla="*/ 4757 w 8033"/>
                <a:gd name="connsiteY2" fmla="*/ 10006 h 10006"/>
                <a:gd name="connsiteX3" fmla="*/ 7415 w 8033"/>
                <a:gd name="connsiteY3" fmla="*/ 10006 h 10006"/>
                <a:gd name="connsiteX4" fmla="*/ 8033 w 8033"/>
                <a:gd name="connsiteY4" fmla="*/ 0 h 10006"/>
                <a:gd name="connsiteX0" fmla="*/ 5710 w 9231"/>
                <a:gd name="connsiteY0" fmla="*/ 12 h 9994"/>
                <a:gd name="connsiteX1" fmla="*/ 0 w 9231"/>
                <a:gd name="connsiteY1" fmla="*/ 0 h 9994"/>
                <a:gd name="connsiteX2" fmla="*/ 5922 w 9231"/>
                <a:gd name="connsiteY2" fmla="*/ 9994 h 9994"/>
                <a:gd name="connsiteX3" fmla="*/ 9231 w 9231"/>
                <a:gd name="connsiteY3" fmla="*/ 9994 h 9994"/>
                <a:gd name="connsiteX4" fmla="*/ 5710 w 9231"/>
                <a:gd name="connsiteY4" fmla="*/ 12 h 9994"/>
                <a:gd name="connsiteX0" fmla="*/ 6186 w 10000"/>
                <a:gd name="connsiteY0" fmla="*/ 12 h 10000"/>
                <a:gd name="connsiteX1" fmla="*/ 0 w 10000"/>
                <a:gd name="connsiteY1" fmla="*/ 0 h 10000"/>
                <a:gd name="connsiteX2" fmla="*/ 4575 w 10000"/>
                <a:gd name="connsiteY2" fmla="*/ 10000 h 10000"/>
                <a:gd name="connsiteX3" fmla="*/ 10000 w 10000"/>
                <a:gd name="connsiteY3" fmla="*/ 10000 h 10000"/>
                <a:gd name="connsiteX4" fmla="*/ 6186 w 10000"/>
                <a:gd name="connsiteY4" fmla="*/ 12 h 10000"/>
                <a:gd name="connsiteX0" fmla="*/ 6186 w 7838"/>
                <a:gd name="connsiteY0" fmla="*/ 12 h 10000"/>
                <a:gd name="connsiteX1" fmla="*/ 0 w 7838"/>
                <a:gd name="connsiteY1" fmla="*/ 0 h 10000"/>
                <a:gd name="connsiteX2" fmla="*/ 4575 w 7838"/>
                <a:gd name="connsiteY2" fmla="*/ 10000 h 10000"/>
                <a:gd name="connsiteX3" fmla="*/ 7838 w 7838"/>
                <a:gd name="connsiteY3" fmla="*/ 10000 h 10000"/>
                <a:gd name="connsiteX4" fmla="*/ 6186 w 7838"/>
                <a:gd name="connsiteY4" fmla="*/ 12 h 10000"/>
                <a:gd name="connsiteX0" fmla="*/ 9745 w 10000"/>
                <a:gd name="connsiteY0" fmla="*/ 0 h 10023"/>
                <a:gd name="connsiteX1" fmla="*/ 0 w 10000"/>
                <a:gd name="connsiteY1" fmla="*/ 23 h 10023"/>
                <a:gd name="connsiteX2" fmla="*/ 5837 w 10000"/>
                <a:gd name="connsiteY2" fmla="*/ 10023 h 10023"/>
                <a:gd name="connsiteX3" fmla="*/ 10000 w 10000"/>
                <a:gd name="connsiteY3" fmla="*/ 10023 h 10023"/>
                <a:gd name="connsiteX4" fmla="*/ 9745 w 10000"/>
                <a:gd name="connsiteY4" fmla="*/ 0 h 10023"/>
                <a:gd name="connsiteX0" fmla="*/ 9745 w 11688"/>
                <a:gd name="connsiteY0" fmla="*/ 0 h 10041"/>
                <a:gd name="connsiteX1" fmla="*/ 0 w 11688"/>
                <a:gd name="connsiteY1" fmla="*/ 23 h 10041"/>
                <a:gd name="connsiteX2" fmla="*/ 5837 w 11688"/>
                <a:gd name="connsiteY2" fmla="*/ 10023 h 10041"/>
                <a:gd name="connsiteX3" fmla="*/ 11688 w 11688"/>
                <a:gd name="connsiteY3" fmla="*/ 10041 h 10041"/>
                <a:gd name="connsiteX4" fmla="*/ 9745 w 11688"/>
                <a:gd name="connsiteY4" fmla="*/ 0 h 10041"/>
                <a:gd name="connsiteX0" fmla="*/ 9745 w 11688"/>
                <a:gd name="connsiteY0" fmla="*/ 0 h 10041"/>
                <a:gd name="connsiteX1" fmla="*/ 0 w 11688"/>
                <a:gd name="connsiteY1" fmla="*/ 23 h 10041"/>
                <a:gd name="connsiteX2" fmla="*/ 6990 w 11688"/>
                <a:gd name="connsiteY2" fmla="*/ 10023 h 10041"/>
                <a:gd name="connsiteX3" fmla="*/ 11688 w 11688"/>
                <a:gd name="connsiteY3" fmla="*/ 10041 h 10041"/>
                <a:gd name="connsiteX4" fmla="*/ 9745 w 11688"/>
                <a:gd name="connsiteY4" fmla="*/ 0 h 10041"/>
                <a:gd name="connsiteX0" fmla="*/ 9745 w 11675"/>
                <a:gd name="connsiteY0" fmla="*/ 0 h 10023"/>
                <a:gd name="connsiteX1" fmla="*/ 0 w 11675"/>
                <a:gd name="connsiteY1" fmla="*/ 23 h 10023"/>
                <a:gd name="connsiteX2" fmla="*/ 6990 w 11675"/>
                <a:gd name="connsiteY2" fmla="*/ 10023 h 10023"/>
                <a:gd name="connsiteX3" fmla="*/ 11675 w 11675"/>
                <a:gd name="connsiteY3" fmla="*/ 9950 h 10023"/>
                <a:gd name="connsiteX4" fmla="*/ 9745 w 11675"/>
                <a:gd name="connsiteY4" fmla="*/ 0 h 10023"/>
                <a:gd name="connsiteX0" fmla="*/ 9745 w 11702"/>
                <a:gd name="connsiteY0" fmla="*/ 0 h 10024"/>
                <a:gd name="connsiteX1" fmla="*/ 0 w 11702"/>
                <a:gd name="connsiteY1" fmla="*/ 23 h 10024"/>
                <a:gd name="connsiteX2" fmla="*/ 6990 w 11702"/>
                <a:gd name="connsiteY2" fmla="*/ 10023 h 10024"/>
                <a:gd name="connsiteX3" fmla="*/ 11702 w 11702"/>
                <a:gd name="connsiteY3" fmla="*/ 10024 h 10024"/>
                <a:gd name="connsiteX4" fmla="*/ 9745 w 11702"/>
                <a:gd name="connsiteY4" fmla="*/ 0 h 10024"/>
                <a:gd name="connsiteX0" fmla="*/ 9558 w 11515"/>
                <a:gd name="connsiteY0" fmla="*/ 0 h 10024"/>
                <a:gd name="connsiteX1" fmla="*/ 0 w 11515"/>
                <a:gd name="connsiteY1" fmla="*/ 303 h 10024"/>
                <a:gd name="connsiteX2" fmla="*/ 6803 w 11515"/>
                <a:gd name="connsiteY2" fmla="*/ 10023 h 10024"/>
                <a:gd name="connsiteX3" fmla="*/ 11515 w 11515"/>
                <a:gd name="connsiteY3" fmla="*/ 10024 h 10024"/>
                <a:gd name="connsiteX4" fmla="*/ 9558 w 11515"/>
                <a:gd name="connsiteY4" fmla="*/ 0 h 10024"/>
                <a:gd name="connsiteX0" fmla="*/ 9772 w 11729"/>
                <a:gd name="connsiteY0" fmla="*/ 0 h 10024"/>
                <a:gd name="connsiteX1" fmla="*/ 0 w 11729"/>
                <a:gd name="connsiteY1" fmla="*/ 6 h 10024"/>
                <a:gd name="connsiteX2" fmla="*/ 7017 w 11729"/>
                <a:gd name="connsiteY2" fmla="*/ 10023 h 10024"/>
                <a:gd name="connsiteX3" fmla="*/ 11729 w 11729"/>
                <a:gd name="connsiteY3" fmla="*/ 10024 h 10024"/>
                <a:gd name="connsiteX4" fmla="*/ 9772 w 11729"/>
                <a:gd name="connsiteY4" fmla="*/ 0 h 10024"/>
                <a:gd name="connsiteX0" fmla="*/ 9785 w 11729"/>
                <a:gd name="connsiteY0" fmla="*/ 62 h 10018"/>
                <a:gd name="connsiteX1" fmla="*/ 0 w 11729"/>
                <a:gd name="connsiteY1" fmla="*/ 0 h 10018"/>
                <a:gd name="connsiteX2" fmla="*/ 7017 w 11729"/>
                <a:gd name="connsiteY2" fmla="*/ 10017 h 10018"/>
                <a:gd name="connsiteX3" fmla="*/ 11729 w 11729"/>
                <a:gd name="connsiteY3" fmla="*/ 10018 h 10018"/>
                <a:gd name="connsiteX4" fmla="*/ 9785 w 11729"/>
                <a:gd name="connsiteY4" fmla="*/ 62 h 10018"/>
                <a:gd name="connsiteX0" fmla="*/ 9772 w 11729"/>
                <a:gd name="connsiteY0" fmla="*/ 5 h 10018"/>
                <a:gd name="connsiteX1" fmla="*/ 0 w 11729"/>
                <a:gd name="connsiteY1" fmla="*/ 0 h 10018"/>
                <a:gd name="connsiteX2" fmla="*/ 7017 w 11729"/>
                <a:gd name="connsiteY2" fmla="*/ 10017 h 10018"/>
                <a:gd name="connsiteX3" fmla="*/ 11729 w 11729"/>
                <a:gd name="connsiteY3" fmla="*/ 10018 h 10018"/>
                <a:gd name="connsiteX4" fmla="*/ 9772 w 11729"/>
                <a:gd name="connsiteY4" fmla="*/ 5 h 10018"/>
                <a:gd name="connsiteX0" fmla="*/ 9772 w 11729"/>
                <a:gd name="connsiteY0" fmla="*/ 5 h 10018"/>
                <a:gd name="connsiteX1" fmla="*/ 0 w 11729"/>
                <a:gd name="connsiteY1" fmla="*/ 0 h 10018"/>
                <a:gd name="connsiteX2" fmla="*/ 1064 w 11729"/>
                <a:gd name="connsiteY2" fmla="*/ 1494 h 10018"/>
                <a:gd name="connsiteX3" fmla="*/ 7017 w 11729"/>
                <a:gd name="connsiteY3" fmla="*/ 10017 h 10018"/>
                <a:gd name="connsiteX4" fmla="*/ 11729 w 11729"/>
                <a:gd name="connsiteY4" fmla="*/ 10018 h 10018"/>
                <a:gd name="connsiteX5" fmla="*/ 9772 w 11729"/>
                <a:gd name="connsiteY5" fmla="*/ 5 h 10018"/>
                <a:gd name="connsiteX0" fmla="*/ 9791 w 11748"/>
                <a:gd name="connsiteY0" fmla="*/ 5 h 10018"/>
                <a:gd name="connsiteX1" fmla="*/ 19 w 11748"/>
                <a:gd name="connsiteY1" fmla="*/ 0 h 10018"/>
                <a:gd name="connsiteX2" fmla="*/ 0 w 11748"/>
                <a:gd name="connsiteY2" fmla="*/ 2481 h 10018"/>
                <a:gd name="connsiteX3" fmla="*/ 7036 w 11748"/>
                <a:gd name="connsiteY3" fmla="*/ 10017 h 10018"/>
                <a:gd name="connsiteX4" fmla="*/ 11748 w 11748"/>
                <a:gd name="connsiteY4" fmla="*/ 10018 h 10018"/>
                <a:gd name="connsiteX5" fmla="*/ 9791 w 11748"/>
                <a:gd name="connsiteY5" fmla="*/ 5 h 10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48" h="10018">
                  <a:moveTo>
                    <a:pt x="9791" y="5"/>
                  </a:moveTo>
                  <a:lnTo>
                    <a:pt x="19" y="0"/>
                  </a:lnTo>
                  <a:cubicBezTo>
                    <a:pt x="13" y="827"/>
                    <a:pt x="6" y="1654"/>
                    <a:pt x="0" y="2481"/>
                  </a:cubicBezTo>
                  <a:lnTo>
                    <a:pt x="7036" y="10017"/>
                  </a:lnTo>
                  <a:lnTo>
                    <a:pt x="11748" y="10018"/>
                  </a:lnTo>
                  <a:lnTo>
                    <a:pt x="9791" y="5"/>
                  </a:lnTo>
                  <a:close/>
                </a:path>
              </a:pathLst>
            </a:custGeom>
            <a:gradFill>
              <a:gsLst>
                <a:gs pos="100000">
                  <a:schemeClr val="accent3">
                    <a:alpha val="17000"/>
                  </a:schemeClr>
                </a:gs>
                <a:gs pos="38000">
                  <a:schemeClr val="accent2">
                    <a:alpha val="18000"/>
                  </a:schemeClr>
                </a:gs>
              </a:gsLst>
              <a:lin ang="1800000" scaled="0"/>
            </a:gradFill>
            <a:ln>
              <a:noFill/>
            </a:ln>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317328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FFEE5F-65BB-4268-AC17-D19CED90FB82}" type="datetimeFigureOut">
              <a:rPr lang="en-US" smtClean="0"/>
              <a:t>10/12/2016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BECBBC-B5FD-4F11-9AC2-5AED2BF7CA3D}" type="slidenum">
              <a:rPr lang="en-US" smtClean="0"/>
              <a:pPr/>
              <a:t>‹#›</a:t>
            </a:fld>
            <a:endParaRPr lang="en-US" dirty="0"/>
          </a:p>
        </p:txBody>
      </p:sp>
      <p:grpSp>
        <p:nvGrpSpPr>
          <p:cNvPr id="8" name="Group 7"/>
          <p:cNvGrpSpPr/>
          <p:nvPr userDrawn="1"/>
        </p:nvGrpSpPr>
        <p:grpSpPr>
          <a:xfrm>
            <a:off x="-1" y="-2971"/>
            <a:ext cx="12192001" cy="6866062"/>
            <a:chOff x="-1" y="-2971"/>
            <a:chExt cx="12192001" cy="6866062"/>
          </a:xfrm>
        </p:grpSpPr>
        <p:sp>
          <p:nvSpPr>
            <p:cNvPr id="9" name="Freeform 37"/>
            <p:cNvSpPr>
              <a:spLocks/>
            </p:cNvSpPr>
            <p:nvPr userDrawn="1"/>
          </p:nvSpPr>
          <p:spPr bwMode="auto">
            <a:xfrm>
              <a:off x="0" y="-2971"/>
              <a:ext cx="10287000" cy="6866062"/>
            </a:xfrm>
            <a:custGeom>
              <a:avLst/>
              <a:gdLst>
                <a:gd name="T0" fmla="*/ 6663 w 7656"/>
                <a:gd name="T1" fmla="*/ 0 h 5110"/>
                <a:gd name="T2" fmla="*/ 0 w 7656"/>
                <a:gd name="T3" fmla="*/ 5110 h 5110"/>
                <a:gd name="T4" fmla="*/ 4772 w 7656"/>
                <a:gd name="T5" fmla="*/ 5110 h 5110"/>
                <a:gd name="T6" fmla="*/ 7656 w 7656"/>
                <a:gd name="T7" fmla="*/ 0 h 5110"/>
                <a:gd name="T8" fmla="*/ 6663 w 7656"/>
                <a:gd name="T9" fmla="*/ 0 h 5110"/>
              </a:gdLst>
              <a:ahLst/>
              <a:cxnLst>
                <a:cxn ang="0">
                  <a:pos x="T0" y="T1"/>
                </a:cxn>
                <a:cxn ang="0">
                  <a:pos x="T2" y="T3"/>
                </a:cxn>
                <a:cxn ang="0">
                  <a:pos x="T4" y="T5"/>
                </a:cxn>
                <a:cxn ang="0">
                  <a:pos x="T6" y="T7"/>
                </a:cxn>
                <a:cxn ang="0">
                  <a:pos x="T8" y="T9"/>
                </a:cxn>
              </a:cxnLst>
              <a:rect l="0" t="0" r="r" b="b"/>
              <a:pathLst>
                <a:path w="7656" h="5110">
                  <a:moveTo>
                    <a:pt x="6663" y="0"/>
                  </a:moveTo>
                  <a:lnTo>
                    <a:pt x="0" y="5110"/>
                  </a:lnTo>
                  <a:lnTo>
                    <a:pt x="4772" y="5110"/>
                  </a:lnTo>
                  <a:lnTo>
                    <a:pt x="7656" y="0"/>
                  </a:lnTo>
                  <a:lnTo>
                    <a:pt x="6663" y="0"/>
                  </a:lnTo>
                  <a:close/>
                </a:path>
              </a:pathLst>
            </a:custGeom>
            <a:gradFill>
              <a:gsLst>
                <a:gs pos="100000">
                  <a:schemeClr val="bg1">
                    <a:alpha val="0"/>
                  </a:schemeClr>
                </a:gs>
                <a:gs pos="0">
                  <a:schemeClr val="bg1">
                    <a:alpha val="50000"/>
                  </a:schemeClr>
                </a:gs>
              </a:gsLst>
              <a:lin ang="54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0" name="Freeform 33"/>
            <p:cNvSpPr>
              <a:spLocks/>
            </p:cNvSpPr>
            <p:nvPr userDrawn="1"/>
          </p:nvSpPr>
          <p:spPr bwMode="auto">
            <a:xfrm>
              <a:off x="-1" y="0"/>
              <a:ext cx="5430032" cy="6858000"/>
            </a:xfrm>
            <a:custGeom>
              <a:avLst/>
              <a:gdLst>
                <a:gd name="T0" fmla="*/ 0 w 4046"/>
                <a:gd name="T1" fmla="*/ 0 h 5110"/>
                <a:gd name="T2" fmla="*/ 2437 w 4046"/>
                <a:gd name="T3" fmla="*/ 0 h 5110"/>
                <a:gd name="T4" fmla="*/ 4046 w 4046"/>
                <a:gd name="T5" fmla="*/ 5110 h 5110"/>
                <a:gd name="T6" fmla="*/ 2664 w 4046"/>
                <a:gd name="T7" fmla="*/ 5110 h 5110"/>
                <a:gd name="T8" fmla="*/ 0 w 4046"/>
                <a:gd name="T9" fmla="*/ 0 h 5110"/>
              </a:gdLst>
              <a:ahLst/>
              <a:cxnLst>
                <a:cxn ang="0">
                  <a:pos x="T0" y="T1"/>
                </a:cxn>
                <a:cxn ang="0">
                  <a:pos x="T2" y="T3"/>
                </a:cxn>
                <a:cxn ang="0">
                  <a:pos x="T4" y="T5"/>
                </a:cxn>
                <a:cxn ang="0">
                  <a:pos x="T6" y="T7"/>
                </a:cxn>
                <a:cxn ang="0">
                  <a:pos x="T8" y="T9"/>
                </a:cxn>
              </a:cxnLst>
              <a:rect l="0" t="0" r="r" b="b"/>
              <a:pathLst>
                <a:path w="4046" h="5110">
                  <a:moveTo>
                    <a:pt x="0" y="0"/>
                  </a:moveTo>
                  <a:lnTo>
                    <a:pt x="2437" y="0"/>
                  </a:lnTo>
                  <a:lnTo>
                    <a:pt x="4046" y="5110"/>
                  </a:lnTo>
                  <a:lnTo>
                    <a:pt x="2664" y="5110"/>
                  </a:lnTo>
                  <a:lnTo>
                    <a:pt x="0" y="0"/>
                  </a:lnTo>
                  <a:close/>
                </a:path>
              </a:pathLst>
            </a:custGeom>
            <a:gradFill>
              <a:gsLst>
                <a:gs pos="100000">
                  <a:schemeClr val="bg1">
                    <a:alpha val="0"/>
                  </a:schemeClr>
                </a:gs>
                <a:gs pos="0">
                  <a:schemeClr val="bg1">
                    <a:alpha val="50000"/>
                  </a:schemeClr>
                </a:gs>
              </a:gsLst>
              <a:lin ang="54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1" name="Freeform 29"/>
            <p:cNvSpPr>
              <a:spLocks/>
            </p:cNvSpPr>
            <p:nvPr userDrawn="1"/>
          </p:nvSpPr>
          <p:spPr bwMode="auto">
            <a:xfrm>
              <a:off x="1205778" y="-1"/>
              <a:ext cx="10986222" cy="6858001"/>
            </a:xfrm>
            <a:custGeom>
              <a:avLst/>
              <a:gdLst>
                <a:gd name="T0" fmla="*/ 0 w 8186"/>
                <a:gd name="T1" fmla="*/ 0 h 5110"/>
                <a:gd name="T2" fmla="*/ 5278 w 8186"/>
                <a:gd name="T3" fmla="*/ 0 h 5110"/>
                <a:gd name="T4" fmla="*/ 8186 w 8186"/>
                <a:gd name="T5" fmla="*/ 5110 h 5110"/>
                <a:gd name="T6" fmla="*/ 6479 w 8186"/>
                <a:gd name="T7" fmla="*/ 5110 h 5110"/>
                <a:gd name="T8" fmla="*/ 0 w 8186"/>
                <a:gd name="T9" fmla="*/ 0 h 5110"/>
              </a:gdLst>
              <a:ahLst/>
              <a:cxnLst>
                <a:cxn ang="0">
                  <a:pos x="T0" y="T1"/>
                </a:cxn>
                <a:cxn ang="0">
                  <a:pos x="T2" y="T3"/>
                </a:cxn>
                <a:cxn ang="0">
                  <a:pos x="T4" y="T5"/>
                </a:cxn>
                <a:cxn ang="0">
                  <a:pos x="T6" y="T7"/>
                </a:cxn>
                <a:cxn ang="0">
                  <a:pos x="T8" y="T9"/>
                </a:cxn>
              </a:cxnLst>
              <a:rect l="0" t="0" r="r" b="b"/>
              <a:pathLst>
                <a:path w="8186" h="5110">
                  <a:moveTo>
                    <a:pt x="0" y="0"/>
                  </a:moveTo>
                  <a:lnTo>
                    <a:pt x="5278" y="0"/>
                  </a:lnTo>
                  <a:lnTo>
                    <a:pt x="8186" y="5110"/>
                  </a:lnTo>
                  <a:lnTo>
                    <a:pt x="6479" y="5110"/>
                  </a:lnTo>
                  <a:lnTo>
                    <a:pt x="0" y="0"/>
                  </a:lnTo>
                  <a:close/>
                </a:path>
              </a:pathLst>
            </a:custGeom>
            <a:gradFill>
              <a:gsLst>
                <a:gs pos="100000">
                  <a:schemeClr val="bg1">
                    <a:alpha val="0"/>
                  </a:schemeClr>
                </a:gs>
                <a:gs pos="0">
                  <a:schemeClr val="bg1">
                    <a:alpha val="50000"/>
                  </a:schemeClr>
                </a:gs>
              </a:gsLst>
              <a:lin ang="54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25"/>
            <p:cNvSpPr>
              <a:spLocks/>
            </p:cNvSpPr>
            <p:nvPr userDrawn="1"/>
          </p:nvSpPr>
          <p:spPr bwMode="auto">
            <a:xfrm>
              <a:off x="6996758" y="0"/>
              <a:ext cx="4495800" cy="6858000"/>
            </a:xfrm>
            <a:custGeom>
              <a:avLst/>
              <a:gdLst>
                <a:gd name="T0" fmla="*/ 0 w 2832"/>
                <a:gd name="T1" fmla="*/ 0 h 4320"/>
                <a:gd name="T2" fmla="*/ 526 w 2832"/>
                <a:gd name="T3" fmla="*/ 4320 h 4320"/>
                <a:gd name="T4" fmla="*/ 2015 w 2832"/>
                <a:gd name="T5" fmla="*/ 4320 h 4320"/>
                <a:gd name="T6" fmla="*/ 2832 w 2832"/>
                <a:gd name="T7" fmla="*/ 0 h 4320"/>
                <a:gd name="T8" fmla="*/ 0 w 2832"/>
                <a:gd name="T9" fmla="*/ 0 h 4320"/>
              </a:gdLst>
              <a:ahLst/>
              <a:cxnLst>
                <a:cxn ang="0">
                  <a:pos x="T0" y="T1"/>
                </a:cxn>
                <a:cxn ang="0">
                  <a:pos x="T2" y="T3"/>
                </a:cxn>
                <a:cxn ang="0">
                  <a:pos x="T4" y="T5"/>
                </a:cxn>
                <a:cxn ang="0">
                  <a:pos x="T6" y="T7"/>
                </a:cxn>
                <a:cxn ang="0">
                  <a:pos x="T8" y="T9"/>
                </a:cxn>
              </a:cxnLst>
              <a:rect l="0" t="0" r="r" b="b"/>
              <a:pathLst>
                <a:path w="2832" h="4320">
                  <a:moveTo>
                    <a:pt x="0" y="0"/>
                  </a:moveTo>
                  <a:lnTo>
                    <a:pt x="526" y="4320"/>
                  </a:lnTo>
                  <a:lnTo>
                    <a:pt x="2015" y="4320"/>
                  </a:lnTo>
                  <a:lnTo>
                    <a:pt x="2832" y="0"/>
                  </a:lnTo>
                  <a:lnTo>
                    <a:pt x="0" y="0"/>
                  </a:lnTo>
                  <a:close/>
                </a:path>
              </a:pathLst>
            </a:custGeom>
            <a:gradFill>
              <a:gsLst>
                <a:gs pos="100000">
                  <a:schemeClr val="bg1">
                    <a:alpha val="0"/>
                  </a:schemeClr>
                </a:gs>
                <a:gs pos="0">
                  <a:schemeClr val="bg1">
                    <a:alpha val="40000"/>
                  </a:schemeClr>
                </a:gs>
              </a:gsLst>
              <a:lin ang="54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3" name="Freeform 21"/>
            <p:cNvSpPr>
              <a:spLocks/>
            </p:cNvSpPr>
            <p:nvPr userDrawn="1"/>
          </p:nvSpPr>
          <p:spPr bwMode="auto">
            <a:xfrm>
              <a:off x="2487614" y="-1"/>
              <a:ext cx="6095702" cy="6858001"/>
            </a:xfrm>
            <a:custGeom>
              <a:avLst/>
              <a:gdLst>
                <a:gd name="T0" fmla="*/ 2157 w 4542"/>
                <a:gd name="T1" fmla="*/ 0 h 5110"/>
                <a:gd name="T2" fmla="*/ 1183 w 4542"/>
                <a:gd name="T3" fmla="*/ 0 h 5110"/>
                <a:gd name="T4" fmla="*/ 0 w 4542"/>
                <a:gd name="T5" fmla="*/ 5110 h 5110"/>
                <a:gd name="T6" fmla="*/ 4542 w 4542"/>
                <a:gd name="T7" fmla="*/ 5110 h 5110"/>
                <a:gd name="T8" fmla="*/ 2157 w 4542"/>
                <a:gd name="T9" fmla="*/ 0 h 5110"/>
              </a:gdLst>
              <a:ahLst/>
              <a:cxnLst>
                <a:cxn ang="0">
                  <a:pos x="T0" y="T1"/>
                </a:cxn>
                <a:cxn ang="0">
                  <a:pos x="T2" y="T3"/>
                </a:cxn>
                <a:cxn ang="0">
                  <a:pos x="T4" y="T5"/>
                </a:cxn>
                <a:cxn ang="0">
                  <a:pos x="T6" y="T7"/>
                </a:cxn>
                <a:cxn ang="0">
                  <a:pos x="T8" y="T9"/>
                </a:cxn>
              </a:cxnLst>
              <a:rect l="0" t="0" r="r" b="b"/>
              <a:pathLst>
                <a:path w="4542" h="5110">
                  <a:moveTo>
                    <a:pt x="2157" y="0"/>
                  </a:moveTo>
                  <a:lnTo>
                    <a:pt x="1183" y="0"/>
                  </a:lnTo>
                  <a:lnTo>
                    <a:pt x="0" y="5110"/>
                  </a:lnTo>
                  <a:lnTo>
                    <a:pt x="4542" y="5110"/>
                  </a:lnTo>
                  <a:lnTo>
                    <a:pt x="2157" y="0"/>
                  </a:lnTo>
                  <a:close/>
                </a:path>
              </a:pathLst>
            </a:custGeom>
            <a:gradFill>
              <a:gsLst>
                <a:gs pos="100000">
                  <a:schemeClr val="bg1">
                    <a:alpha val="0"/>
                  </a:schemeClr>
                </a:gs>
                <a:gs pos="0">
                  <a:schemeClr val="bg1">
                    <a:alpha val="50000"/>
                  </a:schemeClr>
                </a:gs>
              </a:gsLst>
              <a:lin ang="54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17"/>
            <p:cNvSpPr>
              <a:spLocks/>
            </p:cNvSpPr>
            <p:nvPr userDrawn="1"/>
          </p:nvSpPr>
          <p:spPr bwMode="auto">
            <a:xfrm>
              <a:off x="-1" y="798700"/>
              <a:ext cx="12192001" cy="4781176"/>
            </a:xfrm>
            <a:custGeom>
              <a:avLst/>
              <a:gdLst>
                <a:gd name="T0" fmla="*/ 0 w 9078"/>
                <a:gd name="T1" fmla="*/ 0 h 3560"/>
                <a:gd name="T2" fmla="*/ 9078 w 9078"/>
                <a:gd name="T3" fmla="*/ 672 h 3560"/>
                <a:gd name="T4" fmla="*/ 9078 w 9078"/>
                <a:gd name="T5" fmla="*/ 3560 h 3560"/>
                <a:gd name="T6" fmla="*/ 0 w 9078"/>
                <a:gd name="T7" fmla="*/ 985 h 3560"/>
                <a:gd name="T8" fmla="*/ 0 w 9078"/>
                <a:gd name="T9" fmla="*/ 0 h 3560"/>
              </a:gdLst>
              <a:ahLst/>
              <a:cxnLst>
                <a:cxn ang="0">
                  <a:pos x="T0" y="T1"/>
                </a:cxn>
                <a:cxn ang="0">
                  <a:pos x="T2" y="T3"/>
                </a:cxn>
                <a:cxn ang="0">
                  <a:pos x="T4" y="T5"/>
                </a:cxn>
                <a:cxn ang="0">
                  <a:pos x="T6" y="T7"/>
                </a:cxn>
                <a:cxn ang="0">
                  <a:pos x="T8" y="T9"/>
                </a:cxn>
              </a:cxnLst>
              <a:rect l="0" t="0" r="r" b="b"/>
              <a:pathLst>
                <a:path w="9078" h="3560">
                  <a:moveTo>
                    <a:pt x="0" y="0"/>
                  </a:moveTo>
                  <a:lnTo>
                    <a:pt x="9078" y="672"/>
                  </a:lnTo>
                  <a:lnTo>
                    <a:pt x="9078" y="3560"/>
                  </a:lnTo>
                  <a:lnTo>
                    <a:pt x="0" y="985"/>
                  </a:lnTo>
                  <a:lnTo>
                    <a:pt x="0" y="0"/>
                  </a:lnTo>
                  <a:close/>
                </a:path>
              </a:pathLst>
            </a:custGeom>
            <a:gradFill>
              <a:gsLst>
                <a:gs pos="100000">
                  <a:schemeClr val="bg1">
                    <a:alpha val="0"/>
                  </a:schemeClr>
                </a:gs>
                <a:gs pos="0">
                  <a:schemeClr val="bg1">
                    <a:alpha val="40000"/>
                  </a:schemeClr>
                </a:gs>
              </a:gsLst>
              <a:lin ang="5400000" scaled="0"/>
            </a:gra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15" name="Rectangle 14"/>
          <p:cNvSpPr/>
          <p:nvPr userDrawn="1"/>
        </p:nvSpPr>
        <p:spPr>
          <a:xfrm>
            <a:off x="0" y="416"/>
            <a:ext cx="12192000" cy="6858000"/>
          </a:xfrm>
          <a:prstGeom prst="rect">
            <a:avLst/>
          </a:prstGeom>
          <a:gradFill>
            <a:gsLst>
              <a:gs pos="100000">
                <a:schemeClr val="bg1">
                  <a:alpha val="0"/>
                </a:schemeClr>
              </a:gs>
              <a:gs pos="0">
                <a:schemeClr val="bg1">
                  <a:lumMod val="75000"/>
                  <a:alpha val="2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descr="abstract background design"/>
          <p:cNvGrpSpPr/>
          <p:nvPr userDrawn="1"/>
        </p:nvGrpSpPr>
        <p:grpSpPr>
          <a:xfrm>
            <a:off x="-1366" y="-4114"/>
            <a:ext cx="5035003" cy="6865834"/>
            <a:chOff x="-1366" y="-4114"/>
            <a:chExt cx="5035003" cy="6865834"/>
          </a:xfrm>
        </p:grpSpPr>
        <p:sp>
          <p:nvSpPr>
            <p:cNvPr id="18" name="Rectangle 1040"/>
            <p:cNvSpPr/>
            <p:nvPr userDrawn="1"/>
          </p:nvSpPr>
          <p:spPr>
            <a:xfrm>
              <a:off x="-1366" y="-2385"/>
              <a:ext cx="5035002" cy="6859550"/>
            </a:xfrm>
            <a:custGeom>
              <a:avLst/>
              <a:gdLst>
                <a:gd name="connsiteX0" fmla="*/ 0 w 12192000"/>
                <a:gd name="connsiteY0" fmla="*/ 0 h 556282"/>
                <a:gd name="connsiteX1" fmla="*/ 12192000 w 12192000"/>
                <a:gd name="connsiteY1" fmla="*/ 0 h 556282"/>
                <a:gd name="connsiteX2" fmla="*/ 12192000 w 12192000"/>
                <a:gd name="connsiteY2" fmla="*/ 556282 h 556282"/>
                <a:gd name="connsiteX3" fmla="*/ 0 w 12192000"/>
                <a:gd name="connsiteY3" fmla="*/ 556282 h 556282"/>
                <a:gd name="connsiteX4" fmla="*/ 0 w 12192000"/>
                <a:gd name="connsiteY4" fmla="*/ 0 h 556282"/>
                <a:gd name="connsiteX0" fmla="*/ 0 w 12206068"/>
                <a:gd name="connsiteY0" fmla="*/ 1026941 h 1583223"/>
                <a:gd name="connsiteX1" fmla="*/ 12206068 w 12206068"/>
                <a:gd name="connsiteY1" fmla="*/ 0 h 1583223"/>
                <a:gd name="connsiteX2" fmla="*/ 12192000 w 12206068"/>
                <a:gd name="connsiteY2" fmla="*/ 1583223 h 1583223"/>
                <a:gd name="connsiteX3" fmla="*/ 0 w 12206068"/>
                <a:gd name="connsiteY3" fmla="*/ 1583223 h 1583223"/>
                <a:gd name="connsiteX4" fmla="*/ 0 w 12206068"/>
                <a:gd name="connsiteY4" fmla="*/ 1026941 h 1583223"/>
                <a:gd name="connsiteX0" fmla="*/ 0 w 12192000"/>
                <a:gd name="connsiteY0" fmla="*/ 34281 h 590563"/>
                <a:gd name="connsiteX1" fmla="*/ 12086619 w 12192000"/>
                <a:gd name="connsiteY1" fmla="*/ 0 h 590563"/>
                <a:gd name="connsiteX2" fmla="*/ 12192000 w 12192000"/>
                <a:gd name="connsiteY2" fmla="*/ 590563 h 590563"/>
                <a:gd name="connsiteX3" fmla="*/ 0 w 12192000"/>
                <a:gd name="connsiteY3" fmla="*/ 590563 h 590563"/>
                <a:gd name="connsiteX4" fmla="*/ 0 w 12192000"/>
                <a:gd name="connsiteY4" fmla="*/ 34281 h 590563"/>
                <a:gd name="connsiteX0" fmla="*/ 0 w 12193711"/>
                <a:gd name="connsiteY0" fmla="*/ 244346 h 800628"/>
                <a:gd name="connsiteX1" fmla="*/ 12193711 w 12193711"/>
                <a:gd name="connsiteY1" fmla="*/ 0 h 800628"/>
                <a:gd name="connsiteX2" fmla="*/ 12192000 w 12193711"/>
                <a:gd name="connsiteY2" fmla="*/ 800628 h 800628"/>
                <a:gd name="connsiteX3" fmla="*/ 0 w 12193711"/>
                <a:gd name="connsiteY3" fmla="*/ 800628 h 800628"/>
                <a:gd name="connsiteX4" fmla="*/ 0 w 12193711"/>
                <a:gd name="connsiteY4" fmla="*/ 244346 h 800628"/>
                <a:gd name="connsiteX0" fmla="*/ 98854 w 12193711"/>
                <a:gd name="connsiteY0" fmla="*/ 577978 h 800628"/>
                <a:gd name="connsiteX1" fmla="*/ 12193711 w 12193711"/>
                <a:gd name="connsiteY1" fmla="*/ 0 h 800628"/>
                <a:gd name="connsiteX2" fmla="*/ 12192000 w 12193711"/>
                <a:gd name="connsiteY2" fmla="*/ 800628 h 800628"/>
                <a:gd name="connsiteX3" fmla="*/ 0 w 12193711"/>
                <a:gd name="connsiteY3" fmla="*/ 800628 h 800628"/>
                <a:gd name="connsiteX4" fmla="*/ 98854 w 12193711"/>
                <a:gd name="connsiteY4" fmla="*/ 577978 h 800628"/>
                <a:gd name="connsiteX0" fmla="*/ 4119 w 12193711"/>
                <a:gd name="connsiteY0" fmla="*/ 606811 h 800628"/>
                <a:gd name="connsiteX1" fmla="*/ 12193711 w 12193711"/>
                <a:gd name="connsiteY1" fmla="*/ 0 h 800628"/>
                <a:gd name="connsiteX2" fmla="*/ 12192000 w 12193711"/>
                <a:gd name="connsiteY2" fmla="*/ 800628 h 800628"/>
                <a:gd name="connsiteX3" fmla="*/ 0 w 12193711"/>
                <a:gd name="connsiteY3" fmla="*/ 800628 h 800628"/>
                <a:gd name="connsiteX4" fmla="*/ 4119 w 12193711"/>
                <a:gd name="connsiteY4" fmla="*/ 606811 h 800628"/>
                <a:gd name="connsiteX0" fmla="*/ 135924 w 12193711"/>
                <a:gd name="connsiteY0" fmla="*/ 590335 h 800628"/>
                <a:gd name="connsiteX1" fmla="*/ 12193711 w 12193711"/>
                <a:gd name="connsiteY1" fmla="*/ 0 h 800628"/>
                <a:gd name="connsiteX2" fmla="*/ 12192000 w 12193711"/>
                <a:gd name="connsiteY2" fmla="*/ 800628 h 800628"/>
                <a:gd name="connsiteX3" fmla="*/ 0 w 12193711"/>
                <a:gd name="connsiteY3" fmla="*/ 800628 h 800628"/>
                <a:gd name="connsiteX4" fmla="*/ 135924 w 12193711"/>
                <a:gd name="connsiteY4" fmla="*/ 590335 h 800628"/>
                <a:gd name="connsiteX0" fmla="*/ 0 w 12197830"/>
                <a:gd name="connsiteY0" fmla="*/ 577978 h 800628"/>
                <a:gd name="connsiteX1" fmla="*/ 12197830 w 12197830"/>
                <a:gd name="connsiteY1" fmla="*/ 0 h 800628"/>
                <a:gd name="connsiteX2" fmla="*/ 12196119 w 12197830"/>
                <a:gd name="connsiteY2" fmla="*/ 800628 h 800628"/>
                <a:gd name="connsiteX3" fmla="*/ 4119 w 12197830"/>
                <a:gd name="connsiteY3" fmla="*/ 800628 h 800628"/>
                <a:gd name="connsiteX4" fmla="*/ 0 w 12197830"/>
                <a:gd name="connsiteY4" fmla="*/ 577978 h 800628"/>
                <a:gd name="connsiteX0" fmla="*/ 0 w 12196127"/>
                <a:gd name="connsiteY0" fmla="*/ 414454 h 637104"/>
                <a:gd name="connsiteX1" fmla="*/ 12167795 w 12196127"/>
                <a:gd name="connsiteY1" fmla="*/ 0 h 637104"/>
                <a:gd name="connsiteX2" fmla="*/ 12196119 w 12196127"/>
                <a:gd name="connsiteY2" fmla="*/ 637104 h 637104"/>
                <a:gd name="connsiteX3" fmla="*/ 4119 w 12196127"/>
                <a:gd name="connsiteY3" fmla="*/ 637104 h 637104"/>
                <a:gd name="connsiteX4" fmla="*/ 0 w 12196127"/>
                <a:gd name="connsiteY4" fmla="*/ 414454 h 637104"/>
                <a:gd name="connsiteX0" fmla="*/ 0 w 12196196"/>
                <a:gd name="connsiteY0" fmla="*/ 411116 h 633766"/>
                <a:gd name="connsiteX1" fmla="*/ 12194493 w 12196196"/>
                <a:gd name="connsiteY1" fmla="*/ 0 h 633766"/>
                <a:gd name="connsiteX2" fmla="*/ 12196119 w 12196196"/>
                <a:gd name="connsiteY2" fmla="*/ 633766 h 633766"/>
                <a:gd name="connsiteX3" fmla="*/ 4119 w 12196196"/>
                <a:gd name="connsiteY3" fmla="*/ 633766 h 633766"/>
                <a:gd name="connsiteX4" fmla="*/ 0 w 12196196"/>
                <a:gd name="connsiteY4" fmla="*/ 411116 h 633766"/>
                <a:gd name="connsiteX0" fmla="*/ 0 w 12196123"/>
                <a:gd name="connsiteY0" fmla="*/ 374407 h 597057"/>
                <a:gd name="connsiteX1" fmla="*/ 12147772 w 12196123"/>
                <a:gd name="connsiteY1" fmla="*/ 0 h 597057"/>
                <a:gd name="connsiteX2" fmla="*/ 12196119 w 12196123"/>
                <a:gd name="connsiteY2" fmla="*/ 597057 h 597057"/>
                <a:gd name="connsiteX3" fmla="*/ 4119 w 12196123"/>
                <a:gd name="connsiteY3" fmla="*/ 597057 h 597057"/>
                <a:gd name="connsiteX4" fmla="*/ 0 w 12196123"/>
                <a:gd name="connsiteY4" fmla="*/ 374407 h 597057"/>
                <a:gd name="connsiteX0" fmla="*/ 0 w 12196196"/>
                <a:gd name="connsiteY0" fmla="*/ 404442 h 627092"/>
                <a:gd name="connsiteX1" fmla="*/ 12194493 w 12196196"/>
                <a:gd name="connsiteY1" fmla="*/ 0 h 627092"/>
                <a:gd name="connsiteX2" fmla="*/ 12196119 w 12196196"/>
                <a:gd name="connsiteY2" fmla="*/ 627092 h 627092"/>
                <a:gd name="connsiteX3" fmla="*/ 4119 w 12196196"/>
                <a:gd name="connsiteY3" fmla="*/ 627092 h 627092"/>
                <a:gd name="connsiteX4" fmla="*/ 0 w 12196196"/>
                <a:gd name="connsiteY4" fmla="*/ 404442 h 627092"/>
                <a:gd name="connsiteX0" fmla="*/ 0 w 12196123"/>
                <a:gd name="connsiteY0" fmla="*/ 391093 h 613743"/>
                <a:gd name="connsiteX1" fmla="*/ 12141097 w 12196123"/>
                <a:gd name="connsiteY1" fmla="*/ 0 h 613743"/>
                <a:gd name="connsiteX2" fmla="*/ 12196119 w 12196123"/>
                <a:gd name="connsiteY2" fmla="*/ 613743 h 613743"/>
                <a:gd name="connsiteX3" fmla="*/ 4119 w 12196123"/>
                <a:gd name="connsiteY3" fmla="*/ 613743 h 613743"/>
                <a:gd name="connsiteX4" fmla="*/ 0 w 12196123"/>
                <a:gd name="connsiteY4" fmla="*/ 391093 h 613743"/>
                <a:gd name="connsiteX0" fmla="*/ 0 w 12197830"/>
                <a:gd name="connsiteY0" fmla="*/ 407779 h 630429"/>
                <a:gd name="connsiteX1" fmla="*/ 12197830 w 12197830"/>
                <a:gd name="connsiteY1" fmla="*/ 0 h 630429"/>
                <a:gd name="connsiteX2" fmla="*/ 12196119 w 12197830"/>
                <a:gd name="connsiteY2" fmla="*/ 630429 h 630429"/>
                <a:gd name="connsiteX3" fmla="*/ 4119 w 12197830"/>
                <a:gd name="connsiteY3" fmla="*/ 630429 h 630429"/>
                <a:gd name="connsiteX4" fmla="*/ 0 w 12197830"/>
                <a:gd name="connsiteY4" fmla="*/ 407779 h 630429"/>
                <a:gd name="connsiteX0" fmla="*/ 0 w 12197830"/>
                <a:gd name="connsiteY0" fmla="*/ 0 h 6877450"/>
                <a:gd name="connsiteX1" fmla="*/ 12197830 w 12197830"/>
                <a:gd name="connsiteY1" fmla="*/ 6247021 h 6877450"/>
                <a:gd name="connsiteX2" fmla="*/ 12196119 w 12197830"/>
                <a:gd name="connsiteY2" fmla="*/ 6877450 h 6877450"/>
                <a:gd name="connsiteX3" fmla="*/ 4119 w 12197830"/>
                <a:gd name="connsiteY3" fmla="*/ 6877450 h 6877450"/>
                <a:gd name="connsiteX4" fmla="*/ 0 w 12197830"/>
                <a:gd name="connsiteY4" fmla="*/ 0 h 6877450"/>
                <a:gd name="connsiteX0" fmla="*/ 0 w 12196119"/>
                <a:gd name="connsiteY0" fmla="*/ 1379 h 6878829"/>
                <a:gd name="connsiteX1" fmla="*/ 4996930 w 12196119"/>
                <a:gd name="connsiteY1" fmla="*/ 0 h 6878829"/>
                <a:gd name="connsiteX2" fmla="*/ 12196119 w 12196119"/>
                <a:gd name="connsiteY2" fmla="*/ 6878829 h 6878829"/>
                <a:gd name="connsiteX3" fmla="*/ 4119 w 12196119"/>
                <a:gd name="connsiteY3" fmla="*/ 6878829 h 6878829"/>
                <a:gd name="connsiteX4" fmla="*/ 0 w 12196119"/>
                <a:gd name="connsiteY4" fmla="*/ 1379 h 6878829"/>
                <a:gd name="connsiteX0" fmla="*/ 0 w 5350819"/>
                <a:gd name="connsiteY0" fmla="*/ 1379 h 6878829"/>
                <a:gd name="connsiteX1" fmla="*/ 4996930 w 5350819"/>
                <a:gd name="connsiteY1" fmla="*/ 0 h 6878829"/>
                <a:gd name="connsiteX2" fmla="*/ 5350819 w 5350819"/>
                <a:gd name="connsiteY2" fmla="*/ 6878829 h 6878829"/>
                <a:gd name="connsiteX3" fmla="*/ 4119 w 5350819"/>
                <a:gd name="connsiteY3" fmla="*/ 6878829 h 6878829"/>
                <a:gd name="connsiteX4" fmla="*/ 0 w 5350819"/>
                <a:gd name="connsiteY4" fmla="*/ 1379 h 6878829"/>
                <a:gd name="connsiteX0" fmla="*/ 0 w 5350819"/>
                <a:gd name="connsiteY0" fmla="*/ 1379 h 6878829"/>
                <a:gd name="connsiteX1" fmla="*/ 4044430 w 5350819"/>
                <a:gd name="connsiteY1" fmla="*/ 0 h 6878829"/>
                <a:gd name="connsiteX2" fmla="*/ 5350819 w 5350819"/>
                <a:gd name="connsiteY2" fmla="*/ 6878829 h 6878829"/>
                <a:gd name="connsiteX3" fmla="*/ 4119 w 5350819"/>
                <a:gd name="connsiteY3" fmla="*/ 6878829 h 6878829"/>
                <a:gd name="connsiteX4" fmla="*/ 0 w 5350819"/>
                <a:gd name="connsiteY4" fmla="*/ 1379 h 6878829"/>
                <a:gd name="connsiteX0" fmla="*/ 0 w 5046019"/>
                <a:gd name="connsiteY0" fmla="*/ 1379 h 6878829"/>
                <a:gd name="connsiteX1" fmla="*/ 4044430 w 5046019"/>
                <a:gd name="connsiteY1" fmla="*/ 0 h 6878829"/>
                <a:gd name="connsiteX2" fmla="*/ 5046019 w 5046019"/>
                <a:gd name="connsiteY2" fmla="*/ 6878829 h 6878829"/>
                <a:gd name="connsiteX3" fmla="*/ 4119 w 5046019"/>
                <a:gd name="connsiteY3" fmla="*/ 6878829 h 6878829"/>
                <a:gd name="connsiteX4" fmla="*/ 0 w 5046019"/>
                <a:gd name="connsiteY4" fmla="*/ 1379 h 6878829"/>
                <a:gd name="connsiteX0" fmla="*/ 0 w 5046019"/>
                <a:gd name="connsiteY0" fmla="*/ 0 h 6877450"/>
                <a:gd name="connsiteX1" fmla="*/ 4052693 w 5046019"/>
                <a:gd name="connsiteY1" fmla="*/ 72985 h 6877450"/>
                <a:gd name="connsiteX2" fmla="*/ 5046019 w 5046019"/>
                <a:gd name="connsiteY2" fmla="*/ 6877450 h 6877450"/>
                <a:gd name="connsiteX3" fmla="*/ 4119 w 5046019"/>
                <a:gd name="connsiteY3" fmla="*/ 6877450 h 6877450"/>
                <a:gd name="connsiteX4" fmla="*/ 0 w 5046019"/>
                <a:gd name="connsiteY4" fmla="*/ 0 h 6877450"/>
                <a:gd name="connsiteX0" fmla="*/ 0 w 5046019"/>
                <a:gd name="connsiteY0" fmla="*/ 0 h 6877450"/>
                <a:gd name="connsiteX1" fmla="*/ 4047185 w 5046019"/>
                <a:gd name="connsiteY1" fmla="*/ 9638 h 6877450"/>
                <a:gd name="connsiteX2" fmla="*/ 5046019 w 5046019"/>
                <a:gd name="connsiteY2" fmla="*/ 6877450 h 6877450"/>
                <a:gd name="connsiteX3" fmla="*/ 4119 w 5046019"/>
                <a:gd name="connsiteY3" fmla="*/ 6877450 h 6877450"/>
                <a:gd name="connsiteX4" fmla="*/ 0 w 5046019"/>
                <a:gd name="connsiteY4" fmla="*/ 0 h 6877450"/>
                <a:gd name="connsiteX0" fmla="*/ 0 w 5046019"/>
                <a:gd name="connsiteY0" fmla="*/ 0 h 6877450"/>
                <a:gd name="connsiteX1" fmla="*/ 4058202 w 5046019"/>
                <a:gd name="connsiteY1" fmla="*/ 64722 h 6877450"/>
                <a:gd name="connsiteX2" fmla="*/ 5046019 w 5046019"/>
                <a:gd name="connsiteY2" fmla="*/ 6877450 h 6877450"/>
                <a:gd name="connsiteX3" fmla="*/ 4119 w 5046019"/>
                <a:gd name="connsiteY3" fmla="*/ 6877450 h 6877450"/>
                <a:gd name="connsiteX4" fmla="*/ 0 w 5046019"/>
                <a:gd name="connsiteY4" fmla="*/ 0 h 6877450"/>
                <a:gd name="connsiteX0" fmla="*/ 0 w 5046019"/>
                <a:gd name="connsiteY0" fmla="*/ 0 h 6877450"/>
                <a:gd name="connsiteX1" fmla="*/ 4052694 w 5046019"/>
                <a:gd name="connsiteY1" fmla="*/ 6884 h 6877450"/>
                <a:gd name="connsiteX2" fmla="*/ 5046019 w 5046019"/>
                <a:gd name="connsiteY2" fmla="*/ 6877450 h 6877450"/>
                <a:gd name="connsiteX3" fmla="*/ 4119 w 5046019"/>
                <a:gd name="connsiteY3" fmla="*/ 6877450 h 6877450"/>
                <a:gd name="connsiteX4" fmla="*/ 0 w 5046019"/>
                <a:gd name="connsiteY4" fmla="*/ 0 h 6877450"/>
                <a:gd name="connsiteX0" fmla="*/ 0 w 5043265"/>
                <a:gd name="connsiteY0" fmla="*/ 31675 h 6870566"/>
                <a:gd name="connsiteX1" fmla="*/ 4049940 w 5043265"/>
                <a:gd name="connsiteY1" fmla="*/ 0 h 6870566"/>
                <a:gd name="connsiteX2" fmla="*/ 5043265 w 5043265"/>
                <a:gd name="connsiteY2" fmla="*/ 6870566 h 6870566"/>
                <a:gd name="connsiteX3" fmla="*/ 1365 w 5043265"/>
                <a:gd name="connsiteY3" fmla="*/ 6870566 h 6870566"/>
                <a:gd name="connsiteX4" fmla="*/ 0 w 5043265"/>
                <a:gd name="connsiteY4" fmla="*/ 31675 h 6870566"/>
                <a:gd name="connsiteX0" fmla="*/ 0 w 5043265"/>
                <a:gd name="connsiteY0" fmla="*/ 1379 h 6870566"/>
                <a:gd name="connsiteX1" fmla="*/ 4049940 w 5043265"/>
                <a:gd name="connsiteY1" fmla="*/ 0 h 6870566"/>
                <a:gd name="connsiteX2" fmla="*/ 5043265 w 5043265"/>
                <a:gd name="connsiteY2" fmla="*/ 6870566 h 6870566"/>
                <a:gd name="connsiteX3" fmla="*/ 1365 w 5043265"/>
                <a:gd name="connsiteY3" fmla="*/ 6870566 h 6870566"/>
                <a:gd name="connsiteX4" fmla="*/ 0 w 5043265"/>
                <a:gd name="connsiteY4" fmla="*/ 1379 h 6870566"/>
                <a:gd name="connsiteX0" fmla="*/ 0 w 5043265"/>
                <a:gd name="connsiteY0" fmla="*/ 1379 h 6870566"/>
                <a:gd name="connsiteX1" fmla="*/ 4049940 w 5043265"/>
                <a:gd name="connsiteY1" fmla="*/ 0 h 6870566"/>
                <a:gd name="connsiteX2" fmla="*/ 5043265 w 5043265"/>
                <a:gd name="connsiteY2" fmla="*/ 6870566 h 6870566"/>
                <a:gd name="connsiteX3" fmla="*/ 83992 w 5043265"/>
                <a:gd name="connsiteY3" fmla="*/ 6843024 h 6870566"/>
                <a:gd name="connsiteX4" fmla="*/ 0 w 5043265"/>
                <a:gd name="connsiteY4" fmla="*/ 1379 h 6870566"/>
                <a:gd name="connsiteX0" fmla="*/ 0 w 5043265"/>
                <a:gd name="connsiteY0" fmla="*/ 1379 h 6870566"/>
                <a:gd name="connsiteX1" fmla="*/ 4049940 w 5043265"/>
                <a:gd name="connsiteY1" fmla="*/ 0 h 6870566"/>
                <a:gd name="connsiteX2" fmla="*/ 5043265 w 5043265"/>
                <a:gd name="connsiteY2" fmla="*/ 6870566 h 6870566"/>
                <a:gd name="connsiteX3" fmla="*/ 4120 w 5043265"/>
                <a:gd name="connsiteY3" fmla="*/ 6859550 h 6870566"/>
                <a:gd name="connsiteX4" fmla="*/ 0 w 5043265"/>
                <a:gd name="connsiteY4" fmla="*/ 1379 h 6870566"/>
                <a:gd name="connsiteX0" fmla="*/ 0 w 5043265"/>
                <a:gd name="connsiteY0" fmla="*/ 1379 h 6870566"/>
                <a:gd name="connsiteX1" fmla="*/ 4049940 w 5043265"/>
                <a:gd name="connsiteY1" fmla="*/ 0 h 6870566"/>
                <a:gd name="connsiteX2" fmla="*/ 5043265 w 5043265"/>
                <a:gd name="connsiteY2" fmla="*/ 6870566 h 6870566"/>
                <a:gd name="connsiteX3" fmla="*/ 1366 w 5043265"/>
                <a:gd name="connsiteY3" fmla="*/ 6859550 h 6870566"/>
                <a:gd name="connsiteX4" fmla="*/ 0 w 5043265"/>
                <a:gd name="connsiteY4" fmla="*/ 1379 h 6870566"/>
                <a:gd name="connsiteX0" fmla="*/ 0 w 5037757"/>
                <a:gd name="connsiteY0" fmla="*/ 1379 h 6859550"/>
                <a:gd name="connsiteX1" fmla="*/ 4049940 w 5037757"/>
                <a:gd name="connsiteY1" fmla="*/ 0 h 6859550"/>
                <a:gd name="connsiteX2" fmla="*/ 5037757 w 5037757"/>
                <a:gd name="connsiteY2" fmla="*/ 6837515 h 6859550"/>
                <a:gd name="connsiteX3" fmla="*/ 1366 w 5037757"/>
                <a:gd name="connsiteY3" fmla="*/ 6859550 h 6859550"/>
                <a:gd name="connsiteX4" fmla="*/ 0 w 5037757"/>
                <a:gd name="connsiteY4" fmla="*/ 1379 h 6859550"/>
                <a:gd name="connsiteX0" fmla="*/ 0 w 5035002"/>
                <a:gd name="connsiteY0" fmla="*/ 1379 h 6859550"/>
                <a:gd name="connsiteX1" fmla="*/ 4049940 w 5035002"/>
                <a:gd name="connsiteY1" fmla="*/ 0 h 6859550"/>
                <a:gd name="connsiteX2" fmla="*/ 5035002 w 5035002"/>
                <a:gd name="connsiteY2" fmla="*/ 6859549 h 6859550"/>
                <a:gd name="connsiteX3" fmla="*/ 1366 w 5035002"/>
                <a:gd name="connsiteY3" fmla="*/ 6859550 h 6859550"/>
                <a:gd name="connsiteX4" fmla="*/ 0 w 5035002"/>
                <a:gd name="connsiteY4" fmla="*/ 1379 h 6859550"/>
                <a:gd name="connsiteX0" fmla="*/ 0 w 5035002"/>
                <a:gd name="connsiteY0" fmla="*/ 1379 h 6859550"/>
                <a:gd name="connsiteX1" fmla="*/ 4049940 w 5035002"/>
                <a:gd name="connsiteY1" fmla="*/ 0 h 6859550"/>
                <a:gd name="connsiteX2" fmla="*/ 5035002 w 5035002"/>
                <a:gd name="connsiteY2" fmla="*/ 6859549 h 6859550"/>
                <a:gd name="connsiteX3" fmla="*/ 1366 w 5035002"/>
                <a:gd name="connsiteY3" fmla="*/ 6859550 h 6859550"/>
                <a:gd name="connsiteX4" fmla="*/ 0 w 5035002"/>
                <a:gd name="connsiteY4" fmla="*/ 1379 h 6859550"/>
                <a:gd name="connsiteX0" fmla="*/ 0 w 5035002"/>
                <a:gd name="connsiteY0" fmla="*/ 1379 h 6859550"/>
                <a:gd name="connsiteX1" fmla="*/ 4049940 w 5035002"/>
                <a:gd name="connsiteY1" fmla="*/ 0 h 6859550"/>
                <a:gd name="connsiteX2" fmla="*/ 5035002 w 5035002"/>
                <a:gd name="connsiteY2" fmla="*/ 6859549 h 6859550"/>
                <a:gd name="connsiteX3" fmla="*/ 1366 w 5035002"/>
                <a:gd name="connsiteY3" fmla="*/ 6859550 h 6859550"/>
                <a:gd name="connsiteX4" fmla="*/ 0 w 5035002"/>
                <a:gd name="connsiteY4" fmla="*/ 1379 h 6859550"/>
                <a:gd name="connsiteX0" fmla="*/ 0 w 5035002"/>
                <a:gd name="connsiteY0" fmla="*/ 1379 h 6859550"/>
                <a:gd name="connsiteX1" fmla="*/ 4049940 w 5035002"/>
                <a:gd name="connsiteY1" fmla="*/ 0 h 6859550"/>
                <a:gd name="connsiteX2" fmla="*/ 5035002 w 5035002"/>
                <a:gd name="connsiteY2" fmla="*/ 6859549 h 6859550"/>
                <a:gd name="connsiteX3" fmla="*/ 1366 w 5035002"/>
                <a:gd name="connsiteY3" fmla="*/ 6859550 h 6859550"/>
                <a:gd name="connsiteX4" fmla="*/ 0 w 5035002"/>
                <a:gd name="connsiteY4" fmla="*/ 1379 h 6859550"/>
                <a:gd name="connsiteX0" fmla="*/ 0 w 5035002"/>
                <a:gd name="connsiteY0" fmla="*/ 1379 h 6859550"/>
                <a:gd name="connsiteX1" fmla="*/ 4049940 w 5035002"/>
                <a:gd name="connsiteY1" fmla="*/ 0 h 6859550"/>
                <a:gd name="connsiteX2" fmla="*/ 5035002 w 5035002"/>
                <a:gd name="connsiteY2" fmla="*/ 6859549 h 6859550"/>
                <a:gd name="connsiteX3" fmla="*/ 1366 w 5035002"/>
                <a:gd name="connsiteY3" fmla="*/ 6859550 h 6859550"/>
                <a:gd name="connsiteX4" fmla="*/ 0 w 5035002"/>
                <a:gd name="connsiteY4" fmla="*/ 1379 h 6859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5002" h="6859550">
                  <a:moveTo>
                    <a:pt x="0" y="1379"/>
                  </a:moveTo>
                  <a:lnTo>
                    <a:pt x="4049940" y="0"/>
                  </a:lnTo>
                  <a:lnTo>
                    <a:pt x="5035002" y="6859549"/>
                  </a:lnTo>
                  <a:lnTo>
                    <a:pt x="1366" y="6859550"/>
                  </a:lnTo>
                  <a:cubicBezTo>
                    <a:pt x="-7" y="4573493"/>
                    <a:pt x="1373" y="2287436"/>
                    <a:pt x="0" y="1379"/>
                  </a:cubicBezTo>
                  <a:close/>
                </a:path>
              </a:pathLst>
            </a:custGeom>
            <a:gradFill>
              <a:gsLst>
                <a:gs pos="100000">
                  <a:schemeClr val="accent3">
                    <a:alpha val="95000"/>
                  </a:schemeClr>
                </a:gs>
                <a:gs pos="0">
                  <a:schemeClr val="accent1">
                    <a:alpha val="80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9" name="Freeform 19"/>
            <p:cNvSpPr>
              <a:spLocks/>
            </p:cNvSpPr>
            <p:nvPr userDrawn="1"/>
          </p:nvSpPr>
          <p:spPr bwMode="auto">
            <a:xfrm>
              <a:off x="1" y="-4114"/>
              <a:ext cx="5033636" cy="6862754"/>
            </a:xfrm>
            <a:custGeom>
              <a:avLst/>
              <a:gdLst>
                <a:gd name="T0" fmla="*/ 3840 w 8030"/>
                <a:gd name="T1" fmla="*/ 0 h 5110"/>
                <a:gd name="T2" fmla="*/ 0 w 8030"/>
                <a:gd name="T3" fmla="*/ 0 h 5110"/>
                <a:gd name="T4" fmla="*/ 6337 w 8030"/>
                <a:gd name="T5" fmla="*/ 5110 h 5110"/>
                <a:gd name="T6" fmla="*/ 8030 w 8030"/>
                <a:gd name="T7" fmla="*/ 5110 h 5110"/>
                <a:gd name="T8" fmla="*/ 3840 w 8030"/>
                <a:gd name="T9" fmla="*/ 0 h 5110"/>
                <a:gd name="connsiteX0" fmla="*/ 8033 w 10000"/>
                <a:gd name="connsiteY0" fmla="*/ 0 h 10000"/>
                <a:gd name="connsiteX1" fmla="*/ 0 w 10000"/>
                <a:gd name="connsiteY1" fmla="*/ 0 h 10000"/>
                <a:gd name="connsiteX2" fmla="*/ 7892 w 10000"/>
                <a:gd name="connsiteY2" fmla="*/ 10000 h 10000"/>
                <a:gd name="connsiteX3" fmla="*/ 10000 w 10000"/>
                <a:gd name="connsiteY3" fmla="*/ 10000 h 10000"/>
                <a:gd name="connsiteX4" fmla="*/ 8033 w 10000"/>
                <a:gd name="connsiteY4" fmla="*/ 0 h 10000"/>
                <a:gd name="connsiteX0" fmla="*/ 7837 w 10000"/>
                <a:gd name="connsiteY0" fmla="*/ 192 h 10000"/>
                <a:gd name="connsiteX1" fmla="*/ 0 w 10000"/>
                <a:gd name="connsiteY1" fmla="*/ 0 h 10000"/>
                <a:gd name="connsiteX2" fmla="*/ 7892 w 10000"/>
                <a:gd name="connsiteY2" fmla="*/ 10000 h 10000"/>
                <a:gd name="connsiteX3" fmla="*/ 10000 w 10000"/>
                <a:gd name="connsiteY3" fmla="*/ 10000 h 10000"/>
                <a:gd name="connsiteX4" fmla="*/ 7837 w 10000"/>
                <a:gd name="connsiteY4" fmla="*/ 192 h 10000"/>
                <a:gd name="connsiteX0" fmla="*/ 8033 w 10000"/>
                <a:gd name="connsiteY0" fmla="*/ 0 h 10012"/>
                <a:gd name="connsiteX1" fmla="*/ 0 w 10000"/>
                <a:gd name="connsiteY1" fmla="*/ 12 h 10012"/>
                <a:gd name="connsiteX2" fmla="*/ 7892 w 10000"/>
                <a:gd name="connsiteY2" fmla="*/ 10012 h 10012"/>
                <a:gd name="connsiteX3" fmla="*/ 10000 w 10000"/>
                <a:gd name="connsiteY3" fmla="*/ 10012 h 10012"/>
                <a:gd name="connsiteX4" fmla="*/ 8033 w 10000"/>
                <a:gd name="connsiteY4" fmla="*/ 0 h 10012"/>
                <a:gd name="connsiteX0" fmla="*/ 8033 w 10000"/>
                <a:gd name="connsiteY0" fmla="*/ 0 h 10006"/>
                <a:gd name="connsiteX1" fmla="*/ 0 w 10000"/>
                <a:gd name="connsiteY1" fmla="*/ 6 h 10006"/>
                <a:gd name="connsiteX2" fmla="*/ 7892 w 10000"/>
                <a:gd name="connsiteY2" fmla="*/ 10006 h 10006"/>
                <a:gd name="connsiteX3" fmla="*/ 10000 w 10000"/>
                <a:gd name="connsiteY3" fmla="*/ 10006 h 10006"/>
                <a:gd name="connsiteX4" fmla="*/ 8033 w 10000"/>
                <a:gd name="connsiteY4" fmla="*/ 0 h 10006"/>
                <a:gd name="connsiteX0" fmla="*/ 8033 w 10000"/>
                <a:gd name="connsiteY0" fmla="*/ 0 h 10006"/>
                <a:gd name="connsiteX1" fmla="*/ 0 w 10000"/>
                <a:gd name="connsiteY1" fmla="*/ 6 h 10006"/>
                <a:gd name="connsiteX2" fmla="*/ 7892 w 10000"/>
                <a:gd name="connsiteY2" fmla="*/ 10006 h 10006"/>
                <a:gd name="connsiteX3" fmla="*/ 10000 w 10000"/>
                <a:gd name="connsiteY3" fmla="*/ 10006 h 10006"/>
                <a:gd name="connsiteX4" fmla="*/ 8033 w 10000"/>
                <a:gd name="connsiteY4" fmla="*/ 0 h 10006"/>
                <a:gd name="connsiteX0" fmla="*/ 8033 w 10000"/>
                <a:gd name="connsiteY0" fmla="*/ 0 h 10006"/>
                <a:gd name="connsiteX1" fmla="*/ 0 w 10000"/>
                <a:gd name="connsiteY1" fmla="*/ 6 h 10006"/>
                <a:gd name="connsiteX2" fmla="*/ 7892 w 10000"/>
                <a:gd name="connsiteY2" fmla="*/ 10006 h 10006"/>
                <a:gd name="connsiteX3" fmla="*/ 10000 w 10000"/>
                <a:gd name="connsiteY3" fmla="*/ 10006 h 10006"/>
                <a:gd name="connsiteX4" fmla="*/ 8033 w 10000"/>
                <a:gd name="connsiteY4" fmla="*/ 0 h 10006"/>
                <a:gd name="connsiteX0" fmla="*/ 8033 w 10000"/>
                <a:gd name="connsiteY0" fmla="*/ 0 h 10006"/>
                <a:gd name="connsiteX1" fmla="*/ 0 w 10000"/>
                <a:gd name="connsiteY1" fmla="*/ 6 h 10006"/>
                <a:gd name="connsiteX2" fmla="*/ 7892 w 10000"/>
                <a:gd name="connsiteY2" fmla="*/ 10006 h 10006"/>
                <a:gd name="connsiteX3" fmla="*/ 10000 w 10000"/>
                <a:gd name="connsiteY3" fmla="*/ 10006 h 10006"/>
                <a:gd name="connsiteX4" fmla="*/ 8033 w 10000"/>
                <a:gd name="connsiteY4" fmla="*/ 0 h 10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6">
                  <a:moveTo>
                    <a:pt x="8033" y="0"/>
                  </a:moveTo>
                  <a:lnTo>
                    <a:pt x="0" y="6"/>
                  </a:lnTo>
                  <a:lnTo>
                    <a:pt x="7892" y="10006"/>
                  </a:lnTo>
                  <a:lnTo>
                    <a:pt x="10000" y="10006"/>
                  </a:lnTo>
                  <a:lnTo>
                    <a:pt x="8033" y="0"/>
                  </a:lnTo>
                  <a:close/>
                </a:path>
              </a:pathLst>
            </a:custGeom>
            <a:gradFill>
              <a:gsLst>
                <a:gs pos="100000">
                  <a:schemeClr val="accent3">
                    <a:alpha val="24000"/>
                  </a:schemeClr>
                </a:gs>
                <a:gs pos="38000">
                  <a:schemeClr val="accent2">
                    <a:alpha val="25000"/>
                  </a:schemeClr>
                </a:gs>
              </a:gsLst>
              <a:lin ang="48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0" name="Freeform 19"/>
            <p:cNvSpPr>
              <a:spLocks/>
            </p:cNvSpPr>
            <p:nvPr userDrawn="1"/>
          </p:nvSpPr>
          <p:spPr bwMode="auto">
            <a:xfrm flipV="1">
              <a:off x="199" y="-686"/>
              <a:ext cx="3432693" cy="6862406"/>
            </a:xfrm>
            <a:custGeom>
              <a:avLst/>
              <a:gdLst>
                <a:gd name="T0" fmla="*/ 3840 w 8030"/>
                <a:gd name="T1" fmla="*/ 0 h 5110"/>
                <a:gd name="T2" fmla="*/ 0 w 8030"/>
                <a:gd name="T3" fmla="*/ 0 h 5110"/>
                <a:gd name="T4" fmla="*/ 6337 w 8030"/>
                <a:gd name="T5" fmla="*/ 5110 h 5110"/>
                <a:gd name="T6" fmla="*/ 8030 w 8030"/>
                <a:gd name="T7" fmla="*/ 5110 h 5110"/>
                <a:gd name="T8" fmla="*/ 3840 w 8030"/>
                <a:gd name="T9" fmla="*/ 0 h 5110"/>
                <a:gd name="connsiteX0" fmla="*/ 8033 w 10000"/>
                <a:gd name="connsiteY0" fmla="*/ 0 h 10000"/>
                <a:gd name="connsiteX1" fmla="*/ 0 w 10000"/>
                <a:gd name="connsiteY1" fmla="*/ 0 h 10000"/>
                <a:gd name="connsiteX2" fmla="*/ 7892 w 10000"/>
                <a:gd name="connsiteY2" fmla="*/ 10000 h 10000"/>
                <a:gd name="connsiteX3" fmla="*/ 10000 w 10000"/>
                <a:gd name="connsiteY3" fmla="*/ 10000 h 10000"/>
                <a:gd name="connsiteX4" fmla="*/ 8033 w 10000"/>
                <a:gd name="connsiteY4" fmla="*/ 0 h 10000"/>
                <a:gd name="connsiteX0" fmla="*/ 7837 w 10000"/>
                <a:gd name="connsiteY0" fmla="*/ 192 h 10000"/>
                <a:gd name="connsiteX1" fmla="*/ 0 w 10000"/>
                <a:gd name="connsiteY1" fmla="*/ 0 h 10000"/>
                <a:gd name="connsiteX2" fmla="*/ 7892 w 10000"/>
                <a:gd name="connsiteY2" fmla="*/ 10000 h 10000"/>
                <a:gd name="connsiteX3" fmla="*/ 10000 w 10000"/>
                <a:gd name="connsiteY3" fmla="*/ 10000 h 10000"/>
                <a:gd name="connsiteX4" fmla="*/ 7837 w 10000"/>
                <a:gd name="connsiteY4" fmla="*/ 192 h 10000"/>
                <a:gd name="connsiteX0" fmla="*/ 8033 w 10000"/>
                <a:gd name="connsiteY0" fmla="*/ 0 h 10012"/>
                <a:gd name="connsiteX1" fmla="*/ 0 w 10000"/>
                <a:gd name="connsiteY1" fmla="*/ 12 h 10012"/>
                <a:gd name="connsiteX2" fmla="*/ 7892 w 10000"/>
                <a:gd name="connsiteY2" fmla="*/ 10012 h 10012"/>
                <a:gd name="connsiteX3" fmla="*/ 10000 w 10000"/>
                <a:gd name="connsiteY3" fmla="*/ 10012 h 10012"/>
                <a:gd name="connsiteX4" fmla="*/ 8033 w 10000"/>
                <a:gd name="connsiteY4" fmla="*/ 0 h 10012"/>
                <a:gd name="connsiteX0" fmla="*/ 8033 w 10000"/>
                <a:gd name="connsiteY0" fmla="*/ 0 h 10006"/>
                <a:gd name="connsiteX1" fmla="*/ 0 w 10000"/>
                <a:gd name="connsiteY1" fmla="*/ 6 h 10006"/>
                <a:gd name="connsiteX2" fmla="*/ 7892 w 10000"/>
                <a:gd name="connsiteY2" fmla="*/ 10006 h 10006"/>
                <a:gd name="connsiteX3" fmla="*/ 10000 w 10000"/>
                <a:gd name="connsiteY3" fmla="*/ 10006 h 10006"/>
                <a:gd name="connsiteX4" fmla="*/ 8033 w 10000"/>
                <a:gd name="connsiteY4" fmla="*/ 0 h 10006"/>
                <a:gd name="connsiteX0" fmla="*/ 8033 w 10000"/>
                <a:gd name="connsiteY0" fmla="*/ 0 h 10006"/>
                <a:gd name="connsiteX1" fmla="*/ 0 w 10000"/>
                <a:gd name="connsiteY1" fmla="*/ 6 h 10006"/>
                <a:gd name="connsiteX2" fmla="*/ 7892 w 10000"/>
                <a:gd name="connsiteY2" fmla="*/ 10006 h 10006"/>
                <a:gd name="connsiteX3" fmla="*/ 10000 w 10000"/>
                <a:gd name="connsiteY3" fmla="*/ 10006 h 10006"/>
                <a:gd name="connsiteX4" fmla="*/ 8033 w 10000"/>
                <a:gd name="connsiteY4" fmla="*/ 0 h 10006"/>
                <a:gd name="connsiteX0" fmla="*/ 8033 w 10000"/>
                <a:gd name="connsiteY0" fmla="*/ 0 h 10006"/>
                <a:gd name="connsiteX1" fmla="*/ 0 w 10000"/>
                <a:gd name="connsiteY1" fmla="*/ 6 h 10006"/>
                <a:gd name="connsiteX2" fmla="*/ 7892 w 10000"/>
                <a:gd name="connsiteY2" fmla="*/ 10006 h 10006"/>
                <a:gd name="connsiteX3" fmla="*/ 10000 w 10000"/>
                <a:gd name="connsiteY3" fmla="*/ 10006 h 10006"/>
                <a:gd name="connsiteX4" fmla="*/ 8033 w 10000"/>
                <a:gd name="connsiteY4" fmla="*/ 0 h 10006"/>
                <a:gd name="connsiteX0" fmla="*/ 8033 w 10000"/>
                <a:gd name="connsiteY0" fmla="*/ 0 h 10006"/>
                <a:gd name="connsiteX1" fmla="*/ 0 w 10000"/>
                <a:gd name="connsiteY1" fmla="*/ 6 h 10006"/>
                <a:gd name="connsiteX2" fmla="*/ 7892 w 10000"/>
                <a:gd name="connsiteY2" fmla="*/ 10006 h 10006"/>
                <a:gd name="connsiteX3" fmla="*/ 10000 w 10000"/>
                <a:gd name="connsiteY3" fmla="*/ 10006 h 10006"/>
                <a:gd name="connsiteX4" fmla="*/ 8033 w 10000"/>
                <a:gd name="connsiteY4" fmla="*/ 0 h 10006"/>
                <a:gd name="connsiteX0" fmla="*/ 8033 w 10000"/>
                <a:gd name="connsiteY0" fmla="*/ 0 h 10006"/>
                <a:gd name="connsiteX1" fmla="*/ 0 w 10000"/>
                <a:gd name="connsiteY1" fmla="*/ 6 h 10006"/>
                <a:gd name="connsiteX2" fmla="*/ 4757 w 10000"/>
                <a:gd name="connsiteY2" fmla="*/ 10006 h 10006"/>
                <a:gd name="connsiteX3" fmla="*/ 10000 w 10000"/>
                <a:gd name="connsiteY3" fmla="*/ 10006 h 10006"/>
                <a:gd name="connsiteX4" fmla="*/ 8033 w 10000"/>
                <a:gd name="connsiteY4" fmla="*/ 0 h 10006"/>
                <a:gd name="connsiteX0" fmla="*/ 8033 w 8033"/>
                <a:gd name="connsiteY0" fmla="*/ 0 h 10006"/>
                <a:gd name="connsiteX1" fmla="*/ 0 w 8033"/>
                <a:gd name="connsiteY1" fmla="*/ 6 h 10006"/>
                <a:gd name="connsiteX2" fmla="*/ 4757 w 8033"/>
                <a:gd name="connsiteY2" fmla="*/ 10006 h 10006"/>
                <a:gd name="connsiteX3" fmla="*/ 7415 w 8033"/>
                <a:gd name="connsiteY3" fmla="*/ 10006 h 10006"/>
                <a:gd name="connsiteX4" fmla="*/ 8033 w 8033"/>
                <a:gd name="connsiteY4" fmla="*/ 0 h 10006"/>
                <a:gd name="connsiteX0" fmla="*/ 5710 w 9231"/>
                <a:gd name="connsiteY0" fmla="*/ 12 h 9994"/>
                <a:gd name="connsiteX1" fmla="*/ 0 w 9231"/>
                <a:gd name="connsiteY1" fmla="*/ 0 h 9994"/>
                <a:gd name="connsiteX2" fmla="*/ 5922 w 9231"/>
                <a:gd name="connsiteY2" fmla="*/ 9994 h 9994"/>
                <a:gd name="connsiteX3" fmla="*/ 9231 w 9231"/>
                <a:gd name="connsiteY3" fmla="*/ 9994 h 9994"/>
                <a:gd name="connsiteX4" fmla="*/ 5710 w 9231"/>
                <a:gd name="connsiteY4" fmla="*/ 12 h 9994"/>
                <a:gd name="connsiteX0" fmla="*/ 6186 w 10000"/>
                <a:gd name="connsiteY0" fmla="*/ 12 h 10000"/>
                <a:gd name="connsiteX1" fmla="*/ 0 w 10000"/>
                <a:gd name="connsiteY1" fmla="*/ 0 h 10000"/>
                <a:gd name="connsiteX2" fmla="*/ 4575 w 10000"/>
                <a:gd name="connsiteY2" fmla="*/ 10000 h 10000"/>
                <a:gd name="connsiteX3" fmla="*/ 10000 w 10000"/>
                <a:gd name="connsiteY3" fmla="*/ 10000 h 10000"/>
                <a:gd name="connsiteX4" fmla="*/ 6186 w 10000"/>
                <a:gd name="connsiteY4" fmla="*/ 12 h 10000"/>
                <a:gd name="connsiteX0" fmla="*/ 6186 w 7838"/>
                <a:gd name="connsiteY0" fmla="*/ 12 h 10000"/>
                <a:gd name="connsiteX1" fmla="*/ 0 w 7838"/>
                <a:gd name="connsiteY1" fmla="*/ 0 h 10000"/>
                <a:gd name="connsiteX2" fmla="*/ 4575 w 7838"/>
                <a:gd name="connsiteY2" fmla="*/ 10000 h 10000"/>
                <a:gd name="connsiteX3" fmla="*/ 7838 w 7838"/>
                <a:gd name="connsiteY3" fmla="*/ 10000 h 10000"/>
                <a:gd name="connsiteX4" fmla="*/ 6186 w 7838"/>
                <a:gd name="connsiteY4" fmla="*/ 12 h 10000"/>
                <a:gd name="connsiteX0" fmla="*/ 9745 w 10000"/>
                <a:gd name="connsiteY0" fmla="*/ 0 h 10023"/>
                <a:gd name="connsiteX1" fmla="*/ 0 w 10000"/>
                <a:gd name="connsiteY1" fmla="*/ 23 h 10023"/>
                <a:gd name="connsiteX2" fmla="*/ 5837 w 10000"/>
                <a:gd name="connsiteY2" fmla="*/ 10023 h 10023"/>
                <a:gd name="connsiteX3" fmla="*/ 10000 w 10000"/>
                <a:gd name="connsiteY3" fmla="*/ 10023 h 10023"/>
                <a:gd name="connsiteX4" fmla="*/ 9745 w 10000"/>
                <a:gd name="connsiteY4" fmla="*/ 0 h 10023"/>
                <a:gd name="connsiteX0" fmla="*/ 9745 w 11688"/>
                <a:gd name="connsiteY0" fmla="*/ 0 h 10041"/>
                <a:gd name="connsiteX1" fmla="*/ 0 w 11688"/>
                <a:gd name="connsiteY1" fmla="*/ 23 h 10041"/>
                <a:gd name="connsiteX2" fmla="*/ 5837 w 11688"/>
                <a:gd name="connsiteY2" fmla="*/ 10023 h 10041"/>
                <a:gd name="connsiteX3" fmla="*/ 11688 w 11688"/>
                <a:gd name="connsiteY3" fmla="*/ 10041 h 10041"/>
                <a:gd name="connsiteX4" fmla="*/ 9745 w 11688"/>
                <a:gd name="connsiteY4" fmla="*/ 0 h 10041"/>
                <a:gd name="connsiteX0" fmla="*/ 9745 w 11688"/>
                <a:gd name="connsiteY0" fmla="*/ 0 h 10041"/>
                <a:gd name="connsiteX1" fmla="*/ 0 w 11688"/>
                <a:gd name="connsiteY1" fmla="*/ 23 h 10041"/>
                <a:gd name="connsiteX2" fmla="*/ 6990 w 11688"/>
                <a:gd name="connsiteY2" fmla="*/ 10023 h 10041"/>
                <a:gd name="connsiteX3" fmla="*/ 11688 w 11688"/>
                <a:gd name="connsiteY3" fmla="*/ 10041 h 10041"/>
                <a:gd name="connsiteX4" fmla="*/ 9745 w 11688"/>
                <a:gd name="connsiteY4" fmla="*/ 0 h 10041"/>
                <a:gd name="connsiteX0" fmla="*/ 9745 w 11675"/>
                <a:gd name="connsiteY0" fmla="*/ 0 h 10023"/>
                <a:gd name="connsiteX1" fmla="*/ 0 w 11675"/>
                <a:gd name="connsiteY1" fmla="*/ 23 h 10023"/>
                <a:gd name="connsiteX2" fmla="*/ 6990 w 11675"/>
                <a:gd name="connsiteY2" fmla="*/ 10023 h 10023"/>
                <a:gd name="connsiteX3" fmla="*/ 11675 w 11675"/>
                <a:gd name="connsiteY3" fmla="*/ 9950 h 10023"/>
                <a:gd name="connsiteX4" fmla="*/ 9745 w 11675"/>
                <a:gd name="connsiteY4" fmla="*/ 0 h 10023"/>
                <a:gd name="connsiteX0" fmla="*/ 9745 w 11702"/>
                <a:gd name="connsiteY0" fmla="*/ 0 h 10024"/>
                <a:gd name="connsiteX1" fmla="*/ 0 w 11702"/>
                <a:gd name="connsiteY1" fmla="*/ 23 h 10024"/>
                <a:gd name="connsiteX2" fmla="*/ 6990 w 11702"/>
                <a:gd name="connsiteY2" fmla="*/ 10023 h 10024"/>
                <a:gd name="connsiteX3" fmla="*/ 11702 w 11702"/>
                <a:gd name="connsiteY3" fmla="*/ 10024 h 10024"/>
                <a:gd name="connsiteX4" fmla="*/ 9745 w 11702"/>
                <a:gd name="connsiteY4" fmla="*/ 0 h 10024"/>
                <a:gd name="connsiteX0" fmla="*/ 9558 w 11515"/>
                <a:gd name="connsiteY0" fmla="*/ 0 h 10024"/>
                <a:gd name="connsiteX1" fmla="*/ 0 w 11515"/>
                <a:gd name="connsiteY1" fmla="*/ 303 h 10024"/>
                <a:gd name="connsiteX2" fmla="*/ 6803 w 11515"/>
                <a:gd name="connsiteY2" fmla="*/ 10023 h 10024"/>
                <a:gd name="connsiteX3" fmla="*/ 11515 w 11515"/>
                <a:gd name="connsiteY3" fmla="*/ 10024 h 10024"/>
                <a:gd name="connsiteX4" fmla="*/ 9558 w 11515"/>
                <a:gd name="connsiteY4" fmla="*/ 0 h 10024"/>
                <a:gd name="connsiteX0" fmla="*/ 9772 w 11729"/>
                <a:gd name="connsiteY0" fmla="*/ 0 h 10024"/>
                <a:gd name="connsiteX1" fmla="*/ 0 w 11729"/>
                <a:gd name="connsiteY1" fmla="*/ 6 h 10024"/>
                <a:gd name="connsiteX2" fmla="*/ 7017 w 11729"/>
                <a:gd name="connsiteY2" fmla="*/ 10023 h 10024"/>
                <a:gd name="connsiteX3" fmla="*/ 11729 w 11729"/>
                <a:gd name="connsiteY3" fmla="*/ 10024 h 10024"/>
                <a:gd name="connsiteX4" fmla="*/ 9772 w 11729"/>
                <a:gd name="connsiteY4" fmla="*/ 0 h 10024"/>
                <a:gd name="connsiteX0" fmla="*/ 9785 w 11729"/>
                <a:gd name="connsiteY0" fmla="*/ 62 h 10018"/>
                <a:gd name="connsiteX1" fmla="*/ 0 w 11729"/>
                <a:gd name="connsiteY1" fmla="*/ 0 h 10018"/>
                <a:gd name="connsiteX2" fmla="*/ 7017 w 11729"/>
                <a:gd name="connsiteY2" fmla="*/ 10017 h 10018"/>
                <a:gd name="connsiteX3" fmla="*/ 11729 w 11729"/>
                <a:gd name="connsiteY3" fmla="*/ 10018 h 10018"/>
                <a:gd name="connsiteX4" fmla="*/ 9785 w 11729"/>
                <a:gd name="connsiteY4" fmla="*/ 62 h 10018"/>
                <a:gd name="connsiteX0" fmla="*/ 9772 w 11729"/>
                <a:gd name="connsiteY0" fmla="*/ 5 h 10018"/>
                <a:gd name="connsiteX1" fmla="*/ 0 w 11729"/>
                <a:gd name="connsiteY1" fmla="*/ 0 h 10018"/>
                <a:gd name="connsiteX2" fmla="*/ 7017 w 11729"/>
                <a:gd name="connsiteY2" fmla="*/ 10017 h 10018"/>
                <a:gd name="connsiteX3" fmla="*/ 11729 w 11729"/>
                <a:gd name="connsiteY3" fmla="*/ 10018 h 10018"/>
                <a:gd name="connsiteX4" fmla="*/ 9772 w 11729"/>
                <a:gd name="connsiteY4" fmla="*/ 5 h 10018"/>
                <a:gd name="connsiteX0" fmla="*/ 9772 w 11729"/>
                <a:gd name="connsiteY0" fmla="*/ 5 h 10018"/>
                <a:gd name="connsiteX1" fmla="*/ 0 w 11729"/>
                <a:gd name="connsiteY1" fmla="*/ 0 h 10018"/>
                <a:gd name="connsiteX2" fmla="*/ 1064 w 11729"/>
                <a:gd name="connsiteY2" fmla="*/ 1494 h 10018"/>
                <a:gd name="connsiteX3" fmla="*/ 7017 w 11729"/>
                <a:gd name="connsiteY3" fmla="*/ 10017 h 10018"/>
                <a:gd name="connsiteX4" fmla="*/ 11729 w 11729"/>
                <a:gd name="connsiteY4" fmla="*/ 10018 h 10018"/>
                <a:gd name="connsiteX5" fmla="*/ 9772 w 11729"/>
                <a:gd name="connsiteY5" fmla="*/ 5 h 10018"/>
                <a:gd name="connsiteX0" fmla="*/ 9791 w 11748"/>
                <a:gd name="connsiteY0" fmla="*/ 5 h 10018"/>
                <a:gd name="connsiteX1" fmla="*/ 19 w 11748"/>
                <a:gd name="connsiteY1" fmla="*/ 0 h 10018"/>
                <a:gd name="connsiteX2" fmla="*/ 0 w 11748"/>
                <a:gd name="connsiteY2" fmla="*/ 2481 h 10018"/>
                <a:gd name="connsiteX3" fmla="*/ 7036 w 11748"/>
                <a:gd name="connsiteY3" fmla="*/ 10017 h 10018"/>
                <a:gd name="connsiteX4" fmla="*/ 11748 w 11748"/>
                <a:gd name="connsiteY4" fmla="*/ 10018 h 10018"/>
                <a:gd name="connsiteX5" fmla="*/ 9791 w 11748"/>
                <a:gd name="connsiteY5" fmla="*/ 5 h 10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48" h="10018">
                  <a:moveTo>
                    <a:pt x="9791" y="5"/>
                  </a:moveTo>
                  <a:lnTo>
                    <a:pt x="19" y="0"/>
                  </a:lnTo>
                  <a:cubicBezTo>
                    <a:pt x="13" y="827"/>
                    <a:pt x="6" y="1654"/>
                    <a:pt x="0" y="2481"/>
                  </a:cubicBezTo>
                  <a:lnTo>
                    <a:pt x="7036" y="10017"/>
                  </a:lnTo>
                  <a:lnTo>
                    <a:pt x="11748" y="10018"/>
                  </a:lnTo>
                  <a:lnTo>
                    <a:pt x="9791" y="5"/>
                  </a:lnTo>
                  <a:close/>
                </a:path>
              </a:pathLst>
            </a:custGeom>
            <a:gradFill>
              <a:gsLst>
                <a:gs pos="100000">
                  <a:schemeClr val="accent3">
                    <a:alpha val="17000"/>
                  </a:schemeClr>
                </a:gs>
                <a:gs pos="38000">
                  <a:schemeClr val="accent2">
                    <a:alpha val="18000"/>
                  </a:schemeClr>
                </a:gs>
              </a:gsLst>
              <a:lin ang="1800000" scaled="0"/>
            </a:gradFill>
            <a:ln>
              <a:noFill/>
            </a:ln>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742000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FF"/>
            </a:gs>
            <a:gs pos="32001">
              <a:srgbClr val="7D8496"/>
            </a:gs>
            <a:gs pos="77000">
              <a:schemeClr val="tx1"/>
            </a:gs>
            <a:gs pos="85001">
              <a:srgbClr val="7D8496"/>
            </a:gs>
            <a:gs pos="100000">
              <a:srgbClr val="E6E6E6"/>
            </a:gs>
          </a:gsLst>
          <a:lin ang="2700000" scaled="1"/>
          <a:tileRect/>
        </a:gradFill>
        <a:effectLst/>
      </p:bgPr>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0FFEE5F-65BB-4268-AC17-D19CED90FB82}" type="datetimeFigureOut">
              <a:rPr lang="en-US" smtClean="0"/>
              <a:pPr/>
              <a:t>10/12/2016</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DBECBBC-B5FD-4F11-9AC2-5AED2BF7CA3D}" type="slidenum">
              <a:rPr lang="en-US" smtClean="0"/>
              <a:pPr/>
              <a:t>‹#›</a:t>
            </a:fld>
            <a:endParaRPr lang="en-US" dirty="0"/>
          </a:p>
        </p:txBody>
      </p:sp>
      <p:grpSp>
        <p:nvGrpSpPr>
          <p:cNvPr id="12" name="Group 11"/>
          <p:cNvGrpSpPr/>
          <p:nvPr userDrawn="1"/>
        </p:nvGrpSpPr>
        <p:grpSpPr>
          <a:xfrm>
            <a:off x="-1" y="-2971"/>
            <a:ext cx="12192001" cy="6866062"/>
            <a:chOff x="-1" y="-2971"/>
            <a:chExt cx="12192001" cy="6866062"/>
          </a:xfrm>
        </p:grpSpPr>
        <p:sp>
          <p:nvSpPr>
            <p:cNvPr id="13" name="Freeform 37"/>
            <p:cNvSpPr>
              <a:spLocks/>
            </p:cNvSpPr>
            <p:nvPr userDrawn="1"/>
          </p:nvSpPr>
          <p:spPr bwMode="auto">
            <a:xfrm>
              <a:off x="0" y="-2971"/>
              <a:ext cx="10287000" cy="6866062"/>
            </a:xfrm>
            <a:custGeom>
              <a:avLst/>
              <a:gdLst>
                <a:gd name="T0" fmla="*/ 6663 w 7656"/>
                <a:gd name="T1" fmla="*/ 0 h 5110"/>
                <a:gd name="T2" fmla="*/ 0 w 7656"/>
                <a:gd name="T3" fmla="*/ 5110 h 5110"/>
                <a:gd name="T4" fmla="*/ 4772 w 7656"/>
                <a:gd name="T5" fmla="*/ 5110 h 5110"/>
                <a:gd name="T6" fmla="*/ 7656 w 7656"/>
                <a:gd name="T7" fmla="*/ 0 h 5110"/>
                <a:gd name="T8" fmla="*/ 6663 w 7656"/>
                <a:gd name="T9" fmla="*/ 0 h 5110"/>
              </a:gdLst>
              <a:ahLst/>
              <a:cxnLst>
                <a:cxn ang="0">
                  <a:pos x="T0" y="T1"/>
                </a:cxn>
                <a:cxn ang="0">
                  <a:pos x="T2" y="T3"/>
                </a:cxn>
                <a:cxn ang="0">
                  <a:pos x="T4" y="T5"/>
                </a:cxn>
                <a:cxn ang="0">
                  <a:pos x="T6" y="T7"/>
                </a:cxn>
                <a:cxn ang="0">
                  <a:pos x="T8" y="T9"/>
                </a:cxn>
              </a:cxnLst>
              <a:rect l="0" t="0" r="r" b="b"/>
              <a:pathLst>
                <a:path w="7656" h="5110">
                  <a:moveTo>
                    <a:pt x="6663" y="0"/>
                  </a:moveTo>
                  <a:lnTo>
                    <a:pt x="0" y="5110"/>
                  </a:lnTo>
                  <a:lnTo>
                    <a:pt x="4772" y="5110"/>
                  </a:lnTo>
                  <a:lnTo>
                    <a:pt x="7656" y="0"/>
                  </a:lnTo>
                  <a:lnTo>
                    <a:pt x="6663" y="0"/>
                  </a:lnTo>
                  <a:close/>
                </a:path>
              </a:pathLst>
            </a:custGeom>
            <a:gradFill>
              <a:gsLst>
                <a:gs pos="100000">
                  <a:schemeClr val="bg1">
                    <a:alpha val="0"/>
                  </a:schemeClr>
                </a:gs>
                <a:gs pos="0">
                  <a:schemeClr val="bg1">
                    <a:alpha val="50000"/>
                  </a:schemeClr>
                </a:gs>
              </a:gsLst>
              <a:lin ang="54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33"/>
            <p:cNvSpPr>
              <a:spLocks/>
            </p:cNvSpPr>
            <p:nvPr userDrawn="1"/>
          </p:nvSpPr>
          <p:spPr bwMode="auto">
            <a:xfrm>
              <a:off x="-1" y="0"/>
              <a:ext cx="5430032" cy="6858000"/>
            </a:xfrm>
            <a:custGeom>
              <a:avLst/>
              <a:gdLst>
                <a:gd name="T0" fmla="*/ 0 w 4046"/>
                <a:gd name="T1" fmla="*/ 0 h 5110"/>
                <a:gd name="T2" fmla="*/ 2437 w 4046"/>
                <a:gd name="T3" fmla="*/ 0 h 5110"/>
                <a:gd name="T4" fmla="*/ 4046 w 4046"/>
                <a:gd name="T5" fmla="*/ 5110 h 5110"/>
                <a:gd name="T6" fmla="*/ 2664 w 4046"/>
                <a:gd name="T7" fmla="*/ 5110 h 5110"/>
                <a:gd name="T8" fmla="*/ 0 w 4046"/>
                <a:gd name="T9" fmla="*/ 0 h 5110"/>
              </a:gdLst>
              <a:ahLst/>
              <a:cxnLst>
                <a:cxn ang="0">
                  <a:pos x="T0" y="T1"/>
                </a:cxn>
                <a:cxn ang="0">
                  <a:pos x="T2" y="T3"/>
                </a:cxn>
                <a:cxn ang="0">
                  <a:pos x="T4" y="T5"/>
                </a:cxn>
                <a:cxn ang="0">
                  <a:pos x="T6" y="T7"/>
                </a:cxn>
                <a:cxn ang="0">
                  <a:pos x="T8" y="T9"/>
                </a:cxn>
              </a:cxnLst>
              <a:rect l="0" t="0" r="r" b="b"/>
              <a:pathLst>
                <a:path w="4046" h="5110">
                  <a:moveTo>
                    <a:pt x="0" y="0"/>
                  </a:moveTo>
                  <a:lnTo>
                    <a:pt x="2437" y="0"/>
                  </a:lnTo>
                  <a:lnTo>
                    <a:pt x="4046" y="5110"/>
                  </a:lnTo>
                  <a:lnTo>
                    <a:pt x="2664" y="5110"/>
                  </a:lnTo>
                  <a:lnTo>
                    <a:pt x="0" y="0"/>
                  </a:lnTo>
                  <a:close/>
                </a:path>
              </a:pathLst>
            </a:custGeom>
            <a:gradFill>
              <a:gsLst>
                <a:gs pos="100000">
                  <a:schemeClr val="bg1">
                    <a:alpha val="0"/>
                  </a:schemeClr>
                </a:gs>
                <a:gs pos="0">
                  <a:schemeClr val="bg1">
                    <a:alpha val="50000"/>
                  </a:schemeClr>
                </a:gs>
              </a:gsLst>
              <a:lin ang="54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Freeform 29"/>
            <p:cNvSpPr>
              <a:spLocks/>
            </p:cNvSpPr>
            <p:nvPr userDrawn="1"/>
          </p:nvSpPr>
          <p:spPr bwMode="auto">
            <a:xfrm>
              <a:off x="1205778" y="-1"/>
              <a:ext cx="10986222" cy="6858001"/>
            </a:xfrm>
            <a:custGeom>
              <a:avLst/>
              <a:gdLst>
                <a:gd name="T0" fmla="*/ 0 w 8186"/>
                <a:gd name="T1" fmla="*/ 0 h 5110"/>
                <a:gd name="T2" fmla="*/ 5278 w 8186"/>
                <a:gd name="T3" fmla="*/ 0 h 5110"/>
                <a:gd name="T4" fmla="*/ 8186 w 8186"/>
                <a:gd name="T5" fmla="*/ 5110 h 5110"/>
                <a:gd name="T6" fmla="*/ 6479 w 8186"/>
                <a:gd name="T7" fmla="*/ 5110 h 5110"/>
                <a:gd name="T8" fmla="*/ 0 w 8186"/>
                <a:gd name="T9" fmla="*/ 0 h 5110"/>
              </a:gdLst>
              <a:ahLst/>
              <a:cxnLst>
                <a:cxn ang="0">
                  <a:pos x="T0" y="T1"/>
                </a:cxn>
                <a:cxn ang="0">
                  <a:pos x="T2" y="T3"/>
                </a:cxn>
                <a:cxn ang="0">
                  <a:pos x="T4" y="T5"/>
                </a:cxn>
                <a:cxn ang="0">
                  <a:pos x="T6" y="T7"/>
                </a:cxn>
                <a:cxn ang="0">
                  <a:pos x="T8" y="T9"/>
                </a:cxn>
              </a:cxnLst>
              <a:rect l="0" t="0" r="r" b="b"/>
              <a:pathLst>
                <a:path w="8186" h="5110">
                  <a:moveTo>
                    <a:pt x="0" y="0"/>
                  </a:moveTo>
                  <a:lnTo>
                    <a:pt x="5278" y="0"/>
                  </a:lnTo>
                  <a:lnTo>
                    <a:pt x="8186" y="5110"/>
                  </a:lnTo>
                  <a:lnTo>
                    <a:pt x="6479" y="5110"/>
                  </a:lnTo>
                  <a:lnTo>
                    <a:pt x="0" y="0"/>
                  </a:lnTo>
                  <a:close/>
                </a:path>
              </a:pathLst>
            </a:custGeom>
            <a:gradFill>
              <a:gsLst>
                <a:gs pos="100000">
                  <a:schemeClr val="bg1">
                    <a:alpha val="0"/>
                  </a:schemeClr>
                </a:gs>
                <a:gs pos="0">
                  <a:schemeClr val="bg1">
                    <a:alpha val="50000"/>
                  </a:schemeClr>
                </a:gs>
              </a:gsLst>
              <a:lin ang="54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25"/>
            <p:cNvSpPr>
              <a:spLocks/>
            </p:cNvSpPr>
            <p:nvPr userDrawn="1"/>
          </p:nvSpPr>
          <p:spPr bwMode="auto">
            <a:xfrm>
              <a:off x="6996758" y="0"/>
              <a:ext cx="4495800" cy="6858000"/>
            </a:xfrm>
            <a:custGeom>
              <a:avLst/>
              <a:gdLst>
                <a:gd name="T0" fmla="*/ 0 w 2832"/>
                <a:gd name="T1" fmla="*/ 0 h 4320"/>
                <a:gd name="T2" fmla="*/ 526 w 2832"/>
                <a:gd name="T3" fmla="*/ 4320 h 4320"/>
                <a:gd name="T4" fmla="*/ 2015 w 2832"/>
                <a:gd name="T5" fmla="*/ 4320 h 4320"/>
                <a:gd name="T6" fmla="*/ 2832 w 2832"/>
                <a:gd name="T7" fmla="*/ 0 h 4320"/>
                <a:gd name="T8" fmla="*/ 0 w 2832"/>
                <a:gd name="T9" fmla="*/ 0 h 4320"/>
              </a:gdLst>
              <a:ahLst/>
              <a:cxnLst>
                <a:cxn ang="0">
                  <a:pos x="T0" y="T1"/>
                </a:cxn>
                <a:cxn ang="0">
                  <a:pos x="T2" y="T3"/>
                </a:cxn>
                <a:cxn ang="0">
                  <a:pos x="T4" y="T5"/>
                </a:cxn>
                <a:cxn ang="0">
                  <a:pos x="T6" y="T7"/>
                </a:cxn>
                <a:cxn ang="0">
                  <a:pos x="T8" y="T9"/>
                </a:cxn>
              </a:cxnLst>
              <a:rect l="0" t="0" r="r" b="b"/>
              <a:pathLst>
                <a:path w="2832" h="4320">
                  <a:moveTo>
                    <a:pt x="0" y="0"/>
                  </a:moveTo>
                  <a:lnTo>
                    <a:pt x="526" y="4320"/>
                  </a:lnTo>
                  <a:lnTo>
                    <a:pt x="2015" y="4320"/>
                  </a:lnTo>
                  <a:lnTo>
                    <a:pt x="2832" y="0"/>
                  </a:lnTo>
                  <a:lnTo>
                    <a:pt x="0" y="0"/>
                  </a:lnTo>
                  <a:close/>
                </a:path>
              </a:pathLst>
            </a:custGeom>
            <a:gradFill>
              <a:gsLst>
                <a:gs pos="100000">
                  <a:schemeClr val="bg1">
                    <a:alpha val="0"/>
                  </a:schemeClr>
                </a:gs>
                <a:gs pos="0">
                  <a:schemeClr val="bg1">
                    <a:alpha val="40000"/>
                  </a:schemeClr>
                </a:gs>
              </a:gsLst>
              <a:lin ang="54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7" name="Freeform 21"/>
            <p:cNvSpPr>
              <a:spLocks/>
            </p:cNvSpPr>
            <p:nvPr userDrawn="1"/>
          </p:nvSpPr>
          <p:spPr bwMode="auto">
            <a:xfrm>
              <a:off x="2487614" y="-1"/>
              <a:ext cx="6095702" cy="6858001"/>
            </a:xfrm>
            <a:custGeom>
              <a:avLst/>
              <a:gdLst>
                <a:gd name="T0" fmla="*/ 2157 w 4542"/>
                <a:gd name="T1" fmla="*/ 0 h 5110"/>
                <a:gd name="T2" fmla="*/ 1183 w 4542"/>
                <a:gd name="T3" fmla="*/ 0 h 5110"/>
                <a:gd name="T4" fmla="*/ 0 w 4542"/>
                <a:gd name="T5" fmla="*/ 5110 h 5110"/>
                <a:gd name="T6" fmla="*/ 4542 w 4542"/>
                <a:gd name="T7" fmla="*/ 5110 h 5110"/>
                <a:gd name="T8" fmla="*/ 2157 w 4542"/>
                <a:gd name="T9" fmla="*/ 0 h 5110"/>
              </a:gdLst>
              <a:ahLst/>
              <a:cxnLst>
                <a:cxn ang="0">
                  <a:pos x="T0" y="T1"/>
                </a:cxn>
                <a:cxn ang="0">
                  <a:pos x="T2" y="T3"/>
                </a:cxn>
                <a:cxn ang="0">
                  <a:pos x="T4" y="T5"/>
                </a:cxn>
                <a:cxn ang="0">
                  <a:pos x="T6" y="T7"/>
                </a:cxn>
                <a:cxn ang="0">
                  <a:pos x="T8" y="T9"/>
                </a:cxn>
              </a:cxnLst>
              <a:rect l="0" t="0" r="r" b="b"/>
              <a:pathLst>
                <a:path w="4542" h="5110">
                  <a:moveTo>
                    <a:pt x="2157" y="0"/>
                  </a:moveTo>
                  <a:lnTo>
                    <a:pt x="1183" y="0"/>
                  </a:lnTo>
                  <a:lnTo>
                    <a:pt x="0" y="5110"/>
                  </a:lnTo>
                  <a:lnTo>
                    <a:pt x="4542" y="5110"/>
                  </a:lnTo>
                  <a:lnTo>
                    <a:pt x="2157" y="0"/>
                  </a:lnTo>
                  <a:close/>
                </a:path>
              </a:pathLst>
            </a:custGeom>
            <a:gradFill>
              <a:gsLst>
                <a:gs pos="100000">
                  <a:schemeClr val="bg1">
                    <a:alpha val="0"/>
                  </a:schemeClr>
                </a:gs>
                <a:gs pos="0">
                  <a:schemeClr val="bg1">
                    <a:alpha val="50000"/>
                  </a:schemeClr>
                </a:gs>
              </a:gsLst>
              <a:lin ang="54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Freeform 17"/>
            <p:cNvSpPr>
              <a:spLocks/>
            </p:cNvSpPr>
            <p:nvPr userDrawn="1"/>
          </p:nvSpPr>
          <p:spPr bwMode="auto">
            <a:xfrm>
              <a:off x="-1" y="798700"/>
              <a:ext cx="12192001" cy="4781176"/>
            </a:xfrm>
            <a:custGeom>
              <a:avLst/>
              <a:gdLst>
                <a:gd name="T0" fmla="*/ 0 w 9078"/>
                <a:gd name="T1" fmla="*/ 0 h 3560"/>
                <a:gd name="T2" fmla="*/ 9078 w 9078"/>
                <a:gd name="T3" fmla="*/ 672 h 3560"/>
                <a:gd name="T4" fmla="*/ 9078 w 9078"/>
                <a:gd name="T5" fmla="*/ 3560 h 3560"/>
                <a:gd name="T6" fmla="*/ 0 w 9078"/>
                <a:gd name="T7" fmla="*/ 985 h 3560"/>
                <a:gd name="T8" fmla="*/ 0 w 9078"/>
                <a:gd name="T9" fmla="*/ 0 h 3560"/>
              </a:gdLst>
              <a:ahLst/>
              <a:cxnLst>
                <a:cxn ang="0">
                  <a:pos x="T0" y="T1"/>
                </a:cxn>
                <a:cxn ang="0">
                  <a:pos x="T2" y="T3"/>
                </a:cxn>
                <a:cxn ang="0">
                  <a:pos x="T4" y="T5"/>
                </a:cxn>
                <a:cxn ang="0">
                  <a:pos x="T6" y="T7"/>
                </a:cxn>
                <a:cxn ang="0">
                  <a:pos x="T8" y="T9"/>
                </a:cxn>
              </a:cxnLst>
              <a:rect l="0" t="0" r="r" b="b"/>
              <a:pathLst>
                <a:path w="9078" h="3560">
                  <a:moveTo>
                    <a:pt x="0" y="0"/>
                  </a:moveTo>
                  <a:lnTo>
                    <a:pt x="9078" y="672"/>
                  </a:lnTo>
                  <a:lnTo>
                    <a:pt x="9078" y="3560"/>
                  </a:lnTo>
                  <a:lnTo>
                    <a:pt x="0" y="985"/>
                  </a:lnTo>
                  <a:lnTo>
                    <a:pt x="0" y="0"/>
                  </a:lnTo>
                  <a:close/>
                </a:path>
              </a:pathLst>
            </a:custGeom>
            <a:gradFill>
              <a:gsLst>
                <a:gs pos="100000">
                  <a:schemeClr val="bg1">
                    <a:alpha val="0"/>
                  </a:schemeClr>
                </a:gs>
                <a:gs pos="0">
                  <a:schemeClr val="bg1">
                    <a:alpha val="40000"/>
                  </a:schemeClr>
                </a:gs>
              </a:gsLst>
              <a:lin ang="5400000" scaled="0"/>
            </a:gra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19" name="Rectangle 18"/>
          <p:cNvSpPr/>
          <p:nvPr userDrawn="1"/>
        </p:nvSpPr>
        <p:spPr>
          <a:xfrm>
            <a:off x="0" y="-5092"/>
            <a:ext cx="12192000" cy="6858000"/>
          </a:xfrm>
          <a:prstGeom prst="rect">
            <a:avLst/>
          </a:prstGeom>
          <a:gradFill>
            <a:gsLst>
              <a:gs pos="100000">
                <a:schemeClr val="bg1">
                  <a:alpha val="0"/>
                </a:schemeClr>
              </a:gs>
              <a:gs pos="0">
                <a:schemeClr val="bg1">
                  <a:lumMod val="75000"/>
                  <a:alpha val="2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040" descr="background shape"/>
          <p:cNvSpPr/>
          <p:nvPr userDrawn="1"/>
        </p:nvSpPr>
        <p:spPr>
          <a:xfrm>
            <a:off x="-4119" y="6237752"/>
            <a:ext cx="12197830" cy="630429"/>
          </a:xfrm>
          <a:custGeom>
            <a:avLst/>
            <a:gdLst>
              <a:gd name="connsiteX0" fmla="*/ 0 w 12192000"/>
              <a:gd name="connsiteY0" fmla="*/ 0 h 556282"/>
              <a:gd name="connsiteX1" fmla="*/ 12192000 w 12192000"/>
              <a:gd name="connsiteY1" fmla="*/ 0 h 556282"/>
              <a:gd name="connsiteX2" fmla="*/ 12192000 w 12192000"/>
              <a:gd name="connsiteY2" fmla="*/ 556282 h 556282"/>
              <a:gd name="connsiteX3" fmla="*/ 0 w 12192000"/>
              <a:gd name="connsiteY3" fmla="*/ 556282 h 556282"/>
              <a:gd name="connsiteX4" fmla="*/ 0 w 12192000"/>
              <a:gd name="connsiteY4" fmla="*/ 0 h 556282"/>
              <a:gd name="connsiteX0" fmla="*/ 0 w 12206068"/>
              <a:gd name="connsiteY0" fmla="*/ 1026941 h 1583223"/>
              <a:gd name="connsiteX1" fmla="*/ 12206068 w 12206068"/>
              <a:gd name="connsiteY1" fmla="*/ 0 h 1583223"/>
              <a:gd name="connsiteX2" fmla="*/ 12192000 w 12206068"/>
              <a:gd name="connsiteY2" fmla="*/ 1583223 h 1583223"/>
              <a:gd name="connsiteX3" fmla="*/ 0 w 12206068"/>
              <a:gd name="connsiteY3" fmla="*/ 1583223 h 1583223"/>
              <a:gd name="connsiteX4" fmla="*/ 0 w 12206068"/>
              <a:gd name="connsiteY4" fmla="*/ 1026941 h 1583223"/>
              <a:gd name="connsiteX0" fmla="*/ 0 w 12192000"/>
              <a:gd name="connsiteY0" fmla="*/ 34281 h 590563"/>
              <a:gd name="connsiteX1" fmla="*/ 12086619 w 12192000"/>
              <a:gd name="connsiteY1" fmla="*/ 0 h 590563"/>
              <a:gd name="connsiteX2" fmla="*/ 12192000 w 12192000"/>
              <a:gd name="connsiteY2" fmla="*/ 590563 h 590563"/>
              <a:gd name="connsiteX3" fmla="*/ 0 w 12192000"/>
              <a:gd name="connsiteY3" fmla="*/ 590563 h 590563"/>
              <a:gd name="connsiteX4" fmla="*/ 0 w 12192000"/>
              <a:gd name="connsiteY4" fmla="*/ 34281 h 590563"/>
              <a:gd name="connsiteX0" fmla="*/ 0 w 12193711"/>
              <a:gd name="connsiteY0" fmla="*/ 244346 h 800628"/>
              <a:gd name="connsiteX1" fmla="*/ 12193711 w 12193711"/>
              <a:gd name="connsiteY1" fmla="*/ 0 h 800628"/>
              <a:gd name="connsiteX2" fmla="*/ 12192000 w 12193711"/>
              <a:gd name="connsiteY2" fmla="*/ 800628 h 800628"/>
              <a:gd name="connsiteX3" fmla="*/ 0 w 12193711"/>
              <a:gd name="connsiteY3" fmla="*/ 800628 h 800628"/>
              <a:gd name="connsiteX4" fmla="*/ 0 w 12193711"/>
              <a:gd name="connsiteY4" fmla="*/ 244346 h 800628"/>
              <a:gd name="connsiteX0" fmla="*/ 98854 w 12193711"/>
              <a:gd name="connsiteY0" fmla="*/ 577978 h 800628"/>
              <a:gd name="connsiteX1" fmla="*/ 12193711 w 12193711"/>
              <a:gd name="connsiteY1" fmla="*/ 0 h 800628"/>
              <a:gd name="connsiteX2" fmla="*/ 12192000 w 12193711"/>
              <a:gd name="connsiteY2" fmla="*/ 800628 h 800628"/>
              <a:gd name="connsiteX3" fmla="*/ 0 w 12193711"/>
              <a:gd name="connsiteY3" fmla="*/ 800628 h 800628"/>
              <a:gd name="connsiteX4" fmla="*/ 98854 w 12193711"/>
              <a:gd name="connsiteY4" fmla="*/ 577978 h 800628"/>
              <a:gd name="connsiteX0" fmla="*/ 4119 w 12193711"/>
              <a:gd name="connsiteY0" fmla="*/ 606811 h 800628"/>
              <a:gd name="connsiteX1" fmla="*/ 12193711 w 12193711"/>
              <a:gd name="connsiteY1" fmla="*/ 0 h 800628"/>
              <a:gd name="connsiteX2" fmla="*/ 12192000 w 12193711"/>
              <a:gd name="connsiteY2" fmla="*/ 800628 h 800628"/>
              <a:gd name="connsiteX3" fmla="*/ 0 w 12193711"/>
              <a:gd name="connsiteY3" fmla="*/ 800628 h 800628"/>
              <a:gd name="connsiteX4" fmla="*/ 4119 w 12193711"/>
              <a:gd name="connsiteY4" fmla="*/ 606811 h 800628"/>
              <a:gd name="connsiteX0" fmla="*/ 135924 w 12193711"/>
              <a:gd name="connsiteY0" fmla="*/ 590335 h 800628"/>
              <a:gd name="connsiteX1" fmla="*/ 12193711 w 12193711"/>
              <a:gd name="connsiteY1" fmla="*/ 0 h 800628"/>
              <a:gd name="connsiteX2" fmla="*/ 12192000 w 12193711"/>
              <a:gd name="connsiteY2" fmla="*/ 800628 h 800628"/>
              <a:gd name="connsiteX3" fmla="*/ 0 w 12193711"/>
              <a:gd name="connsiteY3" fmla="*/ 800628 h 800628"/>
              <a:gd name="connsiteX4" fmla="*/ 135924 w 12193711"/>
              <a:gd name="connsiteY4" fmla="*/ 590335 h 800628"/>
              <a:gd name="connsiteX0" fmla="*/ 0 w 12197830"/>
              <a:gd name="connsiteY0" fmla="*/ 577978 h 800628"/>
              <a:gd name="connsiteX1" fmla="*/ 12197830 w 12197830"/>
              <a:gd name="connsiteY1" fmla="*/ 0 h 800628"/>
              <a:gd name="connsiteX2" fmla="*/ 12196119 w 12197830"/>
              <a:gd name="connsiteY2" fmla="*/ 800628 h 800628"/>
              <a:gd name="connsiteX3" fmla="*/ 4119 w 12197830"/>
              <a:gd name="connsiteY3" fmla="*/ 800628 h 800628"/>
              <a:gd name="connsiteX4" fmla="*/ 0 w 12197830"/>
              <a:gd name="connsiteY4" fmla="*/ 577978 h 800628"/>
              <a:gd name="connsiteX0" fmla="*/ 0 w 12196127"/>
              <a:gd name="connsiteY0" fmla="*/ 414454 h 637104"/>
              <a:gd name="connsiteX1" fmla="*/ 12167795 w 12196127"/>
              <a:gd name="connsiteY1" fmla="*/ 0 h 637104"/>
              <a:gd name="connsiteX2" fmla="*/ 12196119 w 12196127"/>
              <a:gd name="connsiteY2" fmla="*/ 637104 h 637104"/>
              <a:gd name="connsiteX3" fmla="*/ 4119 w 12196127"/>
              <a:gd name="connsiteY3" fmla="*/ 637104 h 637104"/>
              <a:gd name="connsiteX4" fmla="*/ 0 w 12196127"/>
              <a:gd name="connsiteY4" fmla="*/ 414454 h 637104"/>
              <a:gd name="connsiteX0" fmla="*/ 0 w 12196196"/>
              <a:gd name="connsiteY0" fmla="*/ 411116 h 633766"/>
              <a:gd name="connsiteX1" fmla="*/ 12194493 w 12196196"/>
              <a:gd name="connsiteY1" fmla="*/ 0 h 633766"/>
              <a:gd name="connsiteX2" fmla="*/ 12196119 w 12196196"/>
              <a:gd name="connsiteY2" fmla="*/ 633766 h 633766"/>
              <a:gd name="connsiteX3" fmla="*/ 4119 w 12196196"/>
              <a:gd name="connsiteY3" fmla="*/ 633766 h 633766"/>
              <a:gd name="connsiteX4" fmla="*/ 0 w 12196196"/>
              <a:gd name="connsiteY4" fmla="*/ 411116 h 633766"/>
              <a:gd name="connsiteX0" fmla="*/ 0 w 12196123"/>
              <a:gd name="connsiteY0" fmla="*/ 374407 h 597057"/>
              <a:gd name="connsiteX1" fmla="*/ 12147772 w 12196123"/>
              <a:gd name="connsiteY1" fmla="*/ 0 h 597057"/>
              <a:gd name="connsiteX2" fmla="*/ 12196119 w 12196123"/>
              <a:gd name="connsiteY2" fmla="*/ 597057 h 597057"/>
              <a:gd name="connsiteX3" fmla="*/ 4119 w 12196123"/>
              <a:gd name="connsiteY3" fmla="*/ 597057 h 597057"/>
              <a:gd name="connsiteX4" fmla="*/ 0 w 12196123"/>
              <a:gd name="connsiteY4" fmla="*/ 374407 h 597057"/>
              <a:gd name="connsiteX0" fmla="*/ 0 w 12196196"/>
              <a:gd name="connsiteY0" fmla="*/ 404442 h 627092"/>
              <a:gd name="connsiteX1" fmla="*/ 12194493 w 12196196"/>
              <a:gd name="connsiteY1" fmla="*/ 0 h 627092"/>
              <a:gd name="connsiteX2" fmla="*/ 12196119 w 12196196"/>
              <a:gd name="connsiteY2" fmla="*/ 627092 h 627092"/>
              <a:gd name="connsiteX3" fmla="*/ 4119 w 12196196"/>
              <a:gd name="connsiteY3" fmla="*/ 627092 h 627092"/>
              <a:gd name="connsiteX4" fmla="*/ 0 w 12196196"/>
              <a:gd name="connsiteY4" fmla="*/ 404442 h 627092"/>
              <a:gd name="connsiteX0" fmla="*/ 0 w 12196123"/>
              <a:gd name="connsiteY0" fmla="*/ 391093 h 613743"/>
              <a:gd name="connsiteX1" fmla="*/ 12141097 w 12196123"/>
              <a:gd name="connsiteY1" fmla="*/ 0 h 613743"/>
              <a:gd name="connsiteX2" fmla="*/ 12196119 w 12196123"/>
              <a:gd name="connsiteY2" fmla="*/ 613743 h 613743"/>
              <a:gd name="connsiteX3" fmla="*/ 4119 w 12196123"/>
              <a:gd name="connsiteY3" fmla="*/ 613743 h 613743"/>
              <a:gd name="connsiteX4" fmla="*/ 0 w 12196123"/>
              <a:gd name="connsiteY4" fmla="*/ 391093 h 613743"/>
              <a:gd name="connsiteX0" fmla="*/ 0 w 12197830"/>
              <a:gd name="connsiteY0" fmla="*/ 407779 h 630429"/>
              <a:gd name="connsiteX1" fmla="*/ 12197830 w 12197830"/>
              <a:gd name="connsiteY1" fmla="*/ 0 h 630429"/>
              <a:gd name="connsiteX2" fmla="*/ 12196119 w 12197830"/>
              <a:gd name="connsiteY2" fmla="*/ 630429 h 630429"/>
              <a:gd name="connsiteX3" fmla="*/ 4119 w 12197830"/>
              <a:gd name="connsiteY3" fmla="*/ 630429 h 630429"/>
              <a:gd name="connsiteX4" fmla="*/ 0 w 12197830"/>
              <a:gd name="connsiteY4" fmla="*/ 407779 h 630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7830" h="630429">
                <a:moveTo>
                  <a:pt x="0" y="407779"/>
                </a:moveTo>
                <a:lnTo>
                  <a:pt x="12197830" y="0"/>
                </a:lnTo>
                <a:cubicBezTo>
                  <a:pt x="12197260" y="266876"/>
                  <a:pt x="12196689" y="363553"/>
                  <a:pt x="12196119" y="630429"/>
                </a:cubicBezTo>
                <a:lnTo>
                  <a:pt x="4119" y="630429"/>
                </a:lnTo>
                <a:lnTo>
                  <a:pt x="0" y="407779"/>
                </a:lnTo>
                <a:close/>
              </a:path>
            </a:pathLst>
          </a:custGeom>
          <a:gradFill>
            <a:gsLst>
              <a:gs pos="100000">
                <a:schemeClr val="accent3">
                  <a:alpha val="95000"/>
                </a:schemeClr>
              </a:gs>
              <a:gs pos="0">
                <a:schemeClr val="accent1">
                  <a:alpha val="80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Tree>
    <p:extLst>
      <p:ext uri="{BB962C8B-B14F-4D97-AF65-F5344CB8AC3E}">
        <p14:creationId xmlns:p14="http://schemas.microsoft.com/office/powerpoint/2010/main" val="2379815368"/>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 id="2147483803" r:id="rId15"/>
    <p:sldLayoutId id="2147483804" r:id="rId16"/>
    <p:sldLayoutId id="2147483805" r:id="rId17"/>
    <p:sldLayoutId id="2147483662" r:id="rId18"/>
  </p:sldLayoutIdLst>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9384" y="5208104"/>
            <a:ext cx="9609668" cy="828234"/>
          </a:xfrm>
        </p:spPr>
        <p:txBody>
          <a:bodyPr>
            <a:normAutofit fontScale="90000"/>
          </a:bodyPr>
          <a:lstStyle/>
          <a:p>
            <a:pPr algn="ctr"/>
            <a:r>
              <a:rPr lang="ar-SA" sz="4800" dirty="0"/>
              <a:t/>
            </a:r>
            <a:br>
              <a:rPr lang="ar-SA" sz="4800" dirty="0"/>
            </a:br>
            <a:r>
              <a:rPr lang="ar-SA" sz="4800" dirty="0" smtClean="0"/>
              <a:t/>
            </a:r>
            <a:br>
              <a:rPr lang="ar-SA" sz="4800" dirty="0" smtClean="0"/>
            </a:br>
            <a:r>
              <a:rPr lang="ar-SA" sz="2700" dirty="0" smtClean="0">
                <a:latin typeface="Sakkal Majalla" panose="02000000000000000000" pitchFamily="2" charset="-78"/>
                <a:cs typeface="Sakkal Majalla" panose="02000000000000000000" pitchFamily="2" charset="-78"/>
              </a:rPr>
              <a:t>مقرر(461نفس)</a:t>
            </a:r>
            <a:br>
              <a:rPr lang="ar-SA" sz="2700" dirty="0" smtClean="0">
                <a:latin typeface="Sakkal Majalla" panose="02000000000000000000" pitchFamily="2" charset="-78"/>
                <a:cs typeface="Sakkal Majalla" panose="02000000000000000000" pitchFamily="2" charset="-78"/>
              </a:rPr>
            </a:br>
            <a:endParaRPr lang="en-US" sz="2700" dirty="0">
              <a:latin typeface="Sakkal Majalla" panose="02000000000000000000" pitchFamily="2" charset="-78"/>
              <a:cs typeface="Sakkal Majalla" panose="02000000000000000000" pitchFamily="2" charset="-78"/>
            </a:endParaRPr>
          </a:p>
        </p:txBody>
      </p:sp>
      <p:sp>
        <p:nvSpPr>
          <p:cNvPr id="7" name="عنصر نائب للنص 6"/>
          <p:cNvSpPr>
            <a:spLocks noGrp="1"/>
          </p:cNvSpPr>
          <p:nvPr>
            <p:ph type="body" idx="1"/>
          </p:nvPr>
        </p:nvSpPr>
        <p:spPr>
          <a:xfrm>
            <a:off x="636104" y="2584174"/>
            <a:ext cx="10919792" cy="1802296"/>
          </a:xfrm>
          <a:solidFill>
            <a:schemeClr val="bg1">
              <a:lumMod val="85000"/>
            </a:schemeClr>
          </a:solidFill>
        </p:spPr>
        <p:txBody>
          <a:bodyPr>
            <a:noAutofit/>
          </a:bodyPr>
          <a:lstStyle/>
          <a:p>
            <a:pPr algn="ctr"/>
            <a:r>
              <a:rPr lang="ar-SA" sz="6600" dirty="0" smtClean="0">
                <a:latin typeface="Sakkal Majalla" panose="02000000000000000000" pitchFamily="2" charset="-78"/>
                <a:cs typeface="Sakkal Majalla" panose="02000000000000000000" pitchFamily="2" charset="-78"/>
              </a:rPr>
              <a:t>الباب </a:t>
            </a:r>
            <a:r>
              <a:rPr lang="ar-SA" sz="6600" dirty="0">
                <a:latin typeface="Sakkal Majalla" panose="02000000000000000000" pitchFamily="2" charset="-78"/>
                <a:cs typeface="Sakkal Majalla" panose="02000000000000000000" pitchFamily="2" charset="-78"/>
              </a:rPr>
              <a:t>الأول – العلم والبحث العلمي</a:t>
            </a:r>
          </a:p>
        </p:txBody>
      </p:sp>
    </p:spTree>
    <p:extLst>
      <p:ext uri="{BB962C8B-B14F-4D97-AF65-F5344CB8AC3E}">
        <p14:creationId xmlns:p14="http://schemas.microsoft.com/office/powerpoint/2010/main" val="333360597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85000"/>
            </a:schemeClr>
          </a:solidFill>
        </p:spPr>
        <p:txBody>
          <a:bodyPr/>
          <a:lstStyle/>
          <a:p>
            <a:r>
              <a:rPr lang="ar-SA" dirty="0" smtClean="0"/>
              <a:t>اللجوء إلى السلطة</a:t>
            </a:r>
            <a:endParaRPr lang="ar-SA" dirty="0"/>
          </a:p>
        </p:txBody>
      </p:sp>
      <p:sp>
        <p:nvSpPr>
          <p:cNvPr id="3" name="Content Placeholder 2"/>
          <p:cNvSpPr>
            <a:spLocks noGrp="1"/>
          </p:cNvSpPr>
          <p:nvPr>
            <p:ph idx="1"/>
          </p:nvPr>
        </p:nvSpPr>
        <p:spPr>
          <a:xfrm>
            <a:off x="1295401" y="2408349"/>
            <a:ext cx="9601196" cy="3467519"/>
          </a:xfrm>
        </p:spPr>
        <p:txBody>
          <a:bodyPr/>
          <a:lstStyle/>
          <a:p>
            <a:pPr marL="0" indent="0">
              <a:buNone/>
            </a:pPr>
            <a:endParaRPr lang="ar-SA" dirty="0" smtClean="0"/>
          </a:p>
          <a:p>
            <a:pPr marL="0" indent="0" algn="just">
              <a:buNone/>
            </a:pPr>
            <a:endParaRPr lang="ar-SA" dirty="0"/>
          </a:p>
          <a:p>
            <a:pPr marL="0" indent="0" algn="just">
              <a:buNone/>
            </a:pPr>
            <a:r>
              <a:rPr lang="ar-SA" sz="2800" dirty="0" smtClean="0"/>
              <a:t>كان الإنسان البدائي يلجأ إلى رئيس القبيلة ليجد له الحلول ويفسر له الظاهر الغريبة كالمرض أو البرق والمطر اسناداً إلى العادات التقاليد وكان الإنسان البدائي يقبل ما يصل إليه من تفسيرات دون مناقشة على اعتبار أن اصحاب السلطة لا يخطئون وأن الأفاكار الذائعة هي افكار صحيحة وإلا لما آمن بها الناس وبذلك تكون للأفكار القديمة والأفكار المنتشرة والتقاليد قيمة كبيرة يقبلها  الناس دون مناقشة لأن لها سلطة قوية.</a:t>
            </a:r>
            <a:endParaRPr lang="ar-SA" sz="2800" dirty="0"/>
          </a:p>
        </p:txBody>
      </p:sp>
    </p:spTree>
    <p:extLst>
      <p:ext uri="{BB962C8B-B14F-4D97-AF65-F5344CB8AC3E}">
        <p14:creationId xmlns:p14="http://schemas.microsoft.com/office/powerpoint/2010/main" val="16921236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11370"/>
            <a:ext cx="10515600" cy="1136700"/>
          </a:xfrm>
          <a:solidFill>
            <a:schemeClr val="bg1">
              <a:lumMod val="85000"/>
            </a:schemeClr>
          </a:solidFill>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algn="ctr"/>
            <a:r>
              <a:rPr lang="ar-SA" dirty="0" smtClean="0">
                <a:solidFill>
                  <a:schemeClr val="tx1"/>
                </a:solidFill>
              </a:rPr>
              <a:t>التفكير القياسي «الإستنباطي»</a:t>
            </a:r>
            <a:endParaRPr lang="ar-SA" dirty="0">
              <a:solidFill>
                <a:schemeClr val="tx1"/>
              </a:solidFill>
            </a:endParaRPr>
          </a:p>
        </p:txBody>
      </p:sp>
      <p:sp>
        <p:nvSpPr>
          <p:cNvPr id="3" name="Content Placeholder 2"/>
          <p:cNvSpPr>
            <a:spLocks noGrp="1"/>
          </p:cNvSpPr>
          <p:nvPr>
            <p:ph idx="1"/>
          </p:nvPr>
        </p:nvSpPr>
        <p:spPr>
          <a:xfrm>
            <a:off x="838200" y="2120348"/>
            <a:ext cx="10515600" cy="4227443"/>
          </a:xfrm>
        </p:spPr>
        <p:txBody>
          <a:bodyPr>
            <a:normAutofit fontScale="70000" lnSpcReduction="20000"/>
          </a:bodyPr>
          <a:lstStyle/>
          <a:p>
            <a:pPr marL="0" indent="0">
              <a:buNone/>
            </a:pPr>
            <a:endParaRPr lang="ar-SA" dirty="0" smtClean="0">
              <a:solidFill>
                <a:schemeClr val="tx1"/>
              </a:solidFill>
            </a:endParaRPr>
          </a:p>
          <a:p>
            <a:pPr marL="0" indent="0">
              <a:buNone/>
            </a:pPr>
            <a:r>
              <a:rPr lang="ar-SA" sz="3400" dirty="0" smtClean="0">
                <a:solidFill>
                  <a:schemeClr val="tx1"/>
                </a:solidFill>
              </a:rPr>
              <a:t>يقوم </a:t>
            </a:r>
            <a:r>
              <a:rPr lang="ar-SA" sz="3400" dirty="0">
                <a:solidFill>
                  <a:schemeClr val="tx1"/>
                </a:solidFill>
              </a:rPr>
              <a:t>على الانتقال من المقدمات إلى </a:t>
            </a:r>
            <a:r>
              <a:rPr lang="ar-SA" sz="3400" dirty="0" smtClean="0">
                <a:solidFill>
                  <a:schemeClr val="tx1"/>
                </a:solidFill>
              </a:rPr>
              <a:t>النتائج؛ بمعنى أن ما </a:t>
            </a:r>
            <a:r>
              <a:rPr lang="ar-SA" sz="3400" dirty="0">
                <a:solidFill>
                  <a:schemeClr val="tx1"/>
                </a:solidFill>
              </a:rPr>
              <a:t>يصدق على الكل يصدق أيضاً على </a:t>
            </a:r>
            <a:r>
              <a:rPr lang="ar-SA" sz="3400" dirty="0" smtClean="0">
                <a:solidFill>
                  <a:schemeClr val="tx1"/>
                </a:solidFill>
              </a:rPr>
              <a:t>الجزء، و يستخدم </a:t>
            </a:r>
            <a:r>
              <a:rPr lang="ar-SA" sz="3400" dirty="0">
                <a:solidFill>
                  <a:schemeClr val="tx1"/>
                </a:solidFill>
              </a:rPr>
              <a:t>في ذلك </a:t>
            </a:r>
            <a:r>
              <a:rPr lang="ar-SA" sz="3400" dirty="0" smtClean="0">
                <a:solidFill>
                  <a:schemeClr val="tx1"/>
                </a:solidFill>
              </a:rPr>
              <a:t>وسيلة </a:t>
            </a:r>
            <a:r>
              <a:rPr lang="ar-SA" sz="3400" dirty="0">
                <a:solidFill>
                  <a:schemeClr val="tx1"/>
                </a:solidFill>
              </a:rPr>
              <a:t>تعرف بالقياس العقلي</a:t>
            </a:r>
            <a:r>
              <a:rPr lang="ar-SA" sz="3400" dirty="0" smtClean="0">
                <a:solidFill>
                  <a:schemeClr val="tx1"/>
                </a:solidFill>
              </a:rPr>
              <a:t>.</a:t>
            </a:r>
            <a:endParaRPr lang="ar-SA" sz="3400" u="sng" dirty="0">
              <a:solidFill>
                <a:schemeClr val="tx1"/>
              </a:solidFill>
            </a:endParaRPr>
          </a:p>
          <a:p>
            <a:pPr marL="0" indent="0">
              <a:buNone/>
              <a:defRPr/>
            </a:pPr>
            <a:r>
              <a:rPr lang="ar-SA" sz="3400" u="sng" dirty="0" smtClean="0">
                <a:solidFill>
                  <a:schemeClr val="accent2">
                    <a:lumMod val="75000"/>
                  </a:schemeClr>
                </a:solidFill>
              </a:rPr>
              <a:t>مثال </a:t>
            </a:r>
            <a:r>
              <a:rPr lang="ar-SA" sz="3400" dirty="0" smtClean="0">
                <a:solidFill>
                  <a:schemeClr val="accent2">
                    <a:lumMod val="75000"/>
                  </a:schemeClr>
                </a:solidFill>
              </a:rPr>
              <a:t>لأحد أنواعه:</a:t>
            </a:r>
          </a:p>
          <a:p>
            <a:pPr marL="0" indent="0">
              <a:buNone/>
              <a:defRPr/>
            </a:pPr>
            <a:r>
              <a:rPr lang="ar-SA" sz="3400" dirty="0" smtClean="0">
                <a:solidFill>
                  <a:schemeClr val="accent1">
                    <a:lumMod val="50000"/>
                  </a:schemeClr>
                </a:solidFill>
              </a:rPr>
              <a:t>   كل إنسان فان( مقدمة كبرى)</a:t>
            </a:r>
            <a:endParaRPr lang="ar-SA" sz="3400" dirty="0">
              <a:solidFill>
                <a:schemeClr val="accent1">
                  <a:lumMod val="50000"/>
                </a:schemeClr>
              </a:solidFill>
            </a:endParaRPr>
          </a:p>
          <a:p>
            <a:pPr marL="0" indent="0">
              <a:buNone/>
              <a:defRPr/>
            </a:pPr>
            <a:r>
              <a:rPr lang="ar-SA" sz="3400" dirty="0" smtClean="0">
                <a:solidFill>
                  <a:schemeClr val="accent1">
                    <a:lumMod val="50000"/>
                  </a:schemeClr>
                </a:solidFill>
              </a:rPr>
              <a:t> أحمد إنسان ( </a:t>
            </a:r>
            <a:r>
              <a:rPr lang="ar-SA" sz="3400" dirty="0">
                <a:solidFill>
                  <a:schemeClr val="accent1">
                    <a:lumMod val="50000"/>
                  </a:schemeClr>
                </a:solidFill>
              </a:rPr>
              <a:t>مقدمة </a:t>
            </a:r>
            <a:r>
              <a:rPr lang="ar-SA" sz="3400" dirty="0" smtClean="0">
                <a:solidFill>
                  <a:schemeClr val="accent1">
                    <a:lumMod val="50000"/>
                  </a:schemeClr>
                </a:solidFill>
              </a:rPr>
              <a:t>صغرى)</a:t>
            </a:r>
            <a:endParaRPr lang="ar-SA" sz="3400" dirty="0">
              <a:solidFill>
                <a:schemeClr val="accent1">
                  <a:lumMod val="50000"/>
                </a:schemeClr>
              </a:solidFill>
            </a:endParaRPr>
          </a:p>
          <a:p>
            <a:pPr marL="0" indent="0">
              <a:buNone/>
              <a:defRPr/>
            </a:pPr>
            <a:r>
              <a:rPr lang="ar-SA" sz="3400" dirty="0" smtClean="0">
                <a:solidFill>
                  <a:schemeClr val="accent1">
                    <a:lumMod val="50000"/>
                  </a:schemeClr>
                </a:solidFill>
              </a:rPr>
              <a:t>إذا: أحمد فانٍ ( </a:t>
            </a:r>
            <a:r>
              <a:rPr lang="ar-SA" sz="3400" dirty="0">
                <a:solidFill>
                  <a:schemeClr val="accent1">
                    <a:lumMod val="50000"/>
                  </a:schemeClr>
                </a:solidFill>
              </a:rPr>
              <a:t>نتيجة)</a:t>
            </a:r>
          </a:p>
          <a:p>
            <a:pPr marL="0" indent="0">
              <a:buNone/>
              <a:defRPr/>
            </a:pPr>
            <a:r>
              <a:rPr lang="ar-SA" sz="3400" u="sng" dirty="0" smtClean="0">
                <a:solidFill>
                  <a:schemeClr val="accent2">
                    <a:lumMod val="75000"/>
                  </a:schemeClr>
                </a:solidFill>
              </a:rPr>
              <a:t>من سلبياته :</a:t>
            </a:r>
            <a:endParaRPr lang="ar-SA" sz="3400" u="sng" dirty="0">
              <a:solidFill>
                <a:schemeClr val="accent2">
                  <a:lumMod val="75000"/>
                </a:schemeClr>
              </a:solidFill>
            </a:endParaRPr>
          </a:p>
          <a:p>
            <a:pPr marL="0" indent="0">
              <a:buNone/>
              <a:defRPr/>
            </a:pPr>
            <a:r>
              <a:rPr lang="ar-SA" sz="3400" dirty="0">
                <a:solidFill>
                  <a:schemeClr val="tx1"/>
                </a:solidFill>
              </a:rPr>
              <a:t>1</a:t>
            </a:r>
            <a:r>
              <a:rPr lang="ar-SA" sz="3400" dirty="0" smtClean="0">
                <a:solidFill>
                  <a:schemeClr val="tx1"/>
                </a:solidFill>
              </a:rPr>
              <a:t>- </a:t>
            </a:r>
            <a:r>
              <a:rPr lang="ar-SA" sz="3400" dirty="0">
                <a:solidFill>
                  <a:schemeClr val="tx1"/>
                </a:solidFill>
              </a:rPr>
              <a:t>إذا كانت أحد المقدمات خاطئة </a:t>
            </a:r>
            <a:r>
              <a:rPr lang="ar-SA" sz="3400" dirty="0" smtClean="0">
                <a:solidFill>
                  <a:schemeClr val="tx1"/>
                </a:solidFill>
              </a:rPr>
              <a:t>تكون </a:t>
            </a:r>
            <a:r>
              <a:rPr lang="ar-SA" sz="3400" dirty="0">
                <a:solidFill>
                  <a:schemeClr val="tx1"/>
                </a:solidFill>
              </a:rPr>
              <a:t>النتيجة خاطئة.</a:t>
            </a:r>
          </a:p>
          <a:p>
            <a:pPr marL="0" indent="0">
              <a:buNone/>
              <a:defRPr/>
            </a:pPr>
            <a:r>
              <a:rPr lang="ar-SA" sz="3400" dirty="0">
                <a:solidFill>
                  <a:schemeClr val="tx1"/>
                </a:solidFill>
              </a:rPr>
              <a:t>2</a:t>
            </a:r>
            <a:r>
              <a:rPr lang="ar-SA" sz="3400" dirty="0" smtClean="0">
                <a:solidFill>
                  <a:schemeClr val="tx1"/>
                </a:solidFill>
              </a:rPr>
              <a:t>- </a:t>
            </a:r>
            <a:r>
              <a:rPr lang="ar-SA" sz="3400" dirty="0">
                <a:solidFill>
                  <a:schemeClr val="tx1"/>
                </a:solidFill>
              </a:rPr>
              <a:t>يوضح المعرفة القديمة ولا يؤدي لاكتشاف معارف جديدة.</a:t>
            </a:r>
          </a:p>
          <a:p>
            <a:endParaRPr lang="ar-SA" dirty="0"/>
          </a:p>
        </p:txBody>
      </p:sp>
    </p:spTree>
    <p:extLst>
      <p:ext uri="{BB962C8B-B14F-4D97-AF65-F5344CB8AC3E}">
        <p14:creationId xmlns:p14="http://schemas.microsoft.com/office/powerpoint/2010/main" val="58327884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427" y="742122"/>
            <a:ext cx="10515600" cy="1010151"/>
          </a:xfrm>
          <a:solidFill>
            <a:schemeClr val="bg1">
              <a:lumMod val="85000"/>
            </a:schemeClr>
          </a:solidFill>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algn="ctr"/>
            <a:r>
              <a:rPr lang="ar-SA" dirty="0" smtClean="0">
                <a:solidFill>
                  <a:schemeClr val="tx1"/>
                </a:solidFill>
              </a:rPr>
              <a:t>التفكير الإستقرائي</a:t>
            </a:r>
            <a:endParaRPr lang="ar-SA" dirty="0">
              <a:solidFill>
                <a:schemeClr val="tx1"/>
              </a:solidFill>
            </a:endParaRPr>
          </a:p>
        </p:txBody>
      </p:sp>
      <p:sp>
        <p:nvSpPr>
          <p:cNvPr id="3" name="Content Placeholder 2"/>
          <p:cNvSpPr>
            <a:spLocks noGrp="1"/>
          </p:cNvSpPr>
          <p:nvPr>
            <p:ph idx="1"/>
          </p:nvPr>
        </p:nvSpPr>
        <p:spPr>
          <a:xfrm>
            <a:off x="643944" y="2199861"/>
            <a:ext cx="10709856" cy="4252454"/>
          </a:xfrm>
        </p:spPr>
        <p:txBody>
          <a:bodyPr>
            <a:normAutofit fontScale="92500" lnSpcReduction="10000"/>
          </a:bodyPr>
          <a:lstStyle/>
          <a:p>
            <a:pPr marL="0" indent="0">
              <a:buNone/>
              <a:defRPr/>
            </a:pPr>
            <a:endParaRPr lang="ar-SA" dirty="0" smtClean="0">
              <a:solidFill>
                <a:schemeClr val="tx1">
                  <a:lumMod val="95000"/>
                  <a:lumOff val="5000"/>
                </a:schemeClr>
              </a:solidFill>
            </a:endParaRPr>
          </a:p>
          <a:p>
            <a:pPr marL="0" indent="0">
              <a:buNone/>
              <a:defRPr/>
            </a:pPr>
            <a:r>
              <a:rPr lang="ar-SA" dirty="0" smtClean="0">
                <a:solidFill>
                  <a:schemeClr val="tx1">
                    <a:lumMod val="95000"/>
                    <a:lumOff val="5000"/>
                  </a:schemeClr>
                </a:solidFill>
              </a:rPr>
              <a:t>وفيه </a:t>
            </a:r>
            <a:r>
              <a:rPr lang="ar-SA" dirty="0">
                <a:solidFill>
                  <a:schemeClr val="tx1">
                    <a:lumMod val="95000"/>
                    <a:lumOff val="5000"/>
                  </a:schemeClr>
                </a:solidFill>
              </a:rPr>
              <a:t>ينتقل </a:t>
            </a:r>
            <a:r>
              <a:rPr lang="ar-SA" dirty="0" smtClean="0">
                <a:solidFill>
                  <a:schemeClr val="tx1">
                    <a:lumMod val="95000"/>
                    <a:lumOff val="5000"/>
                  </a:schemeClr>
                </a:solidFill>
              </a:rPr>
              <a:t>الإنسان من </a:t>
            </a:r>
            <a:r>
              <a:rPr lang="ar-SA" dirty="0">
                <a:solidFill>
                  <a:schemeClr val="tx1">
                    <a:lumMod val="95000"/>
                    <a:lumOff val="5000"/>
                  </a:schemeClr>
                </a:solidFill>
              </a:rPr>
              <a:t>الشواهد الجزئية للحكم الكلي</a:t>
            </a:r>
            <a:r>
              <a:rPr lang="ar-SA" dirty="0" smtClean="0">
                <a:solidFill>
                  <a:schemeClr val="tx1">
                    <a:lumMod val="95000"/>
                    <a:lumOff val="5000"/>
                  </a:schemeClr>
                </a:solidFill>
              </a:rPr>
              <a:t>. مثال :(محمد مات، عمر مات، صالح مات.....</a:t>
            </a:r>
            <a:r>
              <a:rPr lang="ar-SA" dirty="0">
                <a:solidFill>
                  <a:schemeClr val="tx2">
                    <a:lumMod val="50000"/>
                  </a:schemeClr>
                </a:solidFill>
              </a:rPr>
              <a:t> كل هؤلاء أناس، إذًا كل إنسان سيموت</a:t>
            </a:r>
            <a:r>
              <a:rPr lang="ar-SA" dirty="0" smtClean="0">
                <a:solidFill>
                  <a:schemeClr val="tx1">
                    <a:lumMod val="95000"/>
                    <a:lumOff val="5000"/>
                  </a:schemeClr>
                </a:solidFill>
              </a:rPr>
              <a:t> )</a:t>
            </a:r>
          </a:p>
          <a:p>
            <a:pPr marL="0" indent="0">
              <a:buNone/>
              <a:defRPr/>
            </a:pPr>
            <a:r>
              <a:rPr lang="ar-SA" u="sng" dirty="0" smtClean="0">
                <a:solidFill>
                  <a:schemeClr val="accent1"/>
                </a:solidFill>
              </a:rPr>
              <a:t>1- الإستقراء التام: </a:t>
            </a:r>
          </a:p>
          <a:p>
            <a:pPr marL="0" indent="0">
              <a:buNone/>
              <a:defRPr/>
            </a:pPr>
            <a:r>
              <a:rPr lang="ar-SA" dirty="0" smtClean="0">
                <a:solidFill>
                  <a:schemeClr val="tx1">
                    <a:lumMod val="95000"/>
                    <a:lumOff val="5000"/>
                  </a:schemeClr>
                </a:solidFill>
              </a:rPr>
              <a:t>وفيه يفحص الإنسان كل </a:t>
            </a:r>
            <a:r>
              <a:rPr lang="ar-SA" dirty="0">
                <a:solidFill>
                  <a:schemeClr val="tx1">
                    <a:lumMod val="95000"/>
                    <a:lumOff val="5000"/>
                  </a:schemeClr>
                </a:solidFill>
              </a:rPr>
              <a:t>الجزئيات للوصول </a:t>
            </a:r>
            <a:r>
              <a:rPr lang="ar-SA" dirty="0" smtClean="0">
                <a:solidFill>
                  <a:schemeClr val="tx1">
                    <a:lumMod val="95000"/>
                    <a:lumOff val="5000"/>
                  </a:schemeClr>
                </a:solidFill>
              </a:rPr>
              <a:t>إلى نتيجة .</a:t>
            </a:r>
          </a:p>
          <a:p>
            <a:pPr marL="0" indent="0">
              <a:buNone/>
              <a:defRPr/>
            </a:pPr>
            <a:r>
              <a:rPr lang="ar-SA" u="sng" dirty="0" smtClean="0">
                <a:solidFill>
                  <a:schemeClr val="accent1"/>
                </a:solidFill>
              </a:rPr>
              <a:t>2- الاستقراء </a:t>
            </a:r>
            <a:r>
              <a:rPr lang="ar-SA" u="sng" dirty="0">
                <a:solidFill>
                  <a:schemeClr val="accent1"/>
                </a:solidFill>
              </a:rPr>
              <a:t>الناقص:</a:t>
            </a:r>
          </a:p>
          <a:p>
            <a:pPr marL="0" indent="0">
              <a:buNone/>
              <a:defRPr/>
            </a:pPr>
            <a:r>
              <a:rPr lang="ar-SA" dirty="0">
                <a:solidFill>
                  <a:schemeClr val="tx1">
                    <a:lumMod val="95000"/>
                    <a:lumOff val="5000"/>
                  </a:schemeClr>
                </a:solidFill>
              </a:rPr>
              <a:t>وفيه يكتفي الباحث بفحص عينة من الجزئيات لا كلها للانتقال للحكم على الكل. ولكن صدق وصحة الحكم تتوقف على مدى تمثيل العينة للمجتمع </a:t>
            </a:r>
            <a:r>
              <a:rPr lang="ar-SA" dirty="0" smtClean="0">
                <a:solidFill>
                  <a:schemeClr val="tx1">
                    <a:lumMod val="95000"/>
                    <a:lumOff val="5000"/>
                  </a:schemeClr>
                </a:solidFill>
              </a:rPr>
              <a:t>الأصلي، </a:t>
            </a:r>
            <a:r>
              <a:rPr lang="ar-SA" dirty="0">
                <a:solidFill>
                  <a:schemeClr val="tx1">
                    <a:lumMod val="95000"/>
                    <a:lumOff val="5000"/>
                  </a:schemeClr>
                </a:solidFill>
              </a:rPr>
              <a:t>إذا </a:t>
            </a:r>
            <a:r>
              <a:rPr lang="ar-SA" dirty="0" smtClean="0">
                <a:solidFill>
                  <a:schemeClr val="tx1">
                    <a:lumMod val="95000"/>
                    <a:lumOff val="5000"/>
                  </a:schemeClr>
                </a:solidFill>
              </a:rPr>
              <a:t> أن الاستقراء </a:t>
            </a:r>
            <a:r>
              <a:rPr lang="ar-SA" dirty="0">
                <a:solidFill>
                  <a:schemeClr val="tx1">
                    <a:lumMod val="95000"/>
                    <a:lumOff val="5000"/>
                  </a:schemeClr>
                </a:solidFill>
              </a:rPr>
              <a:t>الناقص يقدم معرفة تحتمل الصدق والخطأ فهي استنتاجات</a:t>
            </a:r>
            <a:r>
              <a:rPr lang="ar-SA" dirty="0" smtClean="0">
                <a:solidFill>
                  <a:schemeClr val="tx1">
                    <a:lumMod val="95000"/>
                    <a:lumOff val="5000"/>
                  </a:schemeClr>
                </a:solidFill>
              </a:rPr>
              <a:t>.</a:t>
            </a:r>
          </a:p>
          <a:p>
            <a:pPr algn="ctr"/>
            <a:r>
              <a:rPr lang="ar-SA" b="1" dirty="0">
                <a:solidFill>
                  <a:schemeClr val="tx2">
                    <a:lumMod val="50000"/>
                  </a:schemeClr>
                </a:solidFill>
              </a:rPr>
              <a:t>لماذا نلجأ للاستقراء غير التام أو الناقص؟ </a:t>
            </a:r>
          </a:p>
          <a:p>
            <a:pPr algn="ctr"/>
            <a:r>
              <a:rPr lang="ar-SA" b="1" dirty="0">
                <a:solidFill>
                  <a:schemeClr val="tx2">
                    <a:lumMod val="50000"/>
                  </a:schemeClr>
                </a:solidFill>
              </a:rPr>
              <a:t>وكيف يتم ذلك؟</a:t>
            </a:r>
          </a:p>
          <a:p>
            <a:pPr marL="0" indent="0">
              <a:buNone/>
              <a:defRPr/>
            </a:pPr>
            <a:endParaRPr lang="ar-SA" dirty="0">
              <a:solidFill>
                <a:schemeClr val="tx1">
                  <a:lumMod val="95000"/>
                  <a:lumOff val="5000"/>
                </a:schemeClr>
              </a:solidFill>
            </a:endParaRPr>
          </a:p>
          <a:p>
            <a:endParaRPr lang="ar-SA" dirty="0"/>
          </a:p>
        </p:txBody>
      </p:sp>
    </p:spTree>
    <p:extLst>
      <p:ext uri="{BB962C8B-B14F-4D97-AF65-F5344CB8AC3E}">
        <p14:creationId xmlns:p14="http://schemas.microsoft.com/office/powerpoint/2010/main" val="258692807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72732"/>
            <a:ext cx="10515600" cy="1029564"/>
          </a:xfrm>
          <a:solidFill>
            <a:schemeClr val="bg1">
              <a:lumMod val="85000"/>
            </a:schemeClr>
          </a:solidFill>
        </p:spPr>
        <p:txBody>
          <a:bodyPr>
            <a:normAutofit/>
          </a:bodyPr>
          <a:lstStyle/>
          <a:p>
            <a:pPr algn="ctr"/>
            <a:r>
              <a:rPr lang="ar-SA" dirty="0" smtClean="0"/>
              <a:t>الطريقة العلمية في البحث</a:t>
            </a:r>
            <a:endParaRPr lang="ar-SA" dirty="0"/>
          </a:p>
        </p:txBody>
      </p:sp>
      <p:sp>
        <p:nvSpPr>
          <p:cNvPr id="3" name="Content Placeholder 2"/>
          <p:cNvSpPr>
            <a:spLocks noGrp="1"/>
          </p:cNvSpPr>
          <p:nvPr>
            <p:ph idx="1"/>
          </p:nvPr>
        </p:nvSpPr>
        <p:spPr>
          <a:xfrm>
            <a:off x="618186" y="2434107"/>
            <a:ext cx="10735614" cy="3742856"/>
          </a:xfrm>
        </p:spPr>
        <p:txBody>
          <a:bodyPr>
            <a:normAutofit lnSpcReduction="10000"/>
          </a:bodyPr>
          <a:lstStyle/>
          <a:p>
            <a:pPr marL="0" indent="0">
              <a:buNone/>
            </a:pPr>
            <a:r>
              <a:rPr lang="ar-SA" altLang="ar-SA" sz="2000" dirty="0" smtClean="0">
                <a:solidFill>
                  <a:schemeClr val="tx1">
                    <a:lumMod val="95000"/>
                    <a:lumOff val="5000"/>
                  </a:schemeClr>
                </a:solidFill>
                <a:sym typeface="Wingdings" panose="05000000000000000000" pitchFamily="2" charset="2"/>
              </a:rPr>
              <a:t>تم توثيق المنهج العلمي بنهاية </a:t>
            </a:r>
            <a:r>
              <a:rPr lang="ar-SA" altLang="ar-SA" sz="2000" dirty="0">
                <a:solidFill>
                  <a:schemeClr val="tx1">
                    <a:lumMod val="95000"/>
                    <a:lumOff val="5000"/>
                  </a:schemeClr>
                </a:solidFill>
                <a:sym typeface="Wingdings" panose="05000000000000000000" pitchFamily="2" charset="2"/>
              </a:rPr>
              <a:t>القرن 16 وبداية 17 </a:t>
            </a:r>
            <a:r>
              <a:rPr lang="ar-SA" altLang="ar-SA" sz="2000" dirty="0" smtClean="0">
                <a:solidFill>
                  <a:schemeClr val="tx1">
                    <a:lumMod val="95000"/>
                    <a:lumOff val="5000"/>
                  </a:schemeClr>
                </a:solidFill>
                <a:sym typeface="Wingdings" panose="05000000000000000000" pitchFamily="2" charset="2"/>
              </a:rPr>
              <a:t>على يد فرانسيس </a:t>
            </a:r>
            <a:r>
              <a:rPr lang="ar-SA" altLang="ar-SA" sz="2000" dirty="0">
                <a:solidFill>
                  <a:schemeClr val="tx1">
                    <a:lumMod val="95000"/>
                    <a:lumOff val="5000"/>
                  </a:schemeClr>
                </a:solidFill>
                <a:sym typeface="Wingdings" panose="05000000000000000000" pitchFamily="2" charset="2"/>
              </a:rPr>
              <a:t>بيكون. ك</a:t>
            </a:r>
            <a:r>
              <a:rPr lang="ar-SA" altLang="ar-SA" sz="2000" dirty="0" smtClean="0">
                <a:solidFill>
                  <a:schemeClr val="tx1">
                    <a:lumMod val="95000"/>
                    <a:lumOff val="5000"/>
                  </a:schemeClr>
                </a:solidFill>
                <a:sym typeface="Wingdings" panose="05000000000000000000" pitchFamily="2" charset="2"/>
              </a:rPr>
              <a:t>طريقة علمية للوصول إلى المعرفة العلمية تجمع </a:t>
            </a:r>
            <a:r>
              <a:rPr lang="ar-SA" altLang="ar-SA" sz="2000" dirty="0">
                <a:solidFill>
                  <a:schemeClr val="tx1">
                    <a:lumMod val="95000"/>
                    <a:lumOff val="5000"/>
                  </a:schemeClr>
                </a:solidFill>
                <a:sym typeface="Wingdings" panose="05000000000000000000" pitchFamily="2" charset="2"/>
              </a:rPr>
              <a:t>بين الفكر والملاحظة والاستقراء و القياس</a:t>
            </a:r>
          </a:p>
          <a:p>
            <a:pPr marL="0" indent="0">
              <a:buNone/>
            </a:pPr>
            <a:r>
              <a:rPr lang="ar-SA" altLang="ar-SA" u="sng" dirty="0" smtClean="0">
                <a:solidFill>
                  <a:schemeClr val="tx1">
                    <a:lumMod val="95000"/>
                    <a:lumOff val="5000"/>
                  </a:schemeClr>
                </a:solidFill>
                <a:sym typeface="Wingdings" panose="05000000000000000000" pitchFamily="2" charset="2"/>
              </a:rPr>
              <a:t>خطوات المنهج العلمي كالآتي :</a:t>
            </a:r>
            <a:endParaRPr lang="ar-SA" altLang="ar-SA" u="sng" dirty="0">
              <a:solidFill>
                <a:schemeClr val="tx1">
                  <a:lumMod val="95000"/>
                  <a:lumOff val="5000"/>
                </a:schemeClr>
              </a:solidFill>
              <a:sym typeface="Wingdings" panose="05000000000000000000" pitchFamily="2" charset="2"/>
            </a:endParaRPr>
          </a:p>
          <a:p>
            <a:pPr>
              <a:buFont typeface="Arial" panose="020B0604020202020204" pitchFamily="34" charset="0"/>
              <a:buChar char="•"/>
            </a:pPr>
            <a:r>
              <a:rPr lang="ar-SA" altLang="ar-SA" dirty="0" smtClean="0">
                <a:solidFill>
                  <a:schemeClr val="tx1">
                    <a:lumMod val="95000"/>
                    <a:lumOff val="5000"/>
                  </a:schemeClr>
                </a:solidFill>
                <a:sym typeface="Wingdings" panose="05000000000000000000" pitchFamily="2" charset="2"/>
              </a:rPr>
              <a:t> </a:t>
            </a:r>
            <a:r>
              <a:rPr lang="ar-SA" altLang="ar-SA" dirty="0">
                <a:solidFill>
                  <a:schemeClr val="tx1">
                    <a:lumMod val="95000"/>
                    <a:lumOff val="5000"/>
                  </a:schemeClr>
                </a:solidFill>
                <a:sym typeface="Wingdings" panose="05000000000000000000" pitchFamily="2" charset="2"/>
              </a:rPr>
              <a:t>الشعور </a:t>
            </a:r>
            <a:r>
              <a:rPr lang="ar-SA" altLang="ar-SA" dirty="0" smtClean="0">
                <a:solidFill>
                  <a:schemeClr val="tx1">
                    <a:lumMod val="95000"/>
                    <a:lumOff val="5000"/>
                  </a:schemeClr>
                </a:solidFill>
                <a:sym typeface="Wingdings" panose="05000000000000000000" pitchFamily="2" charset="2"/>
              </a:rPr>
              <a:t>بالمشكلة.</a:t>
            </a:r>
          </a:p>
          <a:p>
            <a:pPr>
              <a:buFont typeface="Arial" panose="020B0604020202020204" pitchFamily="34" charset="0"/>
              <a:buChar char="•"/>
            </a:pPr>
            <a:r>
              <a:rPr lang="ar-SA" altLang="ar-SA" dirty="0" smtClean="0">
                <a:solidFill>
                  <a:schemeClr val="tx1">
                    <a:lumMod val="95000"/>
                    <a:lumOff val="5000"/>
                  </a:schemeClr>
                </a:solidFill>
                <a:sym typeface="Wingdings" panose="05000000000000000000" pitchFamily="2" charset="2"/>
              </a:rPr>
              <a:t>تحديد </a:t>
            </a:r>
            <a:r>
              <a:rPr lang="ar-SA" altLang="ar-SA" dirty="0">
                <a:solidFill>
                  <a:schemeClr val="tx1">
                    <a:lumMod val="95000"/>
                    <a:lumOff val="5000"/>
                  </a:schemeClr>
                </a:solidFill>
                <a:sym typeface="Wingdings" panose="05000000000000000000" pitchFamily="2" charset="2"/>
              </a:rPr>
              <a:t>المشكلة.</a:t>
            </a:r>
          </a:p>
          <a:p>
            <a:pPr>
              <a:buFont typeface="Arial" panose="020B0604020202020204" pitchFamily="34" charset="0"/>
              <a:buChar char="•"/>
            </a:pPr>
            <a:r>
              <a:rPr lang="ar-SA" altLang="ar-SA" dirty="0" smtClean="0">
                <a:solidFill>
                  <a:schemeClr val="tx1">
                    <a:lumMod val="95000"/>
                    <a:lumOff val="5000"/>
                  </a:schemeClr>
                </a:solidFill>
                <a:sym typeface="Wingdings" panose="05000000000000000000" pitchFamily="2" charset="2"/>
              </a:rPr>
              <a:t>وضع فرض الفروض أو حلول مؤقته للمشكلة.</a:t>
            </a:r>
            <a:endParaRPr lang="ar-SA" altLang="ar-SA" dirty="0">
              <a:solidFill>
                <a:schemeClr val="tx1">
                  <a:lumMod val="95000"/>
                  <a:lumOff val="5000"/>
                </a:schemeClr>
              </a:solidFill>
              <a:sym typeface="Wingdings" panose="05000000000000000000" pitchFamily="2" charset="2"/>
            </a:endParaRPr>
          </a:p>
          <a:p>
            <a:pPr>
              <a:buFont typeface="Arial" panose="020B0604020202020204" pitchFamily="34" charset="0"/>
              <a:buChar char="•"/>
            </a:pPr>
            <a:r>
              <a:rPr lang="ar-SA" altLang="ar-SA" dirty="0" smtClean="0">
                <a:solidFill>
                  <a:schemeClr val="tx1">
                    <a:lumMod val="95000"/>
                    <a:lumOff val="5000"/>
                  </a:schemeClr>
                </a:solidFill>
                <a:sym typeface="Wingdings" panose="05000000000000000000" pitchFamily="2" charset="2"/>
              </a:rPr>
              <a:t>استنباط المترتبات على الفروض .</a:t>
            </a:r>
            <a:endParaRPr lang="ar-SA" altLang="ar-SA" dirty="0">
              <a:solidFill>
                <a:schemeClr val="tx1">
                  <a:lumMod val="95000"/>
                  <a:lumOff val="5000"/>
                </a:schemeClr>
              </a:solidFill>
              <a:sym typeface="Wingdings" panose="05000000000000000000" pitchFamily="2" charset="2"/>
            </a:endParaRPr>
          </a:p>
          <a:p>
            <a:pPr>
              <a:buFont typeface="Arial" panose="020B0604020202020204" pitchFamily="34" charset="0"/>
              <a:buChar char="•"/>
            </a:pPr>
            <a:r>
              <a:rPr lang="ar-SA" altLang="ar-SA" dirty="0" smtClean="0">
                <a:solidFill>
                  <a:schemeClr val="tx1">
                    <a:lumMod val="95000"/>
                    <a:lumOff val="5000"/>
                  </a:schemeClr>
                </a:solidFill>
                <a:sym typeface="Wingdings" panose="05000000000000000000" pitchFamily="2" charset="2"/>
              </a:rPr>
              <a:t>اختبار الفروض عملياً وعلمياً.</a:t>
            </a:r>
            <a:endParaRPr lang="ar-SA" altLang="ar-SA" dirty="0">
              <a:solidFill>
                <a:schemeClr val="tx1">
                  <a:lumMod val="95000"/>
                  <a:lumOff val="5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357" y="2796209"/>
            <a:ext cx="3227184" cy="3475801"/>
          </a:xfrm>
          <a:prstGeom prst="rect">
            <a:avLst/>
          </a:prstGeom>
        </p:spPr>
      </p:pic>
    </p:spTree>
    <p:extLst>
      <p:ext uri="{BB962C8B-B14F-4D97-AF65-F5344CB8AC3E}">
        <p14:creationId xmlns:p14="http://schemas.microsoft.com/office/powerpoint/2010/main" val="13332509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95402" y="715617"/>
            <a:ext cx="9601196" cy="967410"/>
          </a:xfrm>
          <a:solidFill>
            <a:schemeClr val="bg1">
              <a:lumMod val="85000"/>
            </a:schemeClr>
          </a:solidFill>
        </p:spPr>
        <p:txBody>
          <a:bodyPr>
            <a:normAutofit fontScale="90000"/>
          </a:bodyPr>
          <a:lstStyle/>
          <a:p>
            <a:r>
              <a:rPr lang="ar-SA" dirty="0">
                <a:ln w="0"/>
                <a:solidFill>
                  <a:schemeClr val="tx1"/>
                </a:solidFill>
                <a:effectLst>
                  <a:outerShdw blurRad="38100" dist="25400" dir="5400000" algn="ctr" rotWithShape="0">
                    <a:srgbClr val="6E747A">
                      <a:alpha val="43000"/>
                    </a:srgbClr>
                  </a:outerShdw>
                </a:effectLst>
              </a:rPr>
              <a:t>شكل </a:t>
            </a:r>
            <a:r>
              <a:rPr lang="ar-SA" dirty="0" smtClean="0">
                <a:ln w="0"/>
                <a:solidFill>
                  <a:schemeClr val="tx1"/>
                </a:solidFill>
                <a:effectLst>
                  <a:outerShdw blurRad="38100" dist="25400" dir="5400000" algn="ctr" rotWithShape="0">
                    <a:srgbClr val="6E747A">
                      <a:alpha val="43000"/>
                    </a:srgbClr>
                  </a:outerShdw>
                </a:effectLst>
              </a:rPr>
              <a:t>يوضح خطوات الطريقة العلمية</a:t>
            </a:r>
            <a:r>
              <a:rPr lang="ar-SA" dirty="0">
                <a:ln w="0"/>
                <a:solidFill>
                  <a:schemeClr val="accent1"/>
                </a:solidFill>
                <a:effectLst>
                  <a:outerShdw blurRad="38100" dist="25400" dir="5400000" algn="ctr" rotWithShape="0">
                    <a:srgbClr val="6E747A">
                      <a:alpha val="43000"/>
                    </a:srgbClr>
                  </a:outerShdw>
                </a:effectLst>
              </a:rPr>
              <a:t/>
            </a:r>
            <a:br>
              <a:rPr lang="ar-SA" dirty="0">
                <a:ln w="0"/>
                <a:solidFill>
                  <a:schemeClr val="accent1"/>
                </a:solidFill>
                <a:effectLst>
                  <a:outerShdw blurRad="38100" dist="25400" dir="5400000" algn="ctr" rotWithShape="0">
                    <a:srgbClr val="6E747A">
                      <a:alpha val="43000"/>
                    </a:srgbClr>
                  </a:outerShdw>
                </a:effectLst>
              </a:rPr>
            </a:br>
            <a:endParaRPr lang="ar-SA" dirty="0"/>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3939749632"/>
              </p:ext>
            </p:extLst>
          </p:nvPr>
        </p:nvGraphicFramePr>
        <p:xfrm>
          <a:off x="1255643" y="1842052"/>
          <a:ext cx="9601200" cy="41346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607115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9845" y="887895"/>
            <a:ext cx="11052312" cy="1126435"/>
          </a:xfrm>
          <a:solidFill>
            <a:schemeClr val="bg1">
              <a:lumMod val="85000"/>
            </a:schemeClr>
          </a:solidFill>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algn="ctr"/>
            <a:r>
              <a:rPr lang="ar-SA" dirty="0" smtClean="0">
                <a:solidFill>
                  <a:schemeClr val="tx1"/>
                </a:solidFill>
              </a:rPr>
              <a:t>افتراضات الطريقة «المنهج » العلمي</a:t>
            </a:r>
            <a:endParaRPr lang="ar-SA" dirty="0">
              <a:solidFill>
                <a:schemeClr val="tx1"/>
              </a:solidFill>
            </a:endParaRPr>
          </a:p>
        </p:txBody>
      </p:sp>
      <p:sp>
        <p:nvSpPr>
          <p:cNvPr id="3" name="Content Placeholder 2"/>
          <p:cNvSpPr>
            <a:spLocks noGrp="1"/>
          </p:cNvSpPr>
          <p:nvPr>
            <p:ph idx="1"/>
          </p:nvPr>
        </p:nvSpPr>
        <p:spPr>
          <a:xfrm>
            <a:off x="566670" y="2451651"/>
            <a:ext cx="10949469" cy="3538331"/>
          </a:xfrm>
          <a:ln>
            <a:solidFill>
              <a:schemeClr val="accent1"/>
            </a:solidFill>
          </a:ln>
        </p:spPr>
        <p:txBody>
          <a:bodyPr>
            <a:normAutofit fontScale="92500" lnSpcReduction="10000"/>
          </a:bodyPr>
          <a:lstStyle/>
          <a:p>
            <a:pPr marL="0" indent="0">
              <a:buNone/>
            </a:pPr>
            <a:r>
              <a:rPr lang="ar-SA" dirty="0"/>
              <a:t> </a:t>
            </a:r>
            <a:r>
              <a:rPr lang="ar-SA" dirty="0" smtClean="0"/>
              <a:t>  أولاً</a:t>
            </a:r>
            <a:r>
              <a:rPr lang="ar-SA" b="1" dirty="0" smtClean="0"/>
              <a:t>: افتراضات (مسلمات)تتعلق بانتظام الطبيعة:</a:t>
            </a:r>
          </a:p>
          <a:p>
            <a:pPr marL="0" indent="0">
              <a:buNone/>
            </a:pPr>
            <a:endParaRPr lang="ar-SA" b="1" dirty="0" smtClean="0"/>
          </a:p>
          <a:p>
            <a:pPr marL="0" indent="0">
              <a:buNone/>
            </a:pPr>
            <a:r>
              <a:rPr lang="ar-SA" dirty="0" smtClean="0">
                <a:solidFill>
                  <a:schemeClr val="tx1">
                    <a:lumMod val="95000"/>
                    <a:lumOff val="5000"/>
                  </a:schemeClr>
                </a:solidFill>
              </a:rPr>
              <a:t>افتراضات  الطبيعة تقوم على أساس </a:t>
            </a:r>
            <a:r>
              <a:rPr lang="ar-SA" dirty="0">
                <a:solidFill>
                  <a:schemeClr val="tx1">
                    <a:lumMod val="95000"/>
                    <a:lumOff val="5000"/>
                  </a:schemeClr>
                </a:solidFill>
              </a:rPr>
              <a:t>أن هناك ثباتا واطرادا فيها آي </a:t>
            </a:r>
            <a:r>
              <a:rPr lang="ar-SA" dirty="0" smtClean="0">
                <a:solidFill>
                  <a:schemeClr val="tx1">
                    <a:lumMod val="95000"/>
                    <a:lumOff val="5000"/>
                  </a:schemeClr>
                </a:solidFill>
              </a:rPr>
              <a:t>أنه يمكن </a:t>
            </a:r>
            <a:r>
              <a:rPr lang="ar-SA" dirty="0">
                <a:solidFill>
                  <a:schemeClr val="tx1">
                    <a:lumMod val="95000"/>
                    <a:lumOff val="5000"/>
                  </a:schemeClr>
                </a:solidFill>
              </a:rPr>
              <a:t>أن يتكرر حدوثها مرات عديدة في ظل الظروف ذاتها ، ويدفع ذلك الأمر الباحث للبحث عن القوانين المتحكمة في الظواهر</a:t>
            </a:r>
            <a:r>
              <a:rPr lang="ar-SA" dirty="0" smtClean="0">
                <a:solidFill>
                  <a:schemeClr val="tx1">
                    <a:lumMod val="95000"/>
                    <a:lumOff val="5000"/>
                  </a:schemeClr>
                </a:solidFill>
              </a:rPr>
              <a:t>.</a:t>
            </a:r>
          </a:p>
          <a:p>
            <a:pPr marL="0" indent="0">
              <a:buNone/>
            </a:pPr>
            <a:endParaRPr lang="ar-SA" dirty="0" smtClean="0">
              <a:solidFill>
                <a:schemeClr val="accent1">
                  <a:lumMod val="75000"/>
                </a:schemeClr>
              </a:solidFill>
            </a:endParaRPr>
          </a:p>
          <a:p>
            <a:pPr marL="0" indent="0">
              <a:buNone/>
            </a:pPr>
            <a:r>
              <a:rPr lang="ar-SA" dirty="0" smtClean="0">
                <a:solidFill>
                  <a:schemeClr val="accent1">
                    <a:lumMod val="75000"/>
                  </a:schemeClr>
                </a:solidFill>
              </a:rPr>
              <a:t>1-مسلمة الثبات</a:t>
            </a:r>
          </a:p>
          <a:p>
            <a:pPr marL="0" indent="0">
              <a:buNone/>
            </a:pPr>
            <a:r>
              <a:rPr lang="ar-SA" dirty="0" smtClean="0">
                <a:solidFill>
                  <a:schemeClr val="accent1">
                    <a:lumMod val="75000"/>
                  </a:schemeClr>
                </a:solidFill>
              </a:rPr>
              <a:t>2-مسلمة الحتمية</a:t>
            </a:r>
          </a:p>
          <a:p>
            <a:pPr marL="0" indent="0">
              <a:buNone/>
            </a:pPr>
            <a:r>
              <a:rPr lang="ar-SA" dirty="0" smtClean="0">
                <a:solidFill>
                  <a:schemeClr val="accent1">
                    <a:lumMod val="75000"/>
                  </a:schemeClr>
                </a:solidFill>
              </a:rPr>
              <a:t>3-مسلمة الأنواع الطبيعية</a:t>
            </a:r>
            <a:endParaRPr lang="ar-SA" dirty="0">
              <a:solidFill>
                <a:schemeClr val="accent1">
                  <a:lumMod val="75000"/>
                </a:schemeClr>
              </a:solidFill>
            </a:endParaRPr>
          </a:p>
        </p:txBody>
      </p:sp>
    </p:spTree>
    <p:extLst>
      <p:ext uri="{BB962C8B-B14F-4D97-AF65-F5344CB8AC3E}">
        <p14:creationId xmlns:p14="http://schemas.microsoft.com/office/powerpoint/2010/main" val="29107183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11368"/>
            <a:ext cx="10515600" cy="1004179"/>
          </a:xfrm>
          <a:solidFill>
            <a:schemeClr val="bg1">
              <a:lumMod val="85000"/>
            </a:schemeClr>
          </a:solidFill>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algn="ctr"/>
            <a:r>
              <a:rPr lang="ar-SA" dirty="0" smtClean="0">
                <a:solidFill>
                  <a:schemeClr val="tx1"/>
                </a:solidFill>
              </a:rPr>
              <a:t>تابع-افتراضات </a:t>
            </a:r>
            <a:r>
              <a:rPr lang="ar-SA" dirty="0">
                <a:solidFill>
                  <a:schemeClr val="tx1"/>
                </a:solidFill>
              </a:rPr>
              <a:t>المنهج العلمي</a:t>
            </a:r>
          </a:p>
        </p:txBody>
      </p:sp>
      <p:sp>
        <p:nvSpPr>
          <p:cNvPr id="3" name="Content Placeholder 2"/>
          <p:cNvSpPr>
            <a:spLocks noGrp="1"/>
          </p:cNvSpPr>
          <p:nvPr>
            <p:ph idx="1"/>
          </p:nvPr>
        </p:nvSpPr>
        <p:spPr>
          <a:xfrm>
            <a:off x="631065" y="2451652"/>
            <a:ext cx="10921284" cy="3725311"/>
          </a:xfrm>
        </p:spPr>
        <p:txBody>
          <a:bodyPr>
            <a:normAutofit/>
          </a:bodyPr>
          <a:lstStyle/>
          <a:p>
            <a:pPr algn="just"/>
            <a:endParaRPr lang="ar-SA" b="1" dirty="0" smtClean="0"/>
          </a:p>
          <a:p>
            <a:pPr marL="0" indent="0" algn="just">
              <a:buNone/>
            </a:pPr>
            <a:r>
              <a:rPr lang="ar-SA" b="1" dirty="0"/>
              <a:t>ث</a:t>
            </a:r>
            <a:r>
              <a:rPr lang="ar-SA" b="1" dirty="0" smtClean="0"/>
              <a:t>انياً:افتراضات </a:t>
            </a:r>
            <a:r>
              <a:rPr lang="ar-SA" b="1" dirty="0"/>
              <a:t>(مسلمات)تتعلق </a:t>
            </a:r>
            <a:r>
              <a:rPr lang="ar-SA" b="1" dirty="0" smtClean="0"/>
              <a:t>بالعمليات </a:t>
            </a:r>
            <a:r>
              <a:rPr lang="ar-SA" b="1" dirty="0"/>
              <a:t>الذهنية أو العقلية</a:t>
            </a:r>
            <a:r>
              <a:rPr lang="ar-SA" b="1" dirty="0" smtClean="0"/>
              <a:t>:</a:t>
            </a:r>
          </a:p>
          <a:p>
            <a:pPr marL="0" indent="0" algn="just">
              <a:buNone/>
            </a:pPr>
            <a:r>
              <a:rPr lang="ar-SA" altLang="ar-SA" dirty="0" smtClean="0">
                <a:solidFill>
                  <a:schemeClr val="tx1"/>
                </a:solidFill>
              </a:rPr>
              <a:t>يُسلم </a:t>
            </a:r>
            <a:r>
              <a:rPr lang="ar-SA" altLang="ar-SA" dirty="0">
                <a:solidFill>
                  <a:schemeClr val="tx1"/>
                </a:solidFill>
              </a:rPr>
              <a:t>العلماء بأن كل شئ بالطبيعة يمكن ملاحظته بالوسائل الحسية فالعلماء يستخدمون العمليات النفسية ( التذكر – التفكير – الإدراك</a:t>
            </a:r>
            <a:r>
              <a:rPr lang="ar-SA" altLang="ar-SA" dirty="0" smtClean="0">
                <a:solidFill>
                  <a:schemeClr val="tx1"/>
                </a:solidFill>
              </a:rPr>
              <a:t>).</a:t>
            </a:r>
            <a:endParaRPr lang="ar-SA" dirty="0">
              <a:solidFill>
                <a:schemeClr val="tx1"/>
              </a:solidFill>
            </a:endParaRPr>
          </a:p>
          <a:p>
            <a:pPr marL="0" indent="0" algn="just">
              <a:buNone/>
            </a:pPr>
            <a:r>
              <a:rPr lang="ar-SA" dirty="0">
                <a:solidFill>
                  <a:schemeClr val="accent1"/>
                </a:solidFill>
              </a:rPr>
              <a:t>1</a:t>
            </a:r>
            <a:r>
              <a:rPr lang="ar-SA" dirty="0" smtClean="0">
                <a:solidFill>
                  <a:schemeClr val="accent1"/>
                </a:solidFill>
              </a:rPr>
              <a:t>- </a:t>
            </a:r>
            <a:r>
              <a:rPr lang="ar-SA" dirty="0">
                <a:solidFill>
                  <a:schemeClr val="accent1"/>
                </a:solidFill>
              </a:rPr>
              <a:t>مسلمة صحة </a:t>
            </a:r>
            <a:r>
              <a:rPr lang="ar-SA" dirty="0" smtClean="0">
                <a:solidFill>
                  <a:schemeClr val="accent1"/>
                </a:solidFill>
              </a:rPr>
              <a:t>الإدراك</a:t>
            </a:r>
            <a:endParaRPr lang="ar-SA" dirty="0">
              <a:solidFill>
                <a:schemeClr val="accent1"/>
              </a:solidFill>
            </a:endParaRPr>
          </a:p>
          <a:p>
            <a:pPr marL="0" indent="0" algn="just">
              <a:buNone/>
            </a:pPr>
            <a:r>
              <a:rPr lang="ar-SA" dirty="0" smtClean="0">
                <a:solidFill>
                  <a:schemeClr val="accent1"/>
                </a:solidFill>
              </a:rPr>
              <a:t>2- </a:t>
            </a:r>
            <a:r>
              <a:rPr lang="ar-SA" dirty="0">
                <a:solidFill>
                  <a:schemeClr val="accent1"/>
                </a:solidFill>
              </a:rPr>
              <a:t>مسلمة صحة التذكر</a:t>
            </a:r>
            <a:r>
              <a:rPr lang="ar-SA" dirty="0" smtClean="0">
                <a:solidFill>
                  <a:schemeClr val="accent1"/>
                </a:solidFill>
              </a:rPr>
              <a:t>.</a:t>
            </a:r>
          </a:p>
          <a:p>
            <a:pPr marL="0" indent="0" algn="just">
              <a:buNone/>
            </a:pPr>
            <a:r>
              <a:rPr lang="ar-SA" dirty="0" smtClean="0">
                <a:solidFill>
                  <a:schemeClr val="accent1"/>
                </a:solidFill>
              </a:rPr>
              <a:t> </a:t>
            </a:r>
            <a:r>
              <a:rPr lang="ar-SA" dirty="0">
                <a:solidFill>
                  <a:schemeClr val="accent4">
                    <a:lumMod val="75000"/>
                  </a:schemeClr>
                </a:solidFill>
              </a:rPr>
              <a:t>3</a:t>
            </a:r>
            <a:r>
              <a:rPr lang="ar-SA" dirty="0" smtClean="0">
                <a:solidFill>
                  <a:schemeClr val="accent1"/>
                </a:solidFill>
              </a:rPr>
              <a:t>- </a:t>
            </a:r>
            <a:r>
              <a:rPr lang="ar-SA" dirty="0">
                <a:solidFill>
                  <a:schemeClr val="accent1"/>
                </a:solidFill>
              </a:rPr>
              <a:t>مسلمة صحة التفكير والإستدلال</a:t>
            </a:r>
            <a:r>
              <a:rPr lang="ar-SA" dirty="0" smtClean="0">
                <a:solidFill>
                  <a:schemeClr val="accent1"/>
                </a:solidFill>
              </a:rPr>
              <a:t>.</a:t>
            </a:r>
          </a:p>
          <a:p>
            <a:pPr marL="0" indent="0">
              <a:buNone/>
            </a:pPr>
            <a:endParaRPr lang="ar-SA" dirty="0"/>
          </a:p>
          <a:p>
            <a:endParaRPr lang="ar-SA" dirty="0"/>
          </a:p>
        </p:txBody>
      </p:sp>
    </p:spTree>
    <p:extLst>
      <p:ext uri="{BB962C8B-B14F-4D97-AF65-F5344CB8AC3E}">
        <p14:creationId xmlns:p14="http://schemas.microsoft.com/office/powerpoint/2010/main" val="22709207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7904" y="982132"/>
            <a:ext cx="7058694" cy="1439096"/>
          </a:xfrm>
          <a:solidFill>
            <a:schemeClr val="bg1">
              <a:lumMod val="85000"/>
            </a:schemeClr>
          </a:solidFill>
        </p:spPr>
        <p:style>
          <a:lnRef idx="2">
            <a:schemeClr val="accent4">
              <a:shade val="50000"/>
            </a:schemeClr>
          </a:lnRef>
          <a:fillRef idx="1">
            <a:schemeClr val="accent4"/>
          </a:fillRef>
          <a:effectRef idx="0">
            <a:schemeClr val="accent4"/>
          </a:effectRef>
          <a:fontRef idx="minor">
            <a:schemeClr val="lt1"/>
          </a:fontRef>
        </p:style>
        <p:txBody>
          <a:bodyPr/>
          <a:lstStyle/>
          <a:p>
            <a:pPr algn="ctr"/>
            <a:r>
              <a:rPr lang="ar-SA" dirty="0" smtClean="0">
                <a:solidFill>
                  <a:schemeClr val="tx1"/>
                </a:solidFill>
              </a:rPr>
              <a:t>تعريف البحث العلمي</a:t>
            </a:r>
            <a:endParaRPr lang="ar-SA" dirty="0">
              <a:solidFill>
                <a:schemeClr val="tx1"/>
              </a:solidFill>
            </a:endParaRPr>
          </a:p>
        </p:txBody>
      </p:sp>
      <p:sp>
        <p:nvSpPr>
          <p:cNvPr id="3" name="Content Placeholder 2"/>
          <p:cNvSpPr>
            <a:spLocks noGrp="1"/>
          </p:cNvSpPr>
          <p:nvPr>
            <p:ph idx="1"/>
          </p:nvPr>
        </p:nvSpPr>
        <p:spPr>
          <a:xfrm>
            <a:off x="579549" y="2421228"/>
            <a:ext cx="10985679" cy="3850783"/>
          </a:xfrm>
        </p:spPr>
        <p:txBody>
          <a:bodyPr>
            <a:normAutofit fontScale="92500" lnSpcReduction="10000"/>
          </a:bodyPr>
          <a:lstStyle/>
          <a:p>
            <a:endParaRPr lang="ar-SA" dirty="0" smtClean="0"/>
          </a:p>
          <a:p>
            <a:pPr marL="0" indent="0" algn="just">
              <a:buNone/>
            </a:pPr>
            <a:r>
              <a:rPr lang="ar-SA" b="1" u="sng" dirty="0" smtClean="0"/>
              <a:t>البحث العلمي: </a:t>
            </a:r>
            <a:r>
              <a:rPr lang="ar-SA" dirty="0" smtClean="0"/>
              <a:t>هو «مجموعة الجهود المنظمة التي يقوم بها الإنسان، مستخدماً الأسلوب العلمي وقواعد الطريقة العلمية- في سعية لزيادة  سيطرته على بيئته واكتشاف ظواهرها وتحديد العلاقات بين الظواهر». من هذا التعريف يتضح أن البحث العلمي:</a:t>
            </a:r>
          </a:p>
          <a:p>
            <a:pPr marL="0" indent="0" algn="just">
              <a:buNone/>
            </a:pPr>
            <a:r>
              <a:rPr lang="ar-SA" dirty="0" smtClean="0"/>
              <a:t>-محاولة منظمة أي انها تتبع أسلوبا أو منهجاً معيناً ولا تعتمد على الطرق غير العلمية مثل الخبرة و السلطة وغيرها.</a:t>
            </a:r>
          </a:p>
          <a:p>
            <a:pPr marL="0" indent="0" algn="just">
              <a:buNone/>
            </a:pPr>
            <a:r>
              <a:rPr lang="ar-SA" dirty="0" smtClean="0"/>
              <a:t>-البحث العلمي يهدف إلى زيادة الحقائق التي يعرفها الإنسان وتوسيع دائرة معارفة </a:t>
            </a:r>
          </a:p>
          <a:p>
            <a:pPr marL="0" indent="0" algn="just">
              <a:buNone/>
            </a:pPr>
            <a:r>
              <a:rPr lang="ar-SA" dirty="0" smtClean="0"/>
              <a:t>-البحث العلمي يختبر المعارف والعلاقات التي يتوصل إليها ولا يعلنها إلا بعد فحصها وتثبيتها والتأكد منها تجريبياً.</a:t>
            </a:r>
          </a:p>
          <a:p>
            <a:pPr marL="0" indent="0" algn="just">
              <a:buNone/>
            </a:pPr>
            <a:r>
              <a:rPr lang="ar-SA" dirty="0" smtClean="0"/>
              <a:t>-البحث العلمي يشمل جميع ميادين الحياة وجمع مشكلاتها ويستخدم في المجالات المهنية والمعرفية والإقتصادية والإجتماعية والتربوية على حد سواء.</a:t>
            </a:r>
          </a:p>
          <a:p>
            <a:pPr marL="0" indent="0" algn="just">
              <a:buNone/>
            </a:pPr>
            <a:endParaRPr lang="ar-SA"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980660"/>
            <a:ext cx="2999704" cy="1440567"/>
          </a:xfrm>
          <a:prstGeom prst="rect">
            <a:avLst/>
          </a:prstGeom>
        </p:spPr>
      </p:pic>
    </p:spTree>
    <p:extLst>
      <p:ext uri="{BB962C8B-B14F-4D97-AF65-F5344CB8AC3E}">
        <p14:creationId xmlns:p14="http://schemas.microsoft.com/office/powerpoint/2010/main" val="23602527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9853" y="982133"/>
            <a:ext cx="10522039" cy="1303866"/>
          </a:xfrm>
        </p:spPr>
        <p:txBody>
          <a:bodyPr>
            <a:normAutofit/>
          </a:bodyPr>
          <a:lstStyle/>
          <a:p>
            <a:pPr algn="ctr"/>
            <a:r>
              <a:rPr lang="ar-SA" sz="6000" dirty="0" smtClean="0"/>
              <a:t>العلـــــم</a:t>
            </a:r>
            <a:endParaRPr lang="ar-SA" sz="6000" dirty="0"/>
          </a:p>
        </p:txBody>
      </p:sp>
      <p:sp>
        <p:nvSpPr>
          <p:cNvPr id="3" name="Content Placeholder 2"/>
          <p:cNvSpPr>
            <a:spLocks noGrp="1"/>
          </p:cNvSpPr>
          <p:nvPr>
            <p:ph idx="1"/>
          </p:nvPr>
        </p:nvSpPr>
        <p:spPr>
          <a:xfrm>
            <a:off x="1295401" y="2556932"/>
            <a:ext cx="9601196" cy="3586290"/>
          </a:xfrm>
        </p:spPr>
        <p:txBody>
          <a:bodyPr>
            <a:normAutofit/>
          </a:bodyPr>
          <a:lstStyle/>
          <a:p>
            <a:pPr marL="0" indent="0">
              <a:buNone/>
            </a:pPr>
            <a:r>
              <a:rPr lang="ar-SA" b="0" dirty="0"/>
              <a:t> </a:t>
            </a:r>
            <a:r>
              <a:rPr lang="ar-SA" b="0" dirty="0" smtClean="0">
                <a:solidFill>
                  <a:schemeClr val="accent1"/>
                </a:solidFill>
              </a:rPr>
              <a:t>-تعريفه:</a:t>
            </a:r>
          </a:p>
          <a:p>
            <a:pPr marL="0" indent="0">
              <a:buNone/>
            </a:pPr>
            <a:r>
              <a:rPr lang="ar-SA" dirty="0"/>
              <a:t>ا</a:t>
            </a:r>
            <a:r>
              <a:rPr lang="ar-SA" b="0" dirty="0" smtClean="0"/>
              <a:t>لعلم هو</a:t>
            </a:r>
            <a:r>
              <a:rPr lang="ar-SA" dirty="0" smtClean="0"/>
              <a:t> «</a:t>
            </a:r>
            <a:r>
              <a:rPr lang="ar-IQ" dirty="0" smtClean="0"/>
              <a:t>تنظيم المعرفة والمعلومات التي تم إيجادها عن طريق البحث وال</a:t>
            </a:r>
            <a:r>
              <a:rPr lang="ar-SA" dirty="0" smtClean="0"/>
              <a:t>منهج العلمي».</a:t>
            </a:r>
          </a:p>
          <a:p>
            <a:pPr marL="0" indent="0">
              <a:buNone/>
            </a:pPr>
            <a:r>
              <a:rPr lang="ar-IQ" dirty="0" smtClean="0"/>
              <a:t>وهذا </a:t>
            </a:r>
            <a:r>
              <a:rPr lang="ar-IQ" dirty="0"/>
              <a:t>التعريف يؤكد على التكامل بين المادة ( المعرفة العلمية ) والطريقة ( البحث العلمي ) أي ينظر إلى العلم بكونه مادة وطريقة . </a:t>
            </a:r>
            <a:endParaRPr lang="ar-SA" dirty="0"/>
          </a:p>
          <a:p>
            <a:pPr marL="0" indent="0">
              <a:buNone/>
            </a:pPr>
            <a:r>
              <a:rPr lang="ar-SA" dirty="0"/>
              <a:t>ا</a:t>
            </a:r>
            <a:r>
              <a:rPr lang="ar-SA" b="0" dirty="0" smtClean="0"/>
              <a:t>لعلم يُقدم لنا نوع </a:t>
            </a:r>
            <a:r>
              <a:rPr lang="ar-SA" b="0" dirty="0"/>
              <a:t>من المعارف تتسم بالوحدة و التكامل و النسقية ،كما يعتمد العلم على مبادئ تميزه عن باقي أنواع المعارف </a:t>
            </a:r>
            <a:r>
              <a:rPr lang="ar-SA" b="0" dirty="0" smtClean="0"/>
              <a:t>الأخرى.</a:t>
            </a:r>
            <a:endParaRPr lang="ar-SA" b="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597" y="711199"/>
            <a:ext cx="3210462" cy="1574799"/>
          </a:xfrm>
          <a:prstGeom prst="rect">
            <a:avLst/>
          </a:prstGeom>
        </p:spPr>
      </p:pic>
      <p:pic>
        <p:nvPicPr>
          <p:cNvPr id="5"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0715" y="711199"/>
            <a:ext cx="3210462" cy="1574799"/>
          </a:xfrm>
          <a:prstGeom prst="rect">
            <a:avLst/>
          </a:prstGeom>
        </p:spPr>
      </p:pic>
    </p:spTree>
    <p:extLst>
      <p:ext uri="{BB962C8B-B14F-4D97-AF65-F5344CB8AC3E}">
        <p14:creationId xmlns:p14="http://schemas.microsoft.com/office/powerpoint/2010/main" val="19129462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9357" y="982133"/>
            <a:ext cx="10933043" cy="965938"/>
          </a:xfrm>
          <a:solidFill>
            <a:schemeClr val="bg1">
              <a:lumMod val="85000"/>
            </a:schemeClr>
          </a:solidFill>
        </p:spPr>
        <p:style>
          <a:lnRef idx="2">
            <a:schemeClr val="accent4">
              <a:shade val="50000"/>
            </a:schemeClr>
          </a:lnRef>
          <a:fillRef idx="1">
            <a:schemeClr val="accent4"/>
          </a:fillRef>
          <a:effectRef idx="0">
            <a:schemeClr val="accent4"/>
          </a:effectRef>
          <a:fontRef idx="minor">
            <a:schemeClr val="lt1"/>
          </a:fontRef>
        </p:style>
        <p:txBody>
          <a:bodyPr/>
          <a:lstStyle/>
          <a:p>
            <a:pPr algn="ctr"/>
            <a:r>
              <a:rPr lang="ar-IQ" dirty="0">
                <a:solidFill>
                  <a:schemeClr val="tx1"/>
                </a:solidFill>
              </a:rPr>
              <a:t>أهداف العلم </a:t>
            </a:r>
            <a:endParaRPr lang="ar-SA" dirty="0">
              <a:solidFill>
                <a:schemeClr val="tx1"/>
              </a:solidFill>
            </a:endParaRPr>
          </a:p>
        </p:txBody>
      </p:sp>
      <p:sp>
        <p:nvSpPr>
          <p:cNvPr id="3" name="Content Placeholder 2"/>
          <p:cNvSpPr>
            <a:spLocks noGrp="1"/>
          </p:cNvSpPr>
          <p:nvPr>
            <p:ph idx="1"/>
          </p:nvPr>
        </p:nvSpPr>
        <p:spPr>
          <a:xfrm>
            <a:off x="636104" y="2408348"/>
            <a:ext cx="10919792" cy="3846677"/>
          </a:xfrm>
        </p:spPr>
        <p:txBody>
          <a:bodyPr>
            <a:normAutofit/>
          </a:bodyPr>
          <a:lstStyle/>
          <a:p>
            <a:pPr marL="0" indent="0">
              <a:buNone/>
            </a:pPr>
            <a:r>
              <a:rPr lang="ar-IQ" b="1" u="sng" dirty="0" smtClean="0"/>
              <a:t>أهداف </a:t>
            </a:r>
            <a:r>
              <a:rPr lang="ar-IQ" b="1" u="sng" dirty="0"/>
              <a:t>العلم : </a:t>
            </a:r>
            <a:endParaRPr lang="en-US" b="1" u="sng" dirty="0"/>
          </a:p>
          <a:p>
            <a:pPr marL="0" indent="0">
              <a:buNone/>
            </a:pPr>
            <a:r>
              <a:rPr lang="en-US" dirty="0" smtClean="0"/>
              <a:t>-</a:t>
            </a:r>
            <a:r>
              <a:rPr lang="ar-IQ" sz="2800" dirty="0" smtClean="0">
                <a:solidFill>
                  <a:schemeClr val="accent1"/>
                </a:solidFill>
              </a:rPr>
              <a:t>ال</a:t>
            </a:r>
            <a:r>
              <a:rPr lang="ar-SA" sz="2800" dirty="0" smtClean="0">
                <a:solidFill>
                  <a:schemeClr val="accent1"/>
                </a:solidFill>
              </a:rPr>
              <a:t>فهم</a:t>
            </a:r>
            <a:r>
              <a:rPr lang="ar-SA" sz="2800" dirty="0" smtClean="0">
                <a:solidFill>
                  <a:schemeClr val="tx1">
                    <a:lumMod val="95000"/>
                    <a:lumOff val="5000"/>
                  </a:schemeClr>
                </a:solidFill>
              </a:rPr>
              <a:t>: يشير فهم الظواهر وتفسيرها إلى تحديد العلاقة فيما بينها كمياً و كيفياً و تحليل العوامل التي أدت إلى حدوثها.</a:t>
            </a:r>
            <a:endParaRPr lang="en-US" sz="2800" dirty="0" smtClean="0">
              <a:solidFill>
                <a:schemeClr val="tx1">
                  <a:lumMod val="95000"/>
                  <a:lumOff val="5000"/>
                </a:schemeClr>
              </a:solidFill>
            </a:endParaRPr>
          </a:p>
          <a:p>
            <a:pPr marL="0" lvl="0" indent="0">
              <a:buNone/>
            </a:pPr>
            <a:r>
              <a:rPr lang="en-US" sz="2800" dirty="0" smtClean="0">
                <a:solidFill>
                  <a:schemeClr val="accent1"/>
                </a:solidFill>
              </a:rPr>
              <a:t>-</a:t>
            </a:r>
            <a:r>
              <a:rPr lang="en-US" sz="2800" dirty="0" smtClean="0"/>
              <a:t>-</a:t>
            </a:r>
            <a:r>
              <a:rPr lang="ar-IQ" sz="2800" dirty="0" smtClean="0">
                <a:solidFill>
                  <a:schemeClr val="accent1"/>
                </a:solidFill>
              </a:rPr>
              <a:t>التنبوء</a:t>
            </a:r>
            <a:r>
              <a:rPr lang="ar-SA" sz="2800" dirty="0" smtClean="0">
                <a:solidFill>
                  <a:schemeClr val="tx1"/>
                </a:solidFill>
              </a:rPr>
              <a:t>:عملية الإستنتاج التي يقوم بها الباحث بناء على معرفته السابقة بظاهرة معينة ، وهذا الإستنتاج لا يعتبر صحيحاً إلا اذا استطاع اثبات صحته تجريبياً.</a:t>
            </a:r>
            <a:r>
              <a:rPr lang="ar-SA" sz="2800" dirty="0" smtClean="0"/>
              <a:t> </a:t>
            </a:r>
            <a:endParaRPr lang="en-US" sz="2800" dirty="0"/>
          </a:p>
          <a:p>
            <a:pPr marL="0" indent="0">
              <a:buNone/>
            </a:pPr>
            <a:r>
              <a:rPr lang="en-US" sz="2800" dirty="0" smtClean="0"/>
              <a:t>-</a:t>
            </a:r>
            <a:r>
              <a:rPr lang="ar-IQ" sz="2800" dirty="0" smtClean="0">
                <a:solidFill>
                  <a:schemeClr val="accent1"/>
                </a:solidFill>
              </a:rPr>
              <a:t>التحكم</a:t>
            </a:r>
            <a:r>
              <a:rPr lang="ar-SA" sz="2800" dirty="0" smtClean="0">
                <a:solidFill>
                  <a:schemeClr val="accent1"/>
                </a:solidFill>
              </a:rPr>
              <a:t>:</a:t>
            </a:r>
            <a:r>
              <a:rPr lang="ar-SA" sz="2800" dirty="0" smtClean="0"/>
              <a:t>ضبط الظروف والعوامل التي تؤدي إلى حدوث ظاهرة ما بحيث يتمكن الباحث من التحكم بها ويجعل عدم حدوثها أو حدوثها أمراً محتملاً.</a:t>
            </a:r>
            <a:endParaRPr lang="ar-SA" sz="2800" dirty="0"/>
          </a:p>
        </p:txBody>
      </p:sp>
    </p:spTree>
    <p:extLst>
      <p:ext uri="{BB962C8B-B14F-4D97-AF65-F5344CB8AC3E}">
        <p14:creationId xmlns:p14="http://schemas.microsoft.com/office/powerpoint/2010/main" val="32385076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2365" y="982132"/>
            <a:ext cx="10866783" cy="952685"/>
          </a:xfrm>
          <a:solidFill>
            <a:schemeClr val="bg1">
              <a:lumMod val="85000"/>
            </a:schemeClr>
          </a:solidFill>
        </p:spPr>
        <p:txBody>
          <a:bodyPr/>
          <a:lstStyle/>
          <a:p>
            <a:r>
              <a:rPr lang="ar-SA" dirty="0" smtClean="0"/>
              <a:t>مفردات المحاضرة</a:t>
            </a:r>
            <a:endParaRPr lang="ar-SA" dirty="0"/>
          </a:p>
        </p:txBody>
      </p:sp>
      <p:sp>
        <p:nvSpPr>
          <p:cNvPr id="3" name="Content Placeholder 2"/>
          <p:cNvSpPr>
            <a:spLocks noGrp="1"/>
          </p:cNvSpPr>
          <p:nvPr>
            <p:ph idx="1"/>
          </p:nvPr>
        </p:nvSpPr>
        <p:spPr/>
        <p:txBody>
          <a:bodyPr/>
          <a:lstStyle/>
          <a:p>
            <a:pPr marL="0" indent="0">
              <a:buNone/>
            </a:pPr>
            <a:r>
              <a:rPr lang="ar-SA" b="1" dirty="0" smtClean="0"/>
              <a:t>تسلسل الموضوعات كالاتي:</a:t>
            </a:r>
          </a:p>
          <a:p>
            <a:pPr marL="0" indent="0">
              <a:buNone/>
            </a:pPr>
            <a:endParaRPr lang="ar-SA" dirty="0" smtClean="0"/>
          </a:p>
          <a:p>
            <a:r>
              <a:rPr lang="ar-SA" dirty="0" smtClean="0"/>
              <a:t>طرق الحصول على المعرفة.</a:t>
            </a:r>
          </a:p>
          <a:p>
            <a:r>
              <a:rPr lang="ar-SA" dirty="0" smtClean="0"/>
              <a:t>العلم و أهدافة.</a:t>
            </a:r>
          </a:p>
          <a:p>
            <a:r>
              <a:rPr lang="ar-SA" dirty="0" smtClean="0"/>
              <a:t>لماذا ندرس مناهج البحث العلمي.</a:t>
            </a:r>
            <a:endParaRPr lang="ar-SA" dirty="0"/>
          </a:p>
        </p:txBody>
      </p:sp>
    </p:spTree>
    <p:extLst>
      <p:ext uri="{BB962C8B-B14F-4D97-AF65-F5344CB8AC3E}">
        <p14:creationId xmlns:p14="http://schemas.microsoft.com/office/powerpoint/2010/main" val="35233422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6091" y="669700"/>
            <a:ext cx="6897710" cy="991675"/>
          </a:xfrm>
          <a:solidFill>
            <a:schemeClr val="bg1">
              <a:lumMod val="85000"/>
            </a:schemeClr>
          </a:solidFill>
          <a:ln/>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algn="ctr"/>
            <a:r>
              <a:rPr lang="ar-SA" dirty="0">
                <a:solidFill>
                  <a:schemeClr val="tx1"/>
                </a:solidFill>
              </a:rPr>
              <a:t>ا</a:t>
            </a:r>
            <a:r>
              <a:rPr lang="ar-SA" dirty="0" smtClean="0">
                <a:solidFill>
                  <a:schemeClr val="tx1"/>
                </a:solidFill>
              </a:rPr>
              <a:t>لإتجاهات</a:t>
            </a:r>
            <a:r>
              <a:rPr lang="ar-SA" dirty="0" smtClean="0"/>
              <a:t> </a:t>
            </a:r>
            <a:r>
              <a:rPr lang="ar-SA" dirty="0" smtClean="0">
                <a:solidFill>
                  <a:schemeClr val="tx1"/>
                </a:solidFill>
              </a:rPr>
              <a:t>العلمية</a:t>
            </a:r>
            <a:endParaRPr lang="ar-SA" dirty="0">
              <a:solidFill>
                <a:schemeClr val="tx1"/>
              </a:solidFill>
            </a:endParaRPr>
          </a:p>
        </p:txBody>
      </p:sp>
      <p:sp>
        <p:nvSpPr>
          <p:cNvPr id="3" name="Content Placeholder 2"/>
          <p:cNvSpPr>
            <a:spLocks noGrp="1"/>
          </p:cNvSpPr>
          <p:nvPr>
            <p:ph idx="1"/>
          </p:nvPr>
        </p:nvSpPr>
        <p:spPr>
          <a:xfrm>
            <a:off x="631065" y="2425148"/>
            <a:ext cx="10885074" cy="3751816"/>
          </a:xfrm>
        </p:spPr>
        <p:txBody>
          <a:bodyPr>
            <a:normAutofit fontScale="92500" lnSpcReduction="20000"/>
          </a:bodyPr>
          <a:lstStyle/>
          <a:p>
            <a:pPr marL="0" indent="0">
              <a:buNone/>
            </a:pPr>
            <a:r>
              <a:rPr lang="ar-SA" altLang="ar-SA" u="sng" dirty="0" smtClean="0">
                <a:solidFill>
                  <a:schemeClr val="accent2">
                    <a:lumMod val="75000"/>
                  </a:schemeClr>
                </a:solidFill>
                <a:sym typeface="Wingdings" panose="05000000000000000000" pitchFamily="2" charset="2"/>
              </a:rPr>
              <a:t>من </a:t>
            </a:r>
            <a:r>
              <a:rPr lang="ar-SA" altLang="ar-SA" u="sng" dirty="0">
                <a:solidFill>
                  <a:schemeClr val="accent2">
                    <a:lumMod val="75000"/>
                  </a:schemeClr>
                </a:solidFill>
                <a:sym typeface="Wingdings" panose="05000000000000000000" pitchFamily="2" charset="2"/>
              </a:rPr>
              <a:t>أهم </a:t>
            </a:r>
            <a:r>
              <a:rPr lang="ar-SA" altLang="ar-SA" u="sng" dirty="0" smtClean="0">
                <a:solidFill>
                  <a:schemeClr val="accent2">
                    <a:lumMod val="75000"/>
                  </a:schemeClr>
                </a:solidFill>
                <a:sym typeface="Wingdings" panose="05000000000000000000" pitchFamily="2" charset="2"/>
              </a:rPr>
              <a:t>خصائص الباحث الجيد </a:t>
            </a:r>
            <a:r>
              <a:rPr lang="ar-SA" altLang="ar-SA" u="sng" dirty="0">
                <a:solidFill>
                  <a:schemeClr val="accent2">
                    <a:lumMod val="75000"/>
                  </a:schemeClr>
                </a:solidFill>
                <a:sym typeface="Wingdings" panose="05000000000000000000" pitchFamily="2" charset="2"/>
              </a:rPr>
              <a:t>تمسكه بالاتجاهات العلمية ومنها: </a:t>
            </a:r>
            <a:endParaRPr lang="ar-SA" altLang="ar-SA" u="sng" dirty="0" smtClean="0">
              <a:solidFill>
                <a:schemeClr val="accent2">
                  <a:lumMod val="75000"/>
                </a:schemeClr>
              </a:solidFill>
              <a:sym typeface="Wingdings" panose="05000000000000000000" pitchFamily="2" charset="2"/>
            </a:endParaRPr>
          </a:p>
          <a:p>
            <a:pPr marL="0" indent="0">
              <a:buNone/>
            </a:pPr>
            <a:endParaRPr lang="ar-SA" altLang="ar-SA" u="sng" dirty="0">
              <a:solidFill>
                <a:schemeClr val="accent2">
                  <a:lumMod val="75000"/>
                </a:schemeClr>
              </a:solidFill>
              <a:sym typeface="Wingdings" panose="05000000000000000000" pitchFamily="2" charset="2"/>
            </a:endParaRPr>
          </a:p>
          <a:p>
            <a:pPr marL="0" indent="0">
              <a:buNone/>
            </a:pPr>
            <a:r>
              <a:rPr lang="ar-SA" altLang="ar-SA" dirty="0">
                <a:solidFill>
                  <a:schemeClr val="accent3"/>
                </a:solidFill>
                <a:sym typeface="Wingdings" panose="05000000000000000000" pitchFamily="2" charset="2"/>
              </a:rPr>
              <a:t>1</a:t>
            </a:r>
            <a:r>
              <a:rPr lang="ar-SA" altLang="ar-SA" dirty="0" smtClean="0">
                <a:solidFill>
                  <a:schemeClr val="accent3"/>
                </a:solidFill>
                <a:sym typeface="Wingdings" panose="05000000000000000000" pitchFamily="2" charset="2"/>
              </a:rPr>
              <a:t>- </a:t>
            </a:r>
            <a:r>
              <a:rPr lang="ar-SA" altLang="ar-SA" dirty="0">
                <a:solidFill>
                  <a:schemeClr val="accent3"/>
                </a:solidFill>
                <a:sym typeface="Wingdings" panose="05000000000000000000" pitchFamily="2" charset="2"/>
              </a:rPr>
              <a:t>الثقة بالعلم والبحث العلمي.</a:t>
            </a:r>
          </a:p>
          <a:p>
            <a:pPr marL="0" indent="0">
              <a:buNone/>
            </a:pPr>
            <a:r>
              <a:rPr lang="ar-SA" altLang="ar-SA" dirty="0">
                <a:solidFill>
                  <a:schemeClr val="tx1"/>
                </a:solidFill>
                <a:sym typeface="Wingdings" panose="05000000000000000000" pitchFamily="2" charset="2"/>
              </a:rPr>
              <a:t>ودورهما في حل المشكلات والوصول للحقائق وتحسين أساليب الحياة.</a:t>
            </a:r>
          </a:p>
          <a:p>
            <a:pPr marL="0" indent="0">
              <a:buNone/>
            </a:pPr>
            <a:r>
              <a:rPr lang="ar-SA" altLang="ar-SA" dirty="0">
                <a:solidFill>
                  <a:schemeClr val="accent3"/>
                </a:solidFill>
                <a:sym typeface="Wingdings" panose="05000000000000000000" pitchFamily="2" charset="2"/>
              </a:rPr>
              <a:t>2</a:t>
            </a:r>
            <a:r>
              <a:rPr lang="ar-SA" altLang="ar-SA" dirty="0" smtClean="0">
                <a:solidFill>
                  <a:schemeClr val="accent3"/>
                </a:solidFill>
                <a:sym typeface="Wingdings" panose="05000000000000000000" pitchFamily="2" charset="2"/>
              </a:rPr>
              <a:t>- </a:t>
            </a:r>
            <a:r>
              <a:rPr lang="ar-SA" altLang="ar-SA" dirty="0">
                <a:solidFill>
                  <a:schemeClr val="accent3"/>
                </a:solidFill>
                <a:sym typeface="Wingdings" panose="05000000000000000000" pitchFamily="2" charset="2"/>
              </a:rPr>
              <a:t>الايمان بقيمة التعلم </a:t>
            </a:r>
            <a:r>
              <a:rPr lang="ar-SA" altLang="ar-SA" dirty="0" smtClean="0">
                <a:solidFill>
                  <a:schemeClr val="accent3"/>
                </a:solidFill>
                <a:sym typeface="Wingdings" panose="05000000000000000000" pitchFamily="2" charset="2"/>
              </a:rPr>
              <a:t>المستمر:</a:t>
            </a:r>
          </a:p>
          <a:p>
            <a:pPr marL="0" indent="0">
              <a:buNone/>
            </a:pPr>
            <a:r>
              <a:rPr lang="ar-SA" altLang="ar-SA" dirty="0" smtClean="0">
                <a:solidFill>
                  <a:schemeClr val="tx1"/>
                </a:solidFill>
                <a:sym typeface="Wingdings" panose="05000000000000000000" pitchFamily="2" charset="2"/>
              </a:rPr>
              <a:t>الظواهر </a:t>
            </a:r>
            <a:r>
              <a:rPr lang="ar-SA" altLang="ar-SA" dirty="0">
                <a:solidFill>
                  <a:schemeClr val="tx1"/>
                </a:solidFill>
                <a:sym typeface="Wingdings" panose="05000000000000000000" pitchFamily="2" charset="2"/>
              </a:rPr>
              <a:t>الطبيعية والاجتماعية والاقتصادية في تغير دائم ، فيجب ألا يصل لدرجة الاكتفاء العلمي بل الاستمرارية في الدراسة لمتابعة تطور المشكلات.</a:t>
            </a:r>
          </a:p>
          <a:p>
            <a:pPr marL="0" indent="0">
              <a:buNone/>
            </a:pPr>
            <a:r>
              <a:rPr lang="ar-SA" altLang="ar-SA" u="sng" dirty="0">
                <a:solidFill>
                  <a:schemeClr val="accent3"/>
                </a:solidFill>
                <a:sym typeface="Wingdings" panose="05000000000000000000" pitchFamily="2" charset="2"/>
              </a:rPr>
              <a:t>3</a:t>
            </a:r>
            <a:r>
              <a:rPr lang="ar-SA" altLang="ar-SA" u="sng" dirty="0" smtClean="0">
                <a:solidFill>
                  <a:schemeClr val="accent3"/>
                </a:solidFill>
                <a:sym typeface="Wingdings" panose="05000000000000000000" pitchFamily="2" charset="2"/>
              </a:rPr>
              <a:t>- </a:t>
            </a:r>
            <a:r>
              <a:rPr lang="ar-SA" altLang="ar-SA" u="sng" dirty="0">
                <a:solidFill>
                  <a:schemeClr val="accent3"/>
                </a:solidFill>
                <a:sym typeface="Wingdings" panose="05000000000000000000" pitchFamily="2" charset="2"/>
              </a:rPr>
              <a:t>الانفتاح العقلي</a:t>
            </a:r>
            <a:r>
              <a:rPr lang="ar-SA" altLang="ar-SA" u="sng" dirty="0" smtClean="0">
                <a:solidFill>
                  <a:schemeClr val="accent3"/>
                </a:solidFill>
                <a:sym typeface="Wingdings" panose="05000000000000000000" pitchFamily="2" charset="2"/>
              </a:rPr>
              <a:t>:</a:t>
            </a:r>
          </a:p>
          <a:p>
            <a:pPr marL="0" indent="0">
              <a:buNone/>
            </a:pPr>
            <a:r>
              <a:rPr lang="ar-SA" altLang="ar-SA" dirty="0" smtClean="0">
                <a:solidFill>
                  <a:schemeClr val="tx1"/>
                </a:solidFill>
                <a:sym typeface="Wingdings" panose="05000000000000000000" pitchFamily="2" charset="2"/>
              </a:rPr>
              <a:t>يجب</a:t>
            </a:r>
            <a:r>
              <a:rPr lang="ar-SA" altLang="ar-SA" dirty="0" smtClean="0">
                <a:solidFill>
                  <a:schemeClr val="accent3"/>
                </a:solidFill>
                <a:sym typeface="Wingdings" panose="05000000000000000000" pitchFamily="2" charset="2"/>
              </a:rPr>
              <a:t> </a:t>
            </a:r>
            <a:r>
              <a:rPr lang="ar-SA" altLang="ar-SA" dirty="0">
                <a:solidFill>
                  <a:schemeClr val="tx1"/>
                </a:solidFill>
                <a:sym typeface="Wingdings" panose="05000000000000000000" pitchFamily="2" charset="2"/>
              </a:rPr>
              <a:t>على الباحث ألا يتسم بالجمود والتعصب والتحيز ، فيجب أن يكون قابل لتغيير موقفه على ضوء المستجد من الشواهد</a:t>
            </a:r>
            <a:endParaRPr lang="ar-SA" altLang="ar-SA" dirty="0">
              <a:solidFill>
                <a:schemeClr val="tx1"/>
              </a:solidFill>
            </a:endParaRPr>
          </a:p>
          <a:p>
            <a:endParaRPr lang="ar-S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065" y="689113"/>
            <a:ext cx="3825025" cy="1007165"/>
          </a:xfrm>
          <a:prstGeom prst="rect">
            <a:avLst/>
          </a:prstGeom>
        </p:spPr>
      </p:pic>
    </p:spTree>
    <p:extLst>
      <p:ext uri="{BB962C8B-B14F-4D97-AF65-F5344CB8AC3E}">
        <p14:creationId xmlns:p14="http://schemas.microsoft.com/office/powerpoint/2010/main" val="38048193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9357" y="636104"/>
            <a:ext cx="10906539" cy="1154058"/>
          </a:xfrm>
          <a:solidFill>
            <a:schemeClr val="bg1">
              <a:lumMod val="85000"/>
            </a:schemeClr>
          </a:solidFill>
        </p:spPr>
        <p:style>
          <a:lnRef idx="2">
            <a:schemeClr val="accent4">
              <a:shade val="50000"/>
            </a:schemeClr>
          </a:lnRef>
          <a:fillRef idx="1">
            <a:schemeClr val="accent4"/>
          </a:fillRef>
          <a:effectRef idx="0">
            <a:schemeClr val="accent4"/>
          </a:effectRef>
          <a:fontRef idx="minor">
            <a:schemeClr val="lt1"/>
          </a:fontRef>
        </p:style>
        <p:txBody>
          <a:bodyPr/>
          <a:lstStyle/>
          <a:p>
            <a:pPr algn="ctr"/>
            <a:r>
              <a:rPr lang="ar-SA" dirty="0" smtClean="0">
                <a:solidFill>
                  <a:schemeClr val="tx1"/>
                </a:solidFill>
              </a:rPr>
              <a:t>الإتجاهات العلمية</a:t>
            </a:r>
            <a:endParaRPr lang="ar-SA" dirty="0">
              <a:solidFill>
                <a:schemeClr val="tx1"/>
              </a:solidFill>
            </a:endParaRPr>
          </a:p>
        </p:txBody>
      </p:sp>
      <p:sp>
        <p:nvSpPr>
          <p:cNvPr id="3" name="Content Placeholder 2"/>
          <p:cNvSpPr>
            <a:spLocks noGrp="1"/>
          </p:cNvSpPr>
          <p:nvPr>
            <p:ph idx="1"/>
          </p:nvPr>
        </p:nvSpPr>
        <p:spPr>
          <a:xfrm>
            <a:off x="643944" y="1775791"/>
            <a:ext cx="10805934" cy="4401172"/>
          </a:xfrm>
        </p:spPr>
        <p:txBody>
          <a:bodyPr>
            <a:normAutofit fontScale="85000" lnSpcReduction="20000"/>
          </a:bodyPr>
          <a:lstStyle/>
          <a:p>
            <a:pPr marL="0" indent="0">
              <a:buNone/>
            </a:pPr>
            <a:r>
              <a:rPr lang="ar-SA" altLang="ar-SA" u="sng" dirty="0" smtClean="0">
                <a:solidFill>
                  <a:schemeClr val="accent2">
                    <a:lumMod val="75000"/>
                  </a:schemeClr>
                </a:solidFill>
                <a:sym typeface="Wingdings" panose="05000000000000000000" pitchFamily="2" charset="2"/>
              </a:rPr>
              <a:t>4-البعد </a:t>
            </a:r>
            <a:r>
              <a:rPr lang="ar-SA" altLang="ar-SA" u="sng" dirty="0">
                <a:solidFill>
                  <a:schemeClr val="accent2">
                    <a:lumMod val="75000"/>
                  </a:schemeClr>
                </a:solidFill>
                <a:sym typeface="Wingdings" panose="05000000000000000000" pitchFamily="2" charset="2"/>
              </a:rPr>
              <a:t>عن الجدل:</a:t>
            </a:r>
          </a:p>
          <a:p>
            <a:pPr marL="0" indent="0">
              <a:buNone/>
            </a:pPr>
            <a:r>
              <a:rPr lang="ar-SA" altLang="ar-SA" dirty="0">
                <a:solidFill>
                  <a:schemeClr val="tx1"/>
                </a:solidFill>
                <a:sym typeface="Wingdings" panose="05000000000000000000" pitchFamily="2" charset="2"/>
              </a:rPr>
              <a:t>يجب ألا يجادل لأن المجادلة تعصب  مسبق لفكرة ما من خلال ما يعتقده ، ولكن الباحث يجب أن يعتمد على البرهان والملاحظة والقياس فالباحث لا خصم له.</a:t>
            </a:r>
          </a:p>
          <a:p>
            <a:pPr marL="0" indent="0">
              <a:buNone/>
            </a:pPr>
            <a:r>
              <a:rPr lang="ar-SA" altLang="ar-SA" u="sng" dirty="0">
                <a:solidFill>
                  <a:schemeClr val="accent2">
                    <a:lumMod val="75000"/>
                  </a:schemeClr>
                </a:solidFill>
                <a:sym typeface="Wingdings" panose="05000000000000000000" pitchFamily="2" charset="2"/>
              </a:rPr>
              <a:t>5</a:t>
            </a:r>
            <a:r>
              <a:rPr lang="ar-SA" altLang="ar-SA" u="sng" dirty="0" smtClean="0">
                <a:solidFill>
                  <a:schemeClr val="accent2">
                    <a:lumMod val="75000"/>
                  </a:schemeClr>
                </a:solidFill>
                <a:sym typeface="Wingdings" panose="05000000000000000000" pitchFamily="2" charset="2"/>
              </a:rPr>
              <a:t>- </a:t>
            </a:r>
            <a:r>
              <a:rPr lang="ar-SA" altLang="ar-SA" u="sng" dirty="0">
                <a:solidFill>
                  <a:schemeClr val="accent2">
                    <a:lumMod val="75000"/>
                  </a:schemeClr>
                </a:solidFill>
                <a:sym typeface="Wingdings" panose="05000000000000000000" pitchFamily="2" charset="2"/>
              </a:rPr>
              <a:t>تقبل الحقائق:</a:t>
            </a:r>
          </a:p>
          <a:p>
            <a:pPr marL="0" indent="0">
              <a:buNone/>
            </a:pPr>
            <a:r>
              <a:rPr lang="ar-SA" altLang="ar-SA" dirty="0">
                <a:solidFill>
                  <a:schemeClr val="tx1"/>
                </a:solidFill>
                <a:sym typeface="Wingdings" panose="05000000000000000000" pitchFamily="2" charset="2"/>
              </a:rPr>
              <a:t>تقبل الحقائق على ضوء الشواهد والأدلة والبراهين.</a:t>
            </a:r>
            <a:r>
              <a:rPr lang="ar-SA" altLang="ar-SA" dirty="0">
                <a:solidFill>
                  <a:srgbClr val="0070C0"/>
                </a:solidFill>
                <a:sym typeface="Wingdings" panose="05000000000000000000" pitchFamily="2" charset="2"/>
              </a:rPr>
              <a:t> </a:t>
            </a:r>
          </a:p>
          <a:p>
            <a:pPr marL="0" indent="0">
              <a:buNone/>
            </a:pPr>
            <a:r>
              <a:rPr lang="ar-SA" altLang="ar-SA" u="sng" dirty="0">
                <a:solidFill>
                  <a:schemeClr val="accent2">
                    <a:lumMod val="75000"/>
                  </a:schemeClr>
                </a:solidFill>
                <a:sym typeface="Wingdings" panose="05000000000000000000" pitchFamily="2" charset="2"/>
              </a:rPr>
              <a:t>6</a:t>
            </a:r>
            <a:r>
              <a:rPr lang="ar-SA" altLang="ar-SA" u="sng" dirty="0" smtClean="0">
                <a:solidFill>
                  <a:schemeClr val="accent2">
                    <a:lumMod val="75000"/>
                  </a:schemeClr>
                </a:solidFill>
                <a:sym typeface="Wingdings" panose="05000000000000000000" pitchFamily="2" charset="2"/>
              </a:rPr>
              <a:t>- </a:t>
            </a:r>
            <a:r>
              <a:rPr lang="ar-SA" altLang="ar-SA" u="sng" dirty="0">
                <a:solidFill>
                  <a:schemeClr val="accent2">
                    <a:lumMod val="75000"/>
                  </a:schemeClr>
                </a:solidFill>
                <a:sym typeface="Wingdings" panose="05000000000000000000" pitchFamily="2" charset="2"/>
              </a:rPr>
              <a:t>الأمانة والدقة : </a:t>
            </a:r>
          </a:p>
          <a:p>
            <a:pPr marL="0" indent="0">
              <a:buNone/>
            </a:pPr>
            <a:r>
              <a:rPr lang="ar-SA" altLang="ar-SA" dirty="0">
                <a:solidFill>
                  <a:schemeClr val="tx1"/>
                </a:solidFill>
                <a:sym typeface="Wingdings" panose="05000000000000000000" pitchFamily="2" charset="2"/>
              </a:rPr>
              <a:t>ي</a:t>
            </a:r>
            <a:r>
              <a:rPr lang="ar-SA" altLang="ar-SA" dirty="0" smtClean="0">
                <a:solidFill>
                  <a:schemeClr val="tx1"/>
                </a:solidFill>
                <a:sym typeface="Wingdings" panose="05000000000000000000" pitchFamily="2" charset="2"/>
              </a:rPr>
              <a:t>عتمد </a:t>
            </a:r>
            <a:r>
              <a:rPr lang="ar-SA" altLang="ar-SA" dirty="0">
                <a:solidFill>
                  <a:schemeClr val="tx1"/>
                </a:solidFill>
                <a:sym typeface="Wingdings" panose="05000000000000000000" pitchFamily="2" charset="2"/>
              </a:rPr>
              <a:t>على القياس والتسجيل والملاحظة الدقيقة وليس على ما يعتقد أو يرغب </a:t>
            </a:r>
            <a:r>
              <a:rPr lang="ar-SA" altLang="ar-SA" dirty="0">
                <a:solidFill>
                  <a:srgbClr val="4E73DA"/>
                </a:solidFill>
                <a:sym typeface="Wingdings" panose="05000000000000000000" pitchFamily="2" charset="2"/>
              </a:rPr>
              <a:t>.</a:t>
            </a:r>
          </a:p>
          <a:p>
            <a:pPr marL="0" indent="0">
              <a:buNone/>
            </a:pPr>
            <a:r>
              <a:rPr lang="ar-SA" altLang="ar-SA" u="sng" dirty="0">
                <a:solidFill>
                  <a:schemeClr val="accent2">
                    <a:lumMod val="75000"/>
                  </a:schemeClr>
                </a:solidFill>
                <a:sym typeface="Wingdings" panose="05000000000000000000" pitchFamily="2" charset="2"/>
              </a:rPr>
              <a:t>7</a:t>
            </a:r>
            <a:r>
              <a:rPr lang="ar-SA" altLang="ar-SA" u="sng" dirty="0" smtClean="0">
                <a:solidFill>
                  <a:schemeClr val="accent2">
                    <a:lumMod val="75000"/>
                  </a:schemeClr>
                </a:solidFill>
                <a:sym typeface="Wingdings" panose="05000000000000000000" pitchFamily="2" charset="2"/>
              </a:rPr>
              <a:t>- </a:t>
            </a:r>
            <a:r>
              <a:rPr lang="ar-SA" altLang="ar-SA" u="sng" dirty="0">
                <a:solidFill>
                  <a:schemeClr val="accent2">
                    <a:lumMod val="75000"/>
                  </a:schemeClr>
                </a:solidFill>
                <a:sym typeface="Wingdings" panose="05000000000000000000" pitchFamily="2" charset="2"/>
              </a:rPr>
              <a:t>التأني والابتعاد عن التسرع والإدعاء</a:t>
            </a:r>
            <a:r>
              <a:rPr lang="ar-SA" altLang="ar-SA" dirty="0">
                <a:solidFill>
                  <a:schemeClr val="accent2">
                    <a:lumMod val="75000"/>
                  </a:schemeClr>
                </a:solidFill>
                <a:sym typeface="Wingdings" panose="05000000000000000000" pitchFamily="2" charset="2"/>
              </a:rPr>
              <a:t>.</a:t>
            </a:r>
          </a:p>
          <a:p>
            <a:pPr marL="0" indent="0">
              <a:buNone/>
            </a:pPr>
            <a:r>
              <a:rPr lang="ar-SA" altLang="ar-SA" dirty="0">
                <a:solidFill>
                  <a:schemeClr val="tx1"/>
                </a:solidFill>
                <a:sym typeface="Wingdings" panose="05000000000000000000" pitchFamily="2" charset="2"/>
              </a:rPr>
              <a:t>لا يتسرع في إصدار الأحكام ولكن يتأني حتى يقيم الأدلة الكافية الشاملة على صحة رأيه</a:t>
            </a:r>
          </a:p>
          <a:p>
            <a:pPr marL="0" indent="0">
              <a:buNone/>
            </a:pPr>
            <a:r>
              <a:rPr lang="ar-SA" altLang="ar-SA" u="sng" dirty="0">
                <a:solidFill>
                  <a:schemeClr val="accent2">
                    <a:lumMod val="75000"/>
                  </a:schemeClr>
                </a:solidFill>
                <a:sym typeface="Wingdings" panose="05000000000000000000" pitchFamily="2" charset="2"/>
              </a:rPr>
              <a:t>8</a:t>
            </a:r>
            <a:r>
              <a:rPr lang="ar-SA" altLang="ar-SA" u="sng" dirty="0" smtClean="0">
                <a:solidFill>
                  <a:schemeClr val="accent2">
                    <a:lumMod val="75000"/>
                  </a:schemeClr>
                </a:solidFill>
                <a:sym typeface="Wingdings" panose="05000000000000000000" pitchFamily="2" charset="2"/>
              </a:rPr>
              <a:t>- </a:t>
            </a:r>
            <a:r>
              <a:rPr lang="ar-SA" altLang="ar-SA" u="sng" dirty="0">
                <a:solidFill>
                  <a:schemeClr val="accent2">
                    <a:lumMod val="75000"/>
                  </a:schemeClr>
                </a:solidFill>
                <a:sym typeface="Wingdings" panose="05000000000000000000" pitchFamily="2" charset="2"/>
              </a:rPr>
              <a:t>الاعتقاد بقانون </a:t>
            </a:r>
            <a:r>
              <a:rPr lang="ar-SA" altLang="ar-SA" u="sng" dirty="0" smtClean="0">
                <a:solidFill>
                  <a:schemeClr val="accent2">
                    <a:lumMod val="75000"/>
                  </a:schemeClr>
                </a:solidFill>
                <a:sym typeface="Wingdings" panose="05000000000000000000" pitchFamily="2" charset="2"/>
              </a:rPr>
              <a:t>العلية (السببية) </a:t>
            </a:r>
            <a:r>
              <a:rPr lang="ar-SA" altLang="ar-SA" u="sng" dirty="0">
                <a:solidFill>
                  <a:schemeClr val="accent2">
                    <a:lumMod val="75000"/>
                  </a:schemeClr>
                </a:solidFill>
                <a:sym typeface="Wingdings" panose="05000000000000000000" pitchFamily="2" charset="2"/>
              </a:rPr>
              <a:t>:</a:t>
            </a:r>
          </a:p>
          <a:p>
            <a:pPr marL="0" indent="0">
              <a:buNone/>
            </a:pPr>
            <a:r>
              <a:rPr lang="ar-SA" altLang="ar-SA" dirty="0">
                <a:solidFill>
                  <a:schemeClr val="tx1"/>
                </a:solidFill>
                <a:sym typeface="Wingdings" panose="05000000000000000000" pitchFamily="2" charset="2"/>
              </a:rPr>
              <a:t>آي أن لكل ظاهرة أسبابها وعدم الاعتماد على التفسير الميتافيزيقي والصدفة </a:t>
            </a:r>
            <a:r>
              <a:rPr lang="ar-SA" altLang="ar-SA" dirty="0" smtClean="0">
                <a:solidFill>
                  <a:schemeClr val="tx1"/>
                </a:solidFill>
                <a:sym typeface="Wingdings" panose="05000000000000000000" pitchFamily="2" charset="2"/>
              </a:rPr>
              <a:t>.</a:t>
            </a:r>
            <a:endParaRPr lang="ar-SA" altLang="ar-SA" dirty="0">
              <a:solidFill>
                <a:schemeClr val="tx1"/>
              </a:solidFill>
            </a:endParaRPr>
          </a:p>
          <a:p>
            <a:endParaRPr lang="ar-SA" dirty="0"/>
          </a:p>
        </p:txBody>
      </p:sp>
    </p:spTree>
    <p:extLst>
      <p:ext uri="{BB962C8B-B14F-4D97-AF65-F5344CB8AC3E}">
        <p14:creationId xmlns:p14="http://schemas.microsoft.com/office/powerpoint/2010/main" val="16245198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75861" y="982132"/>
            <a:ext cx="10853530" cy="1303867"/>
          </a:xfrm>
          <a:solidFill>
            <a:schemeClr val="bg1">
              <a:lumMod val="85000"/>
            </a:schemeClr>
          </a:solidFill>
        </p:spPr>
        <p:style>
          <a:lnRef idx="2">
            <a:schemeClr val="accent4">
              <a:shade val="50000"/>
            </a:schemeClr>
          </a:lnRef>
          <a:fillRef idx="1">
            <a:schemeClr val="accent4"/>
          </a:fillRef>
          <a:effectRef idx="0">
            <a:schemeClr val="accent4"/>
          </a:effectRef>
          <a:fontRef idx="minor">
            <a:schemeClr val="lt1"/>
          </a:fontRef>
        </p:style>
        <p:txBody>
          <a:bodyPr>
            <a:normAutofit/>
          </a:bodyPr>
          <a:lstStyle/>
          <a:p>
            <a:r>
              <a:rPr lang="ar-SA" dirty="0" smtClean="0">
                <a:solidFill>
                  <a:schemeClr val="tx1"/>
                </a:solidFill>
              </a:rPr>
              <a:t>ما الفرق بين سلوك الباحث العلمي وسلوك الانسان العامي؟</a:t>
            </a:r>
            <a:endParaRPr lang="ar-SA" dirty="0">
              <a:solidFill>
                <a:schemeClr val="tx1"/>
              </a:solidFill>
            </a:endParaRPr>
          </a:p>
        </p:txBody>
      </p:sp>
      <p:sp>
        <p:nvSpPr>
          <p:cNvPr id="3" name="عنصر نائب للمحتوى 2"/>
          <p:cNvSpPr>
            <a:spLocks noGrp="1"/>
          </p:cNvSpPr>
          <p:nvPr>
            <p:ph idx="1"/>
          </p:nvPr>
        </p:nvSpPr>
        <p:spPr>
          <a:xfrm>
            <a:off x="1295401" y="2438400"/>
            <a:ext cx="9601196" cy="3437468"/>
          </a:xfrm>
        </p:spPr>
        <p:txBody>
          <a:bodyPr/>
          <a:lstStyle/>
          <a:p>
            <a:pPr marL="0" indent="0">
              <a:buNone/>
            </a:pPr>
            <a:r>
              <a:rPr lang="ar-SA" b="1" u="sng" dirty="0" smtClean="0"/>
              <a:t>التزام الباحث بالاتجاهات العلمية سينعكس على :</a:t>
            </a:r>
          </a:p>
          <a:p>
            <a:r>
              <a:rPr lang="ar-SA" dirty="0"/>
              <a:t>ا</a:t>
            </a:r>
            <a:r>
              <a:rPr lang="ar-SA" dirty="0" smtClean="0"/>
              <a:t>لمنطلقات الفكرية.</a:t>
            </a:r>
          </a:p>
          <a:p>
            <a:r>
              <a:rPr lang="ar-SA" dirty="0" smtClean="0"/>
              <a:t>ملاحظة الأدلة والشواهد لوصف وتفسير الأحداث.</a:t>
            </a:r>
            <a:endParaRPr lang="ar-SA" dirty="0"/>
          </a:p>
          <a:p>
            <a:r>
              <a:rPr lang="ar-SA" dirty="0" smtClean="0"/>
              <a:t>تحليل التلازم بين الأحداث والظواهر.</a:t>
            </a:r>
          </a:p>
          <a:p>
            <a:r>
              <a:rPr lang="ar-SA" dirty="0" smtClean="0"/>
              <a:t>التحقق من الاحتمالات والفروض.</a:t>
            </a:r>
            <a:endParaRPr lang="ar-SA" dirty="0"/>
          </a:p>
        </p:txBody>
      </p:sp>
    </p:spTree>
    <p:extLst>
      <p:ext uri="{BB962C8B-B14F-4D97-AF65-F5344CB8AC3E}">
        <p14:creationId xmlns:p14="http://schemas.microsoft.com/office/powerpoint/2010/main" val="26180378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9113" y="982132"/>
            <a:ext cx="10787271" cy="979190"/>
          </a:xfrm>
          <a:solidFill>
            <a:schemeClr val="bg1">
              <a:lumMod val="85000"/>
            </a:schemeClr>
          </a:solidFill>
        </p:spPr>
        <p:style>
          <a:lnRef idx="2">
            <a:schemeClr val="accent4">
              <a:shade val="50000"/>
            </a:schemeClr>
          </a:lnRef>
          <a:fillRef idx="1">
            <a:schemeClr val="accent4"/>
          </a:fillRef>
          <a:effectRef idx="0">
            <a:schemeClr val="accent4"/>
          </a:effectRef>
          <a:fontRef idx="minor">
            <a:schemeClr val="lt1"/>
          </a:fontRef>
        </p:style>
        <p:txBody>
          <a:bodyPr/>
          <a:lstStyle/>
          <a:p>
            <a:r>
              <a:rPr lang="ar-SA" dirty="0" smtClean="0">
                <a:solidFill>
                  <a:schemeClr val="tx1"/>
                </a:solidFill>
              </a:rPr>
              <a:t>ميادين البحث العلمي</a:t>
            </a:r>
            <a:endParaRPr lang="ar-SA" dirty="0">
              <a:solidFill>
                <a:schemeClr val="tx1"/>
              </a:solidFill>
            </a:endParaRPr>
          </a:p>
        </p:txBody>
      </p:sp>
      <p:sp>
        <p:nvSpPr>
          <p:cNvPr id="3" name="Content Placeholder 2"/>
          <p:cNvSpPr>
            <a:spLocks noGrp="1"/>
          </p:cNvSpPr>
          <p:nvPr>
            <p:ph idx="1"/>
          </p:nvPr>
        </p:nvSpPr>
        <p:spPr>
          <a:xfrm>
            <a:off x="1295401" y="2425147"/>
            <a:ext cx="9601196" cy="3578087"/>
          </a:xfrm>
        </p:spPr>
        <p:txBody>
          <a:bodyPr>
            <a:normAutofit/>
          </a:bodyPr>
          <a:lstStyle/>
          <a:p>
            <a:r>
              <a:rPr lang="ar-SA" dirty="0" smtClean="0"/>
              <a:t>العلوم الطبيعية</a:t>
            </a:r>
          </a:p>
          <a:p>
            <a:r>
              <a:rPr lang="ar-SA" dirty="0" smtClean="0"/>
              <a:t>العلوم الإنسانية</a:t>
            </a:r>
          </a:p>
          <a:p>
            <a:pPr marL="0" indent="0">
              <a:buNone/>
            </a:pPr>
            <a:endParaRPr lang="ar-SA" dirty="0"/>
          </a:p>
          <a:p>
            <a:pPr marL="0" indent="0">
              <a:buNone/>
            </a:pPr>
            <a:r>
              <a:rPr lang="ar-SA" b="1" dirty="0" smtClean="0"/>
              <a:t>وضحي الفرق بين الميدانين من حيث</a:t>
            </a:r>
            <a:r>
              <a:rPr lang="ar-SA" dirty="0" smtClean="0"/>
              <a:t>:</a:t>
            </a:r>
          </a:p>
          <a:p>
            <a:pPr marL="0" indent="0">
              <a:buNone/>
            </a:pPr>
            <a:r>
              <a:rPr lang="ar-SA" dirty="0" smtClean="0"/>
              <a:t>1- طبيعة الظاهرة المدروسة.</a:t>
            </a:r>
          </a:p>
          <a:p>
            <a:pPr marL="0" indent="0">
              <a:buNone/>
            </a:pPr>
            <a:r>
              <a:rPr lang="ar-SA" dirty="0" smtClean="0"/>
              <a:t>2- مستوى التقدم</a:t>
            </a:r>
            <a:r>
              <a:rPr lang="ar-SA" dirty="0"/>
              <a:t>  </a:t>
            </a:r>
            <a:r>
              <a:rPr lang="ar-SA" dirty="0" smtClean="0"/>
              <a:t>في البحوث</a:t>
            </a:r>
          </a:p>
        </p:txBody>
      </p:sp>
    </p:spTree>
    <p:extLst>
      <p:ext uri="{BB962C8B-B14F-4D97-AF65-F5344CB8AC3E}">
        <p14:creationId xmlns:p14="http://schemas.microsoft.com/office/powerpoint/2010/main" val="4662514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62609" y="982132"/>
            <a:ext cx="10880034" cy="1403259"/>
          </a:xfrm>
          <a:solidFill>
            <a:schemeClr val="bg1">
              <a:lumMod val="85000"/>
            </a:schemeClr>
          </a:solidFill>
        </p:spPr>
        <p:style>
          <a:lnRef idx="2">
            <a:schemeClr val="accent4">
              <a:shade val="50000"/>
            </a:schemeClr>
          </a:lnRef>
          <a:fillRef idx="1">
            <a:schemeClr val="accent4"/>
          </a:fillRef>
          <a:effectRef idx="0">
            <a:schemeClr val="accent4"/>
          </a:effectRef>
          <a:fontRef idx="minor">
            <a:schemeClr val="lt1"/>
          </a:fontRef>
        </p:style>
        <p:txBody>
          <a:bodyPr/>
          <a:lstStyle/>
          <a:p>
            <a:r>
              <a:rPr lang="ar-SA" dirty="0" smtClean="0">
                <a:solidFill>
                  <a:schemeClr val="tx1"/>
                </a:solidFill>
              </a:rPr>
              <a:t>لماذا مناهج البحث؟</a:t>
            </a:r>
            <a:endParaRPr lang="ar-SA" dirty="0">
              <a:solidFill>
                <a:schemeClr val="tx1"/>
              </a:solidFill>
            </a:endParaRPr>
          </a:p>
        </p:txBody>
      </p:sp>
      <p:sp>
        <p:nvSpPr>
          <p:cNvPr id="3" name="عنصر نائب للمحتوى 2"/>
          <p:cNvSpPr>
            <a:spLocks noGrp="1"/>
          </p:cNvSpPr>
          <p:nvPr>
            <p:ph idx="1"/>
          </p:nvPr>
        </p:nvSpPr>
        <p:spPr>
          <a:xfrm>
            <a:off x="662609" y="2464903"/>
            <a:ext cx="10853530" cy="3591339"/>
          </a:xfrm>
        </p:spPr>
        <p:txBody>
          <a:bodyPr/>
          <a:lstStyle/>
          <a:p>
            <a:r>
              <a:rPr lang="ar-SA" dirty="0" smtClean="0"/>
              <a:t>لتحقيق التقدم في جوانب الحياة المختلفة.</a:t>
            </a:r>
          </a:p>
          <a:p>
            <a:r>
              <a:rPr lang="ar-SA" dirty="0" smtClean="0"/>
              <a:t>لمواجهة مشكلات التي تعترض طريقنا .</a:t>
            </a:r>
          </a:p>
          <a:p>
            <a:r>
              <a:rPr lang="ar-SA" dirty="0" smtClean="0"/>
              <a:t>لزيادة البحث العلمي والتقليل من استيراد البحوث التي قد تتعارض مع ثقافتنا.</a:t>
            </a:r>
          </a:p>
          <a:p>
            <a:r>
              <a:rPr lang="ar-SA" dirty="0" smtClean="0"/>
              <a:t>وسيلة للتخطيط .</a:t>
            </a:r>
          </a:p>
          <a:p>
            <a:pPr marL="0" indent="0">
              <a:buNone/>
            </a:pPr>
            <a:endParaRPr lang="ar-SA" dirty="0" smtClean="0"/>
          </a:p>
        </p:txBody>
      </p:sp>
    </p:spTree>
    <p:extLst>
      <p:ext uri="{BB962C8B-B14F-4D97-AF65-F5344CB8AC3E}">
        <p14:creationId xmlns:p14="http://schemas.microsoft.com/office/powerpoint/2010/main" val="5269510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34096"/>
            <a:ext cx="10515600" cy="1068946"/>
          </a:xfrm>
        </p:spPr>
        <p:txBody>
          <a:bodyPr>
            <a:normAutofit/>
          </a:bodyPr>
          <a:lstStyle/>
          <a:p>
            <a:pPr algn="ctr"/>
            <a:r>
              <a:rPr lang="ar-SA" dirty="0" smtClean="0"/>
              <a:t>ملخص المحاضره؟</a:t>
            </a:r>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480529500"/>
              </p:ext>
            </p:extLst>
          </p:nvPr>
        </p:nvGraphicFramePr>
        <p:xfrm>
          <a:off x="838200" y="1803042"/>
          <a:ext cx="10515600" cy="44519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سهم منحني إلى اليسار 3"/>
          <p:cNvSpPr/>
          <p:nvPr/>
        </p:nvSpPr>
        <p:spPr>
          <a:xfrm rot="3572599">
            <a:off x="6680052" y="1656966"/>
            <a:ext cx="663935" cy="6308687"/>
          </a:xfrm>
          <a:prstGeom prst="curvedLeftArrow">
            <a:avLst/>
          </a:prstGeom>
        </p:spPr>
        <p:style>
          <a:lnRef idx="2">
            <a:schemeClr val="accent1"/>
          </a:lnRef>
          <a:fillRef idx="1">
            <a:schemeClr val="lt1"/>
          </a:fillRef>
          <a:effectRef idx="0">
            <a:schemeClr val="accent1"/>
          </a:effectRef>
          <a:fontRef idx="minor">
            <a:schemeClr val="dk1"/>
          </a:fontRef>
        </p:style>
        <p:txBody>
          <a:bodyPr rtlCol="1" anchor="ctr"/>
          <a:lstStyle/>
          <a:p>
            <a:pPr algn="ctr"/>
            <a:endParaRPr lang="ar-SA">
              <a:solidFill>
                <a:schemeClr val="tx1"/>
              </a:solidFill>
            </a:endParaRPr>
          </a:p>
        </p:txBody>
      </p:sp>
    </p:spTree>
    <p:extLst>
      <p:ext uri="{BB962C8B-B14F-4D97-AF65-F5344CB8AC3E}">
        <p14:creationId xmlns:p14="http://schemas.microsoft.com/office/powerpoint/2010/main" val="19115248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1830" y="977152"/>
            <a:ext cx="8281115" cy="1325563"/>
          </a:xfrm>
        </p:spPr>
        <p:txBody>
          <a:bodyPr>
            <a:normAutofit/>
          </a:bodyPr>
          <a:lstStyle/>
          <a:p>
            <a:pPr algn="ctr"/>
            <a:r>
              <a:rPr lang="ar-SA" dirty="0" smtClean="0"/>
              <a:t>اسئلة واستفسارات؟....</a:t>
            </a:r>
            <a:endParaRPr lang="ar-SA"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1369" y="2408349"/>
            <a:ext cx="10650829" cy="3540049"/>
          </a:xfrm>
          <a:prstGeom prst="rect">
            <a:avLst/>
          </a:prstGeom>
        </p:spPr>
      </p:pic>
    </p:spTree>
    <p:extLst>
      <p:ext uri="{BB962C8B-B14F-4D97-AF65-F5344CB8AC3E}">
        <p14:creationId xmlns:p14="http://schemas.microsoft.com/office/powerpoint/2010/main" val="121566890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852" y="982133"/>
            <a:ext cx="10933044" cy="1018946"/>
          </a:xfrm>
          <a:solidFill>
            <a:schemeClr val="bg1">
              <a:lumMod val="85000"/>
            </a:schemeClr>
          </a:solidFill>
        </p:spPr>
        <p:txBody>
          <a:bodyPr/>
          <a:lstStyle/>
          <a:p>
            <a:pPr algn="ctr"/>
            <a:r>
              <a:rPr lang="ar-SA" b="1" dirty="0"/>
              <a:t>المعرفة </a:t>
            </a:r>
            <a:r>
              <a:rPr lang="en-US" b="1" dirty="0"/>
              <a:t>Knowledge</a:t>
            </a:r>
            <a:endParaRPr lang="ar-SA" dirty="0"/>
          </a:p>
        </p:txBody>
      </p:sp>
      <p:sp>
        <p:nvSpPr>
          <p:cNvPr id="3" name="Content Placeholder 2"/>
          <p:cNvSpPr>
            <a:spLocks noGrp="1"/>
          </p:cNvSpPr>
          <p:nvPr>
            <p:ph idx="1"/>
          </p:nvPr>
        </p:nvSpPr>
        <p:spPr>
          <a:xfrm>
            <a:off x="682580" y="2434107"/>
            <a:ext cx="10844012" cy="3441761"/>
          </a:xfrm>
        </p:spPr>
        <p:txBody>
          <a:bodyPr>
            <a:normAutofit/>
          </a:bodyPr>
          <a:lstStyle/>
          <a:p>
            <a:pPr marL="0" indent="0" algn="just">
              <a:buNone/>
            </a:pPr>
            <a:endParaRPr lang="ar-SA" dirty="0"/>
          </a:p>
          <a:p>
            <a:pPr marL="0" indent="0" algn="just">
              <a:buNone/>
            </a:pPr>
            <a:r>
              <a:rPr lang="ar-SA" b="0" dirty="0" smtClean="0"/>
              <a:t>هي </a:t>
            </a:r>
            <a:r>
              <a:rPr lang="ar-SA" b="0" dirty="0"/>
              <a:t>" مفهوم شامل وعام بكل ما يحيط بالإنسان من أحكام وتصورات و مفاهيم و معتقدات في مختلف مجالات النشاط الإنساني. " و هي تعني كذلك " ذلك الرصيد الهائل من المعارف و العلوم و المعلومات التي اكتسبها الإنسان خلال مسيرته الطويلة بحواسه و فكره وعقله</a:t>
            </a:r>
            <a:r>
              <a:rPr lang="ar-SA" b="0" dirty="0" smtClean="0"/>
              <a:t>." </a:t>
            </a:r>
          </a:p>
          <a:p>
            <a:pPr marL="0" indent="0" algn="just">
              <a:buNone/>
            </a:pPr>
            <a:endParaRPr lang="ar-SA" dirty="0"/>
          </a:p>
          <a:p>
            <a:pPr marL="0" indent="0" algn="just">
              <a:buNone/>
            </a:pPr>
            <a:r>
              <a:rPr lang="ar-SA" b="0" dirty="0" smtClean="0"/>
              <a:t>وعليه </a:t>
            </a:r>
            <a:r>
              <a:rPr lang="ar-SA" dirty="0"/>
              <a:t>فإن المعرفة </a:t>
            </a:r>
            <a:r>
              <a:rPr lang="ar-SA" dirty="0" smtClean="0"/>
              <a:t> تشمل </a:t>
            </a:r>
            <a:r>
              <a:rPr lang="ar-SA" b="0" dirty="0" smtClean="0"/>
              <a:t>مجموع </a:t>
            </a:r>
            <a:r>
              <a:rPr lang="ar-SA" b="0" dirty="0"/>
              <a:t>المعارف الروحية، الاقتصادية، السياسية، الثقافية والعلمية في الوقت نفسه.</a:t>
            </a:r>
          </a:p>
          <a:p>
            <a:endParaRPr lang="ar-SA" dirty="0"/>
          </a:p>
          <a:p>
            <a:endParaRPr lang="ar-SA" dirty="0"/>
          </a:p>
        </p:txBody>
      </p:sp>
    </p:spTree>
    <p:extLst>
      <p:ext uri="{BB962C8B-B14F-4D97-AF65-F5344CB8AC3E}">
        <p14:creationId xmlns:p14="http://schemas.microsoft.com/office/powerpoint/2010/main" val="31583512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020417"/>
            <a:ext cx="10946296" cy="1166192"/>
          </a:xfrm>
          <a:solidFill>
            <a:schemeClr val="bg1">
              <a:lumMod val="85000"/>
            </a:schemeClr>
          </a:solidFill>
        </p:spPr>
        <p:txBody>
          <a:bodyPr>
            <a:normAutofit/>
          </a:bodyPr>
          <a:lstStyle/>
          <a:p>
            <a:pPr algn="ctr"/>
            <a:r>
              <a:rPr lang="ar-SA" dirty="0" smtClean="0"/>
              <a:t>أنواع المعرفة</a:t>
            </a:r>
            <a:endParaRPr lang="ar-SA" dirty="0"/>
          </a:p>
        </p:txBody>
      </p:sp>
      <p:sp>
        <p:nvSpPr>
          <p:cNvPr id="3" name="Content Placeholder 2"/>
          <p:cNvSpPr>
            <a:spLocks noGrp="1"/>
          </p:cNvSpPr>
          <p:nvPr>
            <p:ph idx="1"/>
          </p:nvPr>
        </p:nvSpPr>
        <p:spPr>
          <a:xfrm>
            <a:off x="838200" y="2421228"/>
            <a:ext cx="10515600" cy="3820546"/>
          </a:xfrm>
        </p:spPr>
        <p:txBody>
          <a:bodyPr>
            <a:normAutofit lnSpcReduction="10000"/>
          </a:bodyPr>
          <a:lstStyle/>
          <a:p>
            <a:pPr marL="0" indent="0" algn="just">
              <a:buNone/>
            </a:pPr>
            <a:endParaRPr lang="ar-SA" dirty="0">
              <a:solidFill>
                <a:schemeClr val="accent1"/>
              </a:solidFill>
            </a:endParaRPr>
          </a:p>
          <a:p>
            <a:pPr marL="0" indent="0" algn="just">
              <a:buNone/>
            </a:pPr>
            <a:r>
              <a:rPr lang="ar-SA" dirty="0" smtClean="0">
                <a:solidFill>
                  <a:schemeClr val="accent1"/>
                </a:solidFill>
              </a:rPr>
              <a:t>1- المعرفة حسية:</a:t>
            </a:r>
          </a:p>
          <a:p>
            <a:pPr marL="0" indent="0" algn="just">
              <a:buNone/>
            </a:pPr>
            <a:r>
              <a:rPr lang="ar-SA" b="0" dirty="0"/>
              <a:t> </a:t>
            </a:r>
            <a:r>
              <a:rPr lang="ar-SA" b="0" dirty="0" smtClean="0"/>
              <a:t>يتحصل </a:t>
            </a:r>
            <a:r>
              <a:rPr lang="ar-SA" b="0" dirty="0"/>
              <a:t>عليها الإنسان عن طريق حواسه، و هذا النوع من المعرفة يقتصر على مجرد ملاحظة بسيطة تقف عند مستوى الإدراك الحسي العادي دون أن تتجه هذا المعرفة إلى إيجاد الصلات أو تسعى إلى إدراك العلاقات القائمة بين </a:t>
            </a:r>
            <a:r>
              <a:rPr lang="ar-SA" b="0" dirty="0" smtClean="0"/>
              <a:t>الظواهر.</a:t>
            </a:r>
          </a:p>
          <a:p>
            <a:pPr marL="0" indent="0" algn="just">
              <a:buNone/>
            </a:pPr>
            <a:endParaRPr lang="ar-SA" b="0" dirty="0" smtClean="0"/>
          </a:p>
          <a:p>
            <a:pPr marL="0" indent="0" algn="just">
              <a:buNone/>
            </a:pPr>
            <a:r>
              <a:rPr lang="ar-SA" dirty="0">
                <a:solidFill>
                  <a:schemeClr val="accent1"/>
                </a:solidFill>
              </a:rPr>
              <a:t>2</a:t>
            </a:r>
            <a:r>
              <a:rPr lang="ar-SA" dirty="0" smtClean="0">
                <a:solidFill>
                  <a:schemeClr val="accent1"/>
                </a:solidFill>
              </a:rPr>
              <a:t>-المعرفة الفلسفية </a:t>
            </a:r>
            <a:r>
              <a:rPr lang="ar-SA" dirty="0">
                <a:solidFill>
                  <a:schemeClr val="accent1"/>
                </a:solidFill>
              </a:rPr>
              <a:t>( تأملية</a:t>
            </a:r>
            <a:r>
              <a:rPr lang="ar-SA" dirty="0" smtClean="0">
                <a:solidFill>
                  <a:schemeClr val="accent1"/>
                </a:solidFill>
              </a:rPr>
              <a:t>):</a:t>
            </a:r>
            <a:r>
              <a:rPr lang="ar-SA" b="0" dirty="0">
                <a:solidFill>
                  <a:schemeClr val="accent1"/>
                </a:solidFill>
              </a:rPr>
              <a:t> </a:t>
            </a:r>
            <a:endParaRPr lang="ar-SA" b="0" dirty="0" smtClean="0">
              <a:solidFill>
                <a:schemeClr val="accent1"/>
              </a:solidFill>
            </a:endParaRPr>
          </a:p>
          <a:p>
            <a:pPr marL="0" indent="0" algn="just">
              <a:buNone/>
            </a:pPr>
            <a:r>
              <a:rPr lang="ar-SA" dirty="0" smtClean="0"/>
              <a:t>وفيها </a:t>
            </a:r>
            <a:r>
              <a:rPr lang="ar-SA" b="0" dirty="0" smtClean="0"/>
              <a:t>ينتقل </a:t>
            </a:r>
            <a:r>
              <a:rPr lang="ar-SA" b="0" dirty="0"/>
              <a:t>تفكير الإنسان من مرحلة الإحساس إلى التأمل في الأسباب البعيدة ( ما وراء الطبيعة ) </a:t>
            </a:r>
            <a:r>
              <a:rPr lang="ar-SA" b="0" dirty="0" smtClean="0"/>
              <a:t>حيث </a:t>
            </a:r>
            <a:r>
              <a:rPr lang="ar-SA" b="0" dirty="0"/>
              <a:t>يستخدم أساليب التفكير و التأمل الفلسفي لمعرفة </a:t>
            </a:r>
            <a:r>
              <a:rPr lang="ar-SA" b="0" dirty="0" smtClean="0"/>
              <a:t>الأسباب </a:t>
            </a:r>
            <a:r>
              <a:rPr lang="ar-SA" b="0" dirty="0"/>
              <a:t>والحتميات البعيدة </a:t>
            </a:r>
            <a:r>
              <a:rPr lang="ar-SA" b="0" dirty="0" smtClean="0"/>
              <a:t>مما </a:t>
            </a:r>
            <a:r>
              <a:rPr lang="ar-SA" b="0" dirty="0"/>
              <a:t>يتعذر حسمه بالتجربة.</a:t>
            </a:r>
            <a:endParaRPr lang="ar-SA" dirty="0"/>
          </a:p>
        </p:txBody>
      </p:sp>
    </p:spTree>
    <p:extLst>
      <p:ext uri="{BB962C8B-B14F-4D97-AF65-F5344CB8AC3E}">
        <p14:creationId xmlns:p14="http://schemas.microsoft.com/office/powerpoint/2010/main" val="210651799"/>
      </p:ext>
    </p:extLst>
  </p:cSld>
  <p:clrMapOvr>
    <a:masterClrMapping/>
  </p:clrMapOvr>
  <p:transition spd="med">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9113" y="914400"/>
            <a:ext cx="10840278" cy="929705"/>
          </a:xfrm>
          <a:solidFill>
            <a:schemeClr val="bg1">
              <a:lumMod val="85000"/>
            </a:schemeClr>
          </a:solidFill>
        </p:spPr>
        <p:txBody>
          <a:bodyPr>
            <a:normAutofit/>
          </a:bodyPr>
          <a:lstStyle/>
          <a:p>
            <a:pPr algn="ctr"/>
            <a:r>
              <a:rPr lang="ar-SA" dirty="0" smtClean="0"/>
              <a:t>تابع أنواع المعرفة</a:t>
            </a:r>
            <a:endParaRPr lang="ar-SA" dirty="0"/>
          </a:p>
        </p:txBody>
      </p:sp>
      <p:sp>
        <p:nvSpPr>
          <p:cNvPr id="3" name="Content Placeholder 2"/>
          <p:cNvSpPr>
            <a:spLocks noGrp="1"/>
          </p:cNvSpPr>
          <p:nvPr>
            <p:ph idx="1"/>
          </p:nvPr>
        </p:nvSpPr>
        <p:spPr>
          <a:xfrm>
            <a:off x="838200" y="1944709"/>
            <a:ext cx="10515600" cy="4232253"/>
          </a:xfrm>
        </p:spPr>
        <p:txBody>
          <a:bodyPr>
            <a:normAutofit/>
          </a:bodyPr>
          <a:lstStyle/>
          <a:p>
            <a:pPr marL="0" indent="0" algn="just">
              <a:buNone/>
            </a:pPr>
            <a:r>
              <a:rPr lang="ar-SA" sz="2800" dirty="0">
                <a:solidFill>
                  <a:schemeClr val="accent1"/>
                </a:solidFill>
              </a:rPr>
              <a:t>3</a:t>
            </a:r>
            <a:r>
              <a:rPr lang="ar-SA" sz="2800" dirty="0" smtClean="0">
                <a:solidFill>
                  <a:schemeClr val="accent1"/>
                </a:solidFill>
              </a:rPr>
              <a:t>-المعرفة العلمية </a:t>
            </a:r>
            <a:r>
              <a:rPr lang="en-US" sz="2800" dirty="0">
                <a:solidFill>
                  <a:schemeClr val="accent1"/>
                </a:solidFill>
              </a:rPr>
              <a:t>Scientific Knowledge </a:t>
            </a:r>
            <a:r>
              <a:rPr lang="ar-SA" sz="2800" dirty="0" smtClean="0">
                <a:solidFill>
                  <a:schemeClr val="accent1"/>
                </a:solidFill>
              </a:rPr>
              <a:t>:</a:t>
            </a:r>
          </a:p>
          <a:p>
            <a:pPr marL="0" indent="0" algn="just">
              <a:buNone/>
            </a:pPr>
            <a:r>
              <a:rPr lang="ar-SA" sz="2800" b="0" dirty="0" smtClean="0">
                <a:solidFill>
                  <a:schemeClr val="tx1">
                    <a:lumMod val="95000"/>
                    <a:lumOff val="5000"/>
                  </a:schemeClr>
                </a:solidFill>
              </a:rPr>
              <a:t>وهي </a:t>
            </a:r>
            <a:r>
              <a:rPr lang="ar-SA" sz="2800" b="0" dirty="0">
                <a:solidFill>
                  <a:schemeClr val="tx1">
                    <a:lumMod val="95000"/>
                    <a:lumOff val="5000"/>
                  </a:schemeClr>
                </a:solidFill>
              </a:rPr>
              <a:t>المعرفة التي تقوم على أساس المنهجية في الدراسة الشاملة للموضوع، بحيث تكون النتيجة النهائية قائمة على تحليل دقيق للحقائق، ومستندة على الأدلة و الشواهد المتوفرة </a:t>
            </a:r>
            <a:r>
              <a:rPr lang="ar-SA" sz="2800" b="0" dirty="0" smtClean="0">
                <a:solidFill>
                  <a:schemeClr val="tx1">
                    <a:lumMod val="95000"/>
                    <a:lumOff val="5000"/>
                  </a:schemeClr>
                </a:solidFill>
              </a:rPr>
              <a:t>عن </a:t>
            </a:r>
            <a:r>
              <a:rPr lang="ar-SA" sz="2800" b="0" dirty="0">
                <a:solidFill>
                  <a:schemeClr val="tx1">
                    <a:lumMod val="95000"/>
                    <a:lumOff val="5000"/>
                  </a:schemeClr>
                </a:solidFill>
              </a:rPr>
              <a:t>محتوى الموضوع، وهي نوع من المعرفة المتنامية باستمرار و لا يمكن أن تكتفي بما تم اكتسابه لأن هدفها هو زيادة </a:t>
            </a:r>
            <a:r>
              <a:rPr lang="ar-SA" sz="2800" b="0" dirty="0" smtClean="0">
                <a:solidFill>
                  <a:schemeClr val="tx1">
                    <a:lumMod val="95000"/>
                    <a:lumOff val="5000"/>
                  </a:schemeClr>
                </a:solidFill>
              </a:rPr>
              <a:t>الإكتشافات حول </a:t>
            </a:r>
            <a:r>
              <a:rPr lang="ar-SA" sz="2800" b="0" dirty="0">
                <a:solidFill>
                  <a:schemeClr val="tx1">
                    <a:lumMod val="95000"/>
                    <a:lumOff val="5000"/>
                  </a:schemeClr>
                </a:solidFill>
              </a:rPr>
              <a:t>الظواهر دون توقف، أي أن كل اكتشاف يؤدي إلى اكتشاف آخر و هكذا دواليك</a:t>
            </a:r>
            <a:r>
              <a:rPr lang="ar-SA" sz="2800" b="0" dirty="0" smtClean="0">
                <a:solidFill>
                  <a:schemeClr val="tx1">
                    <a:lumMod val="95000"/>
                    <a:lumOff val="5000"/>
                  </a:schemeClr>
                </a:solidFill>
              </a:rPr>
              <a:t>.</a:t>
            </a:r>
          </a:p>
          <a:p>
            <a:pPr marL="0" indent="0" algn="just">
              <a:buNone/>
            </a:pPr>
            <a:r>
              <a:rPr lang="ar-SA" sz="2800" b="0" dirty="0" smtClean="0">
                <a:solidFill>
                  <a:schemeClr val="tx1">
                    <a:lumMod val="95000"/>
                    <a:lumOff val="5000"/>
                  </a:schemeClr>
                </a:solidFill>
              </a:rPr>
              <a:t> </a:t>
            </a:r>
            <a:r>
              <a:rPr lang="ar-SA" sz="2800" b="0" dirty="0">
                <a:solidFill>
                  <a:schemeClr val="tx1">
                    <a:lumMod val="95000"/>
                    <a:lumOff val="5000"/>
                  </a:schemeClr>
                </a:solidFill>
              </a:rPr>
              <a:t>( وهو ما يعبر عنه عادة بتراكم المعارف الذي لا نهاية له، أو ما يعرف أيضا بتتابع ثورات المعرفة</a:t>
            </a:r>
            <a:r>
              <a:rPr lang="ar-SA" sz="2800" b="0" dirty="0" smtClean="0">
                <a:solidFill>
                  <a:schemeClr val="tx1">
                    <a:lumMod val="95000"/>
                    <a:lumOff val="5000"/>
                  </a:schemeClr>
                </a:solidFill>
              </a:rPr>
              <a:t>).</a:t>
            </a:r>
            <a:endParaRPr lang="ar-SA" sz="2800" b="0" dirty="0">
              <a:solidFill>
                <a:schemeClr val="tx1">
                  <a:lumMod val="95000"/>
                  <a:lumOff val="5000"/>
                </a:schemeClr>
              </a:solidFill>
            </a:endParaRPr>
          </a:p>
        </p:txBody>
      </p:sp>
    </p:spTree>
    <p:extLst>
      <p:ext uri="{BB962C8B-B14F-4D97-AF65-F5344CB8AC3E}">
        <p14:creationId xmlns:p14="http://schemas.microsoft.com/office/powerpoint/2010/main" val="11237334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9113" y="982133"/>
            <a:ext cx="10853530" cy="992442"/>
          </a:xfrm>
          <a:solidFill>
            <a:schemeClr val="bg1">
              <a:lumMod val="85000"/>
            </a:schemeClr>
          </a:solidFill>
        </p:spPr>
        <p:txBody>
          <a:bodyPr/>
          <a:lstStyle/>
          <a:p>
            <a:pPr algn="ctr"/>
            <a:r>
              <a:rPr lang="ar-SA" dirty="0" smtClean="0"/>
              <a:t>طرق الحصول على المعرفة</a:t>
            </a:r>
            <a:endParaRPr lang="ar-SA" dirty="0"/>
          </a:p>
        </p:txBody>
      </p:sp>
      <p:sp>
        <p:nvSpPr>
          <p:cNvPr id="3" name="Content Placeholder 2"/>
          <p:cNvSpPr>
            <a:spLocks noGrp="1"/>
          </p:cNvSpPr>
          <p:nvPr>
            <p:ph idx="1"/>
          </p:nvPr>
        </p:nvSpPr>
        <p:spPr/>
        <p:txBody>
          <a:bodyPr/>
          <a:lstStyle/>
          <a:p>
            <a:endParaRPr lang="ar-SA" dirty="0"/>
          </a:p>
          <a:p>
            <a:endParaRPr lang="ar-SA" dirty="0" smtClean="0"/>
          </a:p>
          <a:p>
            <a:pPr marL="0" indent="0" algn="just">
              <a:buNone/>
            </a:pPr>
            <a:r>
              <a:rPr lang="ar-SA" sz="3200" dirty="0" smtClean="0"/>
              <a:t>تعددت </a:t>
            </a:r>
            <a:r>
              <a:rPr lang="ar-SA" sz="3200" dirty="0"/>
              <a:t>طرق الوصول للمعرفة وتطورت عبر القرون بدافع احتياجات الإنسان المتطورة وقد استند في ذلك إلى أساليب متعددة يمثل كل منها مسارا أو حلقة من تطور البحث عن المعرفة، ومن تلك </a:t>
            </a:r>
            <a:r>
              <a:rPr lang="ar-SA" sz="3200" dirty="0" smtClean="0"/>
              <a:t>الطرق:</a:t>
            </a:r>
            <a:endParaRPr lang="ar-SA" sz="3200" dirty="0"/>
          </a:p>
        </p:txBody>
      </p:sp>
    </p:spTree>
    <p:extLst>
      <p:ext uri="{BB962C8B-B14F-4D97-AF65-F5344CB8AC3E}">
        <p14:creationId xmlns:p14="http://schemas.microsoft.com/office/powerpoint/2010/main" val="16842559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طرق الحصول على المعرفة</a:t>
            </a:r>
            <a:endParaRPr lang="ar-S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64731816"/>
              </p:ext>
            </p:extLst>
          </p:nvPr>
        </p:nvGraphicFramePr>
        <p:xfrm>
          <a:off x="1295400" y="2464903"/>
          <a:ext cx="9601200" cy="36841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5667119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94704"/>
            <a:ext cx="10515600" cy="1081826"/>
          </a:xfrm>
          <a:solidFill>
            <a:schemeClr val="bg1">
              <a:lumMod val="85000"/>
            </a:schemeClr>
          </a:solidFill>
        </p:spPr>
        <p:txBody>
          <a:bodyPr>
            <a:normAutofit/>
          </a:bodyPr>
          <a:lstStyle/>
          <a:p>
            <a:pPr algn="ctr"/>
            <a:r>
              <a:rPr lang="ar-SA" dirty="0" smtClean="0"/>
              <a:t>الخبرة الحسية</a:t>
            </a:r>
            <a:endParaRPr lang="ar-SA" dirty="0"/>
          </a:p>
        </p:txBody>
      </p:sp>
      <p:sp>
        <p:nvSpPr>
          <p:cNvPr id="3" name="Content Placeholder 2"/>
          <p:cNvSpPr>
            <a:spLocks noGrp="1"/>
          </p:cNvSpPr>
          <p:nvPr>
            <p:ph idx="1"/>
          </p:nvPr>
        </p:nvSpPr>
        <p:spPr>
          <a:xfrm>
            <a:off x="838200" y="2358887"/>
            <a:ext cx="10515600" cy="3818076"/>
          </a:xfrm>
        </p:spPr>
        <p:txBody>
          <a:bodyPr/>
          <a:lstStyle/>
          <a:p>
            <a:endParaRPr lang="ar-SA" dirty="0" smtClean="0"/>
          </a:p>
          <a:p>
            <a:endParaRPr lang="ar-SA" dirty="0" smtClean="0"/>
          </a:p>
          <a:p>
            <a:endParaRPr lang="ar-SA" dirty="0"/>
          </a:p>
          <a:p>
            <a:r>
              <a:rPr lang="ar-SA" dirty="0" smtClean="0"/>
              <a:t>تشكل الحواس الخمسة أسرع  وسيلة اتصال للحصول على المعلومات </a:t>
            </a:r>
          </a:p>
          <a:p>
            <a:pPr marL="0" indent="0">
              <a:buNone/>
            </a:pPr>
            <a:r>
              <a:rPr lang="ar-SA" dirty="0" smtClean="0"/>
              <a:t>محققة بذلك المعرفة للفرد.</a:t>
            </a:r>
          </a:p>
          <a:p>
            <a:endParaRPr lang="ar-SA" dirty="0"/>
          </a:p>
          <a:p>
            <a:endParaRPr lang="ar-S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773" y="2425148"/>
            <a:ext cx="3380383" cy="3774960"/>
          </a:xfrm>
          <a:prstGeom prst="rect">
            <a:avLst/>
          </a:prstGeom>
        </p:spPr>
      </p:pic>
    </p:spTree>
    <p:extLst>
      <p:ext uri="{BB962C8B-B14F-4D97-AF65-F5344CB8AC3E}">
        <p14:creationId xmlns:p14="http://schemas.microsoft.com/office/powerpoint/2010/main" val="199571726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1403259"/>
          </a:xfrm>
          <a:solidFill>
            <a:schemeClr val="bg1">
              <a:lumMod val="85000"/>
            </a:schemeClr>
          </a:solidFill>
        </p:spPr>
        <p:txBody>
          <a:bodyPr/>
          <a:lstStyle/>
          <a:p>
            <a:r>
              <a:rPr lang="ar-SA" dirty="0" smtClean="0"/>
              <a:t>المحاولة والخطأ</a:t>
            </a:r>
            <a:endParaRPr lang="ar-SA" dirty="0"/>
          </a:p>
        </p:txBody>
      </p:sp>
      <p:sp>
        <p:nvSpPr>
          <p:cNvPr id="3" name="Content Placeholder 2"/>
          <p:cNvSpPr>
            <a:spLocks noGrp="1"/>
          </p:cNvSpPr>
          <p:nvPr>
            <p:ph idx="1"/>
          </p:nvPr>
        </p:nvSpPr>
        <p:spPr>
          <a:xfrm>
            <a:off x="1295401" y="3101009"/>
            <a:ext cx="9601196" cy="2774859"/>
          </a:xfrm>
        </p:spPr>
        <p:txBody>
          <a:bodyPr>
            <a:normAutofit/>
          </a:bodyPr>
          <a:lstStyle/>
          <a:p>
            <a:pPr marL="0" indent="0" algn="just">
              <a:buNone/>
            </a:pPr>
            <a:r>
              <a:rPr lang="ar-SA" sz="3600" dirty="0" smtClean="0"/>
              <a:t>كان الإنسان ينسب الحوادث التي يعيش فيها إلى الصدفة دون أن يتمكن من البحث عن علل وأساليب، فكان يقبل الأشياء لأنها تحدث دون أسباب وكانت وسيلته إلى التكيف معها هي المحاول والخطأ عله يصل إلى حل يزيل به الغموض أو يفسر بواسطته الحوادث</a:t>
            </a:r>
            <a:endParaRPr lang="ar-SA" sz="3600" dirty="0"/>
          </a:p>
        </p:txBody>
      </p:sp>
    </p:spTree>
    <p:extLst>
      <p:ext uri="{BB962C8B-B14F-4D97-AF65-F5344CB8AC3E}">
        <p14:creationId xmlns:p14="http://schemas.microsoft.com/office/powerpoint/2010/main" val="137790132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039A4B3-0617-4CFC-B614-27363ECC28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26494B6-1467-40D3-9D2C-6096235D254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Organic</Template>
  <TotalTime>825</TotalTime>
  <Words>1253</Words>
  <Application>Microsoft Office PowerPoint</Application>
  <PresentationFormat>مخصص</PresentationFormat>
  <Paragraphs>167</Paragraphs>
  <Slides>26</Slides>
  <Notes>0</Notes>
  <HiddenSlides>0</HiddenSlides>
  <MMClips>0</MMClips>
  <ScaleCrop>false</ScaleCrop>
  <HeadingPairs>
    <vt:vector size="4" baseType="variant">
      <vt:variant>
        <vt:lpstr>نسق</vt:lpstr>
      </vt:variant>
      <vt:variant>
        <vt:i4>1</vt:i4>
      </vt:variant>
      <vt:variant>
        <vt:lpstr>عناوين الشرائح</vt:lpstr>
      </vt:variant>
      <vt:variant>
        <vt:i4>26</vt:i4>
      </vt:variant>
    </vt:vector>
  </HeadingPairs>
  <TitlesOfParts>
    <vt:vector size="27" baseType="lpstr">
      <vt:lpstr>Organic</vt:lpstr>
      <vt:lpstr>  مقرر(461نفس) </vt:lpstr>
      <vt:lpstr>مفردات المحاضرة</vt:lpstr>
      <vt:lpstr>المعرفة Knowledge</vt:lpstr>
      <vt:lpstr>أنواع المعرفة</vt:lpstr>
      <vt:lpstr>تابع أنواع المعرفة</vt:lpstr>
      <vt:lpstr>طرق الحصول على المعرفة</vt:lpstr>
      <vt:lpstr>طرق الحصول على المعرفة</vt:lpstr>
      <vt:lpstr>الخبرة الحسية</vt:lpstr>
      <vt:lpstr>المحاولة والخطأ</vt:lpstr>
      <vt:lpstr>اللجوء إلى السلطة</vt:lpstr>
      <vt:lpstr>التفكير القياسي «الإستنباطي»</vt:lpstr>
      <vt:lpstr>التفكير الإستقرائي</vt:lpstr>
      <vt:lpstr>الطريقة العلمية في البحث</vt:lpstr>
      <vt:lpstr>شكل يوضح خطوات الطريقة العلمية </vt:lpstr>
      <vt:lpstr>افتراضات الطريقة «المنهج » العلمي</vt:lpstr>
      <vt:lpstr>تابع-افتراضات المنهج العلمي</vt:lpstr>
      <vt:lpstr>تعريف البحث العلمي</vt:lpstr>
      <vt:lpstr>العلـــــم</vt:lpstr>
      <vt:lpstr>أهداف العلم </vt:lpstr>
      <vt:lpstr>الإتجاهات العلمية</vt:lpstr>
      <vt:lpstr>الإتجاهات العلمية</vt:lpstr>
      <vt:lpstr>ما الفرق بين سلوك الباحث العلمي وسلوك الانسان العامي؟</vt:lpstr>
      <vt:lpstr>ميادين البحث العلمي</vt:lpstr>
      <vt:lpstr>لماذا مناهج البحث؟</vt:lpstr>
      <vt:lpstr>ملخص المحاضره؟</vt:lpstr>
      <vt:lpstr>اسئلة واستفسارات؟....</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مرحباً بك في مقرر (461نفس)مناهج البحث في التربية وعلم النفس</dc:title>
  <dc:creator>wafa</dc:creator>
  <cp:keywords/>
  <cp:lastModifiedBy>wafa</cp:lastModifiedBy>
  <cp:revision>81</cp:revision>
  <dcterms:created xsi:type="dcterms:W3CDTF">2015-01-31T11:45:43Z</dcterms:created>
  <dcterms:modified xsi:type="dcterms:W3CDTF">2016-10-12T06:46:15Z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TC043863139991</vt:lpwstr>
  </property>
</Properties>
</file>