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7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5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1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3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9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3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4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0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6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yEJpmRUS8Q" TargetMode="External"/><Relationship Id="rId2" Type="http://schemas.openxmlformats.org/officeDocument/2006/relationships/hyperlink" Target="https://www.youtube.com/watch?v=zdXV8QxlQ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X1sx80L-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cs typeface="PT Bold Heading" panose="02010400000000000000" pitchFamily="2" charset="-78"/>
              </a:rPr>
              <a:t>المحاضرتين السابعة و الثامنة:</a:t>
            </a:r>
            <a:endParaRPr lang="ar-SA" sz="3200" dirty="0">
              <a:cs typeface="PT Bold Heading" panose="020104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cs typeface="AL-Mohanad" pitchFamily="2" charset="-78"/>
              </a:rPr>
              <a:t>شاهد الروابط الثلاثة أدناه و دون ملخصا لهذه المشاهدات:</a:t>
            </a:r>
          </a:p>
          <a:p>
            <a:pPr marL="0" indent="0">
              <a:buNone/>
            </a:pPr>
            <a:endParaRPr lang="en-US" dirty="0" smtClean="0">
              <a:cs typeface="AL-Mohanad" pitchFamily="2" charset="-78"/>
            </a:endParaRPr>
          </a:p>
          <a:p>
            <a:r>
              <a:rPr lang="en-US" dirty="0" smtClean="0">
                <a:hlinkClick r:id="rId2"/>
              </a:rPr>
              <a:t>https://www.youtube.com/watch?v=zdXV8QxlQ44</a:t>
            </a:r>
            <a:endParaRPr lang="en-US" dirty="0" smtClean="0"/>
          </a:p>
          <a:p>
            <a:r>
              <a:rPr lang="ar-SA" dirty="0" smtClean="0">
                <a:hlinkClick r:id="rId3"/>
              </a:rPr>
              <a:t>وثائقي </a:t>
            </a:r>
            <a:r>
              <a:rPr lang="ar-SA" dirty="0" smtClean="0">
                <a:hlinkClick r:id="rId3"/>
              </a:rPr>
              <a:t>- الحياة البرية في المملكة العربية السعودية</a:t>
            </a:r>
            <a:endParaRPr lang="en-US" dirty="0" smtClean="0">
              <a:hlinkClick r:id="rId3"/>
            </a:endParaRPr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https://www.youtube.com/watch?v=UyEJpmRUS8Q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حيوانات الجزيرة العربية </a:t>
            </a:r>
            <a:r>
              <a:rPr lang="en-US" dirty="0" smtClean="0"/>
              <a:t>Animals Arabian Peninsula</a:t>
            </a:r>
            <a:endParaRPr lang="ar-SA" dirty="0" smtClean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https://www.youtube.com/watch?v=yX1sx80L-b0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حيوانات مهدده في الانقراض والاختفاء من جزيرة العرب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713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ملء الشاشة</PresentationFormat>
  <Paragraphs>11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AL-Mohanad</vt:lpstr>
      <vt:lpstr>Arial</vt:lpstr>
      <vt:lpstr>Calibri</vt:lpstr>
      <vt:lpstr>Calibri Light</vt:lpstr>
      <vt:lpstr>PT Bold Heading</vt:lpstr>
      <vt:lpstr>Times New Roman</vt:lpstr>
      <vt:lpstr>1_نسق Office</vt:lpstr>
      <vt:lpstr>المحاضرتين السابعة و الثامنة: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المحاضرتين السابعة و الثامنة:</dc:title>
  <dc:creator>Prof. Almansour Mansour</dc:creator>
  <cp:lastModifiedBy>Prof. Almansour Mansour</cp:lastModifiedBy>
  <cp:revision>1</cp:revision>
  <dcterms:created xsi:type="dcterms:W3CDTF">2016-02-22T05:03:04Z</dcterms:created>
  <dcterms:modified xsi:type="dcterms:W3CDTF">2016-02-22T05:03:18Z</dcterms:modified>
</cp:coreProperties>
</file>