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1A5DC-3926-42CF-908E-14443C05B1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7A0CE59-3A64-4C8F-88D2-FBEF37DC6AD4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مطلق</a:t>
          </a:r>
          <a:endParaRPr lang="ar-SA" b="1" dirty="0">
            <a:solidFill>
              <a:srgbClr val="C00000"/>
            </a:solidFill>
          </a:endParaRPr>
        </a:p>
      </dgm:t>
    </dgm:pt>
    <dgm:pt modelId="{64C06BD1-0B83-489E-950B-42FA6463A759}" type="parTrans" cxnId="{7A6E351A-7795-41FF-8AF1-0445A5A3ED2F}">
      <dgm:prSet/>
      <dgm:spPr/>
      <dgm:t>
        <a:bodyPr/>
        <a:lstStyle/>
        <a:p>
          <a:pPr rtl="1"/>
          <a:endParaRPr lang="ar-SA"/>
        </a:p>
      </dgm:t>
    </dgm:pt>
    <dgm:pt modelId="{D2B33B5F-E86F-4243-B2FE-F7520D04DE64}" type="sibTrans" cxnId="{7A6E351A-7795-41FF-8AF1-0445A5A3ED2F}">
      <dgm:prSet/>
      <dgm:spPr/>
      <dgm:t>
        <a:bodyPr/>
        <a:lstStyle/>
        <a:p>
          <a:pPr rtl="1"/>
          <a:endParaRPr lang="ar-SA"/>
        </a:p>
      </dgm:t>
    </dgm:pt>
    <dgm:pt modelId="{0C42F4B5-CA75-4649-A008-32B983D7239E}">
      <dgm:prSet phldrT="[نص]"/>
      <dgm:spPr/>
      <dgm:t>
        <a:bodyPr/>
        <a:lstStyle/>
        <a:p>
          <a:pPr rtl="1"/>
          <a:r>
            <a:rPr lang="ar-SA" b="1" smtClean="0">
              <a:solidFill>
                <a:srgbClr val="C00000"/>
              </a:solidFill>
            </a:rPr>
            <a:t>صغير</a:t>
          </a:r>
          <a:endParaRPr lang="ar-SA" b="1" dirty="0">
            <a:solidFill>
              <a:srgbClr val="C00000"/>
            </a:solidFill>
          </a:endParaRPr>
        </a:p>
      </dgm:t>
    </dgm:pt>
    <dgm:pt modelId="{25F24932-B864-4F68-BC5E-C122F9CB9C6E}" type="parTrans" cxnId="{289B889C-4565-4774-8758-F5E936DA2AB5}">
      <dgm:prSet/>
      <dgm:spPr/>
      <dgm:t>
        <a:bodyPr/>
        <a:lstStyle/>
        <a:p>
          <a:pPr rtl="1"/>
          <a:endParaRPr lang="ar-SA"/>
        </a:p>
      </dgm:t>
    </dgm:pt>
    <dgm:pt modelId="{D6954FB4-640D-4C2B-906F-16788946230A}" type="sibTrans" cxnId="{289B889C-4565-4774-8758-F5E936DA2AB5}">
      <dgm:prSet/>
      <dgm:spPr/>
      <dgm:t>
        <a:bodyPr/>
        <a:lstStyle/>
        <a:p>
          <a:pPr rtl="1"/>
          <a:endParaRPr lang="ar-SA"/>
        </a:p>
      </dgm:t>
    </dgm:pt>
    <dgm:pt modelId="{FCC730A9-E524-4981-9D75-641A72967269}">
      <dgm:prSet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كبير</a:t>
          </a:r>
          <a:endParaRPr lang="ar-SA" dirty="0"/>
        </a:p>
      </dgm:t>
    </dgm:pt>
    <dgm:pt modelId="{8B4DB3EF-2760-48C2-B4EF-2EC5FF8312B5}" type="parTrans" cxnId="{1A853892-46D8-496C-B9F7-F45890EF0351}">
      <dgm:prSet/>
      <dgm:spPr/>
      <dgm:t>
        <a:bodyPr/>
        <a:lstStyle/>
        <a:p>
          <a:pPr rtl="1"/>
          <a:endParaRPr lang="ar-SA"/>
        </a:p>
      </dgm:t>
    </dgm:pt>
    <dgm:pt modelId="{CB16A863-92DE-460D-8C07-F5CDFAD519F3}" type="sibTrans" cxnId="{1A853892-46D8-496C-B9F7-F45890EF0351}">
      <dgm:prSet/>
      <dgm:spPr/>
      <dgm:t>
        <a:bodyPr/>
        <a:lstStyle/>
        <a:p>
          <a:pPr rtl="1"/>
          <a:endParaRPr lang="ar-SA"/>
        </a:p>
      </dgm:t>
    </dgm:pt>
    <dgm:pt modelId="{4BFEF173-6BC0-4D8B-8CF2-9301A41DA2DB}">
      <dgm:prSet phldrT="[نص]" custT="1"/>
      <dgm:spPr/>
      <dgm:t>
        <a:bodyPr/>
        <a:lstStyle/>
        <a:p>
          <a:pPr rtl="1"/>
          <a:r>
            <a:rPr lang="ar-SA" sz="5400" dirty="0" smtClean="0"/>
            <a:t>أقسام المتقاربين</a:t>
          </a:r>
          <a:endParaRPr lang="ar-SA" sz="5400" dirty="0"/>
        </a:p>
      </dgm:t>
    </dgm:pt>
    <dgm:pt modelId="{EAA59348-4401-4584-9D16-8302ED4DD542}" type="sibTrans" cxnId="{6A183BDA-6278-492E-954E-20C27F29CAB0}">
      <dgm:prSet/>
      <dgm:spPr/>
      <dgm:t>
        <a:bodyPr/>
        <a:lstStyle/>
        <a:p>
          <a:pPr rtl="1"/>
          <a:endParaRPr lang="ar-SA"/>
        </a:p>
      </dgm:t>
    </dgm:pt>
    <dgm:pt modelId="{81163FF8-60E4-4986-8C4B-ECD920C1BD63}" type="parTrans" cxnId="{6A183BDA-6278-492E-954E-20C27F29CAB0}">
      <dgm:prSet/>
      <dgm:spPr/>
      <dgm:t>
        <a:bodyPr/>
        <a:lstStyle/>
        <a:p>
          <a:pPr rtl="1"/>
          <a:endParaRPr lang="ar-SA"/>
        </a:p>
      </dgm:t>
    </dgm:pt>
    <dgm:pt modelId="{9D09716A-952F-4A2E-8DAA-1FE723EEA865}" type="pres">
      <dgm:prSet presAssocID="{2CA1A5DC-3926-42CF-908E-14443C05B1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512D5E-40E3-4255-B109-E17AE9E8595F}" type="pres">
      <dgm:prSet presAssocID="{4BFEF173-6BC0-4D8B-8CF2-9301A41DA2DB}" presName="hierRoot1" presStyleCnt="0"/>
      <dgm:spPr/>
    </dgm:pt>
    <dgm:pt modelId="{8A0B50E9-5D2C-4343-BB52-1B0AE4C52973}" type="pres">
      <dgm:prSet presAssocID="{4BFEF173-6BC0-4D8B-8CF2-9301A41DA2DB}" presName="composite" presStyleCnt="0"/>
      <dgm:spPr/>
    </dgm:pt>
    <dgm:pt modelId="{F63FCB39-F11C-4563-B4F6-5782B33F7054}" type="pres">
      <dgm:prSet presAssocID="{4BFEF173-6BC0-4D8B-8CF2-9301A41DA2DB}" presName="background" presStyleLbl="node0" presStyleIdx="0" presStyleCnt="1"/>
      <dgm:spPr/>
    </dgm:pt>
    <dgm:pt modelId="{594E1BE8-62BE-4D25-81CF-D8E9922B5FA2}" type="pres">
      <dgm:prSet presAssocID="{4BFEF173-6BC0-4D8B-8CF2-9301A41DA2DB}" presName="text" presStyleLbl="fgAcc0" presStyleIdx="0" presStyleCnt="1" custScaleX="215248" custScaleY="81763" custLinFactNeighborX="7328" custLinFactNeighborY="-6933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11E1B0-508C-4B49-8B59-0E601C944EAD}" type="pres">
      <dgm:prSet presAssocID="{4BFEF173-6BC0-4D8B-8CF2-9301A41DA2DB}" presName="hierChild2" presStyleCnt="0"/>
      <dgm:spPr/>
    </dgm:pt>
    <dgm:pt modelId="{D4DD0D32-6A27-470D-BC45-16FB4724A321}" type="pres">
      <dgm:prSet presAssocID="{64C06BD1-0B83-489E-950B-42FA6463A759}" presName="Name10" presStyleLbl="parChTrans1D2" presStyleIdx="0" presStyleCnt="3"/>
      <dgm:spPr/>
    </dgm:pt>
    <dgm:pt modelId="{6731866D-B718-4B30-82BE-57FDBAC128EB}" type="pres">
      <dgm:prSet presAssocID="{57A0CE59-3A64-4C8F-88D2-FBEF37DC6AD4}" presName="hierRoot2" presStyleCnt="0"/>
      <dgm:spPr/>
    </dgm:pt>
    <dgm:pt modelId="{CA0FB6D0-AFC4-43A1-B948-1AFB1B23291F}" type="pres">
      <dgm:prSet presAssocID="{57A0CE59-3A64-4C8F-88D2-FBEF37DC6AD4}" presName="composite2" presStyleCnt="0"/>
      <dgm:spPr/>
    </dgm:pt>
    <dgm:pt modelId="{15D91D7E-CA56-4622-9F1F-F93497586F49}" type="pres">
      <dgm:prSet presAssocID="{57A0CE59-3A64-4C8F-88D2-FBEF37DC6AD4}" presName="background2" presStyleLbl="node2" presStyleIdx="0" presStyleCnt="3"/>
      <dgm:spPr/>
    </dgm:pt>
    <dgm:pt modelId="{5E920CDD-881D-4164-81F4-505949279D84}" type="pres">
      <dgm:prSet presAssocID="{57A0CE59-3A64-4C8F-88D2-FBEF37DC6AD4}" presName="text2" presStyleLbl="fgAcc2" presStyleIdx="0" presStyleCnt="3" custLinFactNeighborX="-9043" custLinFactNeighborY="199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0851CE-D7A5-45B3-B8BB-D3BA365C5DEC}" type="pres">
      <dgm:prSet presAssocID="{57A0CE59-3A64-4C8F-88D2-FBEF37DC6AD4}" presName="hierChild3" presStyleCnt="0"/>
      <dgm:spPr/>
    </dgm:pt>
    <dgm:pt modelId="{093048C4-E131-4213-919C-E3ED8CBA2681}" type="pres">
      <dgm:prSet presAssocID="{8B4DB3EF-2760-48C2-B4EF-2EC5FF8312B5}" presName="Name10" presStyleLbl="parChTrans1D2" presStyleIdx="1" presStyleCnt="3"/>
      <dgm:spPr/>
    </dgm:pt>
    <dgm:pt modelId="{C264521C-1C50-4EF2-A708-793D560E1862}" type="pres">
      <dgm:prSet presAssocID="{FCC730A9-E524-4981-9D75-641A72967269}" presName="hierRoot2" presStyleCnt="0"/>
      <dgm:spPr/>
    </dgm:pt>
    <dgm:pt modelId="{2DBB3928-D446-49B4-865F-357FA05F9AF3}" type="pres">
      <dgm:prSet presAssocID="{FCC730A9-E524-4981-9D75-641A72967269}" presName="composite2" presStyleCnt="0"/>
      <dgm:spPr/>
    </dgm:pt>
    <dgm:pt modelId="{098348ED-72FF-4D12-99CD-9A838FBADD3D}" type="pres">
      <dgm:prSet presAssocID="{FCC730A9-E524-4981-9D75-641A72967269}" presName="background2" presStyleLbl="node2" presStyleIdx="1" presStyleCnt="3"/>
      <dgm:spPr/>
    </dgm:pt>
    <dgm:pt modelId="{D78FB4AF-31C0-476E-95D1-3BA10D27A05F}" type="pres">
      <dgm:prSet presAssocID="{FCC730A9-E524-4981-9D75-641A7296726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7FC62D-9466-4643-AE0F-8B7845E7C60A}" type="pres">
      <dgm:prSet presAssocID="{FCC730A9-E524-4981-9D75-641A72967269}" presName="hierChild3" presStyleCnt="0"/>
      <dgm:spPr/>
    </dgm:pt>
    <dgm:pt modelId="{69806525-A5B3-4DA4-B5E0-5C9C5DBF4C2B}" type="pres">
      <dgm:prSet presAssocID="{25F24932-B864-4F68-BC5E-C122F9CB9C6E}" presName="Name10" presStyleLbl="parChTrans1D2" presStyleIdx="2" presStyleCnt="3"/>
      <dgm:spPr/>
    </dgm:pt>
    <dgm:pt modelId="{10BC42C6-BB54-4262-B887-3F8DBE2A3709}" type="pres">
      <dgm:prSet presAssocID="{0C42F4B5-CA75-4649-A008-32B983D7239E}" presName="hierRoot2" presStyleCnt="0"/>
      <dgm:spPr/>
    </dgm:pt>
    <dgm:pt modelId="{B40F28F1-B6C4-4331-BC53-A518A421FBD7}" type="pres">
      <dgm:prSet presAssocID="{0C42F4B5-CA75-4649-A008-32B983D7239E}" presName="composite2" presStyleCnt="0"/>
      <dgm:spPr/>
    </dgm:pt>
    <dgm:pt modelId="{253FB2EB-5AB7-439B-8A8C-A7D0B5F272BB}" type="pres">
      <dgm:prSet presAssocID="{0C42F4B5-CA75-4649-A008-32B983D7239E}" presName="background2" presStyleLbl="node2" presStyleIdx="2" presStyleCnt="3"/>
      <dgm:spPr/>
    </dgm:pt>
    <dgm:pt modelId="{F39B189E-D667-4140-961E-4EB06DD4416A}" type="pres">
      <dgm:prSet presAssocID="{0C42F4B5-CA75-4649-A008-32B983D7239E}" presName="text2" presStyleLbl="fgAcc2" presStyleIdx="2" presStyleCnt="3" custLinFactNeighborX="5630" custLinFactNeighborY="200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16C533-C7B0-4BC2-A1A2-7288858ADF1B}" type="pres">
      <dgm:prSet presAssocID="{0C42F4B5-CA75-4649-A008-32B983D7239E}" presName="hierChild3" presStyleCnt="0"/>
      <dgm:spPr/>
    </dgm:pt>
  </dgm:ptLst>
  <dgm:cxnLst>
    <dgm:cxn modelId="{3F85B613-6EEA-4E55-ACBF-08D6ADEB9BBC}" type="presOf" srcId="{25F24932-B864-4F68-BC5E-C122F9CB9C6E}" destId="{69806525-A5B3-4DA4-B5E0-5C9C5DBF4C2B}" srcOrd="0" destOrd="0" presId="urn:microsoft.com/office/officeart/2005/8/layout/hierarchy1"/>
    <dgm:cxn modelId="{E99644B3-6A10-4733-912F-BC7C523D18F7}" type="presOf" srcId="{2CA1A5DC-3926-42CF-908E-14443C05B167}" destId="{9D09716A-952F-4A2E-8DAA-1FE723EEA865}" srcOrd="0" destOrd="0" presId="urn:microsoft.com/office/officeart/2005/8/layout/hierarchy1"/>
    <dgm:cxn modelId="{CC648534-3069-46DE-905C-8B6DAA092C45}" type="presOf" srcId="{57A0CE59-3A64-4C8F-88D2-FBEF37DC6AD4}" destId="{5E920CDD-881D-4164-81F4-505949279D84}" srcOrd="0" destOrd="0" presId="urn:microsoft.com/office/officeart/2005/8/layout/hierarchy1"/>
    <dgm:cxn modelId="{184D4D68-BD51-496F-8B71-0C09E92EC069}" type="presOf" srcId="{8B4DB3EF-2760-48C2-B4EF-2EC5FF8312B5}" destId="{093048C4-E131-4213-919C-E3ED8CBA2681}" srcOrd="0" destOrd="0" presId="urn:microsoft.com/office/officeart/2005/8/layout/hierarchy1"/>
    <dgm:cxn modelId="{D8BD867E-4F02-4E95-A85E-674D55A84D4D}" type="presOf" srcId="{0C42F4B5-CA75-4649-A008-32B983D7239E}" destId="{F39B189E-D667-4140-961E-4EB06DD4416A}" srcOrd="0" destOrd="0" presId="urn:microsoft.com/office/officeart/2005/8/layout/hierarchy1"/>
    <dgm:cxn modelId="{D37A074F-12AD-4A9A-BDE3-F69D93A45642}" type="presOf" srcId="{4BFEF173-6BC0-4D8B-8CF2-9301A41DA2DB}" destId="{594E1BE8-62BE-4D25-81CF-D8E9922B5FA2}" srcOrd="0" destOrd="0" presId="urn:microsoft.com/office/officeart/2005/8/layout/hierarchy1"/>
    <dgm:cxn modelId="{7A6E351A-7795-41FF-8AF1-0445A5A3ED2F}" srcId="{4BFEF173-6BC0-4D8B-8CF2-9301A41DA2DB}" destId="{57A0CE59-3A64-4C8F-88D2-FBEF37DC6AD4}" srcOrd="0" destOrd="0" parTransId="{64C06BD1-0B83-489E-950B-42FA6463A759}" sibTransId="{D2B33B5F-E86F-4243-B2FE-F7520D04DE64}"/>
    <dgm:cxn modelId="{289B889C-4565-4774-8758-F5E936DA2AB5}" srcId="{4BFEF173-6BC0-4D8B-8CF2-9301A41DA2DB}" destId="{0C42F4B5-CA75-4649-A008-32B983D7239E}" srcOrd="2" destOrd="0" parTransId="{25F24932-B864-4F68-BC5E-C122F9CB9C6E}" sibTransId="{D6954FB4-640D-4C2B-906F-16788946230A}"/>
    <dgm:cxn modelId="{6A183BDA-6278-492E-954E-20C27F29CAB0}" srcId="{2CA1A5DC-3926-42CF-908E-14443C05B167}" destId="{4BFEF173-6BC0-4D8B-8CF2-9301A41DA2DB}" srcOrd="0" destOrd="0" parTransId="{81163FF8-60E4-4986-8C4B-ECD920C1BD63}" sibTransId="{EAA59348-4401-4584-9D16-8302ED4DD542}"/>
    <dgm:cxn modelId="{2F7E2AFF-D218-4E65-B448-27DBAD4FA58C}" type="presOf" srcId="{FCC730A9-E524-4981-9D75-641A72967269}" destId="{D78FB4AF-31C0-476E-95D1-3BA10D27A05F}" srcOrd="0" destOrd="0" presId="urn:microsoft.com/office/officeart/2005/8/layout/hierarchy1"/>
    <dgm:cxn modelId="{1A853892-46D8-496C-B9F7-F45890EF0351}" srcId="{4BFEF173-6BC0-4D8B-8CF2-9301A41DA2DB}" destId="{FCC730A9-E524-4981-9D75-641A72967269}" srcOrd="1" destOrd="0" parTransId="{8B4DB3EF-2760-48C2-B4EF-2EC5FF8312B5}" sibTransId="{CB16A863-92DE-460D-8C07-F5CDFAD519F3}"/>
    <dgm:cxn modelId="{D88DC354-04B9-416B-9457-AF197B46EDAD}" type="presOf" srcId="{64C06BD1-0B83-489E-950B-42FA6463A759}" destId="{D4DD0D32-6A27-470D-BC45-16FB4724A321}" srcOrd="0" destOrd="0" presId="urn:microsoft.com/office/officeart/2005/8/layout/hierarchy1"/>
    <dgm:cxn modelId="{AA7D0F28-4FF5-4211-BC05-45C023FA1F58}" type="presParOf" srcId="{9D09716A-952F-4A2E-8DAA-1FE723EEA865}" destId="{26512D5E-40E3-4255-B109-E17AE9E8595F}" srcOrd="0" destOrd="0" presId="urn:microsoft.com/office/officeart/2005/8/layout/hierarchy1"/>
    <dgm:cxn modelId="{8CD3D565-A08C-43F2-85B6-D3F46FD5BA17}" type="presParOf" srcId="{26512D5E-40E3-4255-B109-E17AE9E8595F}" destId="{8A0B50E9-5D2C-4343-BB52-1B0AE4C52973}" srcOrd="0" destOrd="0" presId="urn:microsoft.com/office/officeart/2005/8/layout/hierarchy1"/>
    <dgm:cxn modelId="{6B241892-458F-4BAC-B2D7-BC3569999B0D}" type="presParOf" srcId="{8A0B50E9-5D2C-4343-BB52-1B0AE4C52973}" destId="{F63FCB39-F11C-4563-B4F6-5782B33F7054}" srcOrd="0" destOrd="0" presId="urn:microsoft.com/office/officeart/2005/8/layout/hierarchy1"/>
    <dgm:cxn modelId="{158D6A8D-AE5C-4CF2-986E-C4032744A7E8}" type="presParOf" srcId="{8A0B50E9-5D2C-4343-BB52-1B0AE4C52973}" destId="{594E1BE8-62BE-4D25-81CF-D8E9922B5FA2}" srcOrd="1" destOrd="0" presId="urn:microsoft.com/office/officeart/2005/8/layout/hierarchy1"/>
    <dgm:cxn modelId="{64AAA9C3-8C87-423F-A265-437ACA1E1F11}" type="presParOf" srcId="{26512D5E-40E3-4255-B109-E17AE9E8595F}" destId="{8E11E1B0-508C-4B49-8B59-0E601C944EAD}" srcOrd="1" destOrd="0" presId="urn:microsoft.com/office/officeart/2005/8/layout/hierarchy1"/>
    <dgm:cxn modelId="{115082FB-2E04-43A6-AF0D-B6D881D6E88E}" type="presParOf" srcId="{8E11E1B0-508C-4B49-8B59-0E601C944EAD}" destId="{D4DD0D32-6A27-470D-BC45-16FB4724A321}" srcOrd="0" destOrd="0" presId="urn:microsoft.com/office/officeart/2005/8/layout/hierarchy1"/>
    <dgm:cxn modelId="{C7B96047-ABBF-446E-81B7-28760EA46A04}" type="presParOf" srcId="{8E11E1B0-508C-4B49-8B59-0E601C944EAD}" destId="{6731866D-B718-4B30-82BE-57FDBAC128EB}" srcOrd="1" destOrd="0" presId="urn:microsoft.com/office/officeart/2005/8/layout/hierarchy1"/>
    <dgm:cxn modelId="{9FD404B2-DA23-484B-83E8-405DAD378E6E}" type="presParOf" srcId="{6731866D-B718-4B30-82BE-57FDBAC128EB}" destId="{CA0FB6D0-AFC4-43A1-B948-1AFB1B23291F}" srcOrd="0" destOrd="0" presId="urn:microsoft.com/office/officeart/2005/8/layout/hierarchy1"/>
    <dgm:cxn modelId="{9ACD6CF7-A0BF-4988-8C60-CFEB19B143CD}" type="presParOf" srcId="{CA0FB6D0-AFC4-43A1-B948-1AFB1B23291F}" destId="{15D91D7E-CA56-4622-9F1F-F93497586F49}" srcOrd="0" destOrd="0" presId="urn:microsoft.com/office/officeart/2005/8/layout/hierarchy1"/>
    <dgm:cxn modelId="{5A9A89F7-783F-4EF4-8BAC-87F80C722745}" type="presParOf" srcId="{CA0FB6D0-AFC4-43A1-B948-1AFB1B23291F}" destId="{5E920CDD-881D-4164-81F4-505949279D84}" srcOrd="1" destOrd="0" presId="urn:microsoft.com/office/officeart/2005/8/layout/hierarchy1"/>
    <dgm:cxn modelId="{DF89D632-7586-431F-A809-E1FECFD4D84F}" type="presParOf" srcId="{6731866D-B718-4B30-82BE-57FDBAC128EB}" destId="{F50851CE-D7A5-45B3-B8BB-D3BA365C5DEC}" srcOrd="1" destOrd="0" presId="urn:microsoft.com/office/officeart/2005/8/layout/hierarchy1"/>
    <dgm:cxn modelId="{D179B246-5B4F-4D22-8A97-1D339ADF3209}" type="presParOf" srcId="{8E11E1B0-508C-4B49-8B59-0E601C944EAD}" destId="{093048C4-E131-4213-919C-E3ED8CBA2681}" srcOrd="2" destOrd="0" presId="urn:microsoft.com/office/officeart/2005/8/layout/hierarchy1"/>
    <dgm:cxn modelId="{509A84C7-E4CD-4552-A84B-493FAFF74CCF}" type="presParOf" srcId="{8E11E1B0-508C-4B49-8B59-0E601C944EAD}" destId="{C264521C-1C50-4EF2-A708-793D560E1862}" srcOrd="3" destOrd="0" presId="urn:microsoft.com/office/officeart/2005/8/layout/hierarchy1"/>
    <dgm:cxn modelId="{2117F4D2-D371-43D2-8658-5D3CE5282DF0}" type="presParOf" srcId="{C264521C-1C50-4EF2-A708-793D560E1862}" destId="{2DBB3928-D446-49B4-865F-357FA05F9AF3}" srcOrd="0" destOrd="0" presId="urn:microsoft.com/office/officeart/2005/8/layout/hierarchy1"/>
    <dgm:cxn modelId="{DD5FF7FE-9CFF-4190-AECE-C6EBCD5AC84C}" type="presParOf" srcId="{2DBB3928-D446-49B4-865F-357FA05F9AF3}" destId="{098348ED-72FF-4D12-99CD-9A838FBADD3D}" srcOrd="0" destOrd="0" presId="urn:microsoft.com/office/officeart/2005/8/layout/hierarchy1"/>
    <dgm:cxn modelId="{B2FE511C-712F-4772-A37E-F265DC046C6F}" type="presParOf" srcId="{2DBB3928-D446-49B4-865F-357FA05F9AF3}" destId="{D78FB4AF-31C0-476E-95D1-3BA10D27A05F}" srcOrd="1" destOrd="0" presId="urn:microsoft.com/office/officeart/2005/8/layout/hierarchy1"/>
    <dgm:cxn modelId="{CC9AAE10-8FA0-4F76-9A3A-E1FE50D9B4F3}" type="presParOf" srcId="{C264521C-1C50-4EF2-A708-793D560E1862}" destId="{F87FC62D-9466-4643-AE0F-8B7845E7C60A}" srcOrd="1" destOrd="0" presId="urn:microsoft.com/office/officeart/2005/8/layout/hierarchy1"/>
    <dgm:cxn modelId="{E48BBCEF-E193-4358-86E0-E286E96A4DF1}" type="presParOf" srcId="{8E11E1B0-508C-4B49-8B59-0E601C944EAD}" destId="{69806525-A5B3-4DA4-B5E0-5C9C5DBF4C2B}" srcOrd="4" destOrd="0" presId="urn:microsoft.com/office/officeart/2005/8/layout/hierarchy1"/>
    <dgm:cxn modelId="{D92225DF-9B63-417E-9A81-563815CCA23C}" type="presParOf" srcId="{8E11E1B0-508C-4B49-8B59-0E601C944EAD}" destId="{10BC42C6-BB54-4262-B887-3F8DBE2A3709}" srcOrd="5" destOrd="0" presId="urn:microsoft.com/office/officeart/2005/8/layout/hierarchy1"/>
    <dgm:cxn modelId="{1D50C530-9C81-48E3-81FD-8E9F68DFE758}" type="presParOf" srcId="{10BC42C6-BB54-4262-B887-3F8DBE2A3709}" destId="{B40F28F1-B6C4-4331-BC53-A518A421FBD7}" srcOrd="0" destOrd="0" presId="urn:microsoft.com/office/officeart/2005/8/layout/hierarchy1"/>
    <dgm:cxn modelId="{0CB5D642-632C-4CAC-A9FE-706F89CC8CF2}" type="presParOf" srcId="{B40F28F1-B6C4-4331-BC53-A518A421FBD7}" destId="{253FB2EB-5AB7-439B-8A8C-A7D0B5F272BB}" srcOrd="0" destOrd="0" presId="urn:microsoft.com/office/officeart/2005/8/layout/hierarchy1"/>
    <dgm:cxn modelId="{304C292D-2A5F-448A-A68A-15D4E9EC55D9}" type="presParOf" srcId="{B40F28F1-B6C4-4331-BC53-A518A421FBD7}" destId="{F39B189E-D667-4140-961E-4EB06DD4416A}" srcOrd="1" destOrd="0" presId="urn:microsoft.com/office/officeart/2005/8/layout/hierarchy1"/>
    <dgm:cxn modelId="{7F0DE54C-BDC1-45BC-988A-ED3063D4382C}" type="presParOf" srcId="{10BC42C6-BB54-4262-B887-3F8DBE2A3709}" destId="{1716C533-C7B0-4BC2-A1A2-7288858ADF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1A5DC-3926-42CF-908E-14443C05B1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7A0CE59-3A64-4C8F-88D2-FBEF37DC6AD4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مطلق</a:t>
          </a:r>
          <a:endParaRPr lang="ar-SA" b="1" dirty="0">
            <a:solidFill>
              <a:srgbClr val="C00000"/>
            </a:solidFill>
          </a:endParaRPr>
        </a:p>
      </dgm:t>
    </dgm:pt>
    <dgm:pt modelId="{64C06BD1-0B83-489E-950B-42FA6463A759}" type="parTrans" cxnId="{7A6E351A-7795-41FF-8AF1-0445A5A3ED2F}">
      <dgm:prSet/>
      <dgm:spPr/>
      <dgm:t>
        <a:bodyPr/>
        <a:lstStyle/>
        <a:p>
          <a:pPr rtl="1"/>
          <a:endParaRPr lang="ar-SA"/>
        </a:p>
      </dgm:t>
    </dgm:pt>
    <dgm:pt modelId="{D2B33B5F-E86F-4243-B2FE-F7520D04DE64}" type="sibTrans" cxnId="{7A6E351A-7795-41FF-8AF1-0445A5A3ED2F}">
      <dgm:prSet/>
      <dgm:spPr/>
      <dgm:t>
        <a:bodyPr/>
        <a:lstStyle/>
        <a:p>
          <a:pPr rtl="1"/>
          <a:endParaRPr lang="ar-SA"/>
        </a:p>
      </dgm:t>
    </dgm:pt>
    <dgm:pt modelId="{0C42F4B5-CA75-4649-A008-32B983D7239E}">
      <dgm:prSet phldrT="[نص]"/>
      <dgm:spPr/>
      <dgm:t>
        <a:bodyPr/>
        <a:lstStyle/>
        <a:p>
          <a:pPr rtl="1"/>
          <a:r>
            <a:rPr lang="ar-SA" b="1" smtClean="0">
              <a:solidFill>
                <a:srgbClr val="C00000"/>
              </a:solidFill>
            </a:rPr>
            <a:t>صغير</a:t>
          </a:r>
          <a:endParaRPr lang="ar-SA" b="1" dirty="0">
            <a:solidFill>
              <a:srgbClr val="C00000"/>
            </a:solidFill>
          </a:endParaRPr>
        </a:p>
      </dgm:t>
    </dgm:pt>
    <dgm:pt modelId="{25F24932-B864-4F68-BC5E-C122F9CB9C6E}" type="parTrans" cxnId="{289B889C-4565-4774-8758-F5E936DA2AB5}">
      <dgm:prSet/>
      <dgm:spPr/>
      <dgm:t>
        <a:bodyPr/>
        <a:lstStyle/>
        <a:p>
          <a:pPr rtl="1"/>
          <a:endParaRPr lang="ar-SA"/>
        </a:p>
      </dgm:t>
    </dgm:pt>
    <dgm:pt modelId="{D6954FB4-640D-4C2B-906F-16788946230A}" type="sibTrans" cxnId="{289B889C-4565-4774-8758-F5E936DA2AB5}">
      <dgm:prSet/>
      <dgm:spPr/>
      <dgm:t>
        <a:bodyPr/>
        <a:lstStyle/>
        <a:p>
          <a:pPr rtl="1"/>
          <a:endParaRPr lang="ar-SA"/>
        </a:p>
      </dgm:t>
    </dgm:pt>
    <dgm:pt modelId="{FCC730A9-E524-4981-9D75-641A72967269}">
      <dgm:prSet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كبير</a:t>
          </a:r>
          <a:endParaRPr lang="ar-SA" dirty="0"/>
        </a:p>
      </dgm:t>
    </dgm:pt>
    <dgm:pt modelId="{8B4DB3EF-2760-48C2-B4EF-2EC5FF8312B5}" type="parTrans" cxnId="{1A853892-46D8-496C-B9F7-F45890EF0351}">
      <dgm:prSet/>
      <dgm:spPr/>
      <dgm:t>
        <a:bodyPr/>
        <a:lstStyle/>
        <a:p>
          <a:pPr rtl="1"/>
          <a:endParaRPr lang="ar-SA"/>
        </a:p>
      </dgm:t>
    </dgm:pt>
    <dgm:pt modelId="{CB16A863-92DE-460D-8C07-F5CDFAD519F3}" type="sibTrans" cxnId="{1A853892-46D8-496C-B9F7-F45890EF0351}">
      <dgm:prSet/>
      <dgm:spPr/>
      <dgm:t>
        <a:bodyPr/>
        <a:lstStyle/>
        <a:p>
          <a:pPr rtl="1"/>
          <a:endParaRPr lang="ar-SA"/>
        </a:p>
      </dgm:t>
    </dgm:pt>
    <dgm:pt modelId="{4BFEF173-6BC0-4D8B-8CF2-9301A41DA2DB}">
      <dgm:prSet phldrT="[نص]" custT="1"/>
      <dgm:spPr/>
      <dgm:t>
        <a:bodyPr/>
        <a:lstStyle/>
        <a:p>
          <a:pPr rtl="1"/>
          <a:r>
            <a:rPr lang="ar-SA" sz="5400" dirty="0" smtClean="0"/>
            <a:t>أقسام المتباعدين</a:t>
          </a:r>
          <a:endParaRPr lang="ar-SA" sz="5400" dirty="0"/>
        </a:p>
      </dgm:t>
    </dgm:pt>
    <dgm:pt modelId="{EAA59348-4401-4584-9D16-8302ED4DD542}" type="sibTrans" cxnId="{6A183BDA-6278-492E-954E-20C27F29CAB0}">
      <dgm:prSet/>
      <dgm:spPr/>
      <dgm:t>
        <a:bodyPr/>
        <a:lstStyle/>
        <a:p>
          <a:pPr rtl="1"/>
          <a:endParaRPr lang="ar-SA"/>
        </a:p>
      </dgm:t>
    </dgm:pt>
    <dgm:pt modelId="{81163FF8-60E4-4986-8C4B-ECD920C1BD63}" type="parTrans" cxnId="{6A183BDA-6278-492E-954E-20C27F29CAB0}">
      <dgm:prSet/>
      <dgm:spPr/>
      <dgm:t>
        <a:bodyPr/>
        <a:lstStyle/>
        <a:p>
          <a:pPr rtl="1"/>
          <a:endParaRPr lang="ar-SA"/>
        </a:p>
      </dgm:t>
    </dgm:pt>
    <dgm:pt modelId="{9D09716A-952F-4A2E-8DAA-1FE723EEA865}" type="pres">
      <dgm:prSet presAssocID="{2CA1A5DC-3926-42CF-908E-14443C05B1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512D5E-40E3-4255-B109-E17AE9E8595F}" type="pres">
      <dgm:prSet presAssocID="{4BFEF173-6BC0-4D8B-8CF2-9301A41DA2DB}" presName="hierRoot1" presStyleCnt="0"/>
      <dgm:spPr/>
    </dgm:pt>
    <dgm:pt modelId="{8A0B50E9-5D2C-4343-BB52-1B0AE4C52973}" type="pres">
      <dgm:prSet presAssocID="{4BFEF173-6BC0-4D8B-8CF2-9301A41DA2DB}" presName="composite" presStyleCnt="0"/>
      <dgm:spPr/>
    </dgm:pt>
    <dgm:pt modelId="{F63FCB39-F11C-4563-B4F6-5782B33F7054}" type="pres">
      <dgm:prSet presAssocID="{4BFEF173-6BC0-4D8B-8CF2-9301A41DA2DB}" presName="background" presStyleLbl="node0" presStyleIdx="0" presStyleCnt="1"/>
      <dgm:spPr/>
    </dgm:pt>
    <dgm:pt modelId="{594E1BE8-62BE-4D25-81CF-D8E9922B5FA2}" type="pres">
      <dgm:prSet presAssocID="{4BFEF173-6BC0-4D8B-8CF2-9301A41DA2DB}" presName="text" presStyleLbl="fgAcc0" presStyleIdx="0" presStyleCnt="1" custScaleX="215248" custScaleY="81763" custLinFactNeighborX="7328" custLinFactNeighborY="-6933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11E1B0-508C-4B49-8B59-0E601C944EAD}" type="pres">
      <dgm:prSet presAssocID="{4BFEF173-6BC0-4D8B-8CF2-9301A41DA2DB}" presName="hierChild2" presStyleCnt="0"/>
      <dgm:spPr/>
    </dgm:pt>
    <dgm:pt modelId="{D4DD0D32-6A27-470D-BC45-16FB4724A321}" type="pres">
      <dgm:prSet presAssocID="{64C06BD1-0B83-489E-950B-42FA6463A759}" presName="Name10" presStyleLbl="parChTrans1D2" presStyleIdx="0" presStyleCnt="3"/>
      <dgm:spPr/>
    </dgm:pt>
    <dgm:pt modelId="{6731866D-B718-4B30-82BE-57FDBAC128EB}" type="pres">
      <dgm:prSet presAssocID="{57A0CE59-3A64-4C8F-88D2-FBEF37DC6AD4}" presName="hierRoot2" presStyleCnt="0"/>
      <dgm:spPr/>
    </dgm:pt>
    <dgm:pt modelId="{CA0FB6D0-AFC4-43A1-B948-1AFB1B23291F}" type="pres">
      <dgm:prSet presAssocID="{57A0CE59-3A64-4C8F-88D2-FBEF37DC6AD4}" presName="composite2" presStyleCnt="0"/>
      <dgm:spPr/>
    </dgm:pt>
    <dgm:pt modelId="{15D91D7E-CA56-4622-9F1F-F93497586F49}" type="pres">
      <dgm:prSet presAssocID="{57A0CE59-3A64-4C8F-88D2-FBEF37DC6AD4}" presName="background2" presStyleLbl="node2" presStyleIdx="0" presStyleCnt="3"/>
      <dgm:spPr/>
    </dgm:pt>
    <dgm:pt modelId="{5E920CDD-881D-4164-81F4-505949279D84}" type="pres">
      <dgm:prSet presAssocID="{57A0CE59-3A64-4C8F-88D2-FBEF37DC6AD4}" presName="text2" presStyleLbl="fgAcc2" presStyleIdx="0" presStyleCnt="3" custLinFactNeighborX="-9043" custLinFactNeighborY="199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0851CE-D7A5-45B3-B8BB-D3BA365C5DEC}" type="pres">
      <dgm:prSet presAssocID="{57A0CE59-3A64-4C8F-88D2-FBEF37DC6AD4}" presName="hierChild3" presStyleCnt="0"/>
      <dgm:spPr/>
    </dgm:pt>
    <dgm:pt modelId="{093048C4-E131-4213-919C-E3ED8CBA2681}" type="pres">
      <dgm:prSet presAssocID="{8B4DB3EF-2760-48C2-B4EF-2EC5FF8312B5}" presName="Name10" presStyleLbl="parChTrans1D2" presStyleIdx="1" presStyleCnt="3"/>
      <dgm:spPr/>
    </dgm:pt>
    <dgm:pt modelId="{C264521C-1C50-4EF2-A708-793D560E1862}" type="pres">
      <dgm:prSet presAssocID="{FCC730A9-E524-4981-9D75-641A72967269}" presName="hierRoot2" presStyleCnt="0"/>
      <dgm:spPr/>
    </dgm:pt>
    <dgm:pt modelId="{2DBB3928-D446-49B4-865F-357FA05F9AF3}" type="pres">
      <dgm:prSet presAssocID="{FCC730A9-E524-4981-9D75-641A72967269}" presName="composite2" presStyleCnt="0"/>
      <dgm:spPr/>
    </dgm:pt>
    <dgm:pt modelId="{098348ED-72FF-4D12-99CD-9A838FBADD3D}" type="pres">
      <dgm:prSet presAssocID="{FCC730A9-E524-4981-9D75-641A72967269}" presName="background2" presStyleLbl="node2" presStyleIdx="1" presStyleCnt="3"/>
      <dgm:spPr/>
    </dgm:pt>
    <dgm:pt modelId="{D78FB4AF-31C0-476E-95D1-3BA10D27A05F}" type="pres">
      <dgm:prSet presAssocID="{FCC730A9-E524-4981-9D75-641A7296726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7FC62D-9466-4643-AE0F-8B7845E7C60A}" type="pres">
      <dgm:prSet presAssocID="{FCC730A9-E524-4981-9D75-641A72967269}" presName="hierChild3" presStyleCnt="0"/>
      <dgm:spPr/>
    </dgm:pt>
    <dgm:pt modelId="{69806525-A5B3-4DA4-B5E0-5C9C5DBF4C2B}" type="pres">
      <dgm:prSet presAssocID="{25F24932-B864-4F68-BC5E-C122F9CB9C6E}" presName="Name10" presStyleLbl="parChTrans1D2" presStyleIdx="2" presStyleCnt="3"/>
      <dgm:spPr/>
    </dgm:pt>
    <dgm:pt modelId="{10BC42C6-BB54-4262-B887-3F8DBE2A3709}" type="pres">
      <dgm:prSet presAssocID="{0C42F4B5-CA75-4649-A008-32B983D7239E}" presName="hierRoot2" presStyleCnt="0"/>
      <dgm:spPr/>
    </dgm:pt>
    <dgm:pt modelId="{B40F28F1-B6C4-4331-BC53-A518A421FBD7}" type="pres">
      <dgm:prSet presAssocID="{0C42F4B5-CA75-4649-A008-32B983D7239E}" presName="composite2" presStyleCnt="0"/>
      <dgm:spPr/>
    </dgm:pt>
    <dgm:pt modelId="{253FB2EB-5AB7-439B-8A8C-A7D0B5F272BB}" type="pres">
      <dgm:prSet presAssocID="{0C42F4B5-CA75-4649-A008-32B983D7239E}" presName="background2" presStyleLbl="node2" presStyleIdx="2" presStyleCnt="3"/>
      <dgm:spPr/>
    </dgm:pt>
    <dgm:pt modelId="{F39B189E-D667-4140-961E-4EB06DD4416A}" type="pres">
      <dgm:prSet presAssocID="{0C42F4B5-CA75-4649-A008-32B983D7239E}" presName="text2" presStyleLbl="fgAcc2" presStyleIdx="2" presStyleCnt="3" custLinFactNeighborX="5630" custLinFactNeighborY="200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16C533-C7B0-4BC2-A1A2-7288858ADF1B}" type="pres">
      <dgm:prSet presAssocID="{0C42F4B5-CA75-4649-A008-32B983D7239E}" presName="hierChild3" presStyleCnt="0"/>
      <dgm:spPr/>
    </dgm:pt>
  </dgm:ptLst>
  <dgm:cxnLst>
    <dgm:cxn modelId="{5F428A86-6124-4B91-9389-02D9D284AF07}" type="presOf" srcId="{2CA1A5DC-3926-42CF-908E-14443C05B167}" destId="{9D09716A-952F-4A2E-8DAA-1FE723EEA865}" srcOrd="0" destOrd="0" presId="urn:microsoft.com/office/officeart/2005/8/layout/hierarchy1"/>
    <dgm:cxn modelId="{D46C7FEF-1DA7-4B34-BBF6-401B1CAFBD6D}" type="presOf" srcId="{57A0CE59-3A64-4C8F-88D2-FBEF37DC6AD4}" destId="{5E920CDD-881D-4164-81F4-505949279D84}" srcOrd="0" destOrd="0" presId="urn:microsoft.com/office/officeart/2005/8/layout/hierarchy1"/>
    <dgm:cxn modelId="{289B889C-4565-4774-8758-F5E936DA2AB5}" srcId="{4BFEF173-6BC0-4D8B-8CF2-9301A41DA2DB}" destId="{0C42F4B5-CA75-4649-A008-32B983D7239E}" srcOrd="2" destOrd="0" parTransId="{25F24932-B864-4F68-BC5E-C122F9CB9C6E}" sibTransId="{D6954FB4-640D-4C2B-906F-16788946230A}"/>
    <dgm:cxn modelId="{E5CD8A0B-C87E-428B-A79B-D72F3D2955C8}" type="presOf" srcId="{0C42F4B5-CA75-4649-A008-32B983D7239E}" destId="{F39B189E-D667-4140-961E-4EB06DD4416A}" srcOrd="0" destOrd="0" presId="urn:microsoft.com/office/officeart/2005/8/layout/hierarchy1"/>
    <dgm:cxn modelId="{B1992851-CA7F-4883-B6D9-96B1F23E6BFA}" type="presOf" srcId="{FCC730A9-E524-4981-9D75-641A72967269}" destId="{D78FB4AF-31C0-476E-95D1-3BA10D27A05F}" srcOrd="0" destOrd="0" presId="urn:microsoft.com/office/officeart/2005/8/layout/hierarchy1"/>
    <dgm:cxn modelId="{1A853892-46D8-496C-B9F7-F45890EF0351}" srcId="{4BFEF173-6BC0-4D8B-8CF2-9301A41DA2DB}" destId="{FCC730A9-E524-4981-9D75-641A72967269}" srcOrd="1" destOrd="0" parTransId="{8B4DB3EF-2760-48C2-B4EF-2EC5FF8312B5}" sibTransId="{CB16A863-92DE-460D-8C07-F5CDFAD519F3}"/>
    <dgm:cxn modelId="{C235F67F-1955-4ADA-BE95-DB650A27E0B5}" type="presOf" srcId="{25F24932-B864-4F68-BC5E-C122F9CB9C6E}" destId="{69806525-A5B3-4DA4-B5E0-5C9C5DBF4C2B}" srcOrd="0" destOrd="0" presId="urn:microsoft.com/office/officeart/2005/8/layout/hierarchy1"/>
    <dgm:cxn modelId="{5487B42E-C7F6-4C20-9ECB-2A9DAC5EA3FD}" type="presOf" srcId="{8B4DB3EF-2760-48C2-B4EF-2EC5FF8312B5}" destId="{093048C4-E131-4213-919C-E3ED8CBA2681}" srcOrd="0" destOrd="0" presId="urn:microsoft.com/office/officeart/2005/8/layout/hierarchy1"/>
    <dgm:cxn modelId="{7A6E351A-7795-41FF-8AF1-0445A5A3ED2F}" srcId="{4BFEF173-6BC0-4D8B-8CF2-9301A41DA2DB}" destId="{57A0CE59-3A64-4C8F-88D2-FBEF37DC6AD4}" srcOrd="0" destOrd="0" parTransId="{64C06BD1-0B83-489E-950B-42FA6463A759}" sibTransId="{D2B33B5F-E86F-4243-B2FE-F7520D04DE64}"/>
    <dgm:cxn modelId="{6A183BDA-6278-492E-954E-20C27F29CAB0}" srcId="{2CA1A5DC-3926-42CF-908E-14443C05B167}" destId="{4BFEF173-6BC0-4D8B-8CF2-9301A41DA2DB}" srcOrd="0" destOrd="0" parTransId="{81163FF8-60E4-4986-8C4B-ECD920C1BD63}" sibTransId="{EAA59348-4401-4584-9D16-8302ED4DD542}"/>
    <dgm:cxn modelId="{B1D97889-8799-45CF-B6A4-04877F3E05C2}" type="presOf" srcId="{4BFEF173-6BC0-4D8B-8CF2-9301A41DA2DB}" destId="{594E1BE8-62BE-4D25-81CF-D8E9922B5FA2}" srcOrd="0" destOrd="0" presId="urn:microsoft.com/office/officeart/2005/8/layout/hierarchy1"/>
    <dgm:cxn modelId="{8580C4A7-FA6D-4740-B0D4-93C9D871C498}" type="presOf" srcId="{64C06BD1-0B83-489E-950B-42FA6463A759}" destId="{D4DD0D32-6A27-470D-BC45-16FB4724A321}" srcOrd="0" destOrd="0" presId="urn:microsoft.com/office/officeart/2005/8/layout/hierarchy1"/>
    <dgm:cxn modelId="{4D31EDD5-C845-42A3-831B-351279E1EA88}" type="presParOf" srcId="{9D09716A-952F-4A2E-8DAA-1FE723EEA865}" destId="{26512D5E-40E3-4255-B109-E17AE9E8595F}" srcOrd="0" destOrd="0" presId="urn:microsoft.com/office/officeart/2005/8/layout/hierarchy1"/>
    <dgm:cxn modelId="{4A1548FA-CB71-4AC5-8869-1ED2071B9DAF}" type="presParOf" srcId="{26512D5E-40E3-4255-B109-E17AE9E8595F}" destId="{8A0B50E9-5D2C-4343-BB52-1B0AE4C52973}" srcOrd="0" destOrd="0" presId="urn:microsoft.com/office/officeart/2005/8/layout/hierarchy1"/>
    <dgm:cxn modelId="{CE3252D3-6E54-42CC-BEF0-14CDC48D8C15}" type="presParOf" srcId="{8A0B50E9-5D2C-4343-BB52-1B0AE4C52973}" destId="{F63FCB39-F11C-4563-B4F6-5782B33F7054}" srcOrd="0" destOrd="0" presId="urn:microsoft.com/office/officeart/2005/8/layout/hierarchy1"/>
    <dgm:cxn modelId="{AE1E13F9-64A8-4464-9361-8BEDBE513AA6}" type="presParOf" srcId="{8A0B50E9-5D2C-4343-BB52-1B0AE4C52973}" destId="{594E1BE8-62BE-4D25-81CF-D8E9922B5FA2}" srcOrd="1" destOrd="0" presId="urn:microsoft.com/office/officeart/2005/8/layout/hierarchy1"/>
    <dgm:cxn modelId="{DFF2489D-D076-4D85-ACF7-DBE9EDD7F509}" type="presParOf" srcId="{26512D5E-40E3-4255-B109-E17AE9E8595F}" destId="{8E11E1B0-508C-4B49-8B59-0E601C944EAD}" srcOrd="1" destOrd="0" presId="urn:microsoft.com/office/officeart/2005/8/layout/hierarchy1"/>
    <dgm:cxn modelId="{49D7530C-5F63-40BB-B9E0-2A29E23CD813}" type="presParOf" srcId="{8E11E1B0-508C-4B49-8B59-0E601C944EAD}" destId="{D4DD0D32-6A27-470D-BC45-16FB4724A321}" srcOrd="0" destOrd="0" presId="urn:microsoft.com/office/officeart/2005/8/layout/hierarchy1"/>
    <dgm:cxn modelId="{73ED480F-9BDF-4359-B442-417F027461B4}" type="presParOf" srcId="{8E11E1B0-508C-4B49-8B59-0E601C944EAD}" destId="{6731866D-B718-4B30-82BE-57FDBAC128EB}" srcOrd="1" destOrd="0" presId="urn:microsoft.com/office/officeart/2005/8/layout/hierarchy1"/>
    <dgm:cxn modelId="{E298461D-CD8C-4CB5-91CF-B254DCF12AA4}" type="presParOf" srcId="{6731866D-B718-4B30-82BE-57FDBAC128EB}" destId="{CA0FB6D0-AFC4-43A1-B948-1AFB1B23291F}" srcOrd="0" destOrd="0" presId="urn:microsoft.com/office/officeart/2005/8/layout/hierarchy1"/>
    <dgm:cxn modelId="{95CBD5A8-FC03-47DB-B786-881CB77694C9}" type="presParOf" srcId="{CA0FB6D0-AFC4-43A1-B948-1AFB1B23291F}" destId="{15D91D7E-CA56-4622-9F1F-F93497586F49}" srcOrd="0" destOrd="0" presId="urn:microsoft.com/office/officeart/2005/8/layout/hierarchy1"/>
    <dgm:cxn modelId="{8BE586D2-C167-4D9A-8545-9A714E95BF68}" type="presParOf" srcId="{CA0FB6D0-AFC4-43A1-B948-1AFB1B23291F}" destId="{5E920CDD-881D-4164-81F4-505949279D84}" srcOrd="1" destOrd="0" presId="urn:microsoft.com/office/officeart/2005/8/layout/hierarchy1"/>
    <dgm:cxn modelId="{7A3C8448-757A-4F20-B746-D96A305B9786}" type="presParOf" srcId="{6731866D-B718-4B30-82BE-57FDBAC128EB}" destId="{F50851CE-D7A5-45B3-B8BB-D3BA365C5DEC}" srcOrd="1" destOrd="0" presId="urn:microsoft.com/office/officeart/2005/8/layout/hierarchy1"/>
    <dgm:cxn modelId="{24F052F9-7E4F-4772-A78D-2B59F2A824A9}" type="presParOf" srcId="{8E11E1B0-508C-4B49-8B59-0E601C944EAD}" destId="{093048C4-E131-4213-919C-E3ED8CBA2681}" srcOrd="2" destOrd="0" presId="urn:microsoft.com/office/officeart/2005/8/layout/hierarchy1"/>
    <dgm:cxn modelId="{CA431E31-AD99-4E46-9379-60DCC7463AF8}" type="presParOf" srcId="{8E11E1B0-508C-4B49-8B59-0E601C944EAD}" destId="{C264521C-1C50-4EF2-A708-793D560E1862}" srcOrd="3" destOrd="0" presId="urn:microsoft.com/office/officeart/2005/8/layout/hierarchy1"/>
    <dgm:cxn modelId="{2B7AA05B-D0DB-454C-AB31-87249CA34993}" type="presParOf" srcId="{C264521C-1C50-4EF2-A708-793D560E1862}" destId="{2DBB3928-D446-49B4-865F-357FA05F9AF3}" srcOrd="0" destOrd="0" presId="urn:microsoft.com/office/officeart/2005/8/layout/hierarchy1"/>
    <dgm:cxn modelId="{65CFED36-A386-476E-84FE-2A756C1A7408}" type="presParOf" srcId="{2DBB3928-D446-49B4-865F-357FA05F9AF3}" destId="{098348ED-72FF-4D12-99CD-9A838FBADD3D}" srcOrd="0" destOrd="0" presId="urn:microsoft.com/office/officeart/2005/8/layout/hierarchy1"/>
    <dgm:cxn modelId="{DE415AB1-C456-49FC-89A7-0DE46BE35396}" type="presParOf" srcId="{2DBB3928-D446-49B4-865F-357FA05F9AF3}" destId="{D78FB4AF-31C0-476E-95D1-3BA10D27A05F}" srcOrd="1" destOrd="0" presId="urn:microsoft.com/office/officeart/2005/8/layout/hierarchy1"/>
    <dgm:cxn modelId="{1BD29618-48B7-4FC8-8D1D-CE9BF7DE282A}" type="presParOf" srcId="{C264521C-1C50-4EF2-A708-793D560E1862}" destId="{F87FC62D-9466-4643-AE0F-8B7845E7C60A}" srcOrd="1" destOrd="0" presId="urn:microsoft.com/office/officeart/2005/8/layout/hierarchy1"/>
    <dgm:cxn modelId="{6F148F55-D2EB-4316-A103-1DE3A26D1E10}" type="presParOf" srcId="{8E11E1B0-508C-4B49-8B59-0E601C944EAD}" destId="{69806525-A5B3-4DA4-B5E0-5C9C5DBF4C2B}" srcOrd="4" destOrd="0" presId="urn:microsoft.com/office/officeart/2005/8/layout/hierarchy1"/>
    <dgm:cxn modelId="{F173B9FB-61CD-499F-A078-A5EA1AE39653}" type="presParOf" srcId="{8E11E1B0-508C-4B49-8B59-0E601C944EAD}" destId="{10BC42C6-BB54-4262-B887-3F8DBE2A3709}" srcOrd="5" destOrd="0" presId="urn:microsoft.com/office/officeart/2005/8/layout/hierarchy1"/>
    <dgm:cxn modelId="{932EB8BD-66DE-4495-B717-30B62A00233B}" type="presParOf" srcId="{10BC42C6-BB54-4262-B887-3F8DBE2A3709}" destId="{B40F28F1-B6C4-4331-BC53-A518A421FBD7}" srcOrd="0" destOrd="0" presId="urn:microsoft.com/office/officeart/2005/8/layout/hierarchy1"/>
    <dgm:cxn modelId="{B2C77A1E-0C62-4369-8B7B-C984BC43A49C}" type="presParOf" srcId="{B40F28F1-B6C4-4331-BC53-A518A421FBD7}" destId="{253FB2EB-5AB7-439B-8A8C-A7D0B5F272BB}" srcOrd="0" destOrd="0" presId="urn:microsoft.com/office/officeart/2005/8/layout/hierarchy1"/>
    <dgm:cxn modelId="{80394F78-9196-4867-B90A-DE7C0636D26A}" type="presParOf" srcId="{B40F28F1-B6C4-4331-BC53-A518A421FBD7}" destId="{F39B189E-D667-4140-961E-4EB06DD4416A}" srcOrd="1" destOrd="0" presId="urn:microsoft.com/office/officeart/2005/8/layout/hierarchy1"/>
    <dgm:cxn modelId="{390EA14C-F127-421E-A81F-18F72DB8C57E}" type="presParOf" srcId="{10BC42C6-BB54-4262-B887-3F8DBE2A3709}" destId="{1716C533-C7B0-4BC2-A1A2-7288858ADF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06525-A5B3-4DA4-B5E0-5C9C5DBF4C2B}">
      <dsp:nvSpPr>
        <dsp:cNvPr id="0" name=""/>
        <dsp:cNvSpPr/>
      </dsp:nvSpPr>
      <dsp:spPr>
        <a:xfrm>
          <a:off x="4048238" y="1562207"/>
          <a:ext cx="2590468" cy="19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318"/>
              </a:lnTo>
              <a:lnTo>
                <a:pt x="2590468" y="1726318"/>
              </a:lnTo>
              <a:lnTo>
                <a:pt x="2590468" y="19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048C4-E131-4213-919C-E3ED8CBA2681}">
      <dsp:nvSpPr>
        <dsp:cNvPr id="0" name=""/>
        <dsp:cNvSpPr/>
      </dsp:nvSpPr>
      <dsp:spPr>
        <a:xfrm>
          <a:off x="3883017" y="1562207"/>
          <a:ext cx="165221" cy="1648459"/>
        </a:xfrm>
        <a:custGeom>
          <a:avLst/>
          <a:gdLst/>
          <a:ahLst/>
          <a:cxnLst/>
          <a:rect l="0" t="0" r="0" b="0"/>
          <a:pathLst>
            <a:path>
              <a:moveTo>
                <a:pt x="165221" y="0"/>
              </a:moveTo>
              <a:lnTo>
                <a:pt x="165221" y="1439590"/>
              </a:lnTo>
              <a:lnTo>
                <a:pt x="0" y="1439590"/>
              </a:lnTo>
              <a:lnTo>
                <a:pt x="0" y="1648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D0D32-6A27-470D-BC45-16FB4724A321}">
      <dsp:nvSpPr>
        <dsp:cNvPr id="0" name=""/>
        <dsp:cNvSpPr/>
      </dsp:nvSpPr>
      <dsp:spPr>
        <a:xfrm>
          <a:off x="923439" y="1562207"/>
          <a:ext cx="3124799" cy="1933526"/>
        </a:xfrm>
        <a:custGeom>
          <a:avLst/>
          <a:gdLst/>
          <a:ahLst/>
          <a:cxnLst/>
          <a:rect l="0" t="0" r="0" b="0"/>
          <a:pathLst>
            <a:path>
              <a:moveTo>
                <a:pt x="3124799" y="0"/>
              </a:moveTo>
              <a:lnTo>
                <a:pt x="3124799" y="1724657"/>
              </a:lnTo>
              <a:lnTo>
                <a:pt x="0" y="1724657"/>
              </a:lnTo>
              <a:lnTo>
                <a:pt x="0" y="1933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FCB39-F11C-4563-B4F6-5782B33F7054}">
      <dsp:nvSpPr>
        <dsp:cNvPr id="0" name=""/>
        <dsp:cNvSpPr/>
      </dsp:nvSpPr>
      <dsp:spPr>
        <a:xfrm>
          <a:off x="1621688" y="391601"/>
          <a:ext cx="4853100" cy="1170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E1BE8-62BE-4D25-81CF-D8E9922B5FA2}">
      <dsp:nvSpPr>
        <dsp:cNvPr id="0" name=""/>
        <dsp:cNvSpPr/>
      </dsp:nvSpPr>
      <dsp:spPr>
        <a:xfrm>
          <a:off x="1872205" y="629592"/>
          <a:ext cx="4853100" cy="1170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أقسام المتقاربين</a:t>
          </a:r>
          <a:endParaRPr lang="ar-SA" sz="5400" kern="1200" dirty="0"/>
        </a:p>
      </dsp:txBody>
      <dsp:txXfrm>
        <a:off x="1906491" y="663878"/>
        <a:ext cx="4784528" cy="1102033"/>
      </dsp:txXfrm>
    </dsp:sp>
    <dsp:sp modelId="{15D91D7E-CA56-4622-9F1F-F93497586F49}">
      <dsp:nvSpPr>
        <dsp:cNvPr id="0" name=""/>
        <dsp:cNvSpPr/>
      </dsp:nvSpPr>
      <dsp:spPr>
        <a:xfrm>
          <a:off x="-203888" y="3495733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20CDD-881D-4164-81F4-505949279D84}">
      <dsp:nvSpPr>
        <dsp:cNvPr id="0" name=""/>
        <dsp:cNvSpPr/>
      </dsp:nvSpPr>
      <dsp:spPr>
        <a:xfrm>
          <a:off x="46628" y="3733725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dirty="0" smtClean="0">
              <a:solidFill>
                <a:srgbClr val="C00000"/>
              </a:solidFill>
            </a:rPr>
            <a:t>مطلق</a:t>
          </a:r>
          <a:endParaRPr lang="ar-SA" sz="6400" b="1" kern="1200" dirty="0">
            <a:solidFill>
              <a:srgbClr val="C00000"/>
            </a:solidFill>
          </a:endParaRPr>
        </a:p>
      </dsp:txBody>
      <dsp:txXfrm>
        <a:off x="88561" y="3775658"/>
        <a:ext cx="2170789" cy="1347840"/>
      </dsp:txXfrm>
    </dsp:sp>
    <dsp:sp modelId="{098348ED-72FF-4D12-99CD-9A838FBADD3D}">
      <dsp:nvSpPr>
        <dsp:cNvPr id="0" name=""/>
        <dsp:cNvSpPr/>
      </dsp:nvSpPr>
      <dsp:spPr>
        <a:xfrm>
          <a:off x="2755689" y="3210666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FB4AF-31C0-476E-95D1-3BA10D27A05F}">
      <dsp:nvSpPr>
        <dsp:cNvPr id="0" name=""/>
        <dsp:cNvSpPr/>
      </dsp:nvSpPr>
      <dsp:spPr>
        <a:xfrm>
          <a:off x="3006206" y="3448658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dirty="0" smtClean="0">
              <a:solidFill>
                <a:srgbClr val="C00000"/>
              </a:solidFill>
            </a:rPr>
            <a:t>كبير</a:t>
          </a:r>
          <a:endParaRPr lang="ar-SA" sz="6400" kern="1200" dirty="0"/>
        </a:p>
      </dsp:txBody>
      <dsp:txXfrm>
        <a:off x="3048139" y="3490591"/>
        <a:ext cx="2170789" cy="1347840"/>
      </dsp:txXfrm>
    </dsp:sp>
    <dsp:sp modelId="{253FB2EB-5AB7-439B-8A8C-A7D0B5F272BB}">
      <dsp:nvSpPr>
        <dsp:cNvPr id="0" name=""/>
        <dsp:cNvSpPr/>
      </dsp:nvSpPr>
      <dsp:spPr>
        <a:xfrm>
          <a:off x="5511379" y="3497394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B189E-D667-4140-961E-4EB06DD4416A}">
      <dsp:nvSpPr>
        <dsp:cNvPr id="0" name=""/>
        <dsp:cNvSpPr/>
      </dsp:nvSpPr>
      <dsp:spPr>
        <a:xfrm>
          <a:off x="5761896" y="3735385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smtClean="0">
              <a:solidFill>
                <a:srgbClr val="C00000"/>
              </a:solidFill>
            </a:rPr>
            <a:t>صغير</a:t>
          </a:r>
          <a:endParaRPr lang="ar-SA" sz="6400" b="1" kern="1200" dirty="0">
            <a:solidFill>
              <a:srgbClr val="C00000"/>
            </a:solidFill>
          </a:endParaRPr>
        </a:p>
      </dsp:txBody>
      <dsp:txXfrm>
        <a:off x="5803829" y="3777318"/>
        <a:ext cx="2170789" cy="1347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06525-A5B3-4DA4-B5E0-5C9C5DBF4C2B}">
      <dsp:nvSpPr>
        <dsp:cNvPr id="0" name=""/>
        <dsp:cNvSpPr/>
      </dsp:nvSpPr>
      <dsp:spPr>
        <a:xfrm>
          <a:off x="4048238" y="1562207"/>
          <a:ext cx="2590468" cy="19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318"/>
              </a:lnTo>
              <a:lnTo>
                <a:pt x="2590468" y="1726318"/>
              </a:lnTo>
              <a:lnTo>
                <a:pt x="2590468" y="19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048C4-E131-4213-919C-E3ED8CBA2681}">
      <dsp:nvSpPr>
        <dsp:cNvPr id="0" name=""/>
        <dsp:cNvSpPr/>
      </dsp:nvSpPr>
      <dsp:spPr>
        <a:xfrm>
          <a:off x="3883017" y="1562207"/>
          <a:ext cx="165221" cy="1648459"/>
        </a:xfrm>
        <a:custGeom>
          <a:avLst/>
          <a:gdLst/>
          <a:ahLst/>
          <a:cxnLst/>
          <a:rect l="0" t="0" r="0" b="0"/>
          <a:pathLst>
            <a:path>
              <a:moveTo>
                <a:pt x="165221" y="0"/>
              </a:moveTo>
              <a:lnTo>
                <a:pt x="165221" y="1439590"/>
              </a:lnTo>
              <a:lnTo>
                <a:pt x="0" y="1439590"/>
              </a:lnTo>
              <a:lnTo>
                <a:pt x="0" y="1648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D0D32-6A27-470D-BC45-16FB4724A321}">
      <dsp:nvSpPr>
        <dsp:cNvPr id="0" name=""/>
        <dsp:cNvSpPr/>
      </dsp:nvSpPr>
      <dsp:spPr>
        <a:xfrm>
          <a:off x="923439" y="1562207"/>
          <a:ext cx="3124799" cy="1933526"/>
        </a:xfrm>
        <a:custGeom>
          <a:avLst/>
          <a:gdLst/>
          <a:ahLst/>
          <a:cxnLst/>
          <a:rect l="0" t="0" r="0" b="0"/>
          <a:pathLst>
            <a:path>
              <a:moveTo>
                <a:pt x="3124799" y="0"/>
              </a:moveTo>
              <a:lnTo>
                <a:pt x="3124799" y="1724657"/>
              </a:lnTo>
              <a:lnTo>
                <a:pt x="0" y="1724657"/>
              </a:lnTo>
              <a:lnTo>
                <a:pt x="0" y="1933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FCB39-F11C-4563-B4F6-5782B33F7054}">
      <dsp:nvSpPr>
        <dsp:cNvPr id="0" name=""/>
        <dsp:cNvSpPr/>
      </dsp:nvSpPr>
      <dsp:spPr>
        <a:xfrm>
          <a:off x="1621688" y="391601"/>
          <a:ext cx="4853100" cy="1170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E1BE8-62BE-4D25-81CF-D8E9922B5FA2}">
      <dsp:nvSpPr>
        <dsp:cNvPr id="0" name=""/>
        <dsp:cNvSpPr/>
      </dsp:nvSpPr>
      <dsp:spPr>
        <a:xfrm>
          <a:off x="1872205" y="629592"/>
          <a:ext cx="4853100" cy="1170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أقسام المتباعدين</a:t>
          </a:r>
          <a:endParaRPr lang="ar-SA" sz="5400" kern="1200" dirty="0"/>
        </a:p>
      </dsp:txBody>
      <dsp:txXfrm>
        <a:off x="1906491" y="663878"/>
        <a:ext cx="4784528" cy="1102033"/>
      </dsp:txXfrm>
    </dsp:sp>
    <dsp:sp modelId="{15D91D7E-CA56-4622-9F1F-F93497586F49}">
      <dsp:nvSpPr>
        <dsp:cNvPr id="0" name=""/>
        <dsp:cNvSpPr/>
      </dsp:nvSpPr>
      <dsp:spPr>
        <a:xfrm>
          <a:off x="-203888" y="3495733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20CDD-881D-4164-81F4-505949279D84}">
      <dsp:nvSpPr>
        <dsp:cNvPr id="0" name=""/>
        <dsp:cNvSpPr/>
      </dsp:nvSpPr>
      <dsp:spPr>
        <a:xfrm>
          <a:off x="46628" y="3733725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dirty="0" smtClean="0">
              <a:solidFill>
                <a:srgbClr val="C00000"/>
              </a:solidFill>
            </a:rPr>
            <a:t>مطلق</a:t>
          </a:r>
          <a:endParaRPr lang="ar-SA" sz="6400" b="1" kern="1200" dirty="0">
            <a:solidFill>
              <a:srgbClr val="C00000"/>
            </a:solidFill>
          </a:endParaRPr>
        </a:p>
      </dsp:txBody>
      <dsp:txXfrm>
        <a:off x="88561" y="3775658"/>
        <a:ext cx="2170789" cy="1347840"/>
      </dsp:txXfrm>
    </dsp:sp>
    <dsp:sp modelId="{098348ED-72FF-4D12-99CD-9A838FBADD3D}">
      <dsp:nvSpPr>
        <dsp:cNvPr id="0" name=""/>
        <dsp:cNvSpPr/>
      </dsp:nvSpPr>
      <dsp:spPr>
        <a:xfrm>
          <a:off x="2755689" y="3210666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FB4AF-31C0-476E-95D1-3BA10D27A05F}">
      <dsp:nvSpPr>
        <dsp:cNvPr id="0" name=""/>
        <dsp:cNvSpPr/>
      </dsp:nvSpPr>
      <dsp:spPr>
        <a:xfrm>
          <a:off x="3006206" y="3448658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dirty="0" smtClean="0">
              <a:solidFill>
                <a:srgbClr val="C00000"/>
              </a:solidFill>
            </a:rPr>
            <a:t>كبير</a:t>
          </a:r>
          <a:endParaRPr lang="ar-SA" sz="6400" kern="1200" dirty="0"/>
        </a:p>
      </dsp:txBody>
      <dsp:txXfrm>
        <a:off x="3048139" y="3490591"/>
        <a:ext cx="2170789" cy="1347840"/>
      </dsp:txXfrm>
    </dsp:sp>
    <dsp:sp modelId="{253FB2EB-5AB7-439B-8A8C-A7D0B5F272BB}">
      <dsp:nvSpPr>
        <dsp:cNvPr id="0" name=""/>
        <dsp:cNvSpPr/>
      </dsp:nvSpPr>
      <dsp:spPr>
        <a:xfrm>
          <a:off x="5511379" y="3497394"/>
          <a:ext cx="2254655" cy="143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B189E-D667-4140-961E-4EB06DD4416A}">
      <dsp:nvSpPr>
        <dsp:cNvPr id="0" name=""/>
        <dsp:cNvSpPr/>
      </dsp:nvSpPr>
      <dsp:spPr>
        <a:xfrm>
          <a:off x="5761896" y="3735385"/>
          <a:ext cx="2254655" cy="143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b="1" kern="1200" smtClean="0">
              <a:solidFill>
                <a:srgbClr val="C00000"/>
              </a:solidFill>
            </a:rPr>
            <a:t>صغير</a:t>
          </a:r>
          <a:endParaRPr lang="ar-SA" sz="6400" b="1" kern="1200" dirty="0">
            <a:solidFill>
              <a:srgbClr val="C00000"/>
            </a:solidFill>
          </a:endParaRPr>
        </a:p>
      </dsp:txBody>
      <dsp:txXfrm>
        <a:off x="5803829" y="3777318"/>
        <a:ext cx="2170789" cy="1347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355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237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5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716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908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52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784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85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353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303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8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6958-1037-4C0F-85FB-20805643691D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57BC-14FF-4FD8-8C96-7F98F62D32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50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i="0" dirty="0" smtClean="0">
                <a:solidFill>
                  <a:srgbClr val="A52A2A"/>
                </a:solidFill>
                <a:effectLst/>
                <a:latin typeface="Traditional Arabic"/>
              </a:rPr>
              <a:t>المتماثلان والمتقاربان والمتجانسان والمتباعدان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لكل حرف </a:t>
            </a:r>
            <a:r>
              <a:rPr lang="ar-SA" b="1" dirty="0" smtClean="0">
                <a:solidFill>
                  <a:srgbClr val="FF0000"/>
                </a:solidFill>
              </a:rPr>
              <a:t>مخرج</a:t>
            </a:r>
            <a:r>
              <a:rPr lang="ar-SA" dirty="0" smtClean="0"/>
              <a:t> و</a:t>
            </a:r>
            <a:r>
              <a:rPr lang="ar-SA" b="1" dirty="0" smtClean="0">
                <a:solidFill>
                  <a:srgbClr val="FF0000"/>
                </a:solidFill>
              </a:rPr>
              <a:t>صفات</a:t>
            </a:r>
            <a:r>
              <a:rPr lang="ar-SA" dirty="0" smtClean="0"/>
              <a:t> فعند تأليف الكلام لابد من التقاء حرفين وتجاورهما إما في الكلمة الواحدة أو في الكلمتين:</a:t>
            </a:r>
          </a:p>
          <a:p>
            <a:pPr marL="0" indent="0">
              <a:buNone/>
            </a:pPr>
            <a:r>
              <a:rPr lang="ar-SA" dirty="0" smtClean="0"/>
              <a:t>فإن اتحدا في </a:t>
            </a:r>
            <a:r>
              <a:rPr lang="ar-SA" b="1" dirty="0" smtClean="0">
                <a:solidFill>
                  <a:srgbClr val="FF0000"/>
                </a:solidFill>
              </a:rPr>
              <a:t>المخرج</a:t>
            </a:r>
            <a:r>
              <a:rPr lang="ar-SA" dirty="0" smtClean="0">
                <a:solidFill>
                  <a:prstClr val="black"/>
                </a:solidFill>
              </a:rPr>
              <a:t> و </a:t>
            </a:r>
            <a:r>
              <a:rPr lang="ar-SA" b="1" dirty="0" smtClean="0">
                <a:solidFill>
                  <a:srgbClr val="FF0000"/>
                </a:solidFill>
              </a:rPr>
              <a:t>الصفات </a:t>
            </a:r>
            <a:r>
              <a:rPr lang="ar-SA" dirty="0" smtClean="0">
                <a:solidFill>
                  <a:prstClr val="black"/>
                </a:solidFill>
              </a:rPr>
              <a:t>كانا = متماثلين 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وإن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تقاربا </a:t>
            </a:r>
            <a:r>
              <a:rPr lang="ar-SA" dirty="0">
                <a:solidFill>
                  <a:prstClr val="black"/>
                </a:solidFill>
              </a:rPr>
              <a:t>في </a:t>
            </a:r>
            <a:r>
              <a:rPr lang="ar-SA" b="1" dirty="0">
                <a:solidFill>
                  <a:srgbClr val="FF0000"/>
                </a:solidFill>
              </a:rPr>
              <a:t>المخرج</a:t>
            </a:r>
            <a:r>
              <a:rPr lang="ar-SA" dirty="0">
                <a:solidFill>
                  <a:prstClr val="black"/>
                </a:solidFill>
              </a:rPr>
              <a:t> و </a:t>
            </a:r>
            <a:r>
              <a:rPr lang="ar-SA" b="1" dirty="0">
                <a:solidFill>
                  <a:srgbClr val="FF0000"/>
                </a:solidFill>
              </a:rPr>
              <a:t>الصفات </a:t>
            </a:r>
            <a:r>
              <a:rPr lang="ar-SA" dirty="0" smtClean="0">
                <a:solidFill>
                  <a:prstClr val="black"/>
                </a:solidFill>
              </a:rPr>
              <a:t>كانا = </a:t>
            </a:r>
            <a:r>
              <a:rPr lang="ar-SA" dirty="0" smtClean="0"/>
              <a:t>متقاربين </a:t>
            </a:r>
          </a:p>
          <a:p>
            <a:pPr marL="0" indent="0">
              <a:buNone/>
            </a:pPr>
            <a:r>
              <a:rPr lang="ar-SA" dirty="0" smtClean="0"/>
              <a:t>وإن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اتفقا </a:t>
            </a:r>
            <a:r>
              <a:rPr lang="ar-SA" dirty="0">
                <a:solidFill>
                  <a:prstClr val="black"/>
                </a:solidFill>
              </a:rPr>
              <a:t>في </a:t>
            </a:r>
            <a:r>
              <a:rPr lang="ar-SA" b="1" dirty="0">
                <a:solidFill>
                  <a:srgbClr val="FF0000"/>
                </a:solidFill>
              </a:rPr>
              <a:t>المخرج</a:t>
            </a: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واختلفا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في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الصفات </a:t>
            </a:r>
            <a:r>
              <a:rPr lang="ar-SA" dirty="0">
                <a:solidFill>
                  <a:prstClr val="black"/>
                </a:solidFill>
              </a:rPr>
              <a:t>كانا</a:t>
            </a:r>
            <a:r>
              <a:rPr lang="ar-SA" dirty="0" smtClean="0"/>
              <a:t> = متجانسين</a:t>
            </a:r>
          </a:p>
          <a:p>
            <a:pPr mar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 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وإن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تباعدا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في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المخرج</a:t>
            </a: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واختلفا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في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الصفات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أو تباعدا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في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المخرج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واتفقا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في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الصفات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كانا =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dirty="0" smtClean="0"/>
              <a:t>متباعدين.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742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>
                <a:solidFill>
                  <a:srgbClr val="A52A2A"/>
                </a:solidFill>
                <a:latin typeface="Traditional Arabic"/>
                <a:ea typeface="+mn-ea"/>
                <a:cs typeface="Arial"/>
              </a:rPr>
              <a:t>المتباعدان</a:t>
            </a:r>
            <a:r>
              <a:rPr lang="ar-SA" b="1" dirty="0">
                <a:solidFill>
                  <a:srgbClr val="222222"/>
                </a:solidFill>
                <a:latin typeface="Traditional Arabic"/>
                <a:ea typeface="+mn-ea"/>
                <a:cs typeface="Arial"/>
              </a:rPr>
              <a:t>:</a:t>
            </a:r>
            <a:endParaRPr lang="ar-SA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الحرفان اللذان تباعدا مخرجًا واختلفا صفة كالتاء مع الخاء من: {تُخْرَجُونَ} ، أو تباعدا مخرجًا واتفقا صفة كالكاف مع التاء من {فَاكْتُبُوهُ} ويشتمل على ثلاثة أقسام: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266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832648"/>
          </a:xfrm>
        </p:spPr>
        <p:txBody>
          <a:bodyPr/>
          <a:lstStyle/>
          <a:p>
            <a:pPr algn="r"/>
            <a:r>
              <a:rPr lang="ar-SA" dirty="0" smtClean="0"/>
              <a:t>.</a:t>
            </a:r>
            <a:endParaRPr lang="ar-SA" dirty="0"/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906655972"/>
              </p:ext>
            </p:extLst>
          </p:nvPr>
        </p:nvGraphicFramePr>
        <p:xfrm>
          <a:off x="467544" y="260648"/>
          <a:ext cx="80165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25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ar-SA" sz="3000" b="1" dirty="0">
                <a:solidFill>
                  <a:srgbClr val="C00000"/>
                </a:solidFill>
                <a:latin typeface="Traditional Arabic"/>
              </a:rPr>
              <a:t>وحكمُهُ:</a:t>
            </a:r>
            <a:r>
              <a:rPr lang="ar-SA" sz="30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الإظهار في أقسامه الثلاثة </a:t>
            </a:r>
          </a:p>
          <a:p>
            <a:pPr marL="0" indent="0">
              <a:buNone/>
            </a:pP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                  </a:t>
            </a:r>
            <a:r>
              <a:rPr lang="ar-SA" sz="3000" b="1" dirty="0" smtClean="0">
                <a:solidFill>
                  <a:srgbClr val="FF0000"/>
                </a:solidFill>
                <a:latin typeface="Traditional Arabic"/>
              </a:rPr>
              <a:t>ويذكر تتميما للقسمة فقط.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4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ar-SA" sz="4800" b="1" dirty="0" smtClean="0"/>
              <a:t>1-</a:t>
            </a:r>
            <a:r>
              <a:rPr lang="ar-SA" b="1" dirty="0">
                <a:solidFill>
                  <a:srgbClr val="A52A2A"/>
                </a:solidFill>
                <a:latin typeface="Traditional Arabic"/>
              </a:rPr>
              <a:t> المتماثلان</a:t>
            </a:r>
            <a:r>
              <a:rPr lang="ar-SA" sz="4800" b="1" dirty="0" smtClean="0"/>
              <a:t> 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الحرفان اللذان اتحدا مخرجًا وصفة  كالباءين </a:t>
            </a:r>
            <a:r>
              <a:rPr lang="ar-SA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والميمين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والدَّالين في مثل: {وَقَدْ دَخَلُوا}، وينقسم إلى ثلاثة أقسام:</a:t>
            </a:r>
          </a:p>
          <a:p>
            <a:pPr marL="0" indent="0">
              <a:buNone/>
            </a:pPr>
            <a:endParaRPr lang="ar-SA" b="1" i="0" dirty="0" smtClean="0">
              <a:solidFill>
                <a:srgbClr val="222222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669674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4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C00000"/>
                </a:solidFill>
                <a:effectLst/>
                <a:latin typeface="Traditional Arabic"/>
              </a:rPr>
              <a:t>الصغير: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أن يكون الحرف الأول منهما ساكنًا والثاني متحركًا مثل: {اذْهَبْ بِكِتَابِي هَذَا}</a:t>
            </a:r>
          </a:p>
          <a:p>
            <a:pPr marL="0" indent="0">
              <a:buNone/>
            </a:pP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حكمه: 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وجوب الإدغام.</a:t>
            </a:r>
          </a:p>
          <a:p>
            <a:pPr marL="0" indent="0">
              <a:buNone/>
            </a:pPr>
            <a:endParaRPr lang="ar-SA" b="1" dirty="0" smtClean="0">
              <a:solidFill>
                <a:srgbClr val="C0000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الكبير: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أن يكون الحرفان متحركين سواء في كلمة مثل: {مَنَاسِكَكُمْ} أو في كلمتين مثل: {الرَّحِيمِ، مَالِكِ}.</a:t>
            </a:r>
            <a:endParaRPr lang="ar-SA" dirty="0">
              <a:solidFill>
                <a:srgbClr val="222222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  <a:latin typeface="Traditional Arabic"/>
              </a:rPr>
              <a:t>حكمه</a:t>
            </a: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: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وجوب الإظهار عند حفص إلا في 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1-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 {تَأْمَنَّا} بيوسف ففيها وجهان:</a:t>
            </a:r>
            <a:endParaRPr lang="ar-SA" dirty="0"/>
          </a:p>
          <a:p>
            <a:pPr marL="0" indent="0">
              <a:buNone/>
            </a:pP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الأول: الإدغام مع الإشمام.           </a:t>
            </a:r>
            <a:r>
              <a:rPr lang="ar-SA" dirty="0" smtClean="0"/>
              <a:t>و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الثاني: الرَّوْم.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2- {قَالَ مَا مَكَّنِّي فِيهِ رَبِّي} بالكهف، فإن أصلها "مكنني"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C00000"/>
                </a:solidFill>
                <a:effectLst/>
                <a:latin typeface="Traditional Arabic"/>
              </a:rPr>
              <a:t>المطلق: </a:t>
            </a:r>
          </a:p>
          <a:p>
            <a:pPr marL="0" indent="0">
              <a:buNone/>
            </a:pP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أن يكون الحرف الأول منهما متحركًا والثاني ساكنًا مثل: {مَا نَنْسَخْ}.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3600" i="0" dirty="0" smtClean="0">
                <a:solidFill>
                  <a:srgbClr val="00B0F0"/>
                </a:solidFill>
                <a:effectLst/>
                <a:latin typeface="Traditional Arabic"/>
              </a:rPr>
              <a:t>وسمِّي مطلقًا؛ لعدم تقييده بصغير ولا كبير.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dirty="0" smtClean="0">
                <a:solidFill>
                  <a:srgbClr val="C00000"/>
                </a:solidFill>
                <a:effectLst/>
                <a:latin typeface="Traditional Arabic"/>
              </a:rPr>
              <a:t>حكمُهُ: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وجوب الإظهار عند جميع القراء.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307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i="0" dirty="0" smtClean="0">
                <a:solidFill>
                  <a:srgbClr val="A52A2A"/>
                </a:solidFill>
                <a:effectLst/>
                <a:latin typeface="Traditional Arabic"/>
              </a:rPr>
              <a:t>المتقاربان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/>
              <a:t>الحرفان اللذان تقاربا مخرجًا وصفة كالتاء مع الثاء مثل: {كَذَّبَتْ ثَمُودُ} ،</a:t>
            </a:r>
          </a:p>
          <a:p>
            <a:pPr marL="0" indent="0">
              <a:buNone/>
            </a:pPr>
            <a:r>
              <a:rPr lang="ar-SA" dirty="0" smtClean="0"/>
              <a:t> </a:t>
            </a:r>
          </a:p>
          <a:p>
            <a:pPr marL="0" indent="0">
              <a:buNone/>
            </a:pPr>
            <a:r>
              <a:rPr lang="ar-SA" dirty="0" smtClean="0"/>
              <a:t>أو تقاربا مخرجًا لا صفة كالدال مع السين مثل: {قَدْ سَمِعَ} ،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أو تقاربا صفة لا مخرجًا كالذال مع الجيم مثل: {إِذْ جَاءُوكُمْ} 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وينقسم إلى ثلاثة أقسام: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634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832648"/>
          </a:xfrm>
        </p:spPr>
        <p:txBody>
          <a:bodyPr/>
          <a:lstStyle/>
          <a:p>
            <a:pPr algn="r"/>
            <a:r>
              <a:rPr lang="ar-SA" dirty="0" smtClean="0"/>
              <a:t>.</a:t>
            </a:r>
            <a:endParaRPr lang="ar-SA" dirty="0"/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3123426620"/>
              </p:ext>
            </p:extLst>
          </p:nvPr>
        </p:nvGraphicFramePr>
        <p:xfrm>
          <a:off x="467544" y="260648"/>
          <a:ext cx="80165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90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C00000"/>
                </a:solidFill>
                <a:effectLst/>
                <a:latin typeface="Traditional Arabic"/>
              </a:rPr>
              <a:t>الصغير: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 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كالدال مع السين مثل: {قَدْ سَمِعَ}</a:t>
            </a:r>
            <a:endParaRPr lang="ar-SA" i="0" dirty="0" smtClean="0">
              <a:solidFill>
                <a:srgbClr val="C00000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endParaRPr lang="ar-SA" b="1" dirty="0">
              <a:solidFill>
                <a:srgbClr val="C0000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حكمه: 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 الإظهار عند حفص إلا اللام والراء نحو {قُلْ رَب}</a:t>
            </a:r>
          </a:p>
          <a:p>
            <a:pPr marL="0" indent="0">
              <a:buNone/>
            </a:pPr>
            <a:r>
              <a:rPr lang="ar-SA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والقاف في الكاف في  {نَخْلُقْكُمْ}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.</a:t>
            </a:r>
          </a:p>
          <a:p>
            <a:pPr marL="0" indent="0">
              <a:buNone/>
            </a:pPr>
            <a:endParaRPr lang="ar-SA" b="1" dirty="0" smtClean="0">
              <a:solidFill>
                <a:srgbClr val="C0000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الكبير: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كالدال مع السين  مثل: {عَدَدَ سِنِينَ}</a:t>
            </a:r>
            <a:endParaRPr lang="ar-SA" dirty="0">
              <a:solidFill>
                <a:srgbClr val="222222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  <a:latin typeface="Traditional Arabic"/>
              </a:rPr>
              <a:t>حكمه</a:t>
            </a:r>
            <a:r>
              <a:rPr lang="ar-SA" b="1" dirty="0" smtClean="0">
                <a:solidFill>
                  <a:srgbClr val="C00000"/>
                </a:solidFill>
                <a:latin typeface="Traditional Arabic"/>
              </a:rPr>
              <a:t>: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وجوب الإظهار</a:t>
            </a:r>
            <a:r>
              <a:rPr lang="ar-SA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ar-SA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ar-SA" b="1" dirty="0">
                <a:solidFill>
                  <a:srgbClr val="C00000"/>
                </a:solidFill>
                <a:latin typeface="Traditional Arabic"/>
              </a:rPr>
              <a:t>المطلق: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كاللام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مع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الياء 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مثل: {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عَليكم أنفسكم}</a:t>
            </a:r>
            <a:endParaRPr lang="ar-SA" dirty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r>
              <a:rPr lang="ar-SA" b="1" dirty="0">
                <a:solidFill>
                  <a:srgbClr val="C00000"/>
                </a:solidFill>
                <a:latin typeface="Traditional Arabic"/>
              </a:rPr>
              <a:t>حكمُهُ: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dirty="0">
                <a:solidFill>
                  <a:srgbClr val="222222"/>
                </a:solidFill>
                <a:latin typeface="Traditional Arabic"/>
              </a:rPr>
              <a:t>وجوب الإظهار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.</a:t>
            </a:r>
            <a:endParaRPr lang="ar-SA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SA" i="0" dirty="0" smtClean="0">
              <a:solidFill>
                <a:srgbClr val="222222"/>
              </a:solidFill>
              <a:effectLst/>
              <a:latin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423700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1" dirty="0">
                <a:solidFill>
                  <a:srgbClr val="A52A2A"/>
                </a:solidFill>
                <a:latin typeface="Traditional Arabic"/>
                <a:ea typeface="+mn-ea"/>
                <a:cs typeface="Arial"/>
              </a:rPr>
              <a:t>المتجانسان</a:t>
            </a:r>
            <a:r>
              <a:rPr lang="ar-SA" sz="3200" b="1" dirty="0">
                <a:solidFill>
                  <a:srgbClr val="222222"/>
                </a:solidFill>
                <a:latin typeface="Traditional Arabic"/>
                <a:ea typeface="+mn-ea"/>
                <a:cs typeface="Arial"/>
              </a:rPr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الحرفان اللذان اتفقا مخرجًا واختلفا صفة، ويشتمل على ثلاثة أقسام:</a:t>
            </a:r>
          </a:p>
          <a:p>
            <a:pPr marL="0" indent="0">
              <a:buNone/>
            </a:pPr>
            <a:r>
              <a:rPr lang="ar-SA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b="1" dirty="0" smtClean="0">
                <a:solidFill>
                  <a:srgbClr val="222222"/>
                </a:solidFill>
                <a:latin typeface="Traditional Arabic"/>
              </a:rPr>
              <a:t>              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727280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87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ar-SA" sz="3000" b="1" dirty="0" smtClean="0">
              <a:solidFill>
                <a:srgbClr val="C00000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sz="3000" b="1" dirty="0" smtClean="0">
                <a:solidFill>
                  <a:srgbClr val="C00000"/>
                </a:solidFill>
                <a:latin typeface="Traditional Arabic"/>
              </a:rPr>
              <a:t>الصغير</a:t>
            </a:r>
            <a:r>
              <a:rPr lang="ar-SA" sz="3000" dirty="0" smtClean="0">
                <a:solidFill>
                  <a:srgbClr val="C00000"/>
                </a:solidFill>
                <a:latin typeface="Traditional Arabic"/>
              </a:rPr>
              <a:t>، </a:t>
            </a:r>
            <a:r>
              <a:rPr lang="ar-SA" sz="3000" b="1" dirty="0" smtClean="0">
                <a:solidFill>
                  <a:srgbClr val="C00000"/>
                </a:solidFill>
                <a:latin typeface="Traditional Arabic"/>
              </a:rPr>
              <a:t>وحكمه</a:t>
            </a:r>
            <a:r>
              <a:rPr lang="ar-SA" sz="3000" b="1" dirty="0">
                <a:solidFill>
                  <a:srgbClr val="C00000"/>
                </a:solidFill>
                <a:latin typeface="Traditional Arabic"/>
              </a:rPr>
              <a:t>:  </a:t>
            </a: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وجوب الإدغام في الحروف: [ د ، ت] </a:t>
            </a: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[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ت، د] </a:t>
            </a: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[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ت، ط] [ ط، ت] </a:t>
            </a:r>
            <a:r>
              <a:rPr lang="ar-SA" sz="1800" dirty="0" smtClean="0">
                <a:solidFill>
                  <a:srgbClr val="222222"/>
                </a:solidFill>
                <a:latin typeface="Traditional Arabic"/>
              </a:rPr>
              <a:t>ناقص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[ ذ، ظ] [ ث، ذ] [ ب، م]</a:t>
            </a:r>
            <a:endParaRPr lang="ar-SA" sz="3000" dirty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endParaRPr lang="ar-SA" sz="3000" b="1" dirty="0">
              <a:solidFill>
                <a:srgbClr val="C00000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sz="3000" b="1" dirty="0" smtClean="0">
                <a:solidFill>
                  <a:srgbClr val="C00000"/>
                </a:solidFill>
                <a:latin typeface="Traditional Arabic"/>
              </a:rPr>
              <a:t>الكبير</a:t>
            </a:r>
            <a:r>
              <a:rPr lang="ar-SA" sz="3000" b="1" dirty="0">
                <a:solidFill>
                  <a:srgbClr val="C00000"/>
                </a:solidFill>
                <a:latin typeface="Traditional Arabic"/>
              </a:rPr>
              <a:t> </a:t>
            </a:r>
            <a:r>
              <a:rPr lang="ar-SA" sz="3000" b="1" dirty="0" smtClean="0">
                <a:solidFill>
                  <a:srgbClr val="C00000"/>
                </a:solidFill>
                <a:latin typeface="Traditional Arabic"/>
              </a:rPr>
              <a:t>وحكمه</a:t>
            </a:r>
            <a:r>
              <a:rPr lang="ar-SA" sz="3000" b="1" dirty="0">
                <a:solidFill>
                  <a:srgbClr val="C00000"/>
                </a:solidFill>
                <a:latin typeface="Traditional Arabic"/>
              </a:rPr>
              <a:t>:</a:t>
            </a:r>
            <a:r>
              <a:rPr lang="ar-SA" sz="30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وجوب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الإظهار عند حفص</a:t>
            </a:r>
            <a:r>
              <a:rPr lang="ar-SA" sz="3000" dirty="0" smtClean="0">
                <a:solidFill>
                  <a:srgbClr val="C00000"/>
                </a:solidFill>
              </a:rPr>
              <a:t>.</a:t>
            </a:r>
            <a:endParaRPr lang="ar-SA" sz="30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ar-SA" sz="30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ar-SA" sz="3000" b="1" dirty="0" smtClean="0">
                <a:solidFill>
                  <a:srgbClr val="C00000"/>
                </a:solidFill>
                <a:latin typeface="Traditional Arabic"/>
              </a:rPr>
              <a:t>المطلق وحكمُهُ</a:t>
            </a:r>
            <a:r>
              <a:rPr lang="ar-SA" sz="3000" b="1" dirty="0">
                <a:solidFill>
                  <a:srgbClr val="C00000"/>
                </a:solidFill>
                <a:latin typeface="Traditional Arabic"/>
              </a:rPr>
              <a:t>:</a:t>
            </a:r>
            <a:r>
              <a:rPr lang="ar-SA" sz="3000" b="1" dirty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000" dirty="0">
                <a:solidFill>
                  <a:srgbClr val="222222"/>
                </a:solidFill>
                <a:latin typeface="Traditional Arabic"/>
              </a:rPr>
              <a:t>وجوب الإظهار </a:t>
            </a:r>
            <a:r>
              <a:rPr lang="ar-SA" sz="3000" dirty="0" smtClean="0">
                <a:solidFill>
                  <a:srgbClr val="222222"/>
                </a:solidFill>
                <a:latin typeface="Traditional Arabic"/>
              </a:rPr>
              <a:t>عند جميع القراء.</a:t>
            </a:r>
          </a:p>
          <a:p>
            <a:pPr marL="0" lvl="0" indent="0">
              <a:buNone/>
            </a:pPr>
            <a:endParaRPr lang="ar-SA" sz="3000" dirty="0" smtClean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sz="3000" b="1" dirty="0" smtClean="0">
                <a:solidFill>
                  <a:srgbClr val="FF0000"/>
                </a:solidFill>
                <a:latin typeface="Traditional Arabic"/>
              </a:rPr>
              <a:t>           * *  راجع التفصيل والأمثلة في الكتاب.</a:t>
            </a:r>
            <a:endParaRPr lang="ar-SA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0746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309</Words>
  <Application>Microsoft Office PowerPoint</Application>
  <PresentationFormat>عرض على الشاشة (3:4)‏</PresentationFormat>
  <Paragraphs>60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المتماثلان والمتقاربان والمتجانسان والمتباعدان</vt:lpstr>
      <vt:lpstr>1- المتماثلان </vt:lpstr>
      <vt:lpstr>عرض تقديمي في PowerPoint</vt:lpstr>
      <vt:lpstr>عرض تقديمي في PowerPoint</vt:lpstr>
      <vt:lpstr>المتقاربان </vt:lpstr>
      <vt:lpstr>عرض تقديمي في PowerPoint</vt:lpstr>
      <vt:lpstr>عرض تقديمي في PowerPoint</vt:lpstr>
      <vt:lpstr>المتجانسان:</vt:lpstr>
      <vt:lpstr>عرض تقديمي في PowerPoint</vt:lpstr>
      <vt:lpstr>المتباعدان: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15</cp:revision>
  <dcterms:created xsi:type="dcterms:W3CDTF">2018-11-11T19:11:53Z</dcterms:created>
  <dcterms:modified xsi:type="dcterms:W3CDTF">2018-11-12T04:35:25Z</dcterms:modified>
</cp:coreProperties>
</file>