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FA7C-C70E-4179-8229-1E615B63CACE}" type="datetimeFigureOut">
              <a:rPr lang="ar-SA" smtClean="0"/>
              <a:t>15/06/40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84DA-FEAA-4BD3-8D6C-DAB452CDB5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656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3FA7C-C70E-4179-8229-1E615B63CACE}" type="datetimeFigureOut">
              <a:rPr lang="ar-SA" smtClean="0"/>
              <a:t>15/06/40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C84DA-FEAA-4BD3-8D6C-DAB452CDB5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971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مسيرة الفقه في عصر أئمة المذاهب الفقهية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43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0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أسباب ازدهار الفقه الإسلامي</a:t>
            </a:r>
            <a:endParaRPr lang="ar-SA" sz="6000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87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0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العلوم التي دونت في هذا العصر</a:t>
            </a:r>
            <a:endParaRPr lang="ar-SA" sz="6000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00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0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تدوين التفسير</a:t>
            </a:r>
            <a:endParaRPr lang="ar-SA" sz="6000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06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0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تدوين السنة</a:t>
            </a:r>
            <a:endParaRPr lang="ar-SA" sz="6000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25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0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مراحل تدوين السنة في العصر العباسي</a:t>
            </a:r>
            <a:endParaRPr lang="ar-SA" sz="6000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26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0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تدوين أصول الفقه الإسلامي</a:t>
            </a:r>
            <a:endParaRPr lang="ar-SA" sz="6000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16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48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قواعد الاستنباط الأصولية في عصر الأئمة المجتهدين</a:t>
            </a:r>
            <a:endParaRPr lang="ar-SA" sz="4800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84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0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الاستحسان</a:t>
            </a:r>
            <a:endParaRPr lang="ar-SA" sz="6000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96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0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المصالحة المرسلة</a:t>
            </a:r>
            <a:endParaRPr lang="ar-SA" sz="6000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79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0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سد الذرائع</a:t>
            </a:r>
            <a:endParaRPr lang="ar-SA" sz="6000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6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0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المذهب</a:t>
            </a:r>
            <a:endParaRPr lang="ar-SA" sz="6000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44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0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العرف</a:t>
            </a:r>
            <a:endParaRPr lang="ar-SA" sz="6000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60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0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الاستصحاب</a:t>
            </a:r>
            <a:endParaRPr lang="ar-SA" sz="6000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07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0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قول الصحابي</a:t>
            </a:r>
            <a:endParaRPr lang="ar-SA" sz="6000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89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0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أنواع وأقوال مذاهب الصحابة</a:t>
            </a:r>
            <a:endParaRPr lang="ar-SA" sz="6000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03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0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نشأة المذاهب وتكوينها</a:t>
            </a:r>
            <a:endParaRPr lang="ar-SA" sz="6000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72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0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المجال الذي يعمل فيه المذهب الفقهي </a:t>
            </a:r>
            <a:endParaRPr lang="ar-SA" sz="6000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12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0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هل كل ما في المذهب ينسب لإمام المذهب؟</a:t>
            </a:r>
            <a:endParaRPr lang="ar-SA" sz="6000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0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0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رجوع الأئمة عن أقوالهم (تصحيحهم لمذهبهم)</a:t>
            </a:r>
            <a:endParaRPr lang="ar-SA" sz="6000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33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0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طبقات المجتهدين</a:t>
            </a:r>
            <a:endParaRPr lang="ar-SA" sz="6000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50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0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العلاقة بين المذاهب الفقهية</a:t>
            </a:r>
            <a:endParaRPr lang="ar-SA" sz="6000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89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0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ثمرات التقارب بين المدارس الفقهية</a:t>
            </a:r>
            <a:endParaRPr lang="ar-SA" sz="6000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442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ملء الشاشة</PresentationFormat>
  <Paragraphs>23</Paragraphs>
  <Slides>23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9" baseType="lpstr">
      <vt:lpstr>AAA GoldenLotus</vt:lpstr>
      <vt:lpstr>Arial</vt:lpstr>
      <vt:lpstr>Calibri</vt:lpstr>
      <vt:lpstr>Calibri Light</vt:lpstr>
      <vt:lpstr>Times New Roman</vt:lpstr>
      <vt:lpstr>نسق Office</vt:lpstr>
      <vt:lpstr>مسيرة الفقه في عصر أئمة المذاهب الفقهية</vt:lpstr>
      <vt:lpstr>المذهب</vt:lpstr>
      <vt:lpstr>نشأة المذاهب وتكوينها</vt:lpstr>
      <vt:lpstr>المجال الذي يعمل فيه المذهب الفقهي </vt:lpstr>
      <vt:lpstr>هل كل ما في المذهب ينسب لإمام المذهب؟</vt:lpstr>
      <vt:lpstr>رجوع الأئمة عن أقوالهم (تصحيحهم لمذهبهم)</vt:lpstr>
      <vt:lpstr>طبقات المجتهدين</vt:lpstr>
      <vt:lpstr>العلاقة بين المذاهب الفقهية</vt:lpstr>
      <vt:lpstr>ثمرات التقارب بين المدارس الفقهية</vt:lpstr>
      <vt:lpstr>أسباب ازدهار الفقه الإسلامي</vt:lpstr>
      <vt:lpstr>العلوم التي دونت في هذا العصر</vt:lpstr>
      <vt:lpstr>تدوين التفسير</vt:lpstr>
      <vt:lpstr>تدوين السنة</vt:lpstr>
      <vt:lpstr>مراحل تدوين السنة في العصر العباسي</vt:lpstr>
      <vt:lpstr>تدوين أصول الفقه الإسلامي</vt:lpstr>
      <vt:lpstr>قواعد الاستنباط الأصولية في عصر الأئمة المجتهدين</vt:lpstr>
      <vt:lpstr>الاستحسان</vt:lpstr>
      <vt:lpstr>المصالحة المرسلة</vt:lpstr>
      <vt:lpstr>سد الذرائع</vt:lpstr>
      <vt:lpstr>العرف</vt:lpstr>
      <vt:lpstr>الاستصحاب</vt:lpstr>
      <vt:lpstr>قول الصحابي</vt:lpstr>
      <vt:lpstr>أنواع وأقوال مذاهب الصحابة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مسيرة الفقه في عصر أئمة المذاهب الفقهية</dc:title>
  <dc:creator>Nada Hasan Alhumaid</dc:creator>
  <cp:lastModifiedBy>Nada Hasan Alhumaid</cp:lastModifiedBy>
  <cp:revision>1</cp:revision>
  <dcterms:created xsi:type="dcterms:W3CDTF">2019-02-20T19:03:14Z</dcterms:created>
  <dcterms:modified xsi:type="dcterms:W3CDTF">2019-02-20T19:03:15Z</dcterms:modified>
</cp:coreProperties>
</file>