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EF09-5B98-42BA-8118-0AF4CCCB2633}" type="datetimeFigureOut">
              <a:rPr lang="ar-SA" smtClean="0"/>
              <a:t>14/07/40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8317A-579B-428D-97F5-B0E55D6E74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772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0EF09-5B98-42BA-8118-0AF4CCCB2633}" type="datetimeFigureOut">
              <a:rPr lang="ar-SA" smtClean="0"/>
              <a:t>14/07/40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8317A-579B-428D-97F5-B0E55D6E74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412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/>
            </a:r>
            <a:b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</a:br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/>
            </a:r>
            <a:b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</a:br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/>
            </a:r>
            <a:b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</a:br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/>
            </a:r>
            <a:b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</a:br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/>
            </a:r>
            <a:b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</a:br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معالم المذهب الحنبلي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7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ترتيب كتبهم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56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أصول المذهب الحنبلي 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0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54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انتشار المذهب</a:t>
            </a:r>
            <a:endParaRPr lang="ar-SA" sz="54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5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أهم مصطلحات مذهب الحنابلة 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32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يتبع أهم مصطلحات مذهب الحنابلة 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62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يتبع أهم مصطلحات مذهب الحنابلة 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3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المذهب الحنبلي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0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طلبه للعلم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2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الظروف المؤثرة في تميز منهجه الفقهي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8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شيوخه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0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مؤلفاته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0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محنته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4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تلاميذه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2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كتب المذهب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3170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ملء الشاشة</PresentationFormat>
  <Paragraphs>15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AAA GoldenLotus</vt:lpstr>
      <vt:lpstr>Arial</vt:lpstr>
      <vt:lpstr>Calibri</vt:lpstr>
      <vt:lpstr>Calibri Light</vt:lpstr>
      <vt:lpstr>Times New Roman</vt:lpstr>
      <vt:lpstr>نسق Office</vt:lpstr>
      <vt:lpstr>     معالم المذهب الحنبلي</vt:lpstr>
      <vt:lpstr>المذهب الحنبلي</vt:lpstr>
      <vt:lpstr>طلبه للعلم</vt:lpstr>
      <vt:lpstr>الظروف المؤثرة في تميز منهجه الفقهي</vt:lpstr>
      <vt:lpstr>شيوخه</vt:lpstr>
      <vt:lpstr>مؤلفاته</vt:lpstr>
      <vt:lpstr>محنته</vt:lpstr>
      <vt:lpstr>تلاميذه</vt:lpstr>
      <vt:lpstr>كتب المذهب</vt:lpstr>
      <vt:lpstr>ترتيب كتبهم</vt:lpstr>
      <vt:lpstr>أصول المذهب الحنبلي </vt:lpstr>
      <vt:lpstr>انتشار المذهب</vt:lpstr>
      <vt:lpstr>أهم مصطلحات مذهب الحنابلة </vt:lpstr>
      <vt:lpstr>يتبع أهم مصطلحات مذهب الحنابلة </vt:lpstr>
      <vt:lpstr>يتبع أهم مصطلحات مذهب الحنابلة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معالم المذهب الحنبلي</dc:title>
  <dc:creator>nada</dc:creator>
  <cp:lastModifiedBy>nada</cp:lastModifiedBy>
  <cp:revision>1</cp:revision>
  <dcterms:created xsi:type="dcterms:W3CDTF">2019-03-20T15:32:13Z</dcterms:created>
  <dcterms:modified xsi:type="dcterms:W3CDTF">2019-03-20T15:32:14Z</dcterms:modified>
</cp:coreProperties>
</file>