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ppt/diagrams/data61.xml" ContentType="application/vnd.openxmlformats-officedocument.drawingml.diagramData+xml"/>
  <Override PartName="/ppt/diagrams/layout61.xml" ContentType="application/vnd.openxmlformats-officedocument.drawingml.diagramLayout+xml"/>
  <Override PartName="/ppt/diagrams/quickStyle61.xml" ContentType="application/vnd.openxmlformats-officedocument.drawingml.diagramStyle+xml"/>
  <Override PartName="/ppt/diagrams/colors61.xml" ContentType="application/vnd.openxmlformats-officedocument.drawingml.diagramColors+xml"/>
  <Override PartName="/ppt/diagrams/drawing61.xml" ContentType="application/vnd.ms-office.drawingml.diagramDrawing+xml"/>
  <Override PartName="/ppt/diagrams/data62.xml" ContentType="application/vnd.openxmlformats-officedocument.drawingml.diagramData+xml"/>
  <Override PartName="/ppt/diagrams/layout62.xml" ContentType="application/vnd.openxmlformats-officedocument.drawingml.diagramLayout+xml"/>
  <Override PartName="/ppt/diagrams/quickStyle62.xml" ContentType="application/vnd.openxmlformats-officedocument.drawingml.diagramStyle+xml"/>
  <Override PartName="/ppt/diagrams/colors62.xml" ContentType="application/vnd.openxmlformats-officedocument.drawingml.diagramColors+xml"/>
  <Override PartName="/ppt/diagrams/drawing62.xml" ContentType="application/vnd.ms-office.drawingml.diagramDrawing+xml"/>
  <Override PartName="/ppt/diagrams/data63.xml" ContentType="application/vnd.openxmlformats-officedocument.drawingml.diagramData+xml"/>
  <Override PartName="/ppt/diagrams/layout63.xml" ContentType="application/vnd.openxmlformats-officedocument.drawingml.diagramLayout+xml"/>
  <Override PartName="/ppt/diagrams/quickStyle63.xml" ContentType="application/vnd.openxmlformats-officedocument.drawingml.diagramStyle+xml"/>
  <Override PartName="/ppt/diagrams/colors63.xml" ContentType="application/vnd.openxmlformats-officedocument.drawingml.diagramColors+xml"/>
  <Override PartName="/ppt/diagrams/drawing63.xml" ContentType="application/vnd.ms-office.drawingml.diagramDrawing+xml"/>
  <Override PartName="/ppt/diagrams/data64.xml" ContentType="application/vnd.openxmlformats-officedocument.drawingml.diagramData+xml"/>
  <Override PartName="/ppt/diagrams/layout64.xml" ContentType="application/vnd.openxmlformats-officedocument.drawingml.diagramLayout+xml"/>
  <Override PartName="/ppt/diagrams/quickStyle64.xml" ContentType="application/vnd.openxmlformats-officedocument.drawingml.diagramStyle+xml"/>
  <Override PartName="/ppt/diagrams/colors64.xml" ContentType="application/vnd.openxmlformats-officedocument.drawingml.diagramColors+xml"/>
  <Override PartName="/ppt/diagrams/drawing64.xml" ContentType="application/vnd.ms-office.drawingml.diagramDrawing+xml"/>
  <Override PartName="/ppt/diagrams/data65.xml" ContentType="application/vnd.openxmlformats-officedocument.drawingml.diagramData+xml"/>
  <Override PartName="/ppt/diagrams/layout65.xml" ContentType="application/vnd.openxmlformats-officedocument.drawingml.diagramLayout+xml"/>
  <Override PartName="/ppt/diagrams/quickStyle65.xml" ContentType="application/vnd.openxmlformats-officedocument.drawingml.diagramStyle+xml"/>
  <Override PartName="/ppt/diagrams/colors65.xml" ContentType="application/vnd.openxmlformats-officedocument.drawingml.diagramColors+xml"/>
  <Override PartName="/ppt/diagrams/drawing65.xml" ContentType="application/vnd.ms-office.drawingml.diagramDrawing+xml"/>
  <Override PartName="/ppt/diagrams/data66.xml" ContentType="application/vnd.openxmlformats-officedocument.drawingml.diagramData+xml"/>
  <Override PartName="/ppt/diagrams/layout66.xml" ContentType="application/vnd.openxmlformats-officedocument.drawingml.diagramLayout+xml"/>
  <Override PartName="/ppt/diagrams/quickStyle66.xml" ContentType="application/vnd.openxmlformats-officedocument.drawingml.diagramStyle+xml"/>
  <Override PartName="/ppt/diagrams/colors66.xml" ContentType="application/vnd.openxmlformats-officedocument.drawingml.diagramColors+xml"/>
  <Override PartName="/ppt/diagrams/drawing66.xml" ContentType="application/vnd.ms-office.drawingml.diagramDrawing+xml"/>
  <Override PartName="/ppt/diagrams/data67.xml" ContentType="application/vnd.openxmlformats-officedocument.drawingml.diagramData+xml"/>
  <Override PartName="/ppt/diagrams/layout67.xml" ContentType="application/vnd.openxmlformats-officedocument.drawingml.diagramLayout+xml"/>
  <Override PartName="/ppt/diagrams/quickStyle67.xml" ContentType="application/vnd.openxmlformats-officedocument.drawingml.diagramStyle+xml"/>
  <Override PartName="/ppt/diagrams/colors67.xml" ContentType="application/vnd.openxmlformats-officedocument.drawingml.diagramColors+xml"/>
  <Override PartName="/ppt/diagrams/drawing67.xml" ContentType="application/vnd.ms-office.drawingml.diagramDrawing+xml"/>
  <Override PartName="/ppt/diagrams/data68.xml" ContentType="application/vnd.openxmlformats-officedocument.drawingml.diagramData+xml"/>
  <Override PartName="/ppt/diagrams/layout68.xml" ContentType="application/vnd.openxmlformats-officedocument.drawingml.diagramLayout+xml"/>
  <Override PartName="/ppt/diagrams/quickStyle68.xml" ContentType="application/vnd.openxmlformats-officedocument.drawingml.diagramStyle+xml"/>
  <Override PartName="/ppt/diagrams/colors68.xml" ContentType="application/vnd.openxmlformats-officedocument.drawingml.diagramColors+xml"/>
  <Override PartName="/ppt/diagrams/drawing68.xml" ContentType="application/vnd.ms-office.drawingml.diagramDrawing+xml"/>
  <Override PartName="/ppt/diagrams/data69.xml" ContentType="application/vnd.openxmlformats-officedocument.drawingml.diagramData+xml"/>
  <Override PartName="/ppt/diagrams/layout69.xml" ContentType="application/vnd.openxmlformats-officedocument.drawingml.diagramLayout+xml"/>
  <Override PartName="/ppt/diagrams/quickStyle69.xml" ContentType="application/vnd.openxmlformats-officedocument.drawingml.diagramStyle+xml"/>
  <Override PartName="/ppt/diagrams/colors69.xml" ContentType="application/vnd.openxmlformats-officedocument.drawingml.diagramColors+xml"/>
  <Override PartName="/ppt/diagrams/drawing69.xml" ContentType="application/vnd.ms-office.drawingml.diagramDrawing+xml"/>
  <Override PartName="/ppt/diagrams/data70.xml" ContentType="application/vnd.openxmlformats-officedocument.drawingml.diagramData+xml"/>
  <Override PartName="/ppt/diagrams/layout70.xml" ContentType="application/vnd.openxmlformats-officedocument.drawingml.diagramLayout+xml"/>
  <Override PartName="/ppt/diagrams/quickStyle70.xml" ContentType="application/vnd.openxmlformats-officedocument.drawingml.diagramStyle+xml"/>
  <Override PartName="/ppt/diagrams/colors70.xml" ContentType="application/vnd.openxmlformats-officedocument.drawingml.diagramColors+xml"/>
  <Override PartName="/ppt/diagrams/drawing70.xml" ContentType="application/vnd.ms-office.drawingml.diagramDrawing+xml"/>
  <Override PartName="/ppt/diagrams/data71.xml" ContentType="application/vnd.openxmlformats-officedocument.drawingml.diagramData+xml"/>
  <Override PartName="/ppt/diagrams/layout71.xml" ContentType="application/vnd.openxmlformats-officedocument.drawingml.diagramLayout+xml"/>
  <Override PartName="/ppt/diagrams/quickStyle71.xml" ContentType="application/vnd.openxmlformats-officedocument.drawingml.diagramStyle+xml"/>
  <Override PartName="/ppt/diagrams/colors71.xml" ContentType="application/vnd.openxmlformats-officedocument.drawingml.diagramColors+xml"/>
  <Override PartName="/ppt/diagrams/drawing71.xml" ContentType="application/vnd.ms-office.drawingml.diagramDrawing+xml"/>
  <Override PartName="/ppt/diagrams/data72.xml" ContentType="application/vnd.openxmlformats-officedocument.drawingml.diagramData+xml"/>
  <Override PartName="/ppt/diagrams/layout72.xml" ContentType="application/vnd.openxmlformats-officedocument.drawingml.diagramLayout+xml"/>
  <Override PartName="/ppt/diagrams/quickStyle72.xml" ContentType="application/vnd.openxmlformats-officedocument.drawingml.diagramStyle+xml"/>
  <Override PartName="/ppt/diagrams/colors72.xml" ContentType="application/vnd.openxmlformats-officedocument.drawingml.diagramColors+xml"/>
  <Override PartName="/ppt/diagrams/drawing7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sldIdLst>
    <p:sldId id="339" r:id="rId2"/>
    <p:sldId id="316" r:id="rId3"/>
    <p:sldId id="481" r:id="rId4"/>
    <p:sldId id="349" r:id="rId5"/>
    <p:sldId id="405" r:id="rId6"/>
    <p:sldId id="428" r:id="rId7"/>
    <p:sldId id="429" r:id="rId8"/>
    <p:sldId id="430" r:id="rId9"/>
    <p:sldId id="431" r:id="rId10"/>
    <p:sldId id="436" r:id="rId11"/>
    <p:sldId id="461" r:id="rId12"/>
    <p:sldId id="437" r:id="rId13"/>
    <p:sldId id="351" r:id="rId14"/>
    <p:sldId id="462" r:id="rId15"/>
    <p:sldId id="463" r:id="rId16"/>
    <p:sldId id="438" r:id="rId17"/>
    <p:sldId id="464" r:id="rId18"/>
    <p:sldId id="465" r:id="rId19"/>
    <p:sldId id="439" r:id="rId20"/>
    <p:sldId id="514" r:id="rId21"/>
    <p:sldId id="466" r:id="rId22"/>
    <p:sldId id="467" r:id="rId23"/>
    <p:sldId id="468" r:id="rId24"/>
    <p:sldId id="470" r:id="rId25"/>
    <p:sldId id="469" r:id="rId26"/>
    <p:sldId id="471" r:id="rId27"/>
    <p:sldId id="472" r:id="rId28"/>
    <p:sldId id="473" r:id="rId29"/>
    <p:sldId id="474" r:id="rId30"/>
    <p:sldId id="475" r:id="rId31"/>
    <p:sldId id="476" r:id="rId32"/>
    <p:sldId id="477" r:id="rId33"/>
    <p:sldId id="478" r:id="rId34"/>
    <p:sldId id="479" r:id="rId35"/>
    <p:sldId id="480" r:id="rId36"/>
    <p:sldId id="482" r:id="rId37"/>
    <p:sldId id="483" r:id="rId38"/>
    <p:sldId id="484" r:id="rId39"/>
    <p:sldId id="485" r:id="rId40"/>
    <p:sldId id="486" r:id="rId41"/>
    <p:sldId id="487" r:id="rId42"/>
    <p:sldId id="488" r:id="rId43"/>
    <p:sldId id="496" r:id="rId44"/>
    <p:sldId id="490" r:id="rId45"/>
    <p:sldId id="491" r:id="rId46"/>
    <p:sldId id="492" r:id="rId47"/>
    <p:sldId id="493" r:id="rId48"/>
    <p:sldId id="494" r:id="rId49"/>
    <p:sldId id="441" r:id="rId50"/>
    <p:sldId id="442" r:id="rId51"/>
    <p:sldId id="495" r:id="rId52"/>
    <p:sldId id="497" r:id="rId53"/>
    <p:sldId id="498" r:id="rId54"/>
    <p:sldId id="499" r:id="rId55"/>
    <p:sldId id="500" r:id="rId56"/>
    <p:sldId id="501" r:id="rId57"/>
    <p:sldId id="443" r:id="rId58"/>
    <p:sldId id="502" r:id="rId59"/>
    <p:sldId id="503" r:id="rId60"/>
    <p:sldId id="504" r:id="rId61"/>
    <p:sldId id="444" r:id="rId62"/>
    <p:sldId id="505" r:id="rId63"/>
    <p:sldId id="506" r:id="rId64"/>
    <p:sldId id="507" r:id="rId65"/>
    <p:sldId id="508" r:id="rId66"/>
    <p:sldId id="509" r:id="rId67"/>
    <p:sldId id="510" r:id="rId68"/>
    <p:sldId id="445" r:id="rId69"/>
    <p:sldId id="511" r:id="rId70"/>
    <p:sldId id="512" r:id="rId71"/>
    <p:sldId id="460" r:id="rId72"/>
    <p:sldId id="449" r:id="rId73"/>
    <p:sldId id="452" r:id="rId74"/>
    <p:sldId id="453" r:id="rId75"/>
    <p:sldId id="513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66FF"/>
    <a:srgbClr val="66FF33"/>
    <a:srgbClr val="FF99FF"/>
    <a:srgbClr val="99FF99"/>
    <a:srgbClr val="FF33CC"/>
    <a:srgbClr val="33CCFF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4400" b="1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التعريف بالحقوق الواجبة لكل واحد من الزوجين على الآخر</a:t>
          </a:r>
          <a:endParaRPr lang="en-US" sz="4400" b="1" dirty="0">
            <a:solidFill>
              <a:srgbClr val="7030A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4800" b="1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بيان أهم الأحكام والآداب المتعلقة بحقوق الزوجين </a:t>
          </a:r>
          <a:endParaRPr lang="en-US" sz="4800" b="1" dirty="0">
            <a:solidFill>
              <a:srgbClr val="7030A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5400" b="1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استشعار أهمية الوفاء بحقوق الزوج وحقوق الزوجة</a:t>
          </a:r>
          <a:endParaRPr lang="en-US" sz="5400" b="1" dirty="0">
            <a:solidFill>
              <a:srgbClr val="7030A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 custLinFactX="29640" custLinFactNeighborX="100000" custLinFactNeighborY="-21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</dgm:pt>
    <dgm:pt modelId="{E737CBBB-54BF-488E-860E-ED7DF88429C9}" type="pres">
      <dgm:prSet presAssocID="{D3CCB60B-1A08-41E5-B3AB-214879000991}" presName="txShp" presStyleLbl="node1" presStyleIdx="0" presStyleCnt="3" custScaleX="141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 custLinFactX="21890" custLinFactNeighborX="100000" custLinFactNeighborY="1528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</dgm:pt>
    <dgm:pt modelId="{17D57BC0-786F-4E71-9857-3395E4E457E2}" type="pres">
      <dgm:prSet presAssocID="{8CA0D45A-EE69-41AD-A8E8-7243ABBE0B2A}" presName="txShp" presStyleLbl="node1" presStyleIdx="1" presStyleCnt="3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 custLinFactX="22000" custLinFactNeighborX="100000" custLinFactNeighborY="272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452C1C1-F05A-43B4-A033-398C1A07A5FF}" type="pres">
      <dgm:prSet presAssocID="{2C18403D-BD12-4786-B88F-C870B580E686}" presName="txShp" presStyleLbl="node1" presStyleIdx="2" presStyleCnt="3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F2E4A5-5366-4C9B-804E-D7F341B28C1C}" type="presOf" srcId="{8CA0D45A-EE69-41AD-A8E8-7243ABBE0B2A}" destId="{17D57BC0-786F-4E71-9857-3395E4E457E2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2BCDE2C3-8C3B-4570-8E2B-DFC755C521B7}" type="presOf" srcId="{E2B2F456-D833-4A58-9419-41746105BBF3}" destId="{AB82ADAD-7B40-4949-A495-7D444D4ADD6B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7F7F148A-FD31-4598-9134-D7043392C4EA}" type="presOf" srcId="{D3CCB60B-1A08-41E5-B3AB-214879000991}" destId="{E737CBBB-54BF-488E-860E-ED7DF88429C9}" srcOrd="0" destOrd="0" presId="urn:microsoft.com/office/officeart/2005/8/layout/vList3"/>
    <dgm:cxn modelId="{B6396A21-E07F-49F2-957E-E5543DDE67A8}" type="presOf" srcId="{2C18403D-BD12-4786-B88F-C870B580E686}" destId="{6452C1C1-F05A-43B4-A033-398C1A07A5FF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5C5581DE-EA06-4CEF-BDF6-EB2BF468871E}" type="presParOf" srcId="{AB82ADAD-7B40-4949-A495-7D444D4ADD6B}" destId="{F0D059C6-31C2-4994-B9F0-101456615808}" srcOrd="0" destOrd="0" presId="urn:microsoft.com/office/officeart/2005/8/layout/vList3"/>
    <dgm:cxn modelId="{2AA57E77-2377-4555-A341-1DD1819E01C2}" type="presParOf" srcId="{F0D059C6-31C2-4994-B9F0-101456615808}" destId="{02E48D08-684B-4EF7-8849-1DB9E8603BC3}" srcOrd="0" destOrd="0" presId="urn:microsoft.com/office/officeart/2005/8/layout/vList3"/>
    <dgm:cxn modelId="{1D31E078-3464-4C81-94B9-8714EFEA48B4}" type="presParOf" srcId="{F0D059C6-31C2-4994-B9F0-101456615808}" destId="{E737CBBB-54BF-488E-860E-ED7DF88429C9}" srcOrd="1" destOrd="0" presId="urn:microsoft.com/office/officeart/2005/8/layout/vList3"/>
    <dgm:cxn modelId="{22809D27-218E-4864-A04B-F07E199F916E}" type="presParOf" srcId="{AB82ADAD-7B40-4949-A495-7D444D4ADD6B}" destId="{ACA2CF66-58C7-47C4-8993-E51BE4728806}" srcOrd="1" destOrd="0" presId="urn:microsoft.com/office/officeart/2005/8/layout/vList3"/>
    <dgm:cxn modelId="{9E29D586-E691-4847-9513-494AE0249E8B}" type="presParOf" srcId="{AB82ADAD-7B40-4949-A495-7D444D4ADD6B}" destId="{B06EB859-684C-4458-9D4A-A90FE58198F6}" srcOrd="2" destOrd="0" presId="urn:microsoft.com/office/officeart/2005/8/layout/vList3"/>
    <dgm:cxn modelId="{9629F680-7645-4D20-A896-93695B1A5450}" type="presParOf" srcId="{B06EB859-684C-4458-9D4A-A90FE58198F6}" destId="{760BB782-9FDA-49E9-8FB2-59ABC3E2B0FB}" srcOrd="0" destOrd="0" presId="urn:microsoft.com/office/officeart/2005/8/layout/vList3"/>
    <dgm:cxn modelId="{B0E6F334-3832-410D-BC7F-265E07DA38E9}" type="presParOf" srcId="{B06EB859-684C-4458-9D4A-A90FE58198F6}" destId="{17D57BC0-786F-4E71-9857-3395E4E457E2}" srcOrd="1" destOrd="0" presId="urn:microsoft.com/office/officeart/2005/8/layout/vList3"/>
    <dgm:cxn modelId="{BF79CAFB-5514-4F92-B14C-8158C422F98A}" type="presParOf" srcId="{AB82ADAD-7B40-4949-A495-7D444D4ADD6B}" destId="{474B7DE6-A476-4066-A9BB-B44E57AEE948}" srcOrd="3" destOrd="0" presId="urn:microsoft.com/office/officeart/2005/8/layout/vList3"/>
    <dgm:cxn modelId="{26408EDB-5845-4C63-9092-18AF1ABC09FB}" type="presParOf" srcId="{AB82ADAD-7B40-4949-A495-7D444D4ADD6B}" destId="{2E9EF3E2-324E-4C6E-9C32-2B36E5283C6A}" srcOrd="4" destOrd="0" presId="urn:microsoft.com/office/officeart/2005/8/layout/vList3"/>
    <dgm:cxn modelId="{593D1521-230B-485D-A413-B49357AD0096}" type="presParOf" srcId="{2E9EF3E2-324E-4C6E-9C32-2B36E5283C6A}" destId="{C2B3EEAD-A872-453B-8392-848176B73586}" srcOrd="0" destOrd="0" presId="urn:microsoft.com/office/officeart/2005/8/layout/vList3"/>
    <dgm:cxn modelId="{656E2360-2AE9-4703-9043-0F674EB0622D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0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(1) </a:t>
          </a:r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جعل الإسلام طاعة الزوج لا تنفك عن طاعة الله عزوجل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217508-5798-4555-8DB1-05F13420D651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941B274-40E8-4DAF-995C-4F1F1721D41F}" type="presOf" srcId="{E2B2F456-D833-4A58-9419-41746105BBF3}" destId="{AB82ADAD-7B40-4949-A495-7D444D4ADD6B}" srcOrd="0" destOrd="0" presId="urn:microsoft.com/office/officeart/2005/8/layout/vList3"/>
    <dgm:cxn modelId="{89F4254C-932A-43D9-89B1-6F0291D2AED5}" type="presParOf" srcId="{AB82ADAD-7B40-4949-A495-7D444D4ADD6B}" destId="{B06EB859-684C-4458-9D4A-A90FE58198F6}" srcOrd="0" destOrd="0" presId="urn:microsoft.com/office/officeart/2005/8/layout/vList3"/>
    <dgm:cxn modelId="{7D7B26F8-6D4F-49A5-8D90-668F034850D8}" type="presParOf" srcId="{B06EB859-684C-4458-9D4A-A90FE58198F6}" destId="{760BB782-9FDA-49E9-8FB2-59ABC3E2B0FB}" srcOrd="0" destOrd="0" presId="urn:microsoft.com/office/officeart/2005/8/layout/vList3"/>
    <dgm:cxn modelId="{0ED82344-A596-4291-8620-F4E505DA8EE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إذا صلت المرأة خمسها وصامت شهرها وحفظت فرجها </a:t>
          </a:r>
          <a:r>
            <a:rPr lang="ar-SA" sz="66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وأطاعت زوجها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قيل لها: ادخلي الجنة من أي أبواب الجنة شئت 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19899-CF85-427F-924A-7E85DD8EC5B3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2B7B2C8-811A-4200-BDEB-B5F38F3A4308}" type="presOf" srcId="{E2B2F456-D833-4A58-9419-41746105BBF3}" destId="{AB82ADAD-7B40-4949-A495-7D444D4ADD6B}" srcOrd="0" destOrd="0" presId="urn:microsoft.com/office/officeart/2005/8/layout/vList3"/>
    <dgm:cxn modelId="{8813E474-978B-4A26-98EB-1B1132245D26}" type="presParOf" srcId="{AB82ADAD-7B40-4949-A495-7D444D4ADD6B}" destId="{B06EB859-684C-4458-9D4A-A90FE58198F6}" srcOrd="0" destOrd="0" presId="urn:microsoft.com/office/officeart/2005/8/layout/vList3"/>
    <dgm:cxn modelId="{2CA13FF6-A27A-4A73-B7AE-593823FBC6F5}" type="presParOf" srcId="{B06EB859-684C-4458-9D4A-A90FE58198F6}" destId="{760BB782-9FDA-49E9-8FB2-59ABC3E2B0FB}" srcOrd="0" destOrd="0" presId="urn:microsoft.com/office/officeart/2005/8/layout/vList3"/>
    <dgm:cxn modelId="{C0F0947B-5A07-4DC9-8732-C8E74B9A8A3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خير النساء من تسرّك إذا أبصرت </a:t>
          </a:r>
          <a:r>
            <a:rPr lang="ar-SA" sz="66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وتطيعك إذا أمرت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وتحفظ غيبتك في نفسها ومالك 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109E88-5A45-49B8-91E5-F5D327D946E3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5A389F8-6BB5-4AE5-A25C-9142AD320918}" type="presOf" srcId="{8CA0D45A-EE69-41AD-A8E8-7243ABBE0B2A}" destId="{17D57BC0-786F-4E71-9857-3395E4E457E2}" srcOrd="0" destOrd="0" presId="urn:microsoft.com/office/officeart/2005/8/layout/vList3"/>
    <dgm:cxn modelId="{458048CD-9C72-4EBA-83D3-5B79426959BB}" type="presParOf" srcId="{AB82ADAD-7B40-4949-A495-7D444D4ADD6B}" destId="{B06EB859-684C-4458-9D4A-A90FE58198F6}" srcOrd="0" destOrd="0" presId="urn:microsoft.com/office/officeart/2005/8/layout/vList3"/>
    <dgm:cxn modelId="{BFA65379-3F79-42D2-A504-37BF3DD894CF}" type="presParOf" srcId="{B06EB859-684C-4458-9D4A-A90FE58198F6}" destId="{760BB782-9FDA-49E9-8FB2-59ABC3E2B0FB}" srcOrd="0" destOrd="0" presId="urn:microsoft.com/office/officeart/2005/8/layout/vList3"/>
    <dgm:cxn modelId="{29BC2F55-2AB1-46F1-BD3B-FE1F688DF5E8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قول عائشة رضي الله عنها : 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يا رسول الله أي الناس أعظم حقاً على المرأة ؟ قال : " </a:t>
          </a:r>
          <a:r>
            <a:rPr lang="ar-SA" sz="66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زوجها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" ) 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2D532B9-B0AD-414F-B8A3-4B974C4D6EE0}" type="presOf" srcId="{E2B2F456-D833-4A58-9419-41746105BBF3}" destId="{AB82ADAD-7B40-4949-A495-7D444D4ADD6B}" srcOrd="0" destOrd="0" presId="urn:microsoft.com/office/officeart/2005/8/layout/vList3"/>
    <dgm:cxn modelId="{8C4B514E-33D7-452D-AF53-DE967D929AE8}" type="presOf" srcId="{8CA0D45A-EE69-41AD-A8E8-7243ABBE0B2A}" destId="{17D57BC0-786F-4E71-9857-3395E4E457E2}" srcOrd="0" destOrd="0" presId="urn:microsoft.com/office/officeart/2005/8/layout/vList3"/>
    <dgm:cxn modelId="{2E66D5AB-407D-490F-88E8-DFE18E1EA585}" type="presParOf" srcId="{AB82ADAD-7B40-4949-A495-7D444D4ADD6B}" destId="{B06EB859-684C-4458-9D4A-A90FE58198F6}" srcOrd="0" destOrd="0" presId="urn:microsoft.com/office/officeart/2005/8/layout/vList3"/>
    <dgm:cxn modelId="{38662EA5-23AE-4EA8-B205-A75E8FDCB5F6}" type="presParOf" srcId="{B06EB859-684C-4458-9D4A-A90FE58198F6}" destId="{760BB782-9FDA-49E9-8FB2-59ABC3E2B0FB}" srcOrd="0" destOrd="0" presId="urn:microsoft.com/office/officeart/2005/8/layout/vList3"/>
    <dgm:cxn modelId="{41873FCF-9A47-4513-967C-3F16646F63A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(2) </a:t>
          </a:r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جعل الإسلام طاعة المرأة لزوجها طاعة مقيدة بالمعروف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0AC8A-45C9-439A-800A-A19E7BAE6797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78D2B48-5F9C-4080-8DF0-6084EAAB8E2D}" type="presOf" srcId="{8CA0D45A-EE69-41AD-A8E8-7243ABBE0B2A}" destId="{17D57BC0-786F-4E71-9857-3395E4E457E2}" srcOrd="0" destOrd="0" presId="urn:microsoft.com/office/officeart/2005/8/layout/vList3"/>
    <dgm:cxn modelId="{03D40B53-5A4D-40C2-AA8D-1F6C0120F80E}" type="presParOf" srcId="{AB82ADAD-7B40-4949-A495-7D444D4ADD6B}" destId="{B06EB859-684C-4458-9D4A-A90FE58198F6}" srcOrd="0" destOrd="0" presId="urn:microsoft.com/office/officeart/2005/8/layout/vList3"/>
    <dgm:cxn modelId="{83195737-2824-40E5-B9A9-6493A3F7E5D5}" type="presParOf" srcId="{B06EB859-684C-4458-9D4A-A90FE58198F6}" destId="{760BB782-9FDA-49E9-8FB2-59ABC3E2B0FB}" srcOrd="0" destOrd="0" presId="urn:microsoft.com/office/officeart/2005/8/layout/vList3"/>
    <dgm:cxn modelId="{3A18EA1A-FC06-41BC-A610-E4215F0EEA5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إنما الطاعة في المعروف 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EC0C9DD-0AC6-44F8-8577-BD2B6F97B020}" type="presOf" srcId="{E2B2F456-D833-4A58-9419-41746105BBF3}" destId="{AB82ADAD-7B40-4949-A495-7D444D4ADD6B}" srcOrd="0" destOrd="0" presId="urn:microsoft.com/office/officeart/2005/8/layout/vList3"/>
    <dgm:cxn modelId="{7A89D0F7-B9EA-4655-A0C0-FBAA879526C2}" type="presOf" srcId="{8CA0D45A-EE69-41AD-A8E8-7243ABBE0B2A}" destId="{17D57BC0-786F-4E71-9857-3395E4E457E2}" srcOrd="0" destOrd="0" presId="urn:microsoft.com/office/officeart/2005/8/layout/vList3"/>
    <dgm:cxn modelId="{4AFAC1F6-C8C1-47C9-85AF-D0D6695BFE61}" type="presParOf" srcId="{AB82ADAD-7B40-4949-A495-7D444D4ADD6B}" destId="{B06EB859-684C-4458-9D4A-A90FE58198F6}" srcOrd="0" destOrd="0" presId="urn:microsoft.com/office/officeart/2005/8/layout/vList3"/>
    <dgm:cxn modelId="{0E443C39-FD5A-43C2-A139-5B8106C592A3}" type="presParOf" srcId="{B06EB859-684C-4458-9D4A-A90FE58198F6}" destId="{760BB782-9FDA-49E9-8FB2-59ABC3E2B0FB}" srcOrd="0" destOrd="0" presId="urn:microsoft.com/office/officeart/2005/8/layout/vList3"/>
    <dgm:cxn modelId="{AB62EEAC-68AB-4760-8406-56677EA7C26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لا طاعة لمخلوق في معصية الله عزوجل 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966E42-E521-4DE8-B8F2-35F172A8D46F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4A95EDD-223B-44D9-A1FC-6D292C247ED7}" type="presOf" srcId="{E2B2F456-D833-4A58-9419-41746105BBF3}" destId="{AB82ADAD-7B40-4949-A495-7D444D4ADD6B}" srcOrd="0" destOrd="0" presId="urn:microsoft.com/office/officeart/2005/8/layout/vList3"/>
    <dgm:cxn modelId="{D3E70001-48DC-4386-818B-C346D83843C0}" type="presParOf" srcId="{AB82ADAD-7B40-4949-A495-7D444D4ADD6B}" destId="{B06EB859-684C-4458-9D4A-A90FE58198F6}" srcOrd="0" destOrd="0" presId="urn:microsoft.com/office/officeart/2005/8/layout/vList3"/>
    <dgm:cxn modelId="{B45DC3FA-816A-4933-8D47-31A4E920EA84}" type="presParOf" srcId="{B06EB859-684C-4458-9D4A-A90FE58198F6}" destId="{760BB782-9FDA-49E9-8FB2-59ABC3E2B0FB}" srcOrd="0" destOrd="0" presId="urn:microsoft.com/office/officeart/2005/8/layout/vList3"/>
    <dgm:cxn modelId="{C41C6FCE-DE4B-4B0A-A24E-0081EEE609E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(3) </a:t>
          </a:r>
          <a:r>
            <a:rPr lang="ar-SA" sz="88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جعل الإسلام للزوج حق القوامة والقيادة للأسرة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1934D5B-CA01-45F1-A91D-9489358C8E29}" type="presOf" srcId="{E2B2F456-D833-4A58-9419-41746105BBF3}" destId="{AB82ADAD-7B40-4949-A495-7D444D4ADD6B}" srcOrd="0" destOrd="0" presId="urn:microsoft.com/office/officeart/2005/8/layout/vList3"/>
    <dgm:cxn modelId="{703DA7AE-7707-49D8-B67A-CDA106B31A14}" type="presOf" srcId="{8CA0D45A-EE69-41AD-A8E8-7243ABBE0B2A}" destId="{17D57BC0-786F-4E71-9857-3395E4E457E2}" srcOrd="0" destOrd="0" presId="urn:microsoft.com/office/officeart/2005/8/layout/vList3"/>
    <dgm:cxn modelId="{A5BC042D-9803-409B-B3A6-C449A980C39C}" type="presParOf" srcId="{AB82ADAD-7B40-4949-A495-7D444D4ADD6B}" destId="{B06EB859-684C-4458-9D4A-A90FE58198F6}" srcOrd="0" destOrd="0" presId="urn:microsoft.com/office/officeart/2005/8/layout/vList3"/>
    <dgm:cxn modelId="{70E63A9B-DD45-418A-987A-BD4406191782}" type="presParOf" srcId="{B06EB859-684C-4458-9D4A-A90FE58198F6}" destId="{760BB782-9FDA-49E9-8FB2-59ABC3E2B0FB}" srcOrd="0" destOrd="0" presId="urn:microsoft.com/office/officeart/2005/8/layout/vList3"/>
    <dgm:cxn modelId="{2DA0B676-F033-49C6-8B33-0A21001166C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وَلَهُنَّ مِثْلُ الَّذِي عَلَيْهِنَّ بِالْمَعْرُوفِ و</a:t>
          </a:r>
          <a:r>
            <a:rPr lang="ar-SA" sz="88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َلِلرِّجَالِ عَلَيْهِنَّ دَرَجَةٌ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وَاللّهُ عَزِيزٌ حَكُيمٌ }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BE94DF-92BD-40CC-A796-16B0F88C3838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F1C3D1E-D0FB-4881-B98D-54B783351AF5}" type="presOf" srcId="{8CA0D45A-EE69-41AD-A8E8-7243ABBE0B2A}" destId="{17D57BC0-786F-4E71-9857-3395E4E457E2}" srcOrd="0" destOrd="0" presId="urn:microsoft.com/office/officeart/2005/8/layout/vList3"/>
    <dgm:cxn modelId="{C83A9BFA-75F1-482B-A5B7-245F35877407}" type="presParOf" srcId="{AB82ADAD-7B40-4949-A495-7D444D4ADD6B}" destId="{B06EB859-684C-4458-9D4A-A90FE58198F6}" srcOrd="0" destOrd="0" presId="urn:microsoft.com/office/officeart/2005/8/layout/vList3"/>
    <dgm:cxn modelId="{0DC1F885-7764-48A9-BF2E-E5DCAF8BB558}" type="presParOf" srcId="{B06EB859-684C-4458-9D4A-A90FE58198F6}" destId="{760BB782-9FDA-49E9-8FB2-59ABC3E2B0FB}" srcOrd="0" destOrd="0" presId="urn:microsoft.com/office/officeart/2005/8/layout/vList3"/>
    <dgm:cxn modelId="{495205BE-C44C-4B9E-A074-8CB33B18267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حفظ ماله وألا تنفق منه إلا بإذنه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F46D46F-AFC0-455C-B109-56B258CF3089}" type="presOf" srcId="{8CA0D45A-EE69-41AD-A8E8-7243ABBE0B2A}" destId="{17D57BC0-786F-4E71-9857-3395E4E457E2}" srcOrd="0" destOrd="0" presId="urn:microsoft.com/office/officeart/2005/8/layout/vList3"/>
    <dgm:cxn modelId="{D2EF43C8-DCA1-42EE-9F2B-C6B70F46116F}" type="presOf" srcId="{E2B2F456-D833-4A58-9419-41746105BBF3}" destId="{AB82ADAD-7B40-4949-A495-7D444D4ADD6B}" srcOrd="0" destOrd="0" presId="urn:microsoft.com/office/officeart/2005/8/layout/vList3"/>
    <dgm:cxn modelId="{AE301FA3-7F95-4FB0-806F-87F0D9C79D91}" type="presParOf" srcId="{AB82ADAD-7B40-4949-A495-7D444D4ADD6B}" destId="{B06EB859-684C-4458-9D4A-A90FE58198F6}" srcOrd="0" destOrd="0" presId="urn:microsoft.com/office/officeart/2005/8/layout/vList3"/>
    <dgm:cxn modelId="{4F8A764F-FD3D-42A7-9975-527B3BC94B2F}" type="presParOf" srcId="{B06EB859-684C-4458-9D4A-A90FE58198F6}" destId="{760BB782-9FDA-49E9-8FB2-59ABC3E2B0FB}" srcOrd="0" destOrd="0" presId="urn:microsoft.com/office/officeart/2005/8/layout/vList3"/>
    <dgm:cxn modelId="{047304D5-A2D9-4830-9584-0864A9A6F55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هي الحقوق التي تلتزم الزوجة ببذلها (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لزوجها</a:t>
          </a:r>
          <a:r>
            <a:rPr lang="ar-SA" sz="7200" b="1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 فهي حق له وواجب عليها..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حقوق الزوج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65572DE-13E5-4B01-8F39-71A9B9D6D149}" type="presOf" srcId="{8CA0D45A-EE69-41AD-A8E8-7243ABBE0B2A}" destId="{17D57BC0-786F-4E71-9857-3395E4E457E2}" srcOrd="0" destOrd="0" presId="urn:microsoft.com/office/officeart/2005/8/layout/vList3"/>
    <dgm:cxn modelId="{5D40FC80-237D-418E-9113-C8E139C01955}" type="presOf" srcId="{E2B2F456-D833-4A58-9419-41746105BBF3}" destId="{AB82ADAD-7B40-4949-A495-7D444D4ADD6B}" srcOrd="0" destOrd="0" presId="urn:microsoft.com/office/officeart/2005/8/layout/vList3"/>
    <dgm:cxn modelId="{DA18D6E4-C9C7-4BFC-910C-6DF223116A8B}" type="presParOf" srcId="{AB82ADAD-7B40-4949-A495-7D444D4ADD6B}" destId="{B06EB859-684C-4458-9D4A-A90FE58198F6}" srcOrd="0" destOrd="0" presId="urn:microsoft.com/office/officeart/2005/8/layout/vList3"/>
    <dgm:cxn modelId="{ACA956AF-BD56-44D2-A52A-A552DFD435D5}" type="presParOf" srcId="{B06EB859-684C-4458-9D4A-A90FE58198F6}" destId="{760BB782-9FDA-49E9-8FB2-59ABC3E2B0FB}" srcOrd="0" destOrd="0" presId="urn:microsoft.com/office/officeart/2005/8/layout/vList3"/>
    <dgm:cxn modelId="{D294A160-DE2A-4B29-BA14-6D4EF7AFED1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حفظ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مال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زوجها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من الضياع بأن تكون أمينة عليه وأن تصونه من الإنفاق في غير ما يلزم...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حفظ مال الزوج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C97D157-5C2E-4719-8BFB-A1594A9E23D0}" type="presOf" srcId="{E2B2F456-D833-4A58-9419-41746105BBF3}" destId="{AB82ADAD-7B40-4949-A495-7D444D4ADD6B}" srcOrd="0" destOrd="0" presId="urn:microsoft.com/office/officeart/2005/8/layout/vList3"/>
    <dgm:cxn modelId="{ABD52E62-6B01-4869-8CFA-D47178314034}" type="presOf" srcId="{8CA0D45A-EE69-41AD-A8E8-7243ABBE0B2A}" destId="{17D57BC0-786F-4E71-9857-3395E4E457E2}" srcOrd="0" destOrd="0" presId="urn:microsoft.com/office/officeart/2005/8/layout/vList3"/>
    <dgm:cxn modelId="{F8B598DB-BC8D-4F09-A1FA-F257E6DBD0E4}" type="presParOf" srcId="{AB82ADAD-7B40-4949-A495-7D444D4ADD6B}" destId="{B06EB859-684C-4458-9D4A-A90FE58198F6}" srcOrd="0" destOrd="0" presId="urn:microsoft.com/office/officeart/2005/8/layout/vList3"/>
    <dgm:cxn modelId="{898388F9-E8A5-4836-86F2-8B1DD93898B9}" type="presParOf" srcId="{B06EB859-684C-4458-9D4A-A90FE58198F6}" destId="{760BB782-9FDA-49E9-8FB2-59ABC3E2B0FB}" srcOrd="0" destOrd="0" presId="urn:microsoft.com/office/officeart/2005/8/layout/vList3"/>
    <dgm:cxn modelId="{CC1874C5-2178-4947-94FA-61C96BB949B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( خيرُ نساء ركبن الإبل صالحُ نساء قريش أحناه على ولد في صغره ، </a:t>
          </a:r>
          <a:r>
            <a:rPr lang="ar-SA" sz="66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وأرعاه على زوج في ذات يده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حفظ مال الزوج..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7B937A9-5319-40B9-AAA4-84B210B87727}" type="presOf" srcId="{E2B2F456-D833-4A58-9419-41746105BBF3}" destId="{AB82ADAD-7B40-4949-A495-7D444D4ADD6B}" srcOrd="0" destOrd="0" presId="urn:microsoft.com/office/officeart/2005/8/layout/vList3"/>
    <dgm:cxn modelId="{C83574CA-71ED-4DC9-BBA7-6D07B8AF5B4B}" type="presOf" srcId="{8CA0D45A-EE69-41AD-A8E8-7243ABBE0B2A}" destId="{17D57BC0-786F-4E71-9857-3395E4E457E2}" srcOrd="0" destOrd="0" presId="urn:microsoft.com/office/officeart/2005/8/layout/vList3"/>
    <dgm:cxn modelId="{6C7B7A7D-C58F-4868-85D2-D07D1D859BD6}" type="presParOf" srcId="{AB82ADAD-7B40-4949-A495-7D444D4ADD6B}" destId="{B06EB859-684C-4458-9D4A-A90FE58198F6}" srcOrd="0" destOrd="0" presId="urn:microsoft.com/office/officeart/2005/8/layout/vList3"/>
    <dgm:cxn modelId="{77A970E7-985B-4DE5-BC7F-937443290E9A}" type="presParOf" srcId="{B06EB859-684C-4458-9D4A-A90FE58198F6}" destId="{760BB782-9FDA-49E9-8FB2-59ABC3E2B0FB}" srcOrd="0" destOrd="0" presId="urn:microsoft.com/office/officeart/2005/8/layout/vList3"/>
    <dgm:cxn modelId="{D2BB4B84-BFD8-4BCC-96F9-8679BFF6ED7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dirty="0" smtClean="0">
              <a:solidFill>
                <a:srgbClr val="0066FF"/>
              </a:solidFill>
              <a:latin typeface="Traditional Arabic" panose="02020603050405020304" pitchFamily="18" charset="-78"/>
              <a:cs typeface="Simple Indust Shaded" panose="02010400000000000000" pitchFamily="2" charset="-78"/>
            </a:rPr>
            <a:t>ما حكم التصدّق من مال الزوج ؟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8A5CE62-B8BB-4A79-9307-3D8256764342}" type="presOf" srcId="{8CA0D45A-EE69-41AD-A8E8-7243ABBE0B2A}" destId="{17D57BC0-786F-4E71-9857-3395E4E457E2}" srcOrd="0" destOrd="0" presId="urn:microsoft.com/office/officeart/2005/8/layout/vList3"/>
    <dgm:cxn modelId="{8B2EC016-F4E4-43C0-A2EB-F9B6DA14894C}" type="presOf" srcId="{E2B2F456-D833-4A58-9419-41746105BBF3}" destId="{AB82ADAD-7B40-4949-A495-7D444D4ADD6B}" srcOrd="0" destOrd="0" presId="urn:microsoft.com/office/officeart/2005/8/layout/vList3"/>
    <dgm:cxn modelId="{D88BA541-9953-478A-8C30-3DBAE1D36142}" type="presParOf" srcId="{AB82ADAD-7B40-4949-A495-7D444D4ADD6B}" destId="{B06EB859-684C-4458-9D4A-A90FE58198F6}" srcOrd="0" destOrd="0" presId="urn:microsoft.com/office/officeart/2005/8/layout/vList3"/>
    <dgm:cxn modelId="{3AECFF51-5FB1-4A68-B622-946CF88EC377}" type="presParOf" srcId="{B06EB859-684C-4458-9D4A-A90FE58198F6}" destId="{760BB782-9FDA-49E9-8FB2-59ABC3E2B0FB}" srcOrd="0" destOrd="0" presId="urn:microsoft.com/office/officeart/2005/8/layout/vList3"/>
    <dgm:cxn modelId="{3AE2C9E2-F93D-433F-B466-9F2354C65A8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القيام على أمر البيت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A7323DE-F76E-436F-9227-C52DC8B3B4C5}" type="presOf" srcId="{E2B2F456-D833-4A58-9419-41746105BBF3}" destId="{AB82ADAD-7B40-4949-A495-7D444D4ADD6B}" srcOrd="0" destOrd="0" presId="urn:microsoft.com/office/officeart/2005/8/layout/vList3"/>
    <dgm:cxn modelId="{39FE28FB-B6C6-4B1C-B7A3-957ED60609B5}" type="presOf" srcId="{8CA0D45A-EE69-41AD-A8E8-7243ABBE0B2A}" destId="{17D57BC0-786F-4E71-9857-3395E4E457E2}" srcOrd="0" destOrd="0" presId="urn:microsoft.com/office/officeart/2005/8/layout/vList3"/>
    <dgm:cxn modelId="{70BDFAC9-6F42-4352-9DEE-EDAF5BE71A09}" type="presParOf" srcId="{AB82ADAD-7B40-4949-A495-7D444D4ADD6B}" destId="{B06EB859-684C-4458-9D4A-A90FE58198F6}" srcOrd="0" destOrd="0" presId="urn:microsoft.com/office/officeart/2005/8/layout/vList3"/>
    <dgm:cxn modelId="{B6C3FBF4-50FE-4F38-A5ED-4530CC38CE1F}" type="presParOf" srcId="{B06EB859-684C-4458-9D4A-A90FE58198F6}" destId="{760BB782-9FDA-49E9-8FB2-59ABC3E2B0FB}" srcOrd="0" destOrd="0" presId="urn:microsoft.com/office/officeart/2005/8/layout/vList3"/>
    <dgm:cxn modelId="{DB48F6F1-7C25-4AC0-84E8-DAE524F53E0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</a:t>
          </a:r>
          <a:r>
            <a:rPr lang="ar-SA" sz="60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القيام بشؤون البيت </a:t>
          </a:r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وما يتطلبه من نظافة وتنظيم وإعداد للطعام ونحو ذلك إن كان مثلها يقوم بذلك فإذا كانت من بيت يُخدَم نساؤه ولا يَخدِمون لم يجب ذلك عليها...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القيام على أمر البيت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2419AA4-D6A3-474E-80EE-3EA12D702EB0}" type="presOf" srcId="{E2B2F456-D833-4A58-9419-41746105BBF3}" destId="{AB82ADAD-7B40-4949-A495-7D444D4ADD6B}" srcOrd="0" destOrd="0" presId="urn:microsoft.com/office/officeart/2005/8/layout/vList3"/>
    <dgm:cxn modelId="{7FF42ECF-31ED-4D7D-BC1A-88182521494D}" type="presOf" srcId="{8CA0D45A-EE69-41AD-A8E8-7243ABBE0B2A}" destId="{17D57BC0-786F-4E71-9857-3395E4E457E2}" srcOrd="0" destOrd="0" presId="urn:microsoft.com/office/officeart/2005/8/layout/vList3"/>
    <dgm:cxn modelId="{3B204DB6-751E-4C30-B183-4A9949CEBBC2}" type="presParOf" srcId="{AB82ADAD-7B40-4949-A495-7D444D4ADD6B}" destId="{B06EB859-684C-4458-9D4A-A90FE58198F6}" srcOrd="0" destOrd="0" presId="urn:microsoft.com/office/officeart/2005/8/layout/vList3"/>
    <dgm:cxn modelId="{D3ACB877-3EFB-435A-808D-499FDA94972D}" type="presParOf" srcId="{B06EB859-684C-4458-9D4A-A90FE58198F6}" destId="{760BB782-9FDA-49E9-8FB2-59ABC3E2B0FB}" srcOrd="0" destOrd="0" presId="urn:microsoft.com/office/officeart/2005/8/layout/vList3"/>
    <dgm:cxn modelId="{624DE191-5CC4-4218-B5E4-BDEEB2FF4FE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الاستئذان منه إذا أرادت الخروج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09516A0-BE00-49CB-910A-B13B851E15B4}" type="presOf" srcId="{E2B2F456-D833-4A58-9419-41746105BBF3}" destId="{AB82ADAD-7B40-4949-A495-7D444D4ADD6B}" srcOrd="0" destOrd="0" presId="urn:microsoft.com/office/officeart/2005/8/layout/vList3"/>
    <dgm:cxn modelId="{A8883DB3-87DA-4764-82B6-B34EE2260BB6}" type="presOf" srcId="{8CA0D45A-EE69-41AD-A8E8-7243ABBE0B2A}" destId="{17D57BC0-786F-4E71-9857-3395E4E457E2}" srcOrd="0" destOrd="0" presId="urn:microsoft.com/office/officeart/2005/8/layout/vList3"/>
    <dgm:cxn modelId="{A0E4CDF3-7EC9-4A7C-A1D4-0BADD7E3F50A}" type="presParOf" srcId="{AB82ADAD-7B40-4949-A495-7D444D4ADD6B}" destId="{B06EB859-684C-4458-9D4A-A90FE58198F6}" srcOrd="0" destOrd="0" presId="urn:microsoft.com/office/officeart/2005/8/layout/vList3"/>
    <dgm:cxn modelId="{09709E4D-D2AB-4D0A-B0CC-7864A5B34A1C}" type="presParOf" srcId="{B06EB859-684C-4458-9D4A-A90FE58198F6}" destId="{760BB782-9FDA-49E9-8FB2-59ABC3E2B0FB}" srcOrd="0" destOrd="0" presId="urn:microsoft.com/office/officeart/2005/8/layout/vList3"/>
    <dgm:cxn modelId="{736196AB-08DF-437F-B89D-86F2FF1723C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</a:t>
          </a:r>
          <a:r>
            <a:rPr lang="ar-SA" sz="66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تلتزم بيت زوجها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وألا تخرج منه إلا بإذنه لا لوالديها ولا لغيرهم إلا إذا اُضطرّت للخروج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الاستئذان من الزوج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709CB-D230-4B6A-9CDB-6DF701C88F39}" type="presOf" srcId="{E2B2F456-D833-4A58-9419-41746105BBF3}" destId="{AB82ADAD-7B40-4949-A495-7D444D4ADD6B}" srcOrd="0" destOrd="0" presId="urn:microsoft.com/office/officeart/2005/8/layout/vList3"/>
    <dgm:cxn modelId="{F6BA3485-368B-412C-ABED-253956A47A0B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BC18EBF-AAE1-4230-BF18-DF1A5C1430F4}" type="presParOf" srcId="{AB82ADAD-7B40-4949-A495-7D444D4ADD6B}" destId="{B06EB859-684C-4458-9D4A-A90FE58198F6}" srcOrd="0" destOrd="0" presId="urn:microsoft.com/office/officeart/2005/8/layout/vList3"/>
    <dgm:cxn modelId="{B92BE9A8-8EB5-4F4D-814E-2942E5A823D9}" type="presParOf" srcId="{B06EB859-684C-4458-9D4A-A90FE58198F6}" destId="{760BB782-9FDA-49E9-8FB2-59ABC3E2B0FB}" srcOrd="0" destOrd="0" presId="urn:microsoft.com/office/officeart/2005/8/layout/vList3"/>
    <dgm:cxn modelId="{3D284019-EAD0-49AE-A40E-D6EEA70A5B6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إذا استأذنكم نساؤكم بالليل إلى المسجد </a:t>
          </a:r>
          <a:r>
            <a:rPr lang="ar-SA" sz="80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فأذنوا لهن )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الاستئذان من الزوج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7257746-B7E7-4876-AEA3-89AABAA48E92}" type="presOf" srcId="{E2B2F456-D833-4A58-9419-41746105BBF3}" destId="{AB82ADAD-7B40-4949-A495-7D444D4ADD6B}" srcOrd="0" destOrd="0" presId="urn:microsoft.com/office/officeart/2005/8/layout/vList3"/>
    <dgm:cxn modelId="{BF607587-C84C-41DD-A572-08E5228E9854}" type="presOf" srcId="{8CA0D45A-EE69-41AD-A8E8-7243ABBE0B2A}" destId="{17D57BC0-786F-4E71-9857-3395E4E457E2}" srcOrd="0" destOrd="0" presId="urn:microsoft.com/office/officeart/2005/8/layout/vList3"/>
    <dgm:cxn modelId="{0D87FD29-D7A7-4A30-A42C-C9D8381C2671}" type="presParOf" srcId="{AB82ADAD-7B40-4949-A495-7D444D4ADD6B}" destId="{B06EB859-684C-4458-9D4A-A90FE58198F6}" srcOrd="0" destOrd="0" presId="urn:microsoft.com/office/officeart/2005/8/layout/vList3"/>
    <dgm:cxn modelId="{D4FA639A-A2E7-4E36-ABF0-68260B677009}" type="presParOf" srcId="{B06EB859-684C-4458-9D4A-A90FE58198F6}" destId="{760BB782-9FDA-49E9-8FB2-59ABC3E2B0FB}" srcOrd="0" destOrd="0" presId="urn:microsoft.com/office/officeart/2005/8/layout/vList3"/>
    <dgm:cxn modelId="{33D93B0D-95B5-446D-BE6D-6201ADA3B9A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قول عائشة رضي الله عنها:</a:t>
          </a:r>
        </a:p>
        <a:p>
          <a:pPr algn="ct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( أتأذن لي أن آتي أبويّ ؟ )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الاستئذان من الزوج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742189F-840C-4A11-8A21-1C7FDA6E48CB}" type="presOf" srcId="{8CA0D45A-EE69-41AD-A8E8-7243ABBE0B2A}" destId="{17D57BC0-786F-4E71-9857-3395E4E457E2}" srcOrd="0" destOrd="0" presId="urn:microsoft.com/office/officeart/2005/8/layout/vList3"/>
    <dgm:cxn modelId="{908891FF-7211-46C5-AC5B-0D159478F285}" type="presOf" srcId="{E2B2F456-D833-4A58-9419-41746105BBF3}" destId="{AB82ADAD-7B40-4949-A495-7D444D4ADD6B}" srcOrd="0" destOrd="0" presId="urn:microsoft.com/office/officeart/2005/8/layout/vList3"/>
    <dgm:cxn modelId="{1EF7E157-2A8D-4B36-9623-F16456E1B658}" type="presParOf" srcId="{AB82ADAD-7B40-4949-A495-7D444D4ADD6B}" destId="{B06EB859-684C-4458-9D4A-A90FE58198F6}" srcOrd="0" destOrd="0" presId="urn:microsoft.com/office/officeart/2005/8/layout/vList3"/>
    <dgm:cxn modelId="{5EED1266-ED06-4FB3-8E3B-E36866F5EA89}" type="presParOf" srcId="{B06EB859-684C-4458-9D4A-A90FE58198F6}" destId="{760BB782-9FDA-49E9-8FB2-59ABC3E2B0FB}" srcOrd="0" destOrd="0" presId="urn:microsoft.com/office/officeart/2005/8/layout/vList3"/>
    <dgm:cxn modelId="{302419D5-C2EA-4690-942B-24AEA8B39EC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dirty="0" smtClean="0">
              <a:solidFill>
                <a:srgbClr val="0066FF"/>
              </a:solidFill>
              <a:latin typeface="Traditional Arabic" panose="02020603050405020304" pitchFamily="18" charset="-78"/>
              <a:cs typeface="Simple Indust Shaded" panose="02010400000000000000" pitchFamily="2" charset="-78"/>
            </a:rPr>
            <a:t>هل يجوز للزوج منع زوجته من زيارة أبويها ؟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77442FC-FDCD-48D9-9927-24C9B30E3EFF}" type="presOf" srcId="{8CA0D45A-EE69-41AD-A8E8-7243ABBE0B2A}" destId="{17D57BC0-786F-4E71-9857-3395E4E457E2}" srcOrd="0" destOrd="0" presId="urn:microsoft.com/office/officeart/2005/8/layout/vList3"/>
    <dgm:cxn modelId="{8009EF5E-C8DC-4824-AE98-CFCB493C93E5}" type="presOf" srcId="{E2B2F456-D833-4A58-9419-41746105BBF3}" destId="{AB82ADAD-7B40-4949-A495-7D444D4ADD6B}" srcOrd="0" destOrd="0" presId="urn:microsoft.com/office/officeart/2005/8/layout/vList3"/>
    <dgm:cxn modelId="{3001EC88-DB71-4BA0-A053-7FBF619DA626}" type="presParOf" srcId="{AB82ADAD-7B40-4949-A495-7D444D4ADD6B}" destId="{B06EB859-684C-4458-9D4A-A90FE58198F6}" srcOrd="0" destOrd="0" presId="urn:microsoft.com/office/officeart/2005/8/layout/vList3"/>
    <dgm:cxn modelId="{66880E9E-0212-4269-91CD-EF564EC983CF}" type="presParOf" srcId="{B06EB859-684C-4458-9D4A-A90FE58198F6}" destId="{760BB782-9FDA-49E9-8FB2-59ABC3E2B0FB}" srcOrd="0" destOrd="0" presId="urn:microsoft.com/office/officeart/2005/8/layout/vList3"/>
    <dgm:cxn modelId="{27D5D0DC-F4FF-4292-9DAC-AE04CE96BEA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الطاعة بالمعروف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49DD0B2-7462-49E9-BF63-FABF2B177F30}" type="presOf" srcId="{E2B2F456-D833-4A58-9419-41746105BBF3}" destId="{AB82ADAD-7B40-4949-A495-7D444D4ADD6B}" srcOrd="0" destOrd="0" presId="urn:microsoft.com/office/officeart/2005/8/layout/vList3"/>
    <dgm:cxn modelId="{786666D9-C63D-439D-ACA8-C141DA64F98C}" type="presOf" srcId="{8CA0D45A-EE69-41AD-A8E8-7243ABBE0B2A}" destId="{17D57BC0-786F-4E71-9857-3395E4E457E2}" srcOrd="0" destOrd="0" presId="urn:microsoft.com/office/officeart/2005/8/layout/vList3"/>
    <dgm:cxn modelId="{97EEF986-125F-4F0D-B6B4-2C45FF904EAE}" type="presParOf" srcId="{AB82ADAD-7B40-4949-A495-7D444D4ADD6B}" destId="{B06EB859-684C-4458-9D4A-A90FE58198F6}" srcOrd="0" destOrd="0" presId="urn:microsoft.com/office/officeart/2005/8/layout/vList3"/>
    <dgm:cxn modelId="{BB82BFFB-1221-42BB-8826-71CB6ACEFEDD}" type="presParOf" srcId="{B06EB859-684C-4458-9D4A-A90FE58198F6}" destId="{760BB782-9FDA-49E9-8FB2-59ABC3E2B0FB}" srcOrd="0" destOrd="0" presId="urn:microsoft.com/office/officeart/2005/8/layout/vList3"/>
    <dgm:cxn modelId="{AFEBB782-B073-41C5-A02F-52B7C2DD815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ألا تأذن في بيته لأحد يبغضه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71B29-B1B7-4E9F-9A36-894690839616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55C1FDC-5A44-41EA-98F7-3E8C6048867F}" type="presOf" srcId="{8CA0D45A-EE69-41AD-A8E8-7243ABBE0B2A}" destId="{17D57BC0-786F-4E71-9857-3395E4E457E2}" srcOrd="0" destOrd="0" presId="urn:microsoft.com/office/officeart/2005/8/layout/vList3"/>
    <dgm:cxn modelId="{41A7164D-50B4-4C4D-A2CE-FE90A21A23F5}" type="presParOf" srcId="{AB82ADAD-7B40-4949-A495-7D444D4ADD6B}" destId="{B06EB859-684C-4458-9D4A-A90FE58198F6}" srcOrd="0" destOrd="0" presId="urn:microsoft.com/office/officeart/2005/8/layout/vList3"/>
    <dgm:cxn modelId="{4AE45FD3-E50F-42AD-AAAD-245DCFDA60AC}" type="presParOf" srcId="{B06EB859-684C-4458-9D4A-A90FE58198F6}" destId="{760BB782-9FDA-49E9-8FB2-59ABC3E2B0FB}" srcOrd="0" destOrd="0" presId="urn:microsoft.com/office/officeart/2005/8/layout/vList3"/>
    <dgm:cxn modelId="{B4253E8A-2C08-4715-8AB6-46A81041F99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</a:t>
          </a:r>
          <a:r>
            <a:rPr lang="ar-SA" sz="96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ألا تأذن في بيت زوجها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لأحد إلا بإذنه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ألا تأذن في بيته لأحد يبغضه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38378369-9444-445F-ABAE-BC163DBB90CD}" type="presOf" srcId="{8CA0D45A-EE69-41AD-A8E8-7243ABBE0B2A}" destId="{17D57BC0-786F-4E71-9857-3395E4E457E2}" srcOrd="0" destOrd="0" presId="urn:microsoft.com/office/officeart/2005/8/layout/vList3"/>
    <dgm:cxn modelId="{344E5E73-2F09-4237-B3E2-538CCBD39850}" type="presOf" srcId="{E2B2F456-D833-4A58-9419-41746105BBF3}" destId="{AB82ADAD-7B40-4949-A495-7D444D4ADD6B}" srcOrd="0" destOrd="0" presId="urn:microsoft.com/office/officeart/2005/8/layout/vList3"/>
    <dgm:cxn modelId="{E1E75604-B251-4802-8CB4-4C9FA952C866}" type="presParOf" srcId="{AB82ADAD-7B40-4949-A495-7D444D4ADD6B}" destId="{B06EB859-684C-4458-9D4A-A90FE58198F6}" srcOrd="0" destOrd="0" presId="urn:microsoft.com/office/officeart/2005/8/layout/vList3"/>
    <dgm:cxn modelId="{16E82AD7-3BAD-4D34-A9D2-A00082942E6E}" type="presParOf" srcId="{B06EB859-684C-4458-9D4A-A90FE58198F6}" destId="{760BB782-9FDA-49E9-8FB2-59ABC3E2B0FB}" srcOrd="0" destOrd="0" presId="urn:microsoft.com/office/officeart/2005/8/layout/vList3"/>
    <dgm:cxn modelId="{43C6B159-A959-4B95-B8B8-9BB2E21CC5E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لَا يَحِلُّ لِلْمَرْأَةِ أَنْ تَصُومَ وَزَوْجُهَا شَاهِدٌ إِلَّا بِإِذْنِهِ وَلَا تَأْذَنَ فِي بَيْتِهِ إِلَّا بِإِذْنِهِ )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ألا تأذن في بيته لأحد يبغضه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5DB8FA8-609B-49EB-B021-D6C73C1582B5}" type="presOf" srcId="{8CA0D45A-EE69-41AD-A8E8-7243ABBE0B2A}" destId="{17D57BC0-786F-4E71-9857-3395E4E457E2}" srcOrd="0" destOrd="0" presId="urn:microsoft.com/office/officeart/2005/8/layout/vList3"/>
    <dgm:cxn modelId="{06C336E2-AC85-4144-A540-69594DBA7C3C}" type="presOf" srcId="{E2B2F456-D833-4A58-9419-41746105BBF3}" destId="{AB82ADAD-7B40-4949-A495-7D444D4ADD6B}" srcOrd="0" destOrd="0" presId="urn:microsoft.com/office/officeart/2005/8/layout/vList3"/>
    <dgm:cxn modelId="{70548170-3926-4820-A8C3-7E403D803853}" type="presParOf" srcId="{AB82ADAD-7B40-4949-A495-7D444D4ADD6B}" destId="{B06EB859-684C-4458-9D4A-A90FE58198F6}" srcOrd="0" destOrd="0" presId="urn:microsoft.com/office/officeart/2005/8/layout/vList3"/>
    <dgm:cxn modelId="{27A0452B-22CE-4146-9853-24E9FC8A0028}" type="presParOf" srcId="{B06EB859-684C-4458-9D4A-A90FE58198F6}" destId="{760BB782-9FDA-49E9-8FB2-59ABC3E2B0FB}" srcOrd="0" destOrd="0" presId="urn:microsoft.com/office/officeart/2005/8/layout/vList3"/>
    <dgm:cxn modelId="{5DF09559-1725-4BD5-9D09-F932DD7B1D5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ولكم عليهن أن لا يوطئن فرشكم أحداً تكرهونه )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ألا تأذن في بيته لأحد يبغضه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64123" custLinFactNeighborY="24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E5D5D19-B335-453D-940D-8F76C8F41545}" type="presOf" srcId="{E2B2F456-D833-4A58-9419-41746105BBF3}" destId="{AB82ADAD-7B40-4949-A495-7D444D4ADD6B}" srcOrd="0" destOrd="0" presId="urn:microsoft.com/office/officeart/2005/8/layout/vList3"/>
    <dgm:cxn modelId="{487D8227-71F7-4C1C-9404-3E1223F797DF}" type="presOf" srcId="{8CA0D45A-EE69-41AD-A8E8-7243ABBE0B2A}" destId="{17D57BC0-786F-4E71-9857-3395E4E457E2}" srcOrd="0" destOrd="0" presId="urn:microsoft.com/office/officeart/2005/8/layout/vList3"/>
    <dgm:cxn modelId="{AD63A33E-634A-4C3A-B903-B69CA1D4EFE7}" type="presParOf" srcId="{AB82ADAD-7B40-4949-A495-7D444D4ADD6B}" destId="{B06EB859-684C-4458-9D4A-A90FE58198F6}" srcOrd="0" destOrd="0" presId="urn:microsoft.com/office/officeart/2005/8/layout/vList3"/>
    <dgm:cxn modelId="{1B2A1442-53CB-4FFD-9436-EA6F7C7E79E2}" type="presParOf" srcId="{B06EB859-684C-4458-9D4A-A90FE58198F6}" destId="{760BB782-9FDA-49E9-8FB2-59ABC3E2B0FB}" srcOrd="0" destOrd="0" presId="urn:microsoft.com/office/officeart/2005/8/layout/vList3"/>
    <dgm:cxn modelId="{1BFAC480-B757-4F1F-A9E2-48E677CB6C7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هي الحقوق التي يلتزم الزوج ببذلها (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لزوجته 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 فهي حق لها وواجبة عليه..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حقوق الزوجة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85032E3-8879-4923-AF74-64C189604C26}" type="presOf" srcId="{8CA0D45A-EE69-41AD-A8E8-7243ABBE0B2A}" destId="{17D57BC0-786F-4E71-9857-3395E4E457E2}" srcOrd="0" destOrd="0" presId="urn:microsoft.com/office/officeart/2005/8/layout/vList3"/>
    <dgm:cxn modelId="{D257651D-EF1C-4019-9BC8-ADF9B8659FD4}" type="presOf" srcId="{E2B2F456-D833-4A58-9419-41746105BBF3}" destId="{AB82ADAD-7B40-4949-A495-7D444D4ADD6B}" srcOrd="0" destOrd="0" presId="urn:microsoft.com/office/officeart/2005/8/layout/vList3"/>
    <dgm:cxn modelId="{FBAD2DCD-A8ED-422D-A28C-06CA01013E0B}" type="presParOf" srcId="{AB82ADAD-7B40-4949-A495-7D444D4ADD6B}" destId="{B06EB859-684C-4458-9D4A-A90FE58198F6}" srcOrd="0" destOrd="0" presId="urn:microsoft.com/office/officeart/2005/8/layout/vList3"/>
    <dgm:cxn modelId="{7873CA5F-86A5-4B61-A7DE-1D8288730BD7}" type="presParOf" srcId="{B06EB859-684C-4458-9D4A-A90FE58198F6}" destId="{760BB782-9FDA-49E9-8FB2-59ABC3E2B0FB}" srcOrd="0" destOrd="0" presId="urn:microsoft.com/office/officeart/2005/8/layout/vList3"/>
    <dgm:cxn modelId="{69019843-DB6E-4108-834F-45F67C452A3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المهر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CAE1FF4-4DE1-4C3B-98C6-FA84452558E0}" type="presOf" srcId="{E2B2F456-D833-4A58-9419-41746105BBF3}" destId="{AB82ADAD-7B40-4949-A495-7D444D4ADD6B}" srcOrd="0" destOrd="0" presId="urn:microsoft.com/office/officeart/2005/8/layout/vList3"/>
    <dgm:cxn modelId="{53C5C186-4CAF-4D4E-998C-2B7F27ECFFA3}" type="presOf" srcId="{8CA0D45A-EE69-41AD-A8E8-7243ABBE0B2A}" destId="{17D57BC0-786F-4E71-9857-3395E4E457E2}" srcOrd="0" destOrd="0" presId="urn:microsoft.com/office/officeart/2005/8/layout/vList3"/>
    <dgm:cxn modelId="{C9CA715E-CC6E-4A63-A5A8-ACF7482628B8}" type="presParOf" srcId="{AB82ADAD-7B40-4949-A495-7D444D4ADD6B}" destId="{B06EB859-684C-4458-9D4A-A90FE58198F6}" srcOrd="0" destOrd="0" presId="urn:microsoft.com/office/officeart/2005/8/layout/vList3"/>
    <dgm:cxn modelId="{77B57342-D61B-453B-B0F2-7267775CEEBA}" type="presParOf" srcId="{B06EB859-684C-4458-9D4A-A90FE58198F6}" destId="{760BB782-9FDA-49E9-8FB2-59ABC3E2B0FB}" srcOrd="0" destOrd="0" presId="urn:microsoft.com/office/officeart/2005/8/layout/vList3"/>
    <dgm:cxn modelId="{D99A4DD8-0A1E-44E0-B961-8B4396D8ED4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النفقة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7DDFE1B-011A-468B-8145-4BDF40A3B9C3}" type="presOf" srcId="{E2B2F456-D833-4A58-9419-41746105BBF3}" destId="{AB82ADAD-7B40-4949-A495-7D444D4ADD6B}" srcOrd="0" destOrd="0" presId="urn:microsoft.com/office/officeart/2005/8/layout/vList3"/>
    <dgm:cxn modelId="{DA2D0DD4-839B-4ABC-90BB-D5CFE7AAF244}" type="presOf" srcId="{8CA0D45A-EE69-41AD-A8E8-7243ABBE0B2A}" destId="{17D57BC0-786F-4E71-9857-3395E4E457E2}" srcOrd="0" destOrd="0" presId="urn:microsoft.com/office/officeart/2005/8/layout/vList3"/>
    <dgm:cxn modelId="{66542063-3DF3-40DD-BB40-504FF4847D5C}" type="presParOf" srcId="{AB82ADAD-7B40-4949-A495-7D444D4ADD6B}" destId="{B06EB859-684C-4458-9D4A-A90FE58198F6}" srcOrd="0" destOrd="0" presId="urn:microsoft.com/office/officeart/2005/8/layout/vList3"/>
    <dgm:cxn modelId="{9224FA5B-7744-4C7A-9C37-986BD3C0A532}" type="presParOf" srcId="{B06EB859-684C-4458-9D4A-A90FE58198F6}" destId="{760BB782-9FDA-49E9-8FB2-59ABC3E2B0FB}" srcOrd="0" destOrd="0" presId="urn:microsoft.com/office/officeart/2005/8/layout/vList3"/>
    <dgm:cxn modelId="{EC36A635-28C1-4711-9E14-C923DE3C857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تعليم الزوجة أمور دينها وما ينفعها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44E4585-09A2-4664-837F-4FD7292E0CDC}" type="presOf" srcId="{8CA0D45A-EE69-41AD-A8E8-7243ABBE0B2A}" destId="{17D57BC0-786F-4E71-9857-3395E4E457E2}" srcOrd="0" destOrd="0" presId="urn:microsoft.com/office/officeart/2005/8/layout/vList3"/>
    <dgm:cxn modelId="{6BD85214-CFB4-4B13-A644-B865E9BFFCDC}" type="presOf" srcId="{E2B2F456-D833-4A58-9419-41746105BBF3}" destId="{AB82ADAD-7B40-4949-A495-7D444D4ADD6B}" srcOrd="0" destOrd="0" presId="urn:microsoft.com/office/officeart/2005/8/layout/vList3"/>
    <dgm:cxn modelId="{1C472A47-DCA3-4068-AC41-937EACDC337A}" type="presParOf" srcId="{AB82ADAD-7B40-4949-A495-7D444D4ADD6B}" destId="{B06EB859-684C-4458-9D4A-A90FE58198F6}" srcOrd="0" destOrd="0" presId="urn:microsoft.com/office/officeart/2005/8/layout/vList3"/>
    <dgm:cxn modelId="{AA6FD495-A5E3-4004-A92E-059BDCF1EBAC}" type="presParOf" srcId="{B06EB859-684C-4458-9D4A-A90FE58198F6}" destId="{760BB782-9FDA-49E9-8FB2-59ABC3E2B0FB}" srcOrd="0" destOrd="0" presId="urn:microsoft.com/office/officeart/2005/8/layout/vList3"/>
    <dgm:cxn modelId="{23784D46-828E-48A5-874A-E50220745F1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المبيت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85FA623-75BF-4EF9-AE6A-888756DF736F}" type="presOf" srcId="{8CA0D45A-EE69-41AD-A8E8-7243ABBE0B2A}" destId="{17D57BC0-786F-4E71-9857-3395E4E457E2}" srcOrd="0" destOrd="0" presId="urn:microsoft.com/office/officeart/2005/8/layout/vList3"/>
    <dgm:cxn modelId="{A4339A1A-EF2A-47BF-B7B2-B0C666DAB477}" type="presOf" srcId="{E2B2F456-D833-4A58-9419-41746105BBF3}" destId="{AB82ADAD-7B40-4949-A495-7D444D4ADD6B}" srcOrd="0" destOrd="0" presId="urn:microsoft.com/office/officeart/2005/8/layout/vList3"/>
    <dgm:cxn modelId="{04B2B323-4097-42F4-9944-D115ADB15272}" type="presParOf" srcId="{AB82ADAD-7B40-4949-A495-7D444D4ADD6B}" destId="{B06EB859-684C-4458-9D4A-A90FE58198F6}" srcOrd="0" destOrd="0" presId="urn:microsoft.com/office/officeart/2005/8/layout/vList3"/>
    <dgm:cxn modelId="{A35BBD3A-C37F-41AF-8C9E-3D5D5FD10147}" type="presParOf" srcId="{B06EB859-684C-4458-9D4A-A90FE58198F6}" destId="{760BB782-9FDA-49E9-8FB2-59ABC3E2B0FB}" srcOrd="0" destOrd="0" presId="urn:microsoft.com/office/officeart/2005/8/layout/vList3"/>
    <dgm:cxn modelId="{A4FB7E68-B732-413F-B6FA-C9B1D7EDFA8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العدل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C505E4-42C8-4B54-8476-370FFD54B85C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DBC3ED0-8C08-40F5-AB7E-76FBF01FDAA2}" type="presOf" srcId="{E2B2F456-D833-4A58-9419-41746105BBF3}" destId="{AB82ADAD-7B40-4949-A495-7D444D4ADD6B}" srcOrd="0" destOrd="0" presId="urn:microsoft.com/office/officeart/2005/8/layout/vList3"/>
    <dgm:cxn modelId="{B878AF0B-A4C5-4EAD-8203-B18190FD2E73}" type="presParOf" srcId="{AB82ADAD-7B40-4949-A495-7D444D4ADD6B}" destId="{B06EB859-684C-4458-9D4A-A90FE58198F6}" srcOrd="0" destOrd="0" presId="urn:microsoft.com/office/officeart/2005/8/layout/vList3"/>
    <dgm:cxn modelId="{2824F30F-0CB9-4C18-AB17-02D8901E736D}" type="presParOf" srcId="{B06EB859-684C-4458-9D4A-A90FE58198F6}" destId="{760BB782-9FDA-49E9-8FB2-59ABC3E2B0FB}" srcOrd="0" destOrd="0" presId="urn:microsoft.com/office/officeart/2005/8/layout/vList3"/>
    <dgm:cxn modelId="{957F2A30-7CDA-49F7-BBA5-2A06521A9D1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حفظ ماله وألا تنفق منه إلا بإذنه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831C93-8828-4075-AFEA-07D1248902DD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2E9462D-DA27-4981-9EC5-61E111055F06}" type="presOf" srcId="{E2B2F456-D833-4A58-9419-41746105BBF3}" destId="{AB82ADAD-7B40-4949-A495-7D444D4ADD6B}" srcOrd="0" destOrd="0" presId="urn:microsoft.com/office/officeart/2005/8/layout/vList3"/>
    <dgm:cxn modelId="{D963A7CC-29B7-4BE5-9DE8-87B6483C9B14}" type="presParOf" srcId="{AB82ADAD-7B40-4949-A495-7D444D4ADD6B}" destId="{B06EB859-684C-4458-9D4A-A90FE58198F6}" srcOrd="0" destOrd="0" presId="urn:microsoft.com/office/officeart/2005/8/layout/vList3"/>
    <dgm:cxn modelId="{49931EAD-9E65-45BE-8FD5-D69F6D239903}" type="presParOf" srcId="{B06EB859-684C-4458-9D4A-A90FE58198F6}" destId="{760BB782-9FDA-49E9-8FB2-59ABC3E2B0FB}" srcOrd="0" destOrd="0" presId="urn:microsoft.com/office/officeart/2005/8/layout/vList3"/>
    <dgm:cxn modelId="{B79CC70D-F24E-47A5-8983-807EFE368AA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المهر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0936282-9297-4838-9DD1-E35B65D84282}" type="presOf" srcId="{E2B2F456-D833-4A58-9419-41746105BBF3}" destId="{AB82ADAD-7B40-4949-A495-7D444D4ADD6B}" srcOrd="0" destOrd="0" presId="urn:microsoft.com/office/officeart/2005/8/layout/vList3"/>
    <dgm:cxn modelId="{980F454E-AB15-4E44-9056-46CE8BB04343}" type="presOf" srcId="{8CA0D45A-EE69-41AD-A8E8-7243ABBE0B2A}" destId="{17D57BC0-786F-4E71-9857-3395E4E457E2}" srcOrd="0" destOrd="0" presId="urn:microsoft.com/office/officeart/2005/8/layout/vList3"/>
    <dgm:cxn modelId="{B9F71531-23FF-47E5-AB44-A28EB348BDF2}" type="presParOf" srcId="{AB82ADAD-7B40-4949-A495-7D444D4ADD6B}" destId="{B06EB859-684C-4458-9D4A-A90FE58198F6}" srcOrd="0" destOrd="0" presId="urn:microsoft.com/office/officeart/2005/8/layout/vList3"/>
    <dgm:cxn modelId="{2A1C1C9C-782D-4488-97DD-4A7A2407DCC8}" type="presParOf" srcId="{B06EB859-684C-4458-9D4A-A90FE58198F6}" destId="{760BB782-9FDA-49E9-8FB2-59ABC3E2B0FB}" srcOrd="0" destOrd="0" presId="urn:microsoft.com/office/officeart/2005/8/layout/vList3"/>
    <dgm:cxn modelId="{81873603-1DEF-4866-A825-481A9AF52CD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المهر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حق مقرر </a:t>
          </a:r>
          <a:r>
            <a:rPr lang="ar-SA" sz="88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للزوجة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على زوجها تستحقه </a:t>
          </a:r>
          <a:r>
            <a:rPr lang="ar-SA" sz="88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بمجرد تمام العقد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FA14A2D-9A1A-4D19-B7BD-76698F9CD990}" type="presOf" srcId="{E2B2F456-D833-4A58-9419-41746105BBF3}" destId="{AB82ADAD-7B40-4949-A495-7D444D4ADD6B}" srcOrd="0" destOrd="0" presId="urn:microsoft.com/office/officeart/2005/8/layout/vList3"/>
    <dgm:cxn modelId="{A999412C-CEBE-4FD9-8C58-1D870F63689D}" type="presOf" srcId="{8CA0D45A-EE69-41AD-A8E8-7243ABBE0B2A}" destId="{17D57BC0-786F-4E71-9857-3395E4E457E2}" srcOrd="0" destOrd="0" presId="urn:microsoft.com/office/officeart/2005/8/layout/vList3"/>
    <dgm:cxn modelId="{B7CCD00C-2873-40CB-B74E-9CA63AD98B87}" type="presParOf" srcId="{AB82ADAD-7B40-4949-A495-7D444D4ADD6B}" destId="{B06EB859-684C-4458-9D4A-A90FE58198F6}" srcOrd="0" destOrd="0" presId="urn:microsoft.com/office/officeart/2005/8/layout/vList3"/>
    <dgm:cxn modelId="{DEEF69B6-ED20-4FF7-8657-4F9299DB6920}" type="presParOf" srcId="{B06EB859-684C-4458-9D4A-A90FE58198F6}" destId="{760BB782-9FDA-49E9-8FB2-59ABC3E2B0FB}" srcOrd="0" destOrd="0" presId="urn:microsoft.com/office/officeart/2005/8/layout/vList3"/>
    <dgm:cxn modelId="{70CE7B6D-A1D0-49D5-8655-3FD20AC432A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وَآتُوا النِّسَاءَ </a:t>
          </a:r>
          <a:r>
            <a:rPr lang="ar-SA" sz="96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صَدُقَاتِهِنَّ نِحْلَةً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}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FD07375-2FD6-4945-B09C-3304109400AD}" type="presOf" srcId="{8CA0D45A-EE69-41AD-A8E8-7243ABBE0B2A}" destId="{17D57BC0-786F-4E71-9857-3395E4E457E2}" srcOrd="0" destOrd="0" presId="urn:microsoft.com/office/officeart/2005/8/layout/vList3"/>
    <dgm:cxn modelId="{243719BB-AA7D-477B-AD4C-4BD21FC8A1A7}" type="presOf" srcId="{E2B2F456-D833-4A58-9419-41746105BBF3}" destId="{AB82ADAD-7B40-4949-A495-7D444D4ADD6B}" srcOrd="0" destOrd="0" presId="urn:microsoft.com/office/officeart/2005/8/layout/vList3"/>
    <dgm:cxn modelId="{96368637-3A8B-4950-9308-3816D9A0C97D}" type="presParOf" srcId="{AB82ADAD-7B40-4949-A495-7D444D4ADD6B}" destId="{B06EB859-684C-4458-9D4A-A90FE58198F6}" srcOrd="0" destOrd="0" presId="urn:microsoft.com/office/officeart/2005/8/layout/vList3"/>
    <dgm:cxn modelId="{84B61E36-75F0-412D-9B15-CA499283F7A6}" type="presParOf" srcId="{B06EB859-684C-4458-9D4A-A90FE58198F6}" destId="{760BB782-9FDA-49E9-8FB2-59ABC3E2B0FB}" srcOrd="0" destOrd="0" presId="urn:microsoft.com/office/officeart/2005/8/layout/vList3"/>
    <dgm:cxn modelId="{182125D2-63EC-415B-8552-65D069CDF05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التمس ولو خاتمًا من حديد )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8A0EF5-8976-47F6-89AB-87F2A753AB5F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D9B46A8-0EAD-498C-9E70-8B7A5D86E86C}" type="presOf" srcId="{E2B2F456-D833-4A58-9419-41746105BBF3}" destId="{AB82ADAD-7B40-4949-A495-7D444D4ADD6B}" srcOrd="0" destOrd="0" presId="urn:microsoft.com/office/officeart/2005/8/layout/vList3"/>
    <dgm:cxn modelId="{9AC5678A-9262-47BC-BC0C-952AF307D580}" type="presParOf" srcId="{AB82ADAD-7B40-4949-A495-7D444D4ADD6B}" destId="{B06EB859-684C-4458-9D4A-A90FE58198F6}" srcOrd="0" destOrd="0" presId="urn:microsoft.com/office/officeart/2005/8/layout/vList3"/>
    <dgm:cxn modelId="{B9BEE00A-412D-424F-911E-DAD32373F0AF}" type="presParOf" srcId="{B06EB859-684C-4458-9D4A-A90FE58198F6}" destId="{760BB782-9FDA-49E9-8FB2-59ABC3E2B0FB}" srcOrd="0" destOrd="0" presId="urn:microsoft.com/office/officeart/2005/8/layout/vList3"/>
    <dgm:cxn modelId="{489DC06C-DF92-40C1-BEB9-B47B9618CC99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انعقد الإجماع على أن المهر حق للزوجة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91DDDE5-28F9-469A-9A8A-169CC149818C}" type="presOf" srcId="{E2B2F456-D833-4A58-9419-41746105BBF3}" destId="{AB82ADAD-7B40-4949-A495-7D444D4ADD6B}" srcOrd="0" destOrd="0" presId="urn:microsoft.com/office/officeart/2005/8/layout/vList3"/>
    <dgm:cxn modelId="{25BC53A3-ACC7-4298-93C0-32BC36182DD9}" type="presOf" srcId="{8CA0D45A-EE69-41AD-A8E8-7243ABBE0B2A}" destId="{17D57BC0-786F-4E71-9857-3395E4E457E2}" srcOrd="0" destOrd="0" presId="urn:microsoft.com/office/officeart/2005/8/layout/vList3"/>
    <dgm:cxn modelId="{24924E95-1186-42DB-B17E-E4B277C41713}" type="presParOf" srcId="{AB82ADAD-7B40-4949-A495-7D444D4ADD6B}" destId="{B06EB859-684C-4458-9D4A-A90FE58198F6}" srcOrd="0" destOrd="0" presId="urn:microsoft.com/office/officeart/2005/8/layout/vList3"/>
    <dgm:cxn modelId="{E1DE92E2-5030-4CF5-A48F-2803BAC61967}" type="presParOf" srcId="{B06EB859-684C-4458-9D4A-A90FE58198F6}" destId="{760BB782-9FDA-49E9-8FB2-59ABC3E2B0FB}" srcOrd="0" destOrd="0" presId="urn:microsoft.com/office/officeart/2005/8/layout/vList3"/>
    <dgm:cxn modelId="{1D5A3E2A-7605-4D65-B45A-90A2DD6B01F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dirty="0" smtClean="0">
              <a:solidFill>
                <a:srgbClr val="0066FF"/>
              </a:solidFill>
              <a:latin typeface="Traditional Arabic" panose="02020603050405020304" pitchFamily="18" charset="-78"/>
              <a:cs typeface="Simple Indust Shaded" panose="02010400000000000000" pitchFamily="2" charset="-78"/>
            </a:rPr>
            <a:t>الحكمة من ثبوت المهر للزوجة ؟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A5509C3-1114-4EED-999B-BDC98BF53B80}" type="presOf" srcId="{E2B2F456-D833-4A58-9419-41746105BBF3}" destId="{AB82ADAD-7B40-4949-A495-7D444D4ADD6B}" srcOrd="0" destOrd="0" presId="urn:microsoft.com/office/officeart/2005/8/layout/vList3"/>
    <dgm:cxn modelId="{FCEAB861-05CB-4DAE-BFFD-2D5C1887A759}" type="presOf" srcId="{8CA0D45A-EE69-41AD-A8E8-7243ABBE0B2A}" destId="{17D57BC0-786F-4E71-9857-3395E4E457E2}" srcOrd="0" destOrd="0" presId="urn:microsoft.com/office/officeart/2005/8/layout/vList3"/>
    <dgm:cxn modelId="{1361CEB1-A750-4DCC-A87F-C51465351E55}" type="presParOf" srcId="{AB82ADAD-7B40-4949-A495-7D444D4ADD6B}" destId="{B06EB859-684C-4458-9D4A-A90FE58198F6}" srcOrd="0" destOrd="0" presId="urn:microsoft.com/office/officeart/2005/8/layout/vList3"/>
    <dgm:cxn modelId="{7DAD7AB2-AD2A-4E20-A3A7-9F0AB5B0BFDE}" type="presParOf" srcId="{B06EB859-684C-4458-9D4A-A90FE58198F6}" destId="{760BB782-9FDA-49E9-8FB2-59ABC3E2B0FB}" srcOrd="0" destOrd="0" presId="urn:microsoft.com/office/officeart/2005/8/layout/vList3"/>
    <dgm:cxn modelId="{B2D6F8CB-3C79-4850-B64E-3E75A87BD30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(1) </a:t>
          </a:r>
          <a:r>
            <a:rPr lang="ar-SA" sz="88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دليل على مكانة المرأة وعظم قدرها في الإسلام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279BDC4-815D-425E-B66E-FE9EED8EA45B}" type="presOf" srcId="{8CA0D45A-EE69-41AD-A8E8-7243ABBE0B2A}" destId="{17D57BC0-786F-4E71-9857-3395E4E457E2}" srcOrd="0" destOrd="0" presId="urn:microsoft.com/office/officeart/2005/8/layout/vList3"/>
    <dgm:cxn modelId="{3FB48D57-E6B1-4E80-BF16-23EA854A4C6E}" type="presOf" srcId="{E2B2F456-D833-4A58-9419-41746105BBF3}" destId="{AB82ADAD-7B40-4949-A495-7D444D4ADD6B}" srcOrd="0" destOrd="0" presId="urn:microsoft.com/office/officeart/2005/8/layout/vList3"/>
    <dgm:cxn modelId="{5458E853-92A7-4251-ADD5-AC8C5949A277}" type="presParOf" srcId="{AB82ADAD-7B40-4949-A495-7D444D4ADD6B}" destId="{B06EB859-684C-4458-9D4A-A90FE58198F6}" srcOrd="0" destOrd="0" presId="urn:microsoft.com/office/officeart/2005/8/layout/vList3"/>
    <dgm:cxn modelId="{F2387FBF-B771-4A59-8DDD-D6D085A1763A}" type="presParOf" srcId="{B06EB859-684C-4458-9D4A-A90FE58198F6}" destId="{760BB782-9FDA-49E9-8FB2-59ABC3E2B0FB}" srcOrd="0" destOrd="0" presId="urn:microsoft.com/office/officeart/2005/8/layout/vList3"/>
    <dgm:cxn modelId="{597FFD4E-D229-45ED-8456-CBDF48B6850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(2) </a:t>
          </a:r>
          <a:r>
            <a:rPr lang="ar-SA" sz="96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تطييب لخاطر المرأة وكسب ودها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8E41C18-560F-40EE-8234-4150229548B1}" type="presOf" srcId="{8CA0D45A-EE69-41AD-A8E8-7243ABBE0B2A}" destId="{17D57BC0-786F-4E71-9857-3395E4E457E2}" srcOrd="0" destOrd="0" presId="urn:microsoft.com/office/officeart/2005/8/layout/vList3"/>
    <dgm:cxn modelId="{8DC82BBD-AF0C-4805-9F7F-731289FBEA19}" type="presOf" srcId="{E2B2F456-D833-4A58-9419-41746105BBF3}" destId="{AB82ADAD-7B40-4949-A495-7D444D4ADD6B}" srcOrd="0" destOrd="0" presId="urn:microsoft.com/office/officeart/2005/8/layout/vList3"/>
    <dgm:cxn modelId="{5D8657B9-D532-4FFA-B5CD-29778EDCF17A}" type="presParOf" srcId="{AB82ADAD-7B40-4949-A495-7D444D4ADD6B}" destId="{B06EB859-684C-4458-9D4A-A90FE58198F6}" srcOrd="0" destOrd="0" presId="urn:microsoft.com/office/officeart/2005/8/layout/vList3"/>
    <dgm:cxn modelId="{2A8B3177-6720-4243-BFB6-CCDAD00E5FF6}" type="presParOf" srcId="{B06EB859-684C-4458-9D4A-A90FE58198F6}" destId="{760BB782-9FDA-49E9-8FB2-59ABC3E2B0FB}" srcOrd="0" destOrd="0" presId="urn:microsoft.com/office/officeart/2005/8/layout/vList3"/>
    <dgm:cxn modelId="{79D03DF1-12BB-45D4-9F8B-1845F2EE3BD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0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(3) </a:t>
          </a:r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دليل على صدق رغبة الزوج في بناء حياة كريمة مع الزوجة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D04AC3E-117B-4305-BD09-739891F44F3A}" type="presOf" srcId="{8CA0D45A-EE69-41AD-A8E8-7243ABBE0B2A}" destId="{17D57BC0-786F-4E71-9857-3395E4E457E2}" srcOrd="0" destOrd="0" presId="urn:microsoft.com/office/officeart/2005/8/layout/vList3"/>
    <dgm:cxn modelId="{6E08C74D-B938-464E-8F6F-A367079681EA}" type="presOf" srcId="{E2B2F456-D833-4A58-9419-41746105BBF3}" destId="{AB82ADAD-7B40-4949-A495-7D444D4ADD6B}" srcOrd="0" destOrd="0" presId="urn:microsoft.com/office/officeart/2005/8/layout/vList3"/>
    <dgm:cxn modelId="{156DF836-4208-4007-AE85-12EAB62C288B}" type="presParOf" srcId="{AB82ADAD-7B40-4949-A495-7D444D4ADD6B}" destId="{B06EB859-684C-4458-9D4A-A90FE58198F6}" srcOrd="0" destOrd="0" presId="urn:microsoft.com/office/officeart/2005/8/layout/vList3"/>
    <dgm:cxn modelId="{7B439246-FEF9-4D2F-9493-91DEB4123D0A}" type="presParOf" srcId="{B06EB859-684C-4458-9D4A-A90FE58198F6}" destId="{760BB782-9FDA-49E9-8FB2-59ABC3E2B0FB}" srcOrd="0" destOrd="0" presId="urn:microsoft.com/office/officeart/2005/8/layout/vList3"/>
    <dgm:cxn modelId="{D859E24C-50DA-4FC9-AD62-5E7A4ED8C699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النفقة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35B5DA2-2434-47C4-B479-676020638679}" type="presOf" srcId="{8CA0D45A-EE69-41AD-A8E8-7243ABBE0B2A}" destId="{17D57BC0-786F-4E71-9857-3395E4E457E2}" srcOrd="0" destOrd="0" presId="urn:microsoft.com/office/officeart/2005/8/layout/vList3"/>
    <dgm:cxn modelId="{FC6C4FDC-CD99-496D-B00D-7D7EC7D7686E}" type="presOf" srcId="{E2B2F456-D833-4A58-9419-41746105BBF3}" destId="{AB82ADAD-7B40-4949-A495-7D444D4ADD6B}" srcOrd="0" destOrd="0" presId="urn:microsoft.com/office/officeart/2005/8/layout/vList3"/>
    <dgm:cxn modelId="{D6D649C0-7E0F-4B44-B86D-FE02285C85A7}" type="presParOf" srcId="{AB82ADAD-7B40-4949-A495-7D444D4ADD6B}" destId="{B06EB859-684C-4458-9D4A-A90FE58198F6}" srcOrd="0" destOrd="0" presId="urn:microsoft.com/office/officeart/2005/8/layout/vList3"/>
    <dgm:cxn modelId="{0A5387BC-00EC-4314-9C74-304422C9CF57}" type="presParOf" srcId="{B06EB859-684C-4458-9D4A-A90FE58198F6}" destId="{760BB782-9FDA-49E9-8FB2-59ABC3E2B0FB}" srcOrd="0" destOrd="0" presId="urn:microsoft.com/office/officeart/2005/8/layout/vList3"/>
    <dgm:cxn modelId="{104EB82D-EF84-4E0D-A4C1-787ECCAE10D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القيام على أمر البيت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5315219-F2D7-4FFB-8D59-CF90C7DF9CCB}" type="presOf" srcId="{8CA0D45A-EE69-41AD-A8E8-7243ABBE0B2A}" destId="{17D57BC0-786F-4E71-9857-3395E4E457E2}" srcOrd="0" destOrd="0" presId="urn:microsoft.com/office/officeart/2005/8/layout/vList3"/>
    <dgm:cxn modelId="{66156C78-5A62-4B40-BFA1-C7576E0F9420}" type="presOf" srcId="{E2B2F456-D833-4A58-9419-41746105BBF3}" destId="{AB82ADAD-7B40-4949-A495-7D444D4ADD6B}" srcOrd="0" destOrd="0" presId="urn:microsoft.com/office/officeart/2005/8/layout/vList3"/>
    <dgm:cxn modelId="{0445F3CA-DBAD-439F-8FD2-1867031F3FA4}" type="presParOf" srcId="{AB82ADAD-7B40-4949-A495-7D444D4ADD6B}" destId="{B06EB859-684C-4458-9D4A-A90FE58198F6}" srcOrd="0" destOrd="0" presId="urn:microsoft.com/office/officeart/2005/8/layout/vList3"/>
    <dgm:cxn modelId="{38F59185-BBF4-404F-A6EE-72D4EE058B2F}" type="presParOf" srcId="{B06EB859-684C-4458-9D4A-A90FE58198F6}" destId="{760BB782-9FDA-49E9-8FB2-59ABC3E2B0FB}" srcOrd="0" destOrd="0" presId="urn:microsoft.com/office/officeart/2005/8/layout/vList3"/>
    <dgm:cxn modelId="{ABA99113-B627-4BC4-9265-59DAB2EE2D3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6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النفقة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حق مقرر </a:t>
          </a:r>
          <a:r>
            <a:rPr lang="ar-SA" sz="66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للزوجة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على زوجها تستحقه </a:t>
          </a:r>
          <a:r>
            <a:rPr lang="ar-SA" sz="66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متى انقعد النكاح صحيحاً وتمكن الزوج من الاستمتاع بها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FB0DC11-62F3-4D60-AFC9-97EDF5E54C83}" type="presOf" srcId="{8CA0D45A-EE69-41AD-A8E8-7243ABBE0B2A}" destId="{17D57BC0-786F-4E71-9857-3395E4E457E2}" srcOrd="0" destOrd="0" presId="urn:microsoft.com/office/officeart/2005/8/layout/vList3"/>
    <dgm:cxn modelId="{F006B67D-DF67-453B-8B36-0DE687CB1AE0}" type="presOf" srcId="{E2B2F456-D833-4A58-9419-41746105BBF3}" destId="{AB82ADAD-7B40-4949-A495-7D444D4ADD6B}" srcOrd="0" destOrd="0" presId="urn:microsoft.com/office/officeart/2005/8/layout/vList3"/>
    <dgm:cxn modelId="{D3194341-A5C1-43DF-A369-16D464226D32}" type="presParOf" srcId="{AB82ADAD-7B40-4949-A495-7D444D4ADD6B}" destId="{B06EB859-684C-4458-9D4A-A90FE58198F6}" srcOrd="0" destOrd="0" presId="urn:microsoft.com/office/officeart/2005/8/layout/vList3"/>
    <dgm:cxn modelId="{0B89862B-951A-41D4-AE30-652FC83648AD}" type="presParOf" srcId="{B06EB859-684C-4458-9D4A-A90FE58198F6}" destId="{760BB782-9FDA-49E9-8FB2-59ABC3E2B0FB}" srcOrd="0" destOrd="0" presId="urn:microsoft.com/office/officeart/2005/8/layout/vList3"/>
    <dgm:cxn modelId="{24CFBD59-9187-48C3-BF55-DF91E8D12FB0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وَعَلَى الْمَوْلُودِ لَهُ رِزْقُهُنَّ وَكِسْوَتُهُنَّ بِالْمَعْرُوفِ }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9B8DC66-CA47-4C0D-8B2B-DCAA9D620D5E}" type="presOf" srcId="{8CA0D45A-EE69-41AD-A8E8-7243ABBE0B2A}" destId="{17D57BC0-786F-4E71-9857-3395E4E457E2}" srcOrd="0" destOrd="0" presId="urn:microsoft.com/office/officeart/2005/8/layout/vList3"/>
    <dgm:cxn modelId="{91D340BF-A648-48AB-970A-6BCDB9548BE5}" type="presOf" srcId="{E2B2F456-D833-4A58-9419-41746105BBF3}" destId="{AB82ADAD-7B40-4949-A495-7D444D4ADD6B}" srcOrd="0" destOrd="0" presId="urn:microsoft.com/office/officeart/2005/8/layout/vList3"/>
    <dgm:cxn modelId="{E72A9537-C1C9-46BC-9F95-FD4FB6E4E5B5}" type="presParOf" srcId="{AB82ADAD-7B40-4949-A495-7D444D4ADD6B}" destId="{B06EB859-684C-4458-9D4A-A90FE58198F6}" srcOrd="0" destOrd="0" presId="urn:microsoft.com/office/officeart/2005/8/layout/vList3"/>
    <dgm:cxn modelId="{675B8153-D936-441A-972F-778FDA8D17FD}" type="presParOf" srcId="{B06EB859-684C-4458-9D4A-A90FE58198F6}" destId="{760BB782-9FDA-49E9-8FB2-59ABC3E2B0FB}" srcOrd="0" destOrd="0" presId="urn:microsoft.com/office/officeart/2005/8/layout/vList3"/>
    <dgm:cxn modelId="{061F5EB1-EEE2-43DD-90E7-25B7B87FE28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اتقوا الله في النساء فإنكم أخذتموهن بأمان الله واستحللتم فروجهن بكلمة الله </a:t>
          </a:r>
          <a:r>
            <a:rPr lang="ar-SA" sz="60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ولهن عليكم رزقهن وكسوتهن بالمعروف </a:t>
          </a:r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B5D262E-5D90-4D5F-968F-9A082FA6A157}" type="presOf" srcId="{E2B2F456-D833-4A58-9419-41746105BBF3}" destId="{AB82ADAD-7B40-4949-A495-7D444D4ADD6B}" srcOrd="0" destOrd="0" presId="urn:microsoft.com/office/officeart/2005/8/layout/vList3"/>
    <dgm:cxn modelId="{6F4B686E-920C-42EA-A9B5-32370EE501F5}" type="presOf" srcId="{8CA0D45A-EE69-41AD-A8E8-7243ABBE0B2A}" destId="{17D57BC0-786F-4E71-9857-3395E4E457E2}" srcOrd="0" destOrd="0" presId="urn:microsoft.com/office/officeart/2005/8/layout/vList3"/>
    <dgm:cxn modelId="{AD6F8601-32DA-4E7D-8E29-81007D9D7B92}" type="presParOf" srcId="{AB82ADAD-7B40-4949-A495-7D444D4ADD6B}" destId="{B06EB859-684C-4458-9D4A-A90FE58198F6}" srcOrd="0" destOrd="0" presId="urn:microsoft.com/office/officeart/2005/8/layout/vList3"/>
    <dgm:cxn modelId="{73EC02A3-A176-4C15-84E6-679458695A95}" type="presParOf" srcId="{B06EB859-684C-4458-9D4A-A90FE58198F6}" destId="{760BB782-9FDA-49E9-8FB2-59ABC3E2B0FB}" srcOrd="0" destOrd="0" presId="urn:microsoft.com/office/officeart/2005/8/layout/vList3"/>
    <dgm:cxn modelId="{D5C2972A-03B2-4651-BD28-1F85A43BD3A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انعقد الإجماع على وجوب الإنفاق على الزوجة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76784E1-A65F-4AF0-8256-FC649399B066}" type="presOf" srcId="{E2B2F456-D833-4A58-9419-41746105BBF3}" destId="{AB82ADAD-7B40-4949-A495-7D444D4ADD6B}" srcOrd="0" destOrd="0" presId="urn:microsoft.com/office/officeart/2005/8/layout/vList3"/>
    <dgm:cxn modelId="{3142671C-DABA-4C0A-AE1F-80DCF356F523}" type="presOf" srcId="{8CA0D45A-EE69-41AD-A8E8-7243ABBE0B2A}" destId="{17D57BC0-786F-4E71-9857-3395E4E457E2}" srcOrd="0" destOrd="0" presId="urn:microsoft.com/office/officeart/2005/8/layout/vList3"/>
    <dgm:cxn modelId="{6C074C19-758F-4F2F-9589-321830EE8047}" type="presParOf" srcId="{AB82ADAD-7B40-4949-A495-7D444D4ADD6B}" destId="{B06EB859-684C-4458-9D4A-A90FE58198F6}" srcOrd="0" destOrd="0" presId="urn:microsoft.com/office/officeart/2005/8/layout/vList3"/>
    <dgm:cxn modelId="{B5B1A457-8A75-45EA-BE16-6373DC68C420}" type="presParOf" srcId="{B06EB859-684C-4458-9D4A-A90FE58198F6}" destId="{760BB782-9FDA-49E9-8FB2-59ABC3E2B0FB}" srcOrd="0" destOrd="0" presId="urn:microsoft.com/office/officeart/2005/8/layout/vList3"/>
    <dgm:cxn modelId="{33AD679A-8A66-4CE2-8D16-6B9480BE227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المراد بالنفقة الواجبة ومقدارها ؟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401F175-8F0D-46F6-B576-45909578FE52}" type="presOf" srcId="{8CA0D45A-EE69-41AD-A8E8-7243ABBE0B2A}" destId="{17D57BC0-786F-4E71-9857-3395E4E457E2}" srcOrd="0" destOrd="0" presId="urn:microsoft.com/office/officeart/2005/8/layout/vList3"/>
    <dgm:cxn modelId="{10F828B2-5CF9-4627-950E-985E51D18C67}" type="presOf" srcId="{E2B2F456-D833-4A58-9419-41746105BBF3}" destId="{AB82ADAD-7B40-4949-A495-7D444D4ADD6B}" srcOrd="0" destOrd="0" presId="urn:microsoft.com/office/officeart/2005/8/layout/vList3"/>
    <dgm:cxn modelId="{E98EEEB1-64D4-4CCB-9783-57CBDA0EB7E7}" type="presParOf" srcId="{AB82ADAD-7B40-4949-A495-7D444D4ADD6B}" destId="{B06EB859-684C-4458-9D4A-A90FE58198F6}" srcOrd="0" destOrd="0" presId="urn:microsoft.com/office/officeart/2005/8/layout/vList3"/>
    <dgm:cxn modelId="{B48985F9-3FB0-47A1-A9F7-9196689F9CCA}" type="presParOf" srcId="{B06EB859-684C-4458-9D4A-A90FE58198F6}" destId="{760BB782-9FDA-49E9-8FB2-59ABC3E2B0FB}" srcOrd="0" destOrd="0" presId="urn:microsoft.com/office/officeart/2005/8/layout/vList3"/>
    <dgm:cxn modelId="{B2C55472-85E9-4AC5-AAD1-A7E019587A1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المسكن ، والمأكل ، والملبس وتقدّر بحسب </a:t>
          </a:r>
          <a:r>
            <a:rPr lang="ar-SA" sz="88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يسر الزوج وعسره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النفقة الواجبة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3FA941-7850-47E4-BC81-648D3914B377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C606958-432C-43DB-B761-1961BA05D589}" type="presOf" srcId="{8CA0D45A-EE69-41AD-A8E8-7243ABBE0B2A}" destId="{17D57BC0-786F-4E71-9857-3395E4E457E2}" srcOrd="0" destOrd="0" presId="urn:microsoft.com/office/officeart/2005/8/layout/vList3"/>
    <dgm:cxn modelId="{20EF7B37-B663-4DA7-8D0F-F751600C18FB}" type="presParOf" srcId="{AB82ADAD-7B40-4949-A495-7D444D4ADD6B}" destId="{B06EB859-684C-4458-9D4A-A90FE58198F6}" srcOrd="0" destOrd="0" presId="urn:microsoft.com/office/officeart/2005/8/layout/vList3"/>
    <dgm:cxn modelId="{FCEA72E4-41E9-4007-8FB7-DA3B90167BC4}" type="presParOf" srcId="{B06EB859-684C-4458-9D4A-A90FE58198F6}" destId="{760BB782-9FDA-49E9-8FB2-59ABC3E2B0FB}" srcOrd="0" destOrd="0" presId="urn:microsoft.com/office/officeart/2005/8/layout/vList3"/>
    <dgm:cxn modelId="{B69FB482-91AC-4AC1-A853-1CE66C54E4C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لِيُنفِقْ ذُو سَعَةٍ مِّن سَعَتِهِ وَمَن قُدِرَ عَلَيْهِ رِزْقُهُ فَلْيُنفِقْ مِمَّا آتَاهُ اللَّهُ }</a:t>
          </a: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النفقة الواجبة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9CBE6FF-2532-46E5-900C-95F0F27FC95A}" type="presOf" srcId="{E2B2F456-D833-4A58-9419-41746105BBF3}" destId="{AB82ADAD-7B40-4949-A495-7D444D4ADD6B}" srcOrd="0" destOrd="0" presId="urn:microsoft.com/office/officeart/2005/8/layout/vList3"/>
    <dgm:cxn modelId="{030A0137-34CA-4C12-894F-221CD3E4DCED}" type="presOf" srcId="{8CA0D45A-EE69-41AD-A8E8-7243ABBE0B2A}" destId="{17D57BC0-786F-4E71-9857-3395E4E457E2}" srcOrd="0" destOrd="0" presId="urn:microsoft.com/office/officeart/2005/8/layout/vList3"/>
    <dgm:cxn modelId="{37CD9A16-171A-4F61-A004-FD04BE7E424A}" type="presParOf" srcId="{AB82ADAD-7B40-4949-A495-7D444D4ADD6B}" destId="{B06EB859-684C-4458-9D4A-A90FE58198F6}" srcOrd="0" destOrd="0" presId="urn:microsoft.com/office/officeart/2005/8/layout/vList3"/>
    <dgm:cxn modelId="{BD8F87D9-A5D3-4B67-B801-F4691FF48DEE}" type="presParOf" srcId="{B06EB859-684C-4458-9D4A-A90FE58198F6}" destId="{760BB782-9FDA-49E9-8FB2-59ABC3E2B0FB}" srcOrd="0" destOrd="0" presId="urn:microsoft.com/office/officeart/2005/8/layout/vList3"/>
    <dgm:cxn modelId="{0E702DAB-4A27-4F8B-83CB-95BBF072B97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مسائل تتعلق بالنفقة الواجبة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807BA2D-06D3-47D6-8965-074D52427CEA}" type="presOf" srcId="{E2B2F456-D833-4A58-9419-41746105BBF3}" destId="{AB82ADAD-7B40-4949-A495-7D444D4ADD6B}" srcOrd="0" destOrd="0" presId="urn:microsoft.com/office/officeart/2005/8/layout/vList3"/>
    <dgm:cxn modelId="{8F44A9D2-4415-4B11-8E24-0A3153C4C7D5}" type="presOf" srcId="{8CA0D45A-EE69-41AD-A8E8-7243ABBE0B2A}" destId="{17D57BC0-786F-4E71-9857-3395E4E457E2}" srcOrd="0" destOrd="0" presId="urn:microsoft.com/office/officeart/2005/8/layout/vList3"/>
    <dgm:cxn modelId="{77B52289-EBA2-467B-A365-5DA540F4B96F}" type="presParOf" srcId="{AB82ADAD-7B40-4949-A495-7D444D4ADD6B}" destId="{B06EB859-684C-4458-9D4A-A90FE58198F6}" srcOrd="0" destOrd="0" presId="urn:microsoft.com/office/officeart/2005/8/layout/vList3"/>
    <dgm:cxn modelId="{3F57ECB1-6E7C-47A1-B2B2-7852D6575252}" type="presParOf" srcId="{B06EB859-684C-4458-9D4A-A90FE58198F6}" destId="{760BB782-9FDA-49E9-8FB2-59ABC3E2B0FB}" srcOrd="0" destOrd="0" presId="urn:microsoft.com/office/officeart/2005/8/layout/vList3"/>
    <dgm:cxn modelId="{55B7592B-6184-4731-B010-6B465575DC5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(1) </a:t>
          </a:r>
          <a:r>
            <a:rPr lang="ar-SA" sz="54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ينبغي الاتفاق على النفقة ومقدارها بما يتناسب مع </a:t>
          </a:r>
          <a:r>
            <a:rPr lang="ar-SA" sz="5400" b="1" dirty="0" smtClean="0">
              <a:solidFill>
                <a:srgbClr val="FF0000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وضع الزوج المادي </a:t>
          </a:r>
          <a:r>
            <a:rPr lang="ar-SA" sz="54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كما ينبغي على الزوجة أن تراعي حال زوجها ولا تشق عليه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123991F-BDB8-48D5-8EE5-453B93A4A571}" type="presOf" srcId="{8CA0D45A-EE69-41AD-A8E8-7243ABBE0B2A}" destId="{17D57BC0-786F-4E71-9857-3395E4E457E2}" srcOrd="0" destOrd="0" presId="urn:microsoft.com/office/officeart/2005/8/layout/vList3"/>
    <dgm:cxn modelId="{F096101E-0B6E-40F1-A9B3-878E67BEBF3C}" type="presOf" srcId="{E2B2F456-D833-4A58-9419-41746105BBF3}" destId="{AB82ADAD-7B40-4949-A495-7D444D4ADD6B}" srcOrd="0" destOrd="0" presId="urn:microsoft.com/office/officeart/2005/8/layout/vList3"/>
    <dgm:cxn modelId="{E0EFEE99-91DE-440B-AC92-60495C6C6E43}" type="presParOf" srcId="{AB82ADAD-7B40-4949-A495-7D444D4ADD6B}" destId="{B06EB859-684C-4458-9D4A-A90FE58198F6}" srcOrd="0" destOrd="0" presId="urn:microsoft.com/office/officeart/2005/8/layout/vList3"/>
    <dgm:cxn modelId="{A9B81E5D-3F1B-47FF-AE2C-0274E1591CAE}" type="presParOf" srcId="{B06EB859-684C-4458-9D4A-A90FE58198F6}" destId="{760BB782-9FDA-49E9-8FB2-59ABC3E2B0FB}" srcOrd="0" destOrd="0" presId="urn:microsoft.com/office/officeart/2005/8/layout/vList3"/>
    <dgm:cxn modelId="{9F2E26BC-5DB5-4F5B-8D15-7A84ED0967F8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(2) </a:t>
          </a:r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عند النزاع في مقدار النفقة فإن المعتبر هو </a:t>
          </a:r>
          <a:r>
            <a:rPr lang="ar-SA" sz="8000" b="1" dirty="0" smtClean="0">
              <a:solidFill>
                <a:srgbClr val="FF0000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حال الزوج 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392D86B6-E97D-4CC3-A470-E6D1338DEC64}" type="presOf" srcId="{8CA0D45A-EE69-41AD-A8E8-7243ABBE0B2A}" destId="{17D57BC0-786F-4E71-9857-3395E4E457E2}" srcOrd="0" destOrd="0" presId="urn:microsoft.com/office/officeart/2005/8/layout/vList3"/>
    <dgm:cxn modelId="{D1D069DC-ABDF-484B-9A48-55EC4D0D3D16}" type="presOf" srcId="{E2B2F456-D833-4A58-9419-41746105BBF3}" destId="{AB82ADAD-7B40-4949-A495-7D444D4ADD6B}" srcOrd="0" destOrd="0" presId="urn:microsoft.com/office/officeart/2005/8/layout/vList3"/>
    <dgm:cxn modelId="{65DDBD33-464B-4BD2-9EDB-29D926FF89C3}" type="presParOf" srcId="{AB82ADAD-7B40-4949-A495-7D444D4ADD6B}" destId="{B06EB859-684C-4458-9D4A-A90FE58198F6}" srcOrd="0" destOrd="0" presId="urn:microsoft.com/office/officeart/2005/8/layout/vList3"/>
    <dgm:cxn modelId="{BBBCE145-0A36-4328-BFA2-B1764E14B1B1}" type="presParOf" srcId="{B06EB859-684C-4458-9D4A-A90FE58198F6}" destId="{760BB782-9FDA-49E9-8FB2-59ABC3E2B0FB}" srcOrd="0" destOrd="0" presId="urn:microsoft.com/office/officeart/2005/8/layout/vList3"/>
    <dgm:cxn modelId="{026680FD-7EA5-424F-A345-C2998147D959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الاستئذان منه إذا أرادت الخروج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BFB5963-F452-49AC-BEF0-CDC4E4E5A782}" type="presOf" srcId="{8CA0D45A-EE69-41AD-A8E8-7243ABBE0B2A}" destId="{17D57BC0-786F-4E71-9857-3395E4E457E2}" srcOrd="0" destOrd="0" presId="urn:microsoft.com/office/officeart/2005/8/layout/vList3"/>
    <dgm:cxn modelId="{59F98F78-3A8A-4829-88F2-DB76945FF2B2}" type="presOf" srcId="{E2B2F456-D833-4A58-9419-41746105BBF3}" destId="{AB82ADAD-7B40-4949-A495-7D444D4ADD6B}" srcOrd="0" destOrd="0" presId="urn:microsoft.com/office/officeart/2005/8/layout/vList3"/>
    <dgm:cxn modelId="{77228019-516F-41A5-B574-C35D652B5FE9}" type="presParOf" srcId="{AB82ADAD-7B40-4949-A495-7D444D4ADD6B}" destId="{B06EB859-684C-4458-9D4A-A90FE58198F6}" srcOrd="0" destOrd="0" presId="urn:microsoft.com/office/officeart/2005/8/layout/vList3"/>
    <dgm:cxn modelId="{13B84789-D2DE-4E1D-BFCB-F879654973FB}" type="presParOf" srcId="{B06EB859-684C-4458-9D4A-A90FE58198F6}" destId="{760BB782-9FDA-49E9-8FB2-59ABC3E2B0FB}" srcOrd="0" destOrd="0" presId="urn:microsoft.com/office/officeart/2005/8/layout/vList3"/>
    <dgm:cxn modelId="{862E7698-F0F0-4F3E-A924-C47128C166D8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(3) </a:t>
          </a:r>
          <a:r>
            <a:rPr lang="ar-SA" sz="96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الضابط في النفقة هو </a:t>
          </a:r>
        </a:p>
        <a:p>
          <a:pPr algn="ctr"/>
          <a:r>
            <a:rPr lang="ar-SA" sz="96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 </a:t>
          </a:r>
          <a:r>
            <a:rPr lang="ar-SA" sz="9600" b="1" dirty="0" smtClean="0">
              <a:solidFill>
                <a:srgbClr val="FF0000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العرف</a:t>
          </a:r>
          <a:r>
            <a:rPr lang="ar-SA" sz="96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 ) </a:t>
          </a:r>
          <a:endParaRPr lang="ar-SA" sz="9600" b="1" dirty="0" smtClean="0">
            <a:solidFill>
              <a:srgbClr val="FF0000"/>
            </a:solidFill>
            <a:latin typeface="Brush Script MT" panose="03060802040406070304" pitchFamily="66" charset="0"/>
            <a:cs typeface="PT Bold Stars" panose="02010400000000000000" pitchFamily="2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7C61FBC-EA81-4D45-BDD6-E2432C16A2AE}" type="presOf" srcId="{E2B2F456-D833-4A58-9419-41746105BBF3}" destId="{AB82ADAD-7B40-4949-A495-7D444D4ADD6B}" srcOrd="0" destOrd="0" presId="urn:microsoft.com/office/officeart/2005/8/layout/vList3"/>
    <dgm:cxn modelId="{C9D05D0E-7C07-4C5D-AE88-D1895D32C364}" type="presOf" srcId="{8CA0D45A-EE69-41AD-A8E8-7243ABBE0B2A}" destId="{17D57BC0-786F-4E71-9857-3395E4E457E2}" srcOrd="0" destOrd="0" presId="urn:microsoft.com/office/officeart/2005/8/layout/vList3"/>
    <dgm:cxn modelId="{F201D536-7141-4C9F-B373-A12B7B1EB61E}" type="presParOf" srcId="{AB82ADAD-7B40-4949-A495-7D444D4ADD6B}" destId="{B06EB859-684C-4458-9D4A-A90FE58198F6}" srcOrd="0" destOrd="0" presId="urn:microsoft.com/office/officeart/2005/8/layout/vList3"/>
    <dgm:cxn modelId="{97443F61-9878-4193-B7E6-E2428F220738}" type="presParOf" srcId="{B06EB859-684C-4458-9D4A-A90FE58198F6}" destId="{760BB782-9FDA-49E9-8FB2-59ABC3E2B0FB}" srcOrd="0" destOrd="0" presId="urn:microsoft.com/office/officeart/2005/8/layout/vList3"/>
    <dgm:cxn modelId="{AA42CEB5-0B52-4D09-9101-4BBB9E29499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(4) </a:t>
          </a:r>
          <a:r>
            <a:rPr lang="ar-SA" sz="7200" b="1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لا يجوز للزوج الامتناع عن النفقة بحجة أن زوجته موظفة أو غنية أو نحو ذلك</a:t>
          </a:r>
          <a:endParaRPr lang="ar-SA" sz="7200" b="1" dirty="0" smtClean="0">
            <a:solidFill>
              <a:srgbClr val="FF0000"/>
            </a:solidFill>
            <a:latin typeface="Brush Script MT" panose="03060802040406070304" pitchFamily="66" charset="0"/>
            <a:cs typeface="PT Bold Stars" panose="02010400000000000000" pitchFamily="2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C6801E-292F-47B9-B40E-E5ED87CB8E42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18487B1-1858-411B-8A00-0414F233857B}" type="presOf" srcId="{8CA0D45A-EE69-41AD-A8E8-7243ABBE0B2A}" destId="{17D57BC0-786F-4E71-9857-3395E4E457E2}" srcOrd="0" destOrd="0" presId="urn:microsoft.com/office/officeart/2005/8/layout/vList3"/>
    <dgm:cxn modelId="{C97EEE75-B0C1-4C58-8362-060FA9AE6A14}" type="presParOf" srcId="{AB82ADAD-7B40-4949-A495-7D444D4ADD6B}" destId="{B06EB859-684C-4458-9D4A-A90FE58198F6}" srcOrd="0" destOrd="0" presId="urn:microsoft.com/office/officeart/2005/8/layout/vList3"/>
    <dgm:cxn modelId="{BDA4E595-512C-431F-9DF1-BEBF340A68CD}" type="presParOf" srcId="{B06EB859-684C-4458-9D4A-A90FE58198F6}" destId="{760BB782-9FDA-49E9-8FB2-59ABC3E2B0FB}" srcOrd="0" destOrd="0" presId="urn:microsoft.com/office/officeart/2005/8/layout/vList3"/>
    <dgm:cxn modelId="{F70D150A-CF14-4AD4-B929-C342660DAFC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تعليم الزوجة أمور دينها وما ينفعها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CF58340-62D9-4BCD-A0F1-6A8F22406A67}" type="presOf" srcId="{E2B2F456-D833-4A58-9419-41746105BBF3}" destId="{AB82ADAD-7B40-4949-A495-7D444D4ADD6B}" srcOrd="0" destOrd="0" presId="urn:microsoft.com/office/officeart/2005/8/layout/vList3"/>
    <dgm:cxn modelId="{CB0CF04C-519A-4BAD-9796-BF7C4BD5133F}" type="presOf" srcId="{8CA0D45A-EE69-41AD-A8E8-7243ABBE0B2A}" destId="{17D57BC0-786F-4E71-9857-3395E4E457E2}" srcOrd="0" destOrd="0" presId="urn:microsoft.com/office/officeart/2005/8/layout/vList3"/>
    <dgm:cxn modelId="{1143674E-28AE-411A-85EB-72CC9C015374}" type="presParOf" srcId="{AB82ADAD-7B40-4949-A495-7D444D4ADD6B}" destId="{B06EB859-684C-4458-9D4A-A90FE58198F6}" srcOrd="0" destOrd="0" presId="urn:microsoft.com/office/officeart/2005/8/layout/vList3"/>
    <dgm:cxn modelId="{7722E154-2BCF-48D9-B711-60354346E624}" type="presParOf" srcId="{B06EB859-684C-4458-9D4A-A90FE58198F6}" destId="{760BB782-9FDA-49E9-8FB2-59ABC3E2B0FB}" srcOrd="0" destOrd="0" presId="urn:microsoft.com/office/officeart/2005/8/layout/vList3"/>
    <dgm:cxn modelId="{F8CDA22B-3217-436F-97E6-50ED2DFFFBB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المبيت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0F706C7-83CB-4EE5-989A-3A51E817F388}" type="presOf" srcId="{8CA0D45A-EE69-41AD-A8E8-7243ABBE0B2A}" destId="{17D57BC0-786F-4E71-9857-3395E4E457E2}" srcOrd="0" destOrd="0" presId="urn:microsoft.com/office/officeart/2005/8/layout/vList3"/>
    <dgm:cxn modelId="{AA1F5D6D-064A-4E35-8864-F0ACE32943D0}" type="presOf" srcId="{E2B2F456-D833-4A58-9419-41746105BBF3}" destId="{AB82ADAD-7B40-4949-A495-7D444D4ADD6B}" srcOrd="0" destOrd="0" presId="urn:microsoft.com/office/officeart/2005/8/layout/vList3"/>
    <dgm:cxn modelId="{3493F440-71A7-4186-9B80-D6D629A1B1C7}" type="presParOf" srcId="{AB82ADAD-7B40-4949-A495-7D444D4ADD6B}" destId="{B06EB859-684C-4458-9D4A-A90FE58198F6}" srcOrd="0" destOrd="0" presId="urn:microsoft.com/office/officeart/2005/8/layout/vList3"/>
    <dgm:cxn modelId="{BCEB6876-0C58-41F2-9476-C30BE4EBB87C}" type="presParOf" srcId="{B06EB859-684C-4458-9D4A-A90FE58198F6}" destId="{760BB782-9FDA-49E9-8FB2-59ABC3E2B0FB}" srcOrd="0" destOrd="0" presId="urn:microsoft.com/office/officeart/2005/8/layout/vList3"/>
    <dgm:cxn modelId="{36313E0E-39B5-4C4B-8EBA-869EA640F15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على الزوج إذا كانت له امرأة واحدة أن يبيت عندها في </a:t>
          </a:r>
          <a:r>
            <a:rPr lang="ar-SA" sz="7200" b="1" u="sng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المضجع ليلة من أربع وإن لم يطأها</a:t>
          </a:r>
          <a:endParaRPr lang="ar-SA" sz="7200" b="1" u="sng" dirty="0" smtClean="0">
            <a:solidFill>
              <a:srgbClr val="FF000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المبيت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E92774-24BC-42C1-BBEF-423AE6768639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3A410945-3A07-40BE-9224-BEC19E87383A}" type="presOf" srcId="{E2B2F456-D833-4A58-9419-41746105BBF3}" destId="{AB82ADAD-7B40-4949-A495-7D444D4ADD6B}" srcOrd="0" destOrd="0" presId="urn:microsoft.com/office/officeart/2005/8/layout/vList3"/>
    <dgm:cxn modelId="{2C4C1A58-8C14-4DFC-9471-1EFA8244469A}" type="presParOf" srcId="{AB82ADAD-7B40-4949-A495-7D444D4ADD6B}" destId="{B06EB859-684C-4458-9D4A-A90FE58198F6}" srcOrd="0" destOrd="0" presId="urn:microsoft.com/office/officeart/2005/8/layout/vList3"/>
    <dgm:cxn modelId="{1F065A08-2E25-4C24-AE7D-E36315146B28}" type="presParOf" srcId="{B06EB859-684C-4458-9D4A-A90FE58198F6}" destId="{760BB782-9FDA-49E9-8FB2-59ABC3E2B0FB}" srcOrd="0" destOrd="0" presId="urn:microsoft.com/office/officeart/2005/8/layout/vList3"/>
    <dgm:cxn modelId="{3F9EF1FF-38E2-44B4-9A4D-315E4365757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4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دخلت امرأة عثمان بن مظعون على عائشة ، وهي باذّة الهيئة ، فسألتها : ما شأنك ؟ فقالت : زوجي يقوم الليل ، ويصوم النهار ، فدخل النبي - صلى الله عليه وسلم - فذكرت عائشة ذلك له ، فلقي النبي - صلى الله عليه وسلم - فقال : ( يا عثمان ، إن الرهبانية لم تكتب علينا ، أما لك فيّ أسوة ؟ فوالله إني أخشاكم لله وأحفظكم لحدوده )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674AA26-1A44-4FE2-A09A-21C76D8F46BF}" type="presOf" srcId="{E2B2F456-D833-4A58-9419-41746105BBF3}" destId="{AB82ADAD-7B40-4949-A495-7D444D4ADD6B}" srcOrd="0" destOrd="0" presId="urn:microsoft.com/office/officeart/2005/8/layout/vList3"/>
    <dgm:cxn modelId="{644C2C82-7C89-4922-AD46-71A8AEE6D125}" type="presOf" srcId="{8CA0D45A-EE69-41AD-A8E8-7243ABBE0B2A}" destId="{17D57BC0-786F-4E71-9857-3395E4E457E2}" srcOrd="0" destOrd="0" presId="urn:microsoft.com/office/officeart/2005/8/layout/vList3"/>
    <dgm:cxn modelId="{13266FF2-43E9-41FC-8BB4-753ECCA3091D}" type="presParOf" srcId="{AB82ADAD-7B40-4949-A495-7D444D4ADD6B}" destId="{B06EB859-684C-4458-9D4A-A90FE58198F6}" srcOrd="0" destOrd="0" presId="urn:microsoft.com/office/officeart/2005/8/layout/vList3"/>
    <dgm:cxn modelId="{BA71D069-B1D1-42E1-A2AD-156249BADD23}" type="presParOf" srcId="{B06EB859-684C-4458-9D4A-A90FE58198F6}" destId="{760BB782-9FDA-49E9-8FB2-59ABC3E2B0FB}" srcOrd="0" destOrd="0" presId="urn:microsoft.com/office/officeart/2005/8/layout/vList3"/>
    <dgm:cxn modelId="{EE157286-D1D0-4583-93C6-081E33D41B8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العدل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1E2CBD4-83B8-46C2-ADA8-AB4E7645ECEA}" type="presOf" srcId="{E2B2F456-D833-4A58-9419-41746105BBF3}" destId="{AB82ADAD-7B40-4949-A495-7D444D4ADD6B}" srcOrd="0" destOrd="0" presId="urn:microsoft.com/office/officeart/2005/8/layout/vList3"/>
    <dgm:cxn modelId="{23B98C58-2FCD-4997-A722-DFE3FE54962D}" type="presOf" srcId="{8CA0D45A-EE69-41AD-A8E8-7243ABBE0B2A}" destId="{17D57BC0-786F-4E71-9857-3395E4E457E2}" srcOrd="0" destOrd="0" presId="urn:microsoft.com/office/officeart/2005/8/layout/vList3"/>
    <dgm:cxn modelId="{11A625CC-DE7A-469A-AA82-B64DF576E577}" type="presParOf" srcId="{AB82ADAD-7B40-4949-A495-7D444D4ADD6B}" destId="{B06EB859-684C-4458-9D4A-A90FE58198F6}" srcOrd="0" destOrd="0" presId="urn:microsoft.com/office/officeart/2005/8/layout/vList3"/>
    <dgm:cxn modelId="{704E3F8B-FD79-4F03-A4D4-3CC31473168E}" type="presParOf" srcId="{B06EB859-684C-4458-9D4A-A90FE58198F6}" destId="{760BB782-9FDA-49E9-8FB2-59ABC3E2B0FB}" srcOrd="0" destOrd="0" presId="urn:microsoft.com/office/officeart/2005/8/layout/vList3"/>
    <dgm:cxn modelId="{332F7A53-4556-4C14-B4C1-DC08F814D90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48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</a:t>
          </a:r>
          <a:r>
            <a:rPr lang="ar-SA" sz="4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على الزوج إذا </a:t>
          </a:r>
          <a:r>
            <a:rPr lang="ar-SA" sz="4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كان له </a:t>
          </a:r>
          <a:r>
            <a:rPr lang="ar-SA" sz="4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زوجات متعددات أن يُقسِم بينهن بالسويّة فلا يفضّل صغيرة على كبيرة ولا جميلة على غير جميلة </a:t>
          </a:r>
          <a:r>
            <a:rPr lang="ar-SA" sz="48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والعدل معتبر في كل ما يستطيع الإنسان العدل فيه </a:t>
          </a:r>
          <a:r>
            <a:rPr lang="ar-SA" sz="4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كالسكن والنفقة الواجبة والكسوة </a:t>
          </a:r>
          <a:r>
            <a:rPr lang="ar-SA" sz="4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والمبيت والعطيّة</a:t>
          </a:r>
          <a:endParaRPr lang="ar-SA" sz="4800" b="1" u="sng" dirty="0" smtClean="0">
            <a:solidFill>
              <a:srgbClr val="FF000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العدل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F453A87-E896-4C33-8632-CAD51F88E98B}" type="presOf" srcId="{E2B2F456-D833-4A58-9419-41746105BBF3}" destId="{AB82ADAD-7B40-4949-A495-7D444D4ADD6B}" srcOrd="0" destOrd="0" presId="urn:microsoft.com/office/officeart/2005/8/layout/vList3"/>
    <dgm:cxn modelId="{65577B25-6F39-43B6-BB73-CB51D3C2E9C0}" type="presOf" srcId="{8CA0D45A-EE69-41AD-A8E8-7243ABBE0B2A}" destId="{17D57BC0-786F-4E71-9857-3395E4E457E2}" srcOrd="0" destOrd="0" presId="urn:microsoft.com/office/officeart/2005/8/layout/vList3"/>
    <dgm:cxn modelId="{0421EAF1-2CEA-4A70-A86B-99E010FF5179}" type="presParOf" srcId="{AB82ADAD-7B40-4949-A495-7D444D4ADD6B}" destId="{B06EB859-684C-4458-9D4A-A90FE58198F6}" srcOrd="0" destOrd="0" presId="urn:microsoft.com/office/officeart/2005/8/layout/vList3"/>
    <dgm:cxn modelId="{B4CFE87C-8A79-407D-A80F-9B08B5157F4C}" type="presParOf" srcId="{B06EB859-684C-4458-9D4A-A90FE58198F6}" destId="{760BB782-9FDA-49E9-8FB2-59ABC3E2B0FB}" srcOrd="0" destOrd="0" presId="urn:microsoft.com/office/officeart/2005/8/layout/vList3"/>
    <dgm:cxn modelId="{23D18A01-B216-4D10-9F83-6A7D0F9534A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كانت له امرأتان فمال إلى إحداهما جاء يوم القيامة </a:t>
          </a:r>
          <a:r>
            <a:rPr lang="ar-SA" sz="9600" b="1" u="none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وشِقّه مائل </a:t>
          </a:r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 </a:t>
          </a:r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العدل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...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EDADE5-919A-44E7-B6B1-9DF3247D064F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93AD30B-72FB-471E-BAA5-100E93FA392B}" type="presOf" srcId="{8CA0D45A-EE69-41AD-A8E8-7243ABBE0B2A}" destId="{17D57BC0-786F-4E71-9857-3395E4E457E2}" srcOrd="0" destOrd="0" presId="urn:microsoft.com/office/officeart/2005/8/layout/vList3"/>
    <dgm:cxn modelId="{1D828A27-D81F-4944-8069-EB861DE2751C}" type="presParOf" srcId="{AB82ADAD-7B40-4949-A495-7D444D4ADD6B}" destId="{B06EB859-684C-4458-9D4A-A90FE58198F6}" srcOrd="0" destOrd="0" presId="urn:microsoft.com/office/officeart/2005/8/layout/vList3"/>
    <dgm:cxn modelId="{CACAA409-33D1-4838-BC75-38AEB41B2E25}" type="presParOf" srcId="{B06EB859-684C-4458-9D4A-A90FE58198F6}" destId="{760BB782-9FDA-49E9-8FB2-59ABC3E2B0FB}" srcOrd="0" destOrd="0" presId="urn:microsoft.com/office/officeart/2005/8/layout/vList3"/>
    <dgm:cxn modelId="{A0A91208-A90B-48F1-BD32-294E53AB9D9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الزوجة الجديدة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C157AA-F10A-41AF-83B4-9B06F0B2E64C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A2BEF88-2E08-4750-82D9-4366B1BBD200}" type="presOf" srcId="{E2B2F456-D833-4A58-9419-41746105BBF3}" destId="{AB82ADAD-7B40-4949-A495-7D444D4ADD6B}" srcOrd="0" destOrd="0" presId="urn:microsoft.com/office/officeart/2005/8/layout/vList3"/>
    <dgm:cxn modelId="{B9490830-5F3B-4BA2-AD7D-AC287B930CCF}" type="presParOf" srcId="{AB82ADAD-7B40-4949-A495-7D444D4ADD6B}" destId="{B06EB859-684C-4458-9D4A-A90FE58198F6}" srcOrd="0" destOrd="0" presId="urn:microsoft.com/office/officeart/2005/8/layout/vList3"/>
    <dgm:cxn modelId="{1A8690AF-D611-437C-AAE6-970115EDD8DA}" type="presParOf" srcId="{B06EB859-684C-4458-9D4A-A90FE58198F6}" destId="{760BB782-9FDA-49E9-8FB2-59ABC3E2B0FB}" srcOrd="0" destOrd="0" presId="urn:microsoft.com/office/officeart/2005/8/layout/vList3"/>
    <dgm:cxn modelId="{0F31B386-B2EF-4CED-B259-094EEE90387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ألا تأذن في بيته لأحد يبغضه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7CBD11B-9D30-4333-90C4-66ED70E559F5}" type="presOf" srcId="{E2B2F456-D833-4A58-9419-41746105BBF3}" destId="{AB82ADAD-7B40-4949-A495-7D444D4ADD6B}" srcOrd="0" destOrd="0" presId="urn:microsoft.com/office/officeart/2005/8/layout/vList3"/>
    <dgm:cxn modelId="{B59B3C9D-F4D6-4F8A-B12C-E625495C0D6E}" type="presOf" srcId="{8CA0D45A-EE69-41AD-A8E8-7243ABBE0B2A}" destId="{17D57BC0-786F-4E71-9857-3395E4E457E2}" srcOrd="0" destOrd="0" presId="urn:microsoft.com/office/officeart/2005/8/layout/vList3"/>
    <dgm:cxn modelId="{FCB25D98-494C-4B7B-B5BC-551C518E9DFC}" type="presParOf" srcId="{AB82ADAD-7B40-4949-A495-7D444D4ADD6B}" destId="{B06EB859-684C-4458-9D4A-A90FE58198F6}" srcOrd="0" destOrd="0" presId="urn:microsoft.com/office/officeart/2005/8/layout/vList3"/>
    <dgm:cxn modelId="{6E49FB99-1FFA-4FF4-8F40-3236D9AA0525}" type="presParOf" srcId="{B06EB859-684C-4458-9D4A-A90FE58198F6}" destId="{760BB782-9FDA-49E9-8FB2-59ABC3E2B0FB}" srcOrd="0" destOrd="0" presId="urn:microsoft.com/office/officeart/2005/8/layout/vList3"/>
    <dgm:cxn modelId="{1B4D6548-CFBF-40BA-A3FD-7A91C3142BF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العدل المعتبر بين الزوجات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ACCD6F8-9D7B-440A-B0FA-9A444EDE9C6F}" type="presOf" srcId="{8CA0D45A-EE69-41AD-A8E8-7243ABBE0B2A}" destId="{17D57BC0-786F-4E71-9857-3395E4E457E2}" srcOrd="0" destOrd="0" presId="urn:microsoft.com/office/officeart/2005/8/layout/vList3"/>
    <dgm:cxn modelId="{82BB5429-70A7-43EA-9C8B-D0F6720DCBD8}" type="presOf" srcId="{E2B2F456-D833-4A58-9419-41746105BBF3}" destId="{AB82ADAD-7B40-4949-A495-7D444D4ADD6B}" srcOrd="0" destOrd="0" presId="urn:microsoft.com/office/officeart/2005/8/layout/vList3"/>
    <dgm:cxn modelId="{B9558B18-824E-4170-84A4-D2AE9255367D}" type="presParOf" srcId="{AB82ADAD-7B40-4949-A495-7D444D4ADD6B}" destId="{B06EB859-684C-4458-9D4A-A90FE58198F6}" srcOrd="0" destOrd="0" presId="urn:microsoft.com/office/officeart/2005/8/layout/vList3"/>
    <dgm:cxn modelId="{ABC538DD-1A9B-41B9-A035-69F56B9F4570}" type="presParOf" srcId="{B06EB859-684C-4458-9D4A-A90FE58198F6}" destId="{760BB782-9FDA-49E9-8FB2-59ABC3E2B0FB}" srcOrd="0" destOrd="0" presId="urn:microsoft.com/office/officeart/2005/8/layout/vList3"/>
    <dgm:cxn modelId="{F325FBDB-2133-4BD3-A458-DC1F0E84647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{ وَلَن تَسْتَطِيعُوا أَن تَعْدِلُوا بَيْنَ النِّسَاءِ وَلَوْ حَرَصْتُمْ </a:t>
          </a:r>
          <a:r>
            <a:rPr lang="ar-SA" sz="8000" b="1" u="sng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فَلَا تَمِيلُوا كُلَّ الْمَيْلِ</a:t>
          </a:r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 فَتَذَرُوهَا كَالْمُعَلَّقَةِ }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4FB255E-C9A2-489C-BBD0-94C7EC8DC160}" type="presOf" srcId="{E2B2F456-D833-4A58-9419-41746105BBF3}" destId="{AB82ADAD-7B40-4949-A495-7D444D4ADD6B}" srcOrd="0" destOrd="0" presId="urn:microsoft.com/office/officeart/2005/8/layout/vList3"/>
    <dgm:cxn modelId="{421917B7-0344-4278-BB78-86A8D780A850}" type="presOf" srcId="{8CA0D45A-EE69-41AD-A8E8-7243ABBE0B2A}" destId="{17D57BC0-786F-4E71-9857-3395E4E457E2}" srcOrd="0" destOrd="0" presId="urn:microsoft.com/office/officeart/2005/8/layout/vList3"/>
    <dgm:cxn modelId="{2B640C72-F2C1-401F-87C6-B1E4BF5C5583}" type="presParOf" srcId="{AB82ADAD-7B40-4949-A495-7D444D4ADD6B}" destId="{B06EB859-684C-4458-9D4A-A90FE58198F6}" srcOrd="0" destOrd="0" presId="urn:microsoft.com/office/officeart/2005/8/layout/vList3"/>
    <dgm:cxn modelId="{7A22BB77-B5DC-45A8-B39B-9B0CEBF91989}" type="presParOf" srcId="{B06EB859-684C-4458-9D4A-A90FE58198F6}" destId="{760BB782-9FDA-49E9-8FB2-59ABC3E2B0FB}" srcOrd="0" destOrd="0" presId="urn:microsoft.com/office/officeart/2005/8/layout/vList3"/>
    <dgm:cxn modelId="{850EA4FB-89F9-4552-81E8-DF86901206A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8000" b="1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 </a:t>
          </a:r>
          <a:r>
            <a:rPr lang="ar-SA" sz="9600" b="1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( اللهم هذا قَسْمي فيما أملك ، فلا تلُمني فيما تملك ولا أملك ) 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1C569A6-2C82-46FC-BD17-13933A3F6727}" type="presOf" srcId="{8CA0D45A-EE69-41AD-A8E8-7243ABBE0B2A}" destId="{17D57BC0-786F-4E71-9857-3395E4E457E2}" srcOrd="0" destOrd="0" presId="urn:microsoft.com/office/officeart/2005/8/layout/vList3"/>
    <dgm:cxn modelId="{4DBBF1E5-A724-4C9E-9FD0-857D50609DEE}" type="presOf" srcId="{E2B2F456-D833-4A58-9419-41746105BBF3}" destId="{AB82ADAD-7B40-4949-A495-7D444D4ADD6B}" srcOrd="0" destOrd="0" presId="urn:microsoft.com/office/officeart/2005/8/layout/vList3"/>
    <dgm:cxn modelId="{A42E760E-099E-493B-A6C3-663AB55B444D}" type="presParOf" srcId="{AB82ADAD-7B40-4949-A495-7D444D4ADD6B}" destId="{B06EB859-684C-4458-9D4A-A90FE58198F6}" srcOrd="0" destOrd="0" presId="urn:microsoft.com/office/officeart/2005/8/layout/vList3"/>
    <dgm:cxn modelId="{CC51A29C-C5B0-4398-A812-F91B2CF595D5}" type="presParOf" srcId="{B06EB859-684C-4458-9D4A-A90FE58198F6}" destId="{760BB782-9FDA-49E9-8FB2-59ABC3E2B0FB}" srcOrd="0" destOrd="0" presId="urn:microsoft.com/office/officeart/2005/8/layout/vList3"/>
    <dgm:cxn modelId="{61EFC0BB-CCCF-4FE5-BF88-AA01995B472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الطاعة بالمعروف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04B2BF4-1E16-41B8-AB36-C3C23FDEEAD4}" type="presOf" srcId="{E2B2F456-D833-4A58-9419-41746105BBF3}" destId="{AB82ADAD-7B40-4949-A495-7D444D4ADD6B}" srcOrd="0" destOrd="0" presId="urn:microsoft.com/office/officeart/2005/8/layout/vList3"/>
    <dgm:cxn modelId="{9C6CCA0C-39BD-4E2B-A519-F14D59A1C7F8}" type="presOf" srcId="{8CA0D45A-EE69-41AD-A8E8-7243ABBE0B2A}" destId="{17D57BC0-786F-4E71-9857-3395E4E457E2}" srcOrd="0" destOrd="0" presId="urn:microsoft.com/office/officeart/2005/8/layout/vList3"/>
    <dgm:cxn modelId="{3BAC4819-A098-4BB4-9E56-674B319F2454}" type="presParOf" srcId="{AB82ADAD-7B40-4949-A495-7D444D4ADD6B}" destId="{B06EB859-684C-4458-9D4A-A90FE58198F6}" srcOrd="0" destOrd="0" presId="urn:microsoft.com/office/officeart/2005/8/layout/vList3"/>
    <dgm:cxn modelId="{E6D76D8F-C2FA-476B-BD36-BA3B0C8D071F}" type="presParOf" srcId="{B06EB859-684C-4458-9D4A-A90FE58198F6}" destId="{760BB782-9FDA-49E9-8FB2-59ABC3E2B0FB}" srcOrd="0" destOrd="0" presId="urn:microsoft.com/office/officeart/2005/8/layout/vList3"/>
    <dgm:cxn modelId="{C8859C3E-CBDB-4E32-AC7C-C01032E7070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طاعة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زوجها 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بالمعروف )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كل أمر مباح شرعاً لا يصيبها منه ضرر أو إيذاء</a:t>
          </a:r>
        </a:p>
        <a:p>
          <a:pPr algn="r"/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معنى الطاعة بالمعروف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heart">
          <a:avLst/>
        </a:prstGeom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B5DD0BF-9645-45E8-BB30-7EEBF3030BC6}" type="presOf" srcId="{8CA0D45A-EE69-41AD-A8E8-7243ABBE0B2A}" destId="{17D57BC0-786F-4E71-9857-3395E4E457E2}" srcOrd="0" destOrd="0" presId="urn:microsoft.com/office/officeart/2005/8/layout/vList3"/>
    <dgm:cxn modelId="{D284C96F-A2F3-4B2C-8A74-5409BCC26667}" type="presOf" srcId="{E2B2F456-D833-4A58-9419-41746105BBF3}" destId="{AB82ADAD-7B40-4949-A495-7D444D4ADD6B}" srcOrd="0" destOrd="0" presId="urn:microsoft.com/office/officeart/2005/8/layout/vList3"/>
    <dgm:cxn modelId="{2D152B5E-48C4-44E0-9746-D3C64A13569A}" type="presParOf" srcId="{AB82ADAD-7B40-4949-A495-7D444D4ADD6B}" destId="{B06EB859-684C-4458-9D4A-A90FE58198F6}" srcOrd="0" destOrd="0" presId="urn:microsoft.com/office/officeart/2005/8/layout/vList3"/>
    <dgm:cxn modelId="{7CE2EFF8-03A0-48D5-B9AA-77B72FA08460}" type="presParOf" srcId="{B06EB859-684C-4458-9D4A-A90FE58198F6}" destId="{760BB782-9FDA-49E9-8FB2-59ABC3E2B0FB}" srcOrd="0" destOrd="0" presId="urn:microsoft.com/office/officeart/2005/8/layout/vList3"/>
    <dgm:cxn modelId="{8DDA2F8A-DBEB-4987-BCE0-32BA922CAFE9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350899" y="359"/>
          <a:ext cx="10816911" cy="1411238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622317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التعريف بالحقوق الواجبة لكل واحد من الزوجين على الآخر</a:t>
          </a:r>
          <a:endParaRPr lang="en-US" sz="4400" b="1" kern="1200" dirty="0">
            <a:solidFill>
              <a:srgbClr val="7030A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50899" y="359"/>
        <a:ext cx="10464102" cy="1411238"/>
      </dsp:txXfrm>
    </dsp:sp>
    <dsp:sp modelId="{02E48D08-684B-4EF7-8849-1DB9E8603BC3}">
      <dsp:nvSpPr>
        <dsp:cNvPr id="0" name=""/>
        <dsp:cNvSpPr/>
      </dsp:nvSpPr>
      <dsp:spPr>
        <a:xfrm>
          <a:off x="10107472" y="63"/>
          <a:ext cx="1411238" cy="1411238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366449" y="1832864"/>
          <a:ext cx="10785812" cy="1411238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82880" rIns="622317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بيان أهم الأحكام والآداب المتعلقة بحقوق الزوجين </a:t>
          </a:r>
          <a:endParaRPr lang="en-US" sz="4800" b="1" kern="1200" dirty="0">
            <a:solidFill>
              <a:srgbClr val="7030A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1832864"/>
        <a:ext cx="10433003" cy="1411238"/>
      </dsp:txXfrm>
    </dsp:sp>
    <dsp:sp modelId="{760BB782-9FDA-49E9-8FB2-59ABC3E2B0FB}">
      <dsp:nvSpPr>
        <dsp:cNvPr id="0" name=""/>
        <dsp:cNvSpPr/>
      </dsp:nvSpPr>
      <dsp:spPr>
        <a:xfrm>
          <a:off x="10107472" y="1854427"/>
          <a:ext cx="1411238" cy="1411238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366449" y="3665368"/>
          <a:ext cx="10785812" cy="1411238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05740" rIns="622317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استشعار أهمية الوفاء بحقوق الزوج وحقوق الزوجة</a:t>
          </a:r>
          <a:endParaRPr lang="en-US" sz="5400" b="1" kern="1200" dirty="0">
            <a:solidFill>
              <a:srgbClr val="7030A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3665368"/>
        <a:ext cx="10433003" cy="1411238"/>
      </dsp:txXfrm>
    </dsp:sp>
    <dsp:sp modelId="{C2B3EEAD-A872-453B-8392-848176B73586}">
      <dsp:nvSpPr>
        <dsp:cNvPr id="0" name=""/>
        <dsp:cNvSpPr/>
      </dsp:nvSpPr>
      <dsp:spPr>
        <a:xfrm>
          <a:off x="10107472" y="3665728"/>
          <a:ext cx="1411238" cy="1411238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(1) </a:t>
          </a: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جعل الإسلام طاعة الزوج لا تنفك عن طاعة الله عزوجل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إذا صلت المرأة خمسها وصامت شهرها وحفظت فرجها </a:t>
          </a:r>
          <a:r>
            <a:rPr lang="ar-SA" sz="66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وأطاعت زوجها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قيل لها: ادخلي الجنة من أي أبواب الجنة شئت )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خير النساء من تسرّك إذا أبصرت </a:t>
          </a:r>
          <a:r>
            <a:rPr lang="ar-SA" sz="66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وتطيعك إذا أمرت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وتحفظ غيبتك في نفسها ومالك )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قول عائشة رضي الله عنها : 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يا رسول الله أي الناس أعظم حقاً على المرأة ؟ قال : " </a:t>
          </a:r>
          <a:r>
            <a:rPr lang="ar-SA" sz="66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زوجها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" ) 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(2) </a:t>
          </a: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جعل الإسلام طاعة المرأة لزوجها طاعة مقيدة بالمعروف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إنما الطاعة في المعروف )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لا طاعة لمخلوق في معصية الله عزوجل )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(3) </a:t>
          </a:r>
          <a:r>
            <a:rPr lang="ar-SA" sz="88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جعل الإسلام للزوج حق القوامة والقيادة للأسرة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وَلَهُنَّ مِثْلُ الَّذِي عَلَيْهِنَّ بِالْمَعْرُوفِ و</a:t>
          </a:r>
          <a:r>
            <a:rPr lang="ar-SA" sz="88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َلِلرِّجَالِ عَلَيْهِنَّ دَرَجَةٌ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وَاللّهُ عَزِيزٌ حَكُيمٌ }</a:t>
          </a:r>
        </a:p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الطاعة بالمعروف..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حفظ ماله وألا تنفق منه إلا بإذنه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هي الحقوق التي تلتزم الزوجة ببذلها (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لزوجها</a:t>
          </a:r>
          <a:r>
            <a:rPr lang="ar-SA" sz="7200" b="1" kern="1200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 فهي حق له وواجب عليها..</a:t>
          </a:r>
        </a:p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حقوق الزوج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حفظ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مال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زوجها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من الضياع بأن تكون أمينة عليه وأن تصونه من الإنفاق في غير ما يلزم...</a:t>
          </a:r>
        </a:p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حفظ مال الزوج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( خيرُ نساء ركبن الإبل صالحُ نساء قريش أحناه على ولد في صغره ، </a:t>
          </a:r>
          <a:r>
            <a:rPr lang="ar-SA" sz="66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وأرعاه على زوج في ذات يده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حفظ مال الزوج..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kern="1200" dirty="0" smtClean="0">
              <a:solidFill>
                <a:srgbClr val="0066FF"/>
              </a:solidFill>
              <a:latin typeface="Traditional Arabic" panose="02020603050405020304" pitchFamily="18" charset="-78"/>
              <a:cs typeface="Simple Indust Shaded" panose="02010400000000000000" pitchFamily="2" charset="-78"/>
            </a:rPr>
            <a:t>ما حكم التصدّق من مال الزوج ؟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القيام على أمر البيت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1738217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</a:t>
          </a:r>
          <a:r>
            <a:rPr lang="ar-SA" sz="60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القيام بشؤون البيت </a:t>
          </a: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وما يتطلبه من نظافة وتنظيم وإعداد للطعام ونحو ذلك إن كان مثلها يقوم بذلك فإذا كانت من بيت يُخدَم نساؤه ولا يَخدِمون لم يجب ذلك عليها...</a:t>
          </a:r>
        </a:p>
        <a:p>
          <a:pPr lvl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القيام على أمر البيت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الاستئذان منه إذا أرادت الخروج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</a:t>
          </a:r>
          <a:r>
            <a:rPr lang="ar-SA" sz="66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تلتزم بيت زوجها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وألا تخرج منه إلا بإذنه لا لوالديها ولا لغيرهم إلا إذا اُضطرّت للخروج</a:t>
          </a:r>
        </a:p>
        <a:p>
          <a:pPr lvl="0" algn="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الاستئذان من الزوج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إذا استأذنكم نساؤكم بالليل إلى المسجد </a:t>
          </a:r>
          <a:r>
            <a:rPr lang="ar-SA" sz="80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فأذنوا لهن )</a:t>
          </a: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الاستئذان من الزوج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قول عائشة رضي الله عنها:</a:t>
          </a: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( أتأذن لي أن آتي أبويّ ؟ )</a:t>
          </a: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الاستئذان من الزوج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kern="1200" dirty="0" smtClean="0">
              <a:solidFill>
                <a:srgbClr val="0066FF"/>
              </a:solidFill>
              <a:latin typeface="Traditional Arabic" panose="02020603050405020304" pitchFamily="18" charset="-78"/>
              <a:cs typeface="Simple Indust Shaded" panose="02010400000000000000" pitchFamily="2" charset="-78"/>
            </a:rPr>
            <a:t>هل يجوز للزوج منع زوجته من زيارة أبويها ؟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الطاعة بالمعروف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ألا تأذن في بيته لأحد يبغضه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</a:t>
          </a:r>
          <a:r>
            <a:rPr lang="ar-SA" sz="96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ألا تأذن في بيت زوجها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لأحد إلا بإذنه</a:t>
          </a: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ألا تأذن في بيته لأحد يبغضه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لَا يَحِلُّ لِلْمَرْأَةِ أَنْ تَصُومَ وَزَوْجُهَا شَاهِدٌ إِلَّا بِإِذْنِهِ وَلَا تَأْذَنَ فِي بَيْتِهِ إِلَّا بِإِذْنِهِ )</a:t>
          </a: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ألا تأذن في بيته لأحد يبغضه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ولكم عليهن أن لا يوطئن فرشكم أحداً تكرهونه 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ألا تأذن في بيته لأحد يبغضه</a:t>
          </a: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هي الحقوق التي يلتزم الزوج ببذلها (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لزوجته 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 فهي حق لها وواجبة عليه..</a:t>
          </a:r>
        </a:p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حقوق الزوجة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المهر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النفقة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تعليم الزوجة أمور دينها وما ينفعها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المبيت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العدل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حفظ ماله وألا تنفق منه إلا بإذنه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المهر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المهر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حق مقرر </a:t>
          </a:r>
          <a:r>
            <a:rPr lang="ar-SA" sz="88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للزوجة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على زوجها تستحقه </a:t>
          </a:r>
          <a:r>
            <a:rPr lang="ar-SA" sz="88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بمجرد تمام العقد</a:t>
          </a:r>
        </a:p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وَآتُوا النِّسَاءَ </a:t>
          </a:r>
          <a:r>
            <a:rPr lang="ar-SA" sz="96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صَدُقَاتِهِنَّ نِحْلَةً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}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التمس ولو خاتمًا من حديد 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انعقد الإجماع على أن المهر حق للزوجة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المهر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kern="1200" dirty="0" smtClean="0">
              <a:solidFill>
                <a:srgbClr val="0066FF"/>
              </a:solidFill>
              <a:latin typeface="Traditional Arabic" panose="02020603050405020304" pitchFamily="18" charset="-78"/>
              <a:cs typeface="Simple Indust Shaded" panose="02010400000000000000" pitchFamily="2" charset="-78"/>
            </a:rPr>
            <a:t>الحكمة من ثبوت المهر للزوجة ؟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(1) </a:t>
          </a:r>
          <a:r>
            <a:rPr lang="ar-SA" sz="88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دليل على مكانة المرأة وعظم قدرها في الإسلام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(2) </a:t>
          </a:r>
          <a:r>
            <a:rPr lang="ar-SA" sz="96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تطييب لخاطر المرأة وكسب ودها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(3) </a:t>
          </a: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دليل على صدق رغبة الزوج في بناء حياة كريمة مع الزوجة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النفقة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القيام على أمر البيت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1738217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النفقة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حق مقرر </a:t>
          </a:r>
          <a:r>
            <a:rPr lang="ar-SA" sz="66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للزوجة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على زوجها تستحقه </a:t>
          </a:r>
          <a:r>
            <a:rPr lang="ar-SA" sz="66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متى انقعد النكاح صحيحاً وتمكن الزوج من الاستمتاع بها</a:t>
          </a:r>
        </a:p>
        <a:p>
          <a:pPr lvl="0" algn="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وَعَلَى الْمَوْلُودِ لَهُ رِزْقُهُنَّ وَكِسْوَتُهُنَّ بِالْمَعْرُوفِ }</a:t>
          </a:r>
        </a:p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1738217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اتقوا الله في النساء فإنكم أخذتموهن بأمان الله واستحللتم فروجهن بكلمة الله </a:t>
          </a:r>
          <a:r>
            <a:rPr lang="ar-SA" sz="60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ولهن عليكم رزقهن وكسوتهن بالمعروف </a:t>
          </a: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انعقد الإجماع على وجوب الإنفاق على الزوجة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النفقة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المراد بالنفقة الواجبة ومقدارها ؟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المسكن ، والمأكل ، والملبس وتقدّر بحسب </a:t>
          </a:r>
          <a:r>
            <a:rPr lang="ar-SA" sz="88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يسر الزوج وعسره</a:t>
          </a:r>
        </a:p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النفقة الواجبة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لِيُنفِقْ ذُو سَعَةٍ مِّن سَعَتِهِ وَمَن قُدِرَ عَلَيْهِ رِزْقُهُ فَلْيُنفِقْ مِمَّا آتَاهُ اللَّهُ }</a:t>
          </a:r>
        </a:p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النفقة الواجبة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مسائل تتعلق بالنفقة الواجبة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(1) </a:t>
          </a:r>
          <a:r>
            <a:rPr lang="ar-SA" sz="54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ينبغي الاتفاق على النفقة ومقدارها بما يتناسب مع </a:t>
          </a:r>
          <a:r>
            <a:rPr lang="ar-SA" sz="5400" b="1" kern="1200" dirty="0" smtClean="0">
              <a:solidFill>
                <a:srgbClr val="FF0000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وضع الزوج المادي </a:t>
          </a:r>
          <a:r>
            <a:rPr lang="ar-SA" sz="54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كما ينبغي على الزوجة أن تراعي حال زوجها ولا تشق عليه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(2) </a:t>
          </a: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عند النزاع في مقدار النفقة فإن المعتبر هو </a:t>
          </a:r>
          <a:r>
            <a:rPr lang="ar-SA" sz="8000" b="1" kern="1200" dirty="0" smtClean="0">
              <a:solidFill>
                <a:srgbClr val="FF0000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حال الزوج 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الاستئذان منه إذا أرادت الخروج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(3) </a:t>
          </a:r>
          <a:r>
            <a:rPr lang="ar-SA" sz="96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الضابط في النفقة هو 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 </a:t>
          </a:r>
          <a:r>
            <a:rPr lang="ar-SA" sz="9600" b="1" kern="1200" dirty="0" smtClean="0">
              <a:solidFill>
                <a:srgbClr val="FF0000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العرف</a:t>
          </a:r>
          <a:r>
            <a:rPr lang="ar-SA" sz="96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 ) </a:t>
          </a:r>
          <a:endParaRPr lang="ar-SA" sz="9600" b="1" kern="1200" dirty="0" smtClean="0">
            <a:solidFill>
              <a:srgbClr val="FF0000"/>
            </a:solidFill>
            <a:latin typeface="Brush Script MT" panose="03060802040406070304" pitchFamily="66" charset="0"/>
            <a:cs typeface="PT Bold Stars" panose="02010400000000000000" pitchFamily="2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(4) </a:t>
          </a:r>
          <a:r>
            <a:rPr lang="ar-SA" sz="72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لا يجوز للزوج الامتناع عن النفقة بحجة أن زوجته موظفة أو غنية أو نحو ذلك</a:t>
          </a:r>
          <a:endParaRPr lang="ar-SA" sz="7200" b="1" kern="1200" dirty="0" smtClean="0">
            <a:solidFill>
              <a:srgbClr val="FF0000"/>
            </a:solidFill>
            <a:latin typeface="Brush Script MT" panose="03060802040406070304" pitchFamily="66" charset="0"/>
            <a:cs typeface="PT Bold Stars" panose="02010400000000000000" pitchFamily="2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تعليم الزوجة أمور دينها وما ينفعها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المبيت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على الزوج إذا كانت له امرأة واحدة أن يبيت عندها في </a:t>
          </a:r>
          <a:r>
            <a:rPr lang="ar-SA" sz="7200" b="1" u="sng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المضجع ليلة من أربع وإن لم يطأها</a:t>
          </a:r>
          <a:endParaRPr lang="ar-SA" sz="7200" b="1" u="sng" kern="1200" dirty="0" smtClean="0">
            <a:solidFill>
              <a:srgbClr val="FF000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المبيت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1738217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دخلت امرأة عثمان بن مظعون على عائشة ، وهي باذّة الهيئة ، فسألتها : ما شأنك ؟ فقالت : زوجي يقوم الليل ، ويصوم النهار ، فدخل النبي - صلى الله عليه وسلم - فذكرت عائشة ذلك له ، فلقي النبي - صلى الله عليه وسلم - فقال : ( يا عثمان ، إن الرهبانية لم تكتب علينا ، أما لك فيّ أسوة ؟ فوالله إني أخشاكم لله وأحفظكم لحدوده )</a:t>
          </a: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العدل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82880" rIns="1738217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</a:t>
          </a:r>
          <a:r>
            <a:rPr lang="ar-SA" sz="4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على الزوج إذا </a:t>
          </a:r>
          <a:r>
            <a:rPr lang="ar-SA" sz="4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كان له </a:t>
          </a:r>
          <a:r>
            <a:rPr lang="ar-SA" sz="4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زوجات متعددات أن يُقسِم بينهن بالسويّة فلا يفضّل صغيرة على كبيرة ولا جميلة على غير جميلة </a:t>
          </a:r>
          <a:r>
            <a:rPr lang="ar-SA" sz="48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والعدل معتبر في كل ما يستطيع الإنسان العدل فيه </a:t>
          </a:r>
          <a:r>
            <a:rPr lang="ar-SA" sz="4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كالسكن والنفقة الواجبة والكسوة </a:t>
          </a:r>
          <a:r>
            <a:rPr lang="ar-SA" sz="4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والمبيت والعطيّة</a:t>
          </a:r>
          <a:endParaRPr lang="ar-SA" sz="4800" b="1" u="sng" kern="1200" dirty="0" smtClean="0">
            <a:solidFill>
              <a:srgbClr val="FF0000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العدل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كانت له امرأتان فمال إلى إحداهما جاء يوم القيامة </a:t>
          </a:r>
          <a:r>
            <a:rPr lang="ar-SA" sz="9600" b="1" u="none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وشِقّه مائل </a:t>
          </a:r>
          <a:r>
            <a:rPr lang="ar-SA" sz="9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) </a:t>
          </a:r>
          <a:r>
            <a:rPr lang="ar-SA" sz="5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حق العدل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...</a:t>
          </a: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الزوجة الجديدة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ألا تأذن في بيته لأحد يبغضه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العدل المعتبر بين الزوجات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{ وَلَن تَسْتَطِيعُوا أَن تَعْدِلُوا بَيْنَ النِّسَاءِ وَلَوْ حَرَصْتُمْ </a:t>
          </a:r>
          <a:r>
            <a:rPr lang="ar-SA" sz="8000" b="1" u="sng" kern="1200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فَلَا تَمِيلُوا كُلَّ الْمَيْلِ</a:t>
          </a: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 فَتَذَرُوهَا كَالْمُعَلَّقَةِ }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 </a:t>
          </a:r>
          <a:r>
            <a:rPr lang="ar-SA" sz="9600" b="1" kern="1200" dirty="0" smtClean="0">
              <a:solidFill>
                <a:schemeClr val="tx1"/>
              </a:solidFill>
              <a:latin typeface="Brush Script MT" panose="03060802040406070304" pitchFamily="66" charset="0"/>
              <a:cs typeface="DecoType Naskh Swashes" panose="02010400000000000000" pitchFamily="2" charset="-78"/>
            </a:rPr>
            <a:t>( اللهم هذا قَسْمي فيما أملك ، فلا تلُمني فيما تملك ولا أملك ) 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CC00CC"/>
              </a:solidFill>
              <a:latin typeface="Brush Script MT" panose="03060802040406070304" pitchFamily="66" charset="0"/>
              <a:cs typeface="PT Bold Stars" panose="02010400000000000000" pitchFamily="2" charset="-78"/>
            </a:rPr>
            <a:t>حق الطاعة بالمعروف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يجب على الزوجة طاعة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زوجها 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kern="1200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بالمعروف )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كل أمر مباح شرعاً لا يصيبها منه ضرر أو إيذاء</a:t>
          </a:r>
        </a:p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« </a:t>
          </a:r>
          <a:r>
            <a:rPr lang="ar-SA" sz="7200" b="1" kern="1200" dirty="0" smtClean="0">
              <a:solidFill>
                <a:srgbClr val="CC00CC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معنى الطاعة بالمعروف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519822-18DA-4392-964B-D259F6C1A68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1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1.xml"/><Relationship Id="rId5" Type="http://schemas.openxmlformats.org/officeDocument/2006/relationships/diagramColors" Target="../diagrams/colors51.xml"/><Relationship Id="rId4" Type="http://schemas.openxmlformats.org/officeDocument/2006/relationships/diagramQuickStyle" Target="../diagrams/quickStyle5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2.xml"/><Relationship Id="rId2" Type="http://schemas.openxmlformats.org/officeDocument/2006/relationships/diagramData" Target="../diagrams/data5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2.xml"/><Relationship Id="rId5" Type="http://schemas.openxmlformats.org/officeDocument/2006/relationships/diagramColors" Target="../diagrams/colors52.xml"/><Relationship Id="rId4" Type="http://schemas.openxmlformats.org/officeDocument/2006/relationships/diagramQuickStyle" Target="../diagrams/quickStyle5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3.xml"/><Relationship Id="rId2" Type="http://schemas.openxmlformats.org/officeDocument/2006/relationships/diagramData" Target="../diagrams/data5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3.xml"/><Relationship Id="rId5" Type="http://schemas.openxmlformats.org/officeDocument/2006/relationships/diagramColors" Target="../diagrams/colors53.xml"/><Relationship Id="rId4" Type="http://schemas.openxmlformats.org/officeDocument/2006/relationships/diagramQuickStyle" Target="../diagrams/quickStyle5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4.xml"/><Relationship Id="rId2" Type="http://schemas.openxmlformats.org/officeDocument/2006/relationships/diagramData" Target="../diagrams/data5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4.xml"/><Relationship Id="rId5" Type="http://schemas.openxmlformats.org/officeDocument/2006/relationships/diagramColors" Target="../diagrams/colors54.xml"/><Relationship Id="rId4" Type="http://schemas.openxmlformats.org/officeDocument/2006/relationships/diagramQuickStyle" Target="../diagrams/quickStyle5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5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5.xml"/><Relationship Id="rId5" Type="http://schemas.openxmlformats.org/officeDocument/2006/relationships/diagramColors" Target="../diagrams/colors55.xml"/><Relationship Id="rId4" Type="http://schemas.openxmlformats.org/officeDocument/2006/relationships/diagramQuickStyle" Target="../diagrams/quickStyle5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6.xml"/><Relationship Id="rId2" Type="http://schemas.openxmlformats.org/officeDocument/2006/relationships/diagramData" Target="../diagrams/data5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6.xml"/><Relationship Id="rId5" Type="http://schemas.openxmlformats.org/officeDocument/2006/relationships/diagramColors" Target="../diagrams/colors56.xml"/><Relationship Id="rId4" Type="http://schemas.openxmlformats.org/officeDocument/2006/relationships/diagramQuickStyle" Target="../diagrams/quickStyle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7.xml"/><Relationship Id="rId2" Type="http://schemas.openxmlformats.org/officeDocument/2006/relationships/diagramData" Target="../diagrams/data5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7.xml"/><Relationship Id="rId5" Type="http://schemas.openxmlformats.org/officeDocument/2006/relationships/diagramColors" Target="../diagrams/colors57.xml"/><Relationship Id="rId4" Type="http://schemas.openxmlformats.org/officeDocument/2006/relationships/diagramQuickStyle" Target="../diagrams/quickStyle5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8.xml"/><Relationship Id="rId2" Type="http://schemas.openxmlformats.org/officeDocument/2006/relationships/diagramData" Target="../diagrams/data5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8.xml"/><Relationship Id="rId5" Type="http://schemas.openxmlformats.org/officeDocument/2006/relationships/diagramColors" Target="../diagrams/colors58.xml"/><Relationship Id="rId4" Type="http://schemas.openxmlformats.org/officeDocument/2006/relationships/diagramQuickStyle" Target="../diagrams/quickStyle5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9.xml"/><Relationship Id="rId2" Type="http://schemas.openxmlformats.org/officeDocument/2006/relationships/diagramData" Target="../diagrams/data5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9.xml"/><Relationship Id="rId5" Type="http://schemas.openxmlformats.org/officeDocument/2006/relationships/diagramColors" Target="../diagrams/colors59.xml"/><Relationship Id="rId4" Type="http://schemas.openxmlformats.org/officeDocument/2006/relationships/diagramQuickStyle" Target="../diagrams/quickStyle5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0.xml"/><Relationship Id="rId2" Type="http://schemas.openxmlformats.org/officeDocument/2006/relationships/diagramData" Target="../diagrams/data6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0.xml"/><Relationship Id="rId5" Type="http://schemas.openxmlformats.org/officeDocument/2006/relationships/diagramColors" Target="../diagrams/colors60.xml"/><Relationship Id="rId4" Type="http://schemas.openxmlformats.org/officeDocument/2006/relationships/diagramQuickStyle" Target="../diagrams/quickStyle6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1.xml"/><Relationship Id="rId2" Type="http://schemas.openxmlformats.org/officeDocument/2006/relationships/diagramData" Target="../diagrams/data6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1.xml"/><Relationship Id="rId5" Type="http://schemas.openxmlformats.org/officeDocument/2006/relationships/diagramColors" Target="../diagrams/colors61.xml"/><Relationship Id="rId4" Type="http://schemas.openxmlformats.org/officeDocument/2006/relationships/diagramQuickStyle" Target="../diagrams/quickStyle6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2.xml"/><Relationship Id="rId2" Type="http://schemas.openxmlformats.org/officeDocument/2006/relationships/diagramData" Target="../diagrams/data6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2.xml"/><Relationship Id="rId5" Type="http://schemas.openxmlformats.org/officeDocument/2006/relationships/diagramColors" Target="../diagrams/colors62.xml"/><Relationship Id="rId4" Type="http://schemas.openxmlformats.org/officeDocument/2006/relationships/diagramQuickStyle" Target="../diagrams/quickStyle6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3.xml"/><Relationship Id="rId2" Type="http://schemas.openxmlformats.org/officeDocument/2006/relationships/diagramData" Target="../diagrams/data6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3.xml"/><Relationship Id="rId5" Type="http://schemas.openxmlformats.org/officeDocument/2006/relationships/diagramColors" Target="../diagrams/colors63.xml"/><Relationship Id="rId4" Type="http://schemas.openxmlformats.org/officeDocument/2006/relationships/diagramQuickStyle" Target="../diagrams/quickStyle6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4.xml"/><Relationship Id="rId2" Type="http://schemas.openxmlformats.org/officeDocument/2006/relationships/diagramData" Target="../diagrams/data6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4.xml"/><Relationship Id="rId5" Type="http://schemas.openxmlformats.org/officeDocument/2006/relationships/diagramColors" Target="../diagrams/colors64.xml"/><Relationship Id="rId4" Type="http://schemas.openxmlformats.org/officeDocument/2006/relationships/diagramQuickStyle" Target="../diagrams/quickStyle6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5.xml"/><Relationship Id="rId2" Type="http://schemas.openxmlformats.org/officeDocument/2006/relationships/diagramData" Target="../diagrams/data6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5.xml"/><Relationship Id="rId5" Type="http://schemas.openxmlformats.org/officeDocument/2006/relationships/diagramColors" Target="../diagrams/colors65.xml"/><Relationship Id="rId4" Type="http://schemas.openxmlformats.org/officeDocument/2006/relationships/diagramQuickStyle" Target="../diagrams/quickStyle6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6.xml"/><Relationship Id="rId2" Type="http://schemas.openxmlformats.org/officeDocument/2006/relationships/diagramData" Target="../diagrams/data6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6.xml"/><Relationship Id="rId5" Type="http://schemas.openxmlformats.org/officeDocument/2006/relationships/diagramColors" Target="../diagrams/colors66.xml"/><Relationship Id="rId4" Type="http://schemas.openxmlformats.org/officeDocument/2006/relationships/diagramQuickStyle" Target="../diagrams/quickStyle6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7.xml"/><Relationship Id="rId2" Type="http://schemas.openxmlformats.org/officeDocument/2006/relationships/diagramData" Target="../diagrams/data6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7.xml"/><Relationship Id="rId5" Type="http://schemas.openxmlformats.org/officeDocument/2006/relationships/diagramColors" Target="../diagrams/colors67.xml"/><Relationship Id="rId4" Type="http://schemas.openxmlformats.org/officeDocument/2006/relationships/diagramQuickStyle" Target="../diagrams/quickStyle6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8.xml"/><Relationship Id="rId2" Type="http://schemas.openxmlformats.org/officeDocument/2006/relationships/diagramData" Target="../diagrams/data6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8.xml"/><Relationship Id="rId5" Type="http://schemas.openxmlformats.org/officeDocument/2006/relationships/diagramColors" Target="../diagrams/colors68.xml"/><Relationship Id="rId4" Type="http://schemas.openxmlformats.org/officeDocument/2006/relationships/diagramQuickStyle" Target="../diagrams/quickStyle68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9.xml"/><Relationship Id="rId2" Type="http://schemas.openxmlformats.org/officeDocument/2006/relationships/diagramData" Target="../diagrams/data6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9.xml"/><Relationship Id="rId5" Type="http://schemas.openxmlformats.org/officeDocument/2006/relationships/diagramColors" Target="../diagrams/colors69.xml"/><Relationship Id="rId4" Type="http://schemas.openxmlformats.org/officeDocument/2006/relationships/diagramQuickStyle" Target="../diagrams/quickStyle69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0.xml"/><Relationship Id="rId2" Type="http://schemas.openxmlformats.org/officeDocument/2006/relationships/diagramData" Target="../diagrams/data7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0.xml"/><Relationship Id="rId5" Type="http://schemas.openxmlformats.org/officeDocument/2006/relationships/diagramColors" Target="../diagrams/colors70.xml"/><Relationship Id="rId4" Type="http://schemas.openxmlformats.org/officeDocument/2006/relationships/diagramQuickStyle" Target="../diagrams/quickStyle70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1.xml"/><Relationship Id="rId2" Type="http://schemas.openxmlformats.org/officeDocument/2006/relationships/diagramData" Target="../diagrams/data7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1.xml"/><Relationship Id="rId5" Type="http://schemas.openxmlformats.org/officeDocument/2006/relationships/diagramColors" Target="../diagrams/colors71.xml"/><Relationship Id="rId4" Type="http://schemas.openxmlformats.org/officeDocument/2006/relationships/diagramQuickStyle" Target="../diagrams/quickStyle7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2.xml"/><Relationship Id="rId2" Type="http://schemas.openxmlformats.org/officeDocument/2006/relationships/diagramData" Target="../diagrams/data7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2.xml"/><Relationship Id="rId5" Type="http://schemas.openxmlformats.org/officeDocument/2006/relationships/diagramColors" Target="../diagrams/colors72.xml"/><Relationship Id="rId4" Type="http://schemas.openxmlformats.org/officeDocument/2006/relationships/diagramQuickStyle" Target="../diagrams/quickStyle7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الوحدة السادسة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6281"/>
            <a:ext cx="8839200" cy="1279954"/>
          </a:xfrm>
        </p:spPr>
        <p:txBody>
          <a:bodyPr>
            <a:noAutofit/>
          </a:bodyPr>
          <a:lstStyle/>
          <a:p>
            <a:pPr rtl="1"/>
            <a:r>
              <a:rPr lang="ar-SA" sz="6000" b="1" dirty="0" smtClean="0">
                <a:solidFill>
                  <a:srgbClr val="7030A0"/>
                </a:solidFill>
                <a:latin typeface="Showcard Gothic" panose="04020904020102020604" pitchFamily="82" charset="0"/>
                <a:cs typeface="Simple Bold Jut Out" panose="02010401010101010101" pitchFamily="2" charset="-78"/>
              </a:rPr>
              <a:t>حقوق الزوج وحقوق الزوجة</a:t>
            </a:r>
            <a:endParaRPr lang="en-US" sz="6000" dirty="0">
              <a:solidFill>
                <a:srgbClr val="7030A0"/>
              </a:solidFill>
              <a:latin typeface="Showcard Gothic" panose="04020904020102020604" pitchFamily="82" charset="0"/>
              <a:cs typeface="Simple Bold Jut Out" panose="0201040101010101010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796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787454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186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5826474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757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743468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142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5037225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794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186935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531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1230981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142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77419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534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685805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435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36969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577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9628975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551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6854" y="177421"/>
            <a:ext cx="11054686" cy="147125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8000" b="1" cap="all" spc="100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أهداف المحاضرة</a:t>
            </a:r>
            <a:endParaRPr lang="en-US" sz="80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0577535"/>
              </p:ext>
            </p:extLst>
          </p:nvPr>
        </p:nvGraphicFramePr>
        <p:xfrm>
          <a:off x="272955" y="1514901"/>
          <a:ext cx="11518711" cy="5076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333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727234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866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068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5802011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24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424497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31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028943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359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497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103017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251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51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8472571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884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393094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082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الوحدة السادسة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6281"/>
            <a:ext cx="8839200" cy="1279954"/>
          </a:xfrm>
        </p:spPr>
        <p:txBody>
          <a:bodyPr>
            <a:noAutofit/>
          </a:bodyPr>
          <a:lstStyle/>
          <a:p>
            <a:pPr rtl="1"/>
            <a:r>
              <a:rPr lang="ar-SA" sz="9600" b="1" dirty="0" smtClean="0">
                <a:solidFill>
                  <a:srgbClr val="7030A0"/>
                </a:solidFill>
                <a:latin typeface="Showcard Gothic" panose="04020904020102020604" pitchFamily="82" charset="0"/>
                <a:cs typeface="Simple Bold Jut Out" panose="02010401010101010101" pitchFamily="2" charset="-78"/>
              </a:rPr>
              <a:t>حقوق الزوج</a:t>
            </a:r>
            <a:endParaRPr lang="en-US" sz="9600" dirty="0">
              <a:solidFill>
                <a:srgbClr val="7030A0"/>
              </a:solidFill>
              <a:latin typeface="Showcard Gothic" panose="04020904020102020604" pitchFamily="82" charset="0"/>
              <a:cs typeface="Simple Bold Jut Out" panose="0201040101010101010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752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4546502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0692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935050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810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25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474477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509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5895551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119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6714375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3016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الوحدة السادسة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6281"/>
            <a:ext cx="8839200" cy="1279954"/>
          </a:xfrm>
        </p:spPr>
        <p:txBody>
          <a:bodyPr>
            <a:noAutofit/>
          </a:bodyPr>
          <a:lstStyle/>
          <a:p>
            <a:pPr rtl="1"/>
            <a:r>
              <a:rPr lang="ar-SA" sz="9600" b="1" dirty="0" smtClean="0">
                <a:solidFill>
                  <a:srgbClr val="7030A0"/>
                </a:solidFill>
                <a:latin typeface="Showcard Gothic" panose="04020904020102020604" pitchFamily="82" charset="0"/>
                <a:cs typeface="Simple Bold Jut Out" panose="02010401010101010101" pitchFamily="2" charset="-78"/>
              </a:rPr>
              <a:t>حقوق الزوجة</a:t>
            </a:r>
            <a:endParaRPr lang="en-US" sz="9600" dirty="0">
              <a:solidFill>
                <a:srgbClr val="7030A0"/>
              </a:solidFill>
              <a:latin typeface="Showcard Gothic" panose="04020904020102020604" pitchFamily="82" charset="0"/>
              <a:cs typeface="Simple Bold Jut Out" panose="0201040101010101010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339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0309900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504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826145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190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5706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802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2158055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767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5749005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60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785558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746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3133407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5950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503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415104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723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6262762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9393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5481028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2317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417945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742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167982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9898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548324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912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6843381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743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0032135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787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8850394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548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5467294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476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9775953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344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887963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119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387364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504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7120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2808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5517628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89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9815248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74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601102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889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147287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52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9033532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9595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037858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91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487618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308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093440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627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9525376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016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120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1535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7227219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903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547877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635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9593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0203034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641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570022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762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350783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439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717540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849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3883490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373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6847024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962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048747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4978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2067495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133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08743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172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10156</TotalTime>
  <Words>1015</Words>
  <Application>Microsoft Office PowerPoint</Application>
  <PresentationFormat>Widescreen</PresentationFormat>
  <Paragraphs>114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8" baseType="lpstr">
      <vt:lpstr>Arabic Typesetting</vt:lpstr>
      <vt:lpstr>Arial</vt:lpstr>
      <vt:lpstr>Book Antiqua</vt:lpstr>
      <vt:lpstr>Brush Script MT</vt:lpstr>
      <vt:lpstr>Century Gothic</vt:lpstr>
      <vt:lpstr>DecoType Naskh Swashes</vt:lpstr>
      <vt:lpstr>PT Bold Stars</vt:lpstr>
      <vt:lpstr>Showcard Gothic</vt:lpstr>
      <vt:lpstr>Simple Bold Jut Out</vt:lpstr>
      <vt:lpstr>Simple Indust Shaded</vt:lpstr>
      <vt:lpstr>Tahoma</vt:lpstr>
      <vt:lpstr>Traditional Arabic</vt:lpstr>
      <vt:lpstr>Apothecary</vt:lpstr>
      <vt:lpstr>حقوق الزوج وحقوق الزوجة</vt:lpstr>
      <vt:lpstr>PowerPoint Presentation</vt:lpstr>
      <vt:lpstr>حقوق الزوج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حقوق الزوجة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الأولى: تعريف الثقافة الإسلامية وأهميتها ومجالاتها</dc:title>
  <dc:creator>nora nora</dc:creator>
  <cp:lastModifiedBy>dell</cp:lastModifiedBy>
  <cp:revision>155</cp:revision>
  <dcterms:created xsi:type="dcterms:W3CDTF">2017-10-01T16:18:48Z</dcterms:created>
  <dcterms:modified xsi:type="dcterms:W3CDTF">2018-03-12T11:06:23Z</dcterms:modified>
</cp:coreProperties>
</file>