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4" r:id="rId9"/>
    <p:sldId id="262" r:id="rId10"/>
    <p:sldId id="266" r:id="rId11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نمط متوسط 2 - تميي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7292A2E-F333-43FB-9621-5CBBE7FDCDCB}" styleName="نمط فاتح 2 - تمييز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>
        <p:scale>
          <a:sx n="50" d="100"/>
          <a:sy n="50" d="100"/>
        </p:scale>
        <p:origin x="42" y="-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42DBA1-A33C-4B06-94C4-6B24A6DA63B7}" type="doc">
      <dgm:prSet loTypeId="urn:microsoft.com/office/officeart/2005/8/layout/chevron2" loCatId="process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pPr rtl="1"/>
          <a:endParaRPr lang="ar-SA"/>
        </a:p>
      </dgm:t>
    </dgm:pt>
    <dgm:pt modelId="{37DC8E42-3EC6-4F84-ABDA-76FF08A100EB}">
      <dgm:prSet phldrT="[نص]"/>
      <dgm:spPr/>
      <dgm:t>
        <a:bodyPr/>
        <a:lstStyle/>
        <a:p>
          <a:pPr rtl="1"/>
          <a:r>
            <a:rPr lang="ar-SA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في اليابس</a:t>
          </a:r>
          <a:endParaRPr lang="ar-SA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C903055-8696-4692-AF6D-927C8DEB6A51}" type="parTrans" cxnId="{37809BD1-4052-4CEA-956B-EEE8ED3F8F5C}">
      <dgm:prSet/>
      <dgm:spPr/>
      <dgm:t>
        <a:bodyPr/>
        <a:lstStyle/>
        <a:p>
          <a:pPr rtl="1"/>
          <a:endParaRPr lang="ar-SA"/>
        </a:p>
      </dgm:t>
    </dgm:pt>
    <dgm:pt modelId="{EA3C847B-5C61-4F97-8E2C-6FA3DE4F4719}" type="sibTrans" cxnId="{37809BD1-4052-4CEA-956B-EEE8ED3F8F5C}">
      <dgm:prSet/>
      <dgm:spPr/>
      <dgm:t>
        <a:bodyPr/>
        <a:lstStyle/>
        <a:p>
          <a:pPr rtl="1"/>
          <a:endParaRPr lang="ar-SA"/>
        </a:p>
      </dgm:t>
    </dgm:pt>
    <dgm:pt modelId="{FDCA55B5-46AA-4575-B177-E77AABC931D7}">
      <dgm:prSet phldrT="[نص]"/>
      <dgm:spPr/>
      <dgm:t>
        <a:bodyPr/>
        <a:lstStyle/>
        <a:p>
          <a:pPr rtl="1"/>
          <a:r>
            <a:rPr lang="ar-SA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الأنشطة المتنوعة في الزراعة</a:t>
          </a:r>
          <a:r>
            <a:rPr lang="ar-SA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: التسميد، رش المبيدات، آلات الحرث، آلات الضخ الارتوازي...الخ</a:t>
          </a:r>
          <a:endParaRPr lang="ar-SA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30C3017-2003-4A1D-A436-2A7AE931995A}" type="parTrans" cxnId="{98A70B1E-DBDD-40FC-B21D-E337AA72BEDD}">
      <dgm:prSet/>
      <dgm:spPr/>
      <dgm:t>
        <a:bodyPr/>
        <a:lstStyle/>
        <a:p>
          <a:pPr rtl="1"/>
          <a:endParaRPr lang="ar-SA"/>
        </a:p>
      </dgm:t>
    </dgm:pt>
    <dgm:pt modelId="{FF99537B-6A90-467E-8121-9A21645C9DC9}" type="sibTrans" cxnId="{98A70B1E-DBDD-40FC-B21D-E337AA72BEDD}">
      <dgm:prSet/>
      <dgm:spPr/>
      <dgm:t>
        <a:bodyPr/>
        <a:lstStyle/>
        <a:p>
          <a:pPr rtl="1"/>
          <a:endParaRPr lang="ar-SA"/>
        </a:p>
      </dgm:t>
    </dgm:pt>
    <dgm:pt modelId="{82400F5B-390F-4387-8921-0D8BD28F2930}">
      <dgm:prSet phldrT="[نص]"/>
      <dgm:spPr/>
      <dgm:t>
        <a:bodyPr/>
        <a:lstStyle/>
        <a:p>
          <a:pPr rtl="1"/>
          <a:r>
            <a:rPr lang="ar-SA" b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استخراج المعادن:</a:t>
          </a:r>
          <a:r>
            <a:rPr lang="ar-SA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اليورانيوم، الفحم، </a:t>
          </a:r>
          <a:r>
            <a:rPr lang="ar-SA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البترول</a:t>
          </a:r>
          <a:r>
            <a:rPr lang="en-US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)PMs</a:t>
          </a:r>
          <a:r>
            <a:rPr lang="ar-SA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ar-SA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BBB2379-6FA3-42C5-B651-D300B06DA892}" type="parTrans" cxnId="{2FC7DA4E-23D8-4DC4-B686-59EA4922DBC1}">
      <dgm:prSet/>
      <dgm:spPr/>
      <dgm:t>
        <a:bodyPr/>
        <a:lstStyle/>
        <a:p>
          <a:pPr rtl="1"/>
          <a:endParaRPr lang="ar-SA"/>
        </a:p>
      </dgm:t>
    </dgm:pt>
    <dgm:pt modelId="{D90CBF7E-0DDB-4E56-96B3-1FAFDC7C38F0}" type="sibTrans" cxnId="{2FC7DA4E-23D8-4DC4-B686-59EA4922DBC1}">
      <dgm:prSet/>
      <dgm:spPr/>
      <dgm:t>
        <a:bodyPr/>
        <a:lstStyle/>
        <a:p>
          <a:pPr rtl="1"/>
          <a:endParaRPr lang="ar-SA"/>
        </a:p>
      </dgm:t>
    </dgm:pt>
    <dgm:pt modelId="{99F84D11-77AD-460B-BF43-DA08DE817DB2}">
      <dgm:prSet phldrT="[نص]"/>
      <dgm:spPr/>
      <dgm:t>
        <a:bodyPr/>
        <a:lstStyle/>
        <a:p>
          <a:pPr rtl="1"/>
          <a:r>
            <a:rPr lang="ar-SA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في البحر</a:t>
          </a:r>
          <a:endParaRPr lang="ar-SA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75E4F49-68F4-4115-9F68-08F7FBE17F4C}" type="parTrans" cxnId="{72259CAE-6A52-4535-AC46-19913478A079}">
      <dgm:prSet/>
      <dgm:spPr/>
      <dgm:t>
        <a:bodyPr/>
        <a:lstStyle/>
        <a:p>
          <a:pPr rtl="1"/>
          <a:endParaRPr lang="ar-SA"/>
        </a:p>
      </dgm:t>
    </dgm:pt>
    <dgm:pt modelId="{C22137E0-4790-4D1C-ACCE-2F6F60F9AC52}" type="sibTrans" cxnId="{72259CAE-6A52-4535-AC46-19913478A079}">
      <dgm:prSet/>
      <dgm:spPr/>
      <dgm:t>
        <a:bodyPr/>
        <a:lstStyle/>
        <a:p>
          <a:pPr rtl="1"/>
          <a:endParaRPr lang="ar-SA"/>
        </a:p>
      </dgm:t>
    </dgm:pt>
    <dgm:pt modelId="{CE6EE6AF-8FF9-4065-B9C5-7F11B4F578F9}">
      <dgm:prSet phldrT="[نص]"/>
      <dgm:spPr/>
      <dgm:t>
        <a:bodyPr/>
        <a:lstStyle/>
        <a:p>
          <a:pPr rtl="1"/>
          <a:r>
            <a:rPr lang="ar-SA" b="1" dirty="0" smtClean="0">
              <a:latin typeface="Arial" panose="020B0604020202020204" pitchFamily="34" charset="0"/>
              <a:cs typeface="Arial" panose="020B0604020202020204" pitchFamily="34" charset="0"/>
            </a:rPr>
            <a:t>نقل البترول الخام بالناقلات العملاقة، الجولات البحرية في السفن العملاقة، الصيد الجائر للأسماك و....</a:t>
          </a:r>
          <a:endParaRPr lang="ar-SA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C4BD703-F359-40DA-AE64-C18CC5040166}" type="parTrans" cxnId="{31347E5E-84E5-407D-A1C1-2A16AEE956C2}">
      <dgm:prSet/>
      <dgm:spPr/>
      <dgm:t>
        <a:bodyPr/>
        <a:lstStyle/>
        <a:p>
          <a:pPr rtl="1"/>
          <a:endParaRPr lang="ar-SA"/>
        </a:p>
      </dgm:t>
    </dgm:pt>
    <dgm:pt modelId="{58DB3F9E-3662-4B0D-BAAB-C55AC042D389}" type="sibTrans" cxnId="{31347E5E-84E5-407D-A1C1-2A16AEE956C2}">
      <dgm:prSet/>
      <dgm:spPr/>
      <dgm:t>
        <a:bodyPr/>
        <a:lstStyle/>
        <a:p>
          <a:pPr rtl="1"/>
          <a:endParaRPr lang="ar-SA"/>
        </a:p>
      </dgm:t>
    </dgm:pt>
    <dgm:pt modelId="{5B3A0D43-6E20-4116-84C4-AC4C69E32B81}">
      <dgm:prSet phldrT="[نص]" phldr="1"/>
      <dgm:spPr/>
      <dgm:t>
        <a:bodyPr/>
        <a:lstStyle/>
        <a:p>
          <a:pPr rtl="1"/>
          <a:endParaRPr lang="ar-SA" dirty="0"/>
        </a:p>
      </dgm:t>
    </dgm:pt>
    <dgm:pt modelId="{D3D5AB7E-6CA8-4BC5-984A-875C05671A87}" type="parTrans" cxnId="{1038FB8F-1811-46E9-AB4E-E0C73E7392B5}">
      <dgm:prSet/>
      <dgm:spPr/>
      <dgm:t>
        <a:bodyPr/>
        <a:lstStyle/>
        <a:p>
          <a:pPr rtl="1"/>
          <a:endParaRPr lang="ar-SA"/>
        </a:p>
      </dgm:t>
    </dgm:pt>
    <dgm:pt modelId="{739DAE05-836C-47D2-8CA7-9D38078476B3}" type="sibTrans" cxnId="{1038FB8F-1811-46E9-AB4E-E0C73E7392B5}">
      <dgm:prSet/>
      <dgm:spPr/>
      <dgm:t>
        <a:bodyPr/>
        <a:lstStyle/>
        <a:p>
          <a:pPr rtl="1"/>
          <a:endParaRPr lang="ar-SA"/>
        </a:p>
      </dgm:t>
    </dgm:pt>
    <dgm:pt modelId="{932285E2-40AB-4FE2-AE68-8076086CA1AC}">
      <dgm:prSet phldrT="[نص]"/>
      <dgm:spPr/>
      <dgm:t>
        <a:bodyPr/>
        <a:lstStyle/>
        <a:p>
          <a:pPr rtl="1"/>
          <a:r>
            <a:rPr lang="ar-S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في الهواء</a:t>
          </a:r>
          <a:endParaRPr lang="ar-S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37814BD-B964-4834-8D8E-32D8BB9E91D9}" type="parTrans" cxnId="{26037F31-A0F3-4C1B-92D6-8B46EC8BC30A}">
      <dgm:prSet/>
      <dgm:spPr/>
      <dgm:t>
        <a:bodyPr/>
        <a:lstStyle/>
        <a:p>
          <a:pPr rtl="1"/>
          <a:endParaRPr lang="ar-SA"/>
        </a:p>
      </dgm:t>
    </dgm:pt>
    <dgm:pt modelId="{D2E5D81E-459B-4ABE-8469-8803C54FA7B1}" type="sibTrans" cxnId="{26037F31-A0F3-4C1B-92D6-8B46EC8BC30A}">
      <dgm:prSet/>
      <dgm:spPr/>
      <dgm:t>
        <a:bodyPr/>
        <a:lstStyle/>
        <a:p>
          <a:pPr rtl="1"/>
          <a:endParaRPr lang="ar-SA"/>
        </a:p>
      </dgm:t>
    </dgm:pt>
    <dgm:pt modelId="{5B74F966-1672-4D11-88C3-14BAF036F272}">
      <dgm:prSet phldrT="[نص]" custT="1"/>
      <dgm:spPr/>
      <dgm:t>
        <a:bodyPr/>
        <a:lstStyle/>
        <a:p>
          <a:pPr rtl="1"/>
          <a:r>
            <a:rPr lang="ar-SA" sz="2000" b="1" dirty="0" smtClean="0">
              <a:latin typeface="Arial" panose="020B0604020202020204" pitchFamily="34" charset="0"/>
              <a:cs typeface="Arial" panose="020B0604020202020204" pitchFamily="34" charset="0"/>
            </a:rPr>
            <a:t>النقل الجوي في الأغراض المدنية.</a:t>
          </a:r>
          <a:endParaRPr lang="ar-SA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271A4F9-2052-4F9D-9F64-2E6FF386CE6C}" type="parTrans" cxnId="{3715343B-A48C-4BA2-95E6-3C6BD5153659}">
      <dgm:prSet/>
      <dgm:spPr/>
      <dgm:t>
        <a:bodyPr/>
        <a:lstStyle/>
        <a:p>
          <a:pPr rtl="1"/>
          <a:endParaRPr lang="ar-SA"/>
        </a:p>
      </dgm:t>
    </dgm:pt>
    <dgm:pt modelId="{856E6FC4-6C23-4FC7-B74F-0370ACD32406}" type="sibTrans" cxnId="{3715343B-A48C-4BA2-95E6-3C6BD5153659}">
      <dgm:prSet/>
      <dgm:spPr/>
      <dgm:t>
        <a:bodyPr/>
        <a:lstStyle/>
        <a:p>
          <a:pPr rtl="1"/>
          <a:endParaRPr lang="ar-SA"/>
        </a:p>
      </dgm:t>
    </dgm:pt>
    <dgm:pt modelId="{50D7B674-D379-4F05-B188-60DFF626DCC6}">
      <dgm:prSet phldrT="[نص]" custT="1"/>
      <dgm:spPr/>
      <dgm:t>
        <a:bodyPr/>
        <a:lstStyle/>
        <a:p>
          <a:pPr rtl="1"/>
          <a:r>
            <a:rPr lang="ar-SA" sz="2000" b="1" dirty="0" smtClean="0">
              <a:latin typeface="Arial" panose="020B0604020202020204" pitchFamily="34" charset="0"/>
              <a:cs typeface="Arial" panose="020B0604020202020204" pitchFamily="34" charset="0"/>
            </a:rPr>
            <a:t>النقل الجوي العسكري.</a:t>
          </a:r>
          <a:endParaRPr lang="ar-SA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69612A0-2D38-4D90-AF75-A25C87B930A9}" type="parTrans" cxnId="{885DD074-AADF-479D-BFFF-508E3F656DF2}">
      <dgm:prSet/>
      <dgm:spPr/>
      <dgm:t>
        <a:bodyPr/>
        <a:lstStyle/>
        <a:p>
          <a:pPr rtl="1"/>
          <a:endParaRPr lang="ar-SA"/>
        </a:p>
      </dgm:t>
    </dgm:pt>
    <dgm:pt modelId="{25F8B186-ACA5-4243-B5C3-94958FA51319}" type="sibTrans" cxnId="{885DD074-AADF-479D-BFFF-508E3F656DF2}">
      <dgm:prSet/>
      <dgm:spPr/>
      <dgm:t>
        <a:bodyPr/>
        <a:lstStyle/>
        <a:p>
          <a:pPr rtl="1"/>
          <a:endParaRPr lang="ar-SA"/>
        </a:p>
      </dgm:t>
    </dgm:pt>
    <dgm:pt modelId="{C396C4CB-7350-4730-B40C-53B918AB0608}">
      <dgm:prSet phldrT="[نص]" custT="1"/>
      <dgm:spPr/>
      <dgm:t>
        <a:bodyPr/>
        <a:lstStyle/>
        <a:p>
          <a:pPr rtl="1"/>
          <a:r>
            <a:rPr lang="ar-SA" sz="2000" b="1" dirty="0" smtClean="0">
              <a:latin typeface="Arial" panose="020B0604020202020204" pitchFamily="34" charset="0"/>
              <a:cs typeface="Arial" panose="020B0604020202020204" pitchFamily="34" charset="0"/>
            </a:rPr>
            <a:t>الاستعراضات الجوية لأغراض مدنية وعسكرية.</a:t>
          </a:r>
          <a:endParaRPr lang="ar-SA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D349F5D-94FF-4AB8-AEAA-E398B8AE0D49}" type="parTrans" cxnId="{271F6164-1B44-4BFD-A4E5-F6434218554F}">
      <dgm:prSet/>
      <dgm:spPr/>
      <dgm:t>
        <a:bodyPr/>
        <a:lstStyle/>
        <a:p>
          <a:pPr rtl="1"/>
          <a:endParaRPr lang="ar-SA"/>
        </a:p>
      </dgm:t>
    </dgm:pt>
    <dgm:pt modelId="{EBBB2579-CF2D-48DE-8202-DDBB2664A22B}" type="sibTrans" cxnId="{271F6164-1B44-4BFD-A4E5-F6434218554F}">
      <dgm:prSet/>
      <dgm:spPr/>
      <dgm:t>
        <a:bodyPr/>
        <a:lstStyle/>
        <a:p>
          <a:pPr rtl="1"/>
          <a:endParaRPr lang="ar-SA"/>
        </a:p>
      </dgm:t>
    </dgm:pt>
    <dgm:pt modelId="{100479D0-0DCC-4909-B0F0-99917B6AA3D9}">
      <dgm:prSet phldrT="[نص]"/>
      <dgm:spPr/>
      <dgm:t>
        <a:bodyPr/>
        <a:lstStyle/>
        <a:p>
          <a:pPr rtl="1"/>
          <a:r>
            <a:rPr lang="ar-SA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بناء الطرق، بناء المدن، قطع الغابات، الرعي والصيد البري الجائر، توليد الطاقة الكهربائية بالوقود الأحفوري أو اليورانيوم.</a:t>
          </a:r>
          <a:endParaRPr lang="ar-SA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D20B683-CB78-4A41-B4E9-6D23F82870BD}" type="parTrans" cxnId="{0A7DC05C-C16D-460E-83E3-6D8629E60154}">
      <dgm:prSet/>
      <dgm:spPr/>
    </dgm:pt>
    <dgm:pt modelId="{9CAFDCFC-EA87-4108-9BF5-1557DE68FA78}" type="sibTrans" cxnId="{0A7DC05C-C16D-460E-83E3-6D8629E60154}">
      <dgm:prSet/>
      <dgm:spPr/>
    </dgm:pt>
    <dgm:pt modelId="{5C605621-0331-4F08-B98E-E196533FA07E}" type="pres">
      <dgm:prSet presAssocID="{3D42DBA1-A33C-4B06-94C4-6B24A6DA63B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792B218D-3817-4A33-80DD-341D2B0373EB}" type="pres">
      <dgm:prSet presAssocID="{37DC8E42-3EC6-4F84-ABDA-76FF08A100EB}" presName="composite" presStyleCnt="0"/>
      <dgm:spPr/>
    </dgm:pt>
    <dgm:pt modelId="{C952CF4F-2A89-4A1E-958C-46844DF0D634}" type="pres">
      <dgm:prSet presAssocID="{37DC8E42-3EC6-4F84-ABDA-76FF08A100EB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0EAECF9-53BE-4BCC-A893-EA45C3C2635B}" type="pres">
      <dgm:prSet presAssocID="{37DC8E42-3EC6-4F84-ABDA-76FF08A100EB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608538B-545F-4D41-93BA-DCE676E5A7A1}" type="pres">
      <dgm:prSet presAssocID="{EA3C847B-5C61-4F97-8E2C-6FA3DE4F4719}" presName="sp" presStyleCnt="0"/>
      <dgm:spPr/>
    </dgm:pt>
    <dgm:pt modelId="{B1667FC1-626D-4F95-9F2D-6EEDE80EB5C7}" type="pres">
      <dgm:prSet presAssocID="{99F84D11-77AD-460B-BF43-DA08DE817DB2}" presName="composite" presStyleCnt="0"/>
      <dgm:spPr/>
    </dgm:pt>
    <dgm:pt modelId="{5825ED23-E6EC-4EFB-A26C-50BF2710852F}" type="pres">
      <dgm:prSet presAssocID="{99F84D11-77AD-460B-BF43-DA08DE817DB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FB3E231-5713-41D8-B3B1-B2E97C48BED1}" type="pres">
      <dgm:prSet presAssocID="{99F84D11-77AD-460B-BF43-DA08DE817DB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84CD1F9-B008-46DA-921B-A77F62D6CD04}" type="pres">
      <dgm:prSet presAssocID="{C22137E0-4790-4D1C-ACCE-2F6F60F9AC52}" presName="sp" presStyleCnt="0"/>
      <dgm:spPr/>
    </dgm:pt>
    <dgm:pt modelId="{35495816-E50D-4736-B53F-8ECCEDA8B3FB}" type="pres">
      <dgm:prSet presAssocID="{932285E2-40AB-4FE2-AE68-8076086CA1AC}" presName="composite" presStyleCnt="0"/>
      <dgm:spPr/>
    </dgm:pt>
    <dgm:pt modelId="{3CA8CE19-8AD9-42AE-9EE5-C2E7456FFFA9}" type="pres">
      <dgm:prSet presAssocID="{932285E2-40AB-4FE2-AE68-8076086CA1AC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9CFB37C-4F6F-4B3A-9E4E-6EFE92C0D4E5}" type="pres">
      <dgm:prSet presAssocID="{932285E2-40AB-4FE2-AE68-8076086CA1AC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72259CAE-6A52-4535-AC46-19913478A079}" srcId="{3D42DBA1-A33C-4B06-94C4-6B24A6DA63B7}" destId="{99F84D11-77AD-460B-BF43-DA08DE817DB2}" srcOrd="1" destOrd="0" parTransId="{A75E4F49-68F4-4115-9F68-08F7FBE17F4C}" sibTransId="{C22137E0-4790-4D1C-ACCE-2F6F60F9AC52}"/>
    <dgm:cxn modelId="{31347E5E-84E5-407D-A1C1-2A16AEE956C2}" srcId="{99F84D11-77AD-460B-BF43-DA08DE817DB2}" destId="{CE6EE6AF-8FF9-4065-B9C5-7F11B4F578F9}" srcOrd="0" destOrd="0" parTransId="{FC4BD703-F359-40DA-AE64-C18CC5040166}" sibTransId="{58DB3F9E-3662-4B0D-BAAB-C55AC042D389}"/>
    <dgm:cxn modelId="{1BC8D0B2-79F4-4056-81B8-4EF58DB3C02F}" type="presOf" srcId="{C396C4CB-7350-4730-B40C-53B918AB0608}" destId="{39CFB37C-4F6F-4B3A-9E4E-6EFE92C0D4E5}" srcOrd="0" destOrd="2" presId="urn:microsoft.com/office/officeart/2005/8/layout/chevron2"/>
    <dgm:cxn modelId="{45854A5A-CBDF-4E96-BF52-872D3B9A95AC}" type="presOf" srcId="{100479D0-0DCC-4909-B0F0-99917B6AA3D9}" destId="{F0EAECF9-53BE-4BCC-A893-EA45C3C2635B}" srcOrd="0" destOrd="2" presId="urn:microsoft.com/office/officeart/2005/8/layout/chevron2"/>
    <dgm:cxn modelId="{4E78E509-EE5C-405C-9F22-D2A3D3A43FA7}" type="presOf" srcId="{37DC8E42-3EC6-4F84-ABDA-76FF08A100EB}" destId="{C952CF4F-2A89-4A1E-958C-46844DF0D634}" srcOrd="0" destOrd="0" presId="urn:microsoft.com/office/officeart/2005/8/layout/chevron2"/>
    <dgm:cxn modelId="{37809BD1-4052-4CEA-956B-EEE8ED3F8F5C}" srcId="{3D42DBA1-A33C-4B06-94C4-6B24A6DA63B7}" destId="{37DC8E42-3EC6-4F84-ABDA-76FF08A100EB}" srcOrd="0" destOrd="0" parTransId="{1C903055-8696-4692-AF6D-927C8DEB6A51}" sibTransId="{EA3C847B-5C61-4F97-8E2C-6FA3DE4F4719}"/>
    <dgm:cxn modelId="{885DD074-AADF-479D-BFFF-508E3F656DF2}" srcId="{932285E2-40AB-4FE2-AE68-8076086CA1AC}" destId="{50D7B674-D379-4F05-B188-60DFF626DCC6}" srcOrd="1" destOrd="0" parTransId="{769612A0-2D38-4D90-AF75-A25C87B930A9}" sibTransId="{25F8B186-ACA5-4243-B5C3-94958FA51319}"/>
    <dgm:cxn modelId="{A9046180-169D-4DE0-89BF-435F4F5D9947}" type="presOf" srcId="{3D42DBA1-A33C-4B06-94C4-6B24A6DA63B7}" destId="{5C605621-0331-4F08-B98E-E196533FA07E}" srcOrd="0" destOrd="0" presId="urn:microsoft.com/office/officeart/2005/8/layout/chevron2"/>
    <dgm:cxn modelId="{56A02E9D-AD2D-48C8-9119-26AE7785718F}" type="presOf" srcId="{5B74F966-1672-4D11-88C3-14BAF036F272}" destId="{39CFB37C-4F6F-4B3A-9E4E-6EFE92C0D4E5}" srcOrd="0" destOrd="0" presId="urn:microsoft.com/office/officeart/2005/8/layout/chevron2"/>
    <dgm:cxn modelId="{2FC7DA4E-23D8-4DC4-B686-59EA4922DBC1}" srcId="{37DC8E42-3EC6-4F84-ABDA-76FF08A100EB}" destId="{82400F5B-390F-4387-8921-0D8BD28F2930}" srcOrd="1" destOrd="0" parTransId="{6BBB2379-6FA3-42C5-B651-D300B06DA892}" sibTransId="{D90CBF7E-0DDB-4E56-96B3-1FAFDC7C38F0}"/>
    <dgm:cxn modelId="{98A70B1E-DBDD-40FC-B21D-E337AA72BEDD}" srcId="{37DC8E42-3EC6-4F84-ABDA-76FF08A100EB}" destId="{FDCA55B5-46AA-4575-B177-E77AABC931D7}" srcOrd="0" destOrd="0" parTransId="{530C3017-2003-4A1D-A436-2A7AE931995A}" sibTransId="{FF99537B-6A90-467E-8121-9A21645C9DC9}"/>
    <dgm:cxn modelId="{26037F31-A0F3-4C1B-92D6-8B46EC8BC30A}" srcId="{3D42DBA1-A33C-4B06-94C4-6B24A6DA63B7}" destId="{932285E2-40AB-4FE2-AE68-8076086CA1AC}" srcOrd="2" destOrd="0" parTransId="{A37814BD-B964-4834-8D8E-32D8BB9E91D9}" sibTransId="{D2E5D81E-459B-4ABE-8469-8803C54FA7B1}"/>
    <dgm:cxn modelId="{271F6164-1B44-4BFD-A4E5-F6434218554F}" srcId="{932285E2-40AB-4FE2-AE68-8076086CA1AC}" destId="{C396C4CB-7350-4730-B40C-53B918AB0608}" srcOrd="2" destOrd="0" parTransId="{BD349F5D-94FF-4AB8-AEAA-E398B8AE0D49}" sibTransId="{EBBB2579-CF2D-48DE-8202-DDBB2664A22B}"/>
    <dgm:cxn modelId="{AEB124D9-DE76-4A54-9099-CFCEAC2E0D7B}" type="presOf" srcId="{82400F5B-390F-4387-8921-0D8BD28F2930}" destId="{F0EAECF9-53BE-4BCC-A893-EA45C3C2635B}" srcOrd="0" destOrd="1" presId="urn:microsoft.com/office/officeart/2005/8/layout/chevron2"/>
    <dgm:cxn modelId="{7B11A2E7-5F06-4CFF-9402-FB4FA463383E}" type="presOf" srcId="{932285E2-40AB-4FE2-AE68-8076086CA1AC}" destId="{3CA8CE19-8AD9-42AE-9EE5-C2E7456FFFA9}" srcOrd="0" destOrd="0" presId="urn:microsoft.com/office/officeart/2005/8/layout/chevron2"/>
    <dgm:cxn modelId="{A91C3F0E-CBB1-4CFC-B650-770821034B2A}" type="presOf" srcId="{50D7B674-D379-4F05-B188-60DFF626DCC6}" destId="{39CFB37C-4F6F-4B3A-9E4E-6EFE92C0D4E5}" srcOrd="0" destOrd="1" presId="urn:microsoft.com/office/officeart/2005/8/layout/chevron2"/>
    <dgm:cxn modelId="{CEC0D4A7-1D50-4A71-834D-C2E7710ABC20}" type="presOf" srcId="{CE6EE6AF-8FF9-4065-B9C5-7F11B4F578F9}" destId="{6FB3E231-5713-41D8-B3B1-B2E97C48BED1}" srcOrd="0" destOrd="0" presId="urn:microsoft.com/office/officeart/2005/8/layout/chevron2"/>
    <dgm:cxn modelId="{3715343B-A48C-4BA2-95E6-3C6BD5153659}" srcId="{932285E2-40AB-4FE2-AE68-8076086CA1AC}" destId="{5B74F966-1672-4D11-88C3-14BAF036F272}" srcOrd="0" destOrd="0" parTransId="{0271A4F9-2052-4F9D-9F64-2E6FF386CE6C}" sibTransId="{856E6FC4-6C23-4FC7-B74F-0370ACD32406}"/>
    <dgm:cxn modelId="{7D74E4F7-805C-479C-BA49-4E87A2E5B82E}" type="presOf" srcId="{FDCA55B5-46AA-4575-B177-E77AABC931D7}" destId="{F0EAECF9-53BE-4BCC-A893-EA45C3C2635B}" srcOrd="0" destOrd="0" presId="urn:microsoft.com/office/officeart/2005/8/layout/chevron2"/>
    <dgm:cxn modelId="{4FA82498-56C1-4CC9-9A2A-3B9515361583}" type="presOf" srcId="{5B3A0D43-6E20-4116-84C4-AC4C69E32B81}" destId="{6FB3E231-5713-41D8-B3B1-B2E97C48BED1}" srcOrd="0" destOrd="1" presId="urn:microsoft.com/office/officeart/2005/8/layout/chevron2"/>
    <dgm:cxn modelId="{1038FB8F-1811-46E9-AB4E-E0C73E7392B5}" srcId="{99F84D11-77AD-460B-BF43-DA08DE817DB2}" destId="{5B3A0D43-6E20-4116-84C4-AC4C69E32B81}" srcOrd="1" destOrd="0" parTransId="{D3D5AB7E-6CA8-4BC5-984A-875C05671A87}" sibTransId="{739DAE05-836C-47D2-8CA7-9D38078476B3}"/>
    <dgm:cxn modelId="{A4856F61-A2A2-446F-9810-A647042A9A37}" type="presOf" srcId="{99F84D11-77AD-460B-BF43-DA08DE817DB2}" destId="{5825ED23-E6EC-4EFB-A26C-50BF2710852F}" srcOrd="0" destOrd="0" presId="urn:microsoft.com/office/officeart/2005/8/layout/chevron2"/>
    <dgm:cxn modelId="{0A7DC05C-C16D-460E-83E3-6D8629E60154}" srcId="{37DC8E42-3EC6-4F84-ABDA-76FF08A100EB}" destId="{100479D0-0DCC-4909-B0F0-99917B6AA3D9}" srcOrd="2" destOrd="0" parTransId="{FD20B683-CB78-4A41-B4E9-6D23F82870BD}" sibTransId="{9CAFDCFC-EA87-4108-9BF5-1557DE68FA78}"/>
    <dgm:cxn modelId="{109BAF46-CAA8-4C78-9271-98BF7ADB79BF}" type="presParOf" srcId="{5C605621-0331-4F08-B98E-E196533FA07E}" destId="{792B218D-3817-4A33-80DD-341D2B0373EB}" srcOrd="0" destOrd="0" presId="urn:microsoft.com/office/officeart/2005/8/layout/chevron2"/>
    <dgm:cxn modelId="{2B0B20D2-24B0-41A2-B734-2DD423435EBE}" type="presParOf" srcId="{792B218D-3817-4A33-80DD-341D2B0373EB}" destId="{C952CF4F-2A89-4A1E-958C-46844DF0D634}" srcOrd="0" destOrd="0" presId="urn:microsoft.com/office/officeart/2005/8/layout/chevron2"/>
    <dgm:cxn modelId="{6BAE64BB-9DCD-4A8A-85BB-DD02B7DD8F2E}" type="presParOf" srcId="{792B218D-3817-4A33-80DD-341D2B0373EB}" destId="{F0EAECF9-53BE-4BCC-A893-EA45C3C2635B}" srcOrd="1" destOrd="0" presId="urn:microsoft.com/office/officeart/2005/8/layout/chevron2"/>
    <dgm:cxn modelId="{3F11DB3C-0DFE-47F5-8E83-9E3B4D011C46}" type="presParOf" srcId="{5C605621-0331-4F08-B98E-E196533FA07E}" destId="{9608538B-545F-4D41-93BA-DCE676E5A7A1}" srcOrd="1" destOrd="0" presId="urn:microsoft.com/office/officeart/2005/8/layout/chevron2"/>
    <dgm:cxn modelId="{D3CF60BD-A235-403C-8AB8-D3DCEE46FC39}" type="presParOf" srcId="{5C605621-0331-4F08-B98E-E196533FA07E}" destId="{B1667FC1-626D-4F95-9F2D-6EEDE80EB5C7}" srcOrd="2" destOrd="0" presId="urn:microsoft.com/office/officeart/2005/8/layout/chevron2"/>
    <dgm:cxn modelId="{C7FD0C85-FB9A-47E6-913A-51CD7729F2F3}" type="presParOf" srcId="{B1667FC1-626D-4F95-9F2D-6EEDE80EB5C7}" destId="{5825ED23-E6EC-4EFB-A26C-50BF2710852F}" srcOrd="0" destOrd="0" presId="urn:microsoft.com/office/officeart/2005/8/layout/chevron2"/>
    <dgm:cxn modelId="{DB575F12-4535-4568-B2B4-BC24D98D7424}" type="presParOf" srcId="{B1667FC1-626D-4F95-9F2D-6EEDE80EB5C7}" destId="{6FB3E231-5713-41D8-B3B1-B2E97C48BED1}" srcOrd="1" destOrd="0" presId="urn:microsoft.com/office/officeart/2005/8/layout/chevron2"/>
    <dgm:cxn modelId="{E77A1D27-40C4-425C-ADA7-A9DF4DC48A32}" type="presParOf" srcId="{5C605621-0331-4F08-B98E-E196533FA07E}" destId="{384CD1F9-B008-46DA-921B-A77F62D6CD04}" srcOrd="3" destOrd="0" presId="urn:microsoft.com/office/officeart/2005/8/layout/chevron2"/>
    <dgm:cxn modelId="{E1CEA0D1-A0B5-4F35-AD9D-D15A5DAFD7AA}" type="presParOf" srcId="{5C605621-0331-4F08-B98E-E196533FA07E}" destId="{35495816-E50D-4736-B53F-8ECCEDA8B3FB}" srcOrd="4" destOrd="0" presId="urn:microsoft.com/office/officeart/2005/8/layout/chevron2"/>
    <dgm:cxn modelId="{8816D7A5-0EC4-4F4E-8A6C-FBFFDC41C262}" type="presParOf" srcId="{35495816-E50D-4736-B53F-8ECCEDA8B3FB}" destId="{3CA8CE19-8AD9-42AE-9EE5-C2E7456FFFA9}" srcOrd="0" destOrd="0" presId="urn:microsoft.com/office/officeart/2005/8/layout/chevron2"/>
    <dgm:cxn modelId="{446CCE7C-A86E-4B17-8D30-2603C99116AD}" type="presParOf" srcId="{35495816-E50D-4736-B53F-8ECCEDA8B3FB}" destId="{39CFB37C-4F6F-4B3A-9E4E-6EFE92C0D4E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F90C2D5-5A07-4760-9639-956E5C190924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rtl="1"/>
          <a:endParaRPr lang="ar-SA"/>
        </a:p>
      </dgm:t>
    </dgm:pt>
    <dgm:pt modelId="{34A4241A-D010-4126-909C-DDCD2BDC132C}">
      <dgm:prSet phldrT="[نص]" custT="1"/>
      <dgm:spPr/>
      <dgm:t>
        <a:bodyPr/>
        <a:lstStyle/>
        <a:p>
          <a:pPr rtl="1"/>
          <a:r>
            <a:rPr lang="ar-SA" sz="3600" b="1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منافع اقتصادي</a:t>
          </a:r>
          <a:endParaRPr lang="ar-SA" sz="3600" b="1" dirty="0">
            <a:solidFill>
              <a:schemeClr val="bg1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892AC6C3-51B3-4957-9D0C-76D4E70AE65B}" type="parTrans" cxnId="{8E13433D-346B-4BC5-9392-640378AB5462}">
      <dgm:prSet/>
      <dgm:spPr/>
      <dgm:t>
        <a:bodyPr/>
        <a:lstStyle/>
        <a:p>
          <a:pPr rtl="1"/>
          <a:endParaRPr lang="ar-SA"/>
        </a:p>
      </dgm:t>
    </dgm:pt>
    <dgm:pt modelId="{2F84F1BD-22A9-438B-BCB6-50ADFEB0C990}" type="sibTrans" cxnId="{8E13433D-346B-4BC5-9392-640378AB5462}">
      <dgm:prSet/>
      <dgm:spPr/>
      <dgm:t>
        <a:bodyPr/>
        <a:lstStyle/>
        <a:p>
          <a:pPr rtl="1"/>
          <a:endParaRPr lang="ar-SA"/>
        </a:p>
      </dgm:t>
    </dgm:pt>
    <dgm:pt modelId="{73024453-1A06-4D98-9A1E-D88ECF716717}">
      <dgm:prSet phldrT="[نص]" custT="1"/>
      <dgm:spPr/>
      <dgm:t>
        <a:bodyPr/>
        <a:lstStyle/>
        <a:p>
          <a:pPr rtl="1"/>
          <a:r>
            <a:rPr lang="ar-SA" sz="2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تشكل الإيرادات المالية لكل نشاط بشري مصدر دعم مستقل لإجمالي الناتج المحلي للدولة.</a:t>
          </a:r>
          <a:endParaRPr lang="ar-SA" sz="2000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1D9FBA7-FDFD-4217-869A-0CA3045C363F}" type="parTrans" cxnId="{71C09323-54A7-4EDF-B4FD-DF1840A57383}">
      <dgm:prSet/>
      <dgm:spPr/>
      <dgm:t>
        <a:bodyPr/>
        <a:lstStyle/>
        <a:p>
          <a:pPr rtl="1"/>
          <a:endParaRPr lang="ar-SA"/>
        </a:p>
      </dgm:t>
    </dgm:pt>
    <dgm:pt modelId="{D0B4C72D-53CC-4CC8-BBD7-2C6ABBE9B443}" type="sibTrans" cxnId="{71C09323-54A7-4EDF-B4FD-DF1840A57383}">
      <dgm:prSet/>
      <dgm:spPr/>
      <dgm:t>
        <a:bodyPr/>
        <a:lstStyle/>
        <a:p>
          <a:pPr rtl="1"/>
          <a:endParaRPr lang="ar-SA"/>
        </a:p>
      </dgm:t>
    </dgm:pt>
    <dgm:pt modelId="{701AAD8A-0585-44E8-A606-F9679DCB8F6F}">
      <dgm:prSet phldrT="[نص]" custT="1"/>
      <dgm:spPr/>
      <dgm:t>
        <a:bodyPr/>
        <a:lstStyle/>
        <a:p>
          <a:pPr algn="r" rtl="1"/>
          <a:r>
            <a:rPr lang="ar-SA" sz="2000" b="1" dirty="0" smtClean="0">
              <a:latin typeface="Arial" panose="020B0604020202020204" pitchFamily="34" charset="0"/>
              <a:cs typeface="Arial" panose="020B0604020202020204" pitchFamily="34" charset="0"/>
            </a:rPr>
            <a:t>1.توفير فرص عمل للأفراد وحماية لهم من البطالة.</a:t>
          </a:r>
        </a:p>
        <a:p>
          <a:pPr algn="ctr" rtl="1"/>
          <a:r>
            <a:rPr lang="ar-SA" sz="2000" b="1" dirty="0" smtClean="0">
              <a:latin typeface="Arial" panose="020B0604020202020204" pitchFamily="34" charset="0"/>
              <a:cs typeface="Arial" panose="020B0604020202020204" pitchFamily="34" charset="0"/>
            </a:rPr>
            <a:t>2. تحسين المستويات المعيشية وتحقيق الرفاه الاجتماعي.</a:t>
          </a:r>
          <a:endParaRPr lang="ar-SA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9C5F122-5B1A-484F-B1C0-6E4ABE4CFCB7}" type="parTrans" cxnId="{54FD4C4F-668B-485A-AAD6-C550C3E37E48}">
      <dgm:prSet/>
      <dgm:spPr/>
      <dgm:t>
        <a:bodyPr/>
        <a:lstStyle/>
        <a:p>
          <a:pPr rtl="1"/>
          <a:endParaRPr lang="ar-SA"/>
        </a:p>
      </dgm:t>
    </dgm:pt>
    <dgm:pt modelId="{89935785-38B7-4E3B-B0BF-E6EAAB6EC289}" type="sibTrans" cxnId="{54FD4C4F-668B-485A-AAD6-C550C3E37E48}">
      <dgm:prSet/>
      <dgm:spPr/>
      <dgm:t>
        <a:bodyPr/>
        <a:lstStyle/>
        <a:p>
          <a:pPr rtl="1"/>
          <a:endParaRPr lang="ar-SA"/>
        </a:p>
      </dgm:t>
    </dgm:pt>
    <dgm:pt modelId="{81C8C272-9155-43DB-88B3-19C40559E926}">
      <dgm:prSet phldrT="[نص]" custT="1"/>
      <dgm:spPr/>
      <dgm:t>
        <a:bodyPr/>
        <a:lstStyle/>
        <a:p>
          <a:pPr algn="r" rtl="1"/>
          <a:r>
            <a:rPr lang="ar-SA" sz="2000" b="1" dirty="0" smtClean="0">
              <a:latin typeface="Arial" panose="020B0604020202020204" pitchFamily="34" charset="0"/>
              <a:cs typeface="Arial" panose="020B0604020202020204" pitchFamily="34" charset="0"/>
            </a:rPr>
            <a:t>1. توفير متطلبات عمل الأنشطة الأخرى من الموارد الطبيعية الخام والمصنعة وغيرها.</a:t>
          </a:r>
        </a:p>
        <a:p>
          <a:pPr algn="r" rtl="1"/>
          <a:r>
            <a:rPr lang="ar-SA" sz="2000" b="1" dirty="0" smtClean="0">
              <a:latin typeface="Arial" panose="020B0604020202020204" pitchFamily="34" charset="0"/>
              <a:cs typeface="Arial" panose="020B0604020202020204" pitchFamily="34" charset="0"/>
            </a:rPr>
            <a:t>2.</a:t>
          </a:r>
          <a:endParaRPr lang="ar-SA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CC416D5-7A2D-426D-8D48-83DBC9DE0764}" type="parTrans" cxnId="{7B8E68CB-19AC-46F0-9409-F239DDD383F6}">
      <dgm:prSet/>
      <dgm:spPr/>
      <dgm:t>
        <a:bodyPr/>
        <a:lstStyle/>
        <a:p>
          <a:pPr rtl="1"/>
          <a:endParaRPr lang="ar-SA"/>
        </a:p>
      </dgm:t>
    </dgm:pt>
    <dgm:pt modelId="{396472C9-C9CE-4CE8-B688-3C30BD1A12B9}" type="sibTrans" cxnId="{7B8E68CB-19AC-46F0-9409-F239DDD383F6}">
      <dgm:prSet/>
      <dgm:spPr/>
      <dgm:t>
        <a:bodyPr/>
        <a:lstStyle/>
        <a:p>
          <a:pPr rtl="1"/>
          <a:endParaRPr lang="ar-SA"/>
        </a:p>
      </dgm:t>
    </dgm:pt>
    <dgm:pt modelId="{CB5EE2D4-E882-4D5B-96A1-92759D0D8554}" type="pres">
      <dgm:prSet presAssocID="{2F90C2D5-5A07-4760-9639-956E5C190924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18295CA1-1A46-44DE-BFF2-42189119CE4C}" type="pres">
      <dgm:prSet presAssocID="{34A4241A-D010-4126-909C-DDCD2BDC132C}" presName="root1" presStyleCnt="0"/>
      <dgm:spPr/>
    </dgm:pt>
    <dgm:pt modelId="{7C18EB67-E1C6-4654-ACD7-30391A9DF523}" type="pres">
      <dgm:prSet presAssocID="{34A4241A-D010-4126-909C-DDCD2BDC132C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4FB1C1C-8F83-435A-96AC-F695F8F7225F}" type="pres">
      <dgm:prSet presAssocID="{34A4241A-D010-4126-909C-DDCD2BDC132C}" presName="level2hierChild" presStyleCnt="0"/>
      <dgm:spPr/>
    </dgm:pt>
    <dgm:pt modelId="{2B640D50-86A3-4A33-8A8E-74EAF09AFB9E}" type="pres">
      <dgm:prSet presAssocID="{B1D9FBA7-FDFD-4217-869A-0CA3045C363F}" presName="conn2-1" presStyleLbl="parChTrans1D2" presStyleIdx="0" presStyleCnt="3"/>
      <dgm:spPr/>
      <dgm:t>
        <a:bodyPr/>
        <a:lstStyle/>
        <a:p>
          <a:pPr rtl="1"/>
          <a:endParaRPr lang="ar-SA"/>
        </a:p>
      </dgm:t>
    </dgm:pt>
    <dgm:pt modelId="{8B187177-88C3-4D44-AFB9-1BFB4C585F12}" type="pres">
      <dgm:prSet presAssocID="{B1D9FBA7-FDFD-4217-869A-0CA3045C363F}" presName="connTx" presStyleLbl="parChTrans1D2" presStyleIdx="0" presStyleCnt="3"/>
      <dgm:spPr/>
      <dgm:t>
        <a:bodyPr/>
        <a:lstStyle/>
        <a:p>
          <a:pPr rtl="1"/>
          <a:endParaRPr lang="ar-SA"/>
        </a:p>
      </dgm:t>
    </dgm:pt>
    <dgm:pt modelId="{F80D49BB-21AE-4D22-9431-35450D4A56E1}" type="pres">
      <dgm:prSet presAssocID="{73024453-1A06-4D98-9A1E-D88ECF716717}" presName="root2" presStyleCnt="0"/>
      <dgm:spPr/>
    </dgm:pt>
    <dgm:pt modelId="{AF0C6FDE-164F-47BC-9A29-D2BA1E530704}" type="pres">
      <dgm:prSet presAssocID="{73024453-1A06-4D98-9A1E-D88ECF716717}" presName="LevelTwoTextNode" presStyleLbl="node2" presStyleIdx="0" presStyleCnt="3" custScaleX="204614" custScaleY="127118" custLinFactNeighborX="546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1B0A25C-0179-45C5-A282-07F78D15C66C}" type="pres">
      <dgm:prSet presAssocID="{73024453-1A06-4D98-9A1E-D88ECF716717}" presName="level3hierChild" presStyleCnt="0"/>
      <dgm:spPr/>
    </dgm:pt>
    <dgm:pt modelId="{07B0B5D3-CBD7-4D12-9C6F-7EC713479C65}" type="pres">
      <dgm:prSet presAssocID="{39C5F122-5B1A-484F-B1C0-6E4ABE4CFCB7}" presName="conn2-1" presStyleLbl="parChTrans1D2" presStyleIdx="1" presStyleCnt="3"/>
      <dgm:spPr/>
      <dgm:t>
        <a:bodyPr/>
        <a:lstStyle/>
        <a:p>
          <a:pPr rtl="1"/>
          <a:endParaRPr lang="ar-SA"/>
        </a:p>
      </dgm:t>
    </dgm:pt>
    <dgm:pt modelId="{AE6F0925-87A2-474E-ADB2-A77C45EF3C60}" type="pres">
      <dgm:prSet presAssocID="{39C5F122-5B1A-484F-B1C0-6E4ABE4CFCB7}" presName="connTx" presStyleLbl="parChTrans1D2" presStyleIdx="1" presStyleCnt="3"/>
      <dgm:spPr/>
      <dgm:t>
        <a:bodyPr/>
        <a:lstStyle/>
        <a:p>
          <a:pPr rtl="1"/>
          <a:endParaRPr lang="ar-SA"/>
        </a:p>
      </dgm:t>
    </dgm:pt>
    <dgm:pt modelId="{E6D6B861-9B27-421E-852B-ADE4C3A4D563}" type="pres">
      <dgm:prSet presAssocID="{701AAD8A-0585-44E8-A606-F9679DCB8F6F}" presName="root2" presStyleCnt="0"/>
      <dgm:spPr/>
    </dgm:pt>
    <dgm:pt modelId="{B0B8C0CB-1CCC-43BC-95A0-260FD2A73DCB}" type="pres">
      <dgm:prSet presAssocID="{701AAD8A-0585-44E8-A606-F9679DCB8F6F}" presName="LevelTwoTextNode" presStyleLbl="node2" presStyleIdx="1" presStyleCnt="3" custScaleX="211888" custScaleY="110258" custLinFactNeighborX="182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A7F2007-066E-4F62-B3DE-06CD3FC8BE25}" type="pres">
      <dgm:prSet presAssocID="{701AAD8A-0585-44E8-A606-F9679DCB8F6F}" presName="level3hierChild" presStyleCnt="0"/>
      <dgm:spPr/>
    </dgm:pt>
    <dgm:pt modelId="{E37AF301-2D23-4AC6-9791-25F2FC77D82B}" type="pres">
      <dgm:prSet presAssocID="{ACC416D5-7A2D-426D-8D48-83DBC9DE0764}" presName="conn2-1" presStyleLbl="parChTrans1D2" presStyleIdx="2" presStyleCnt="3"/>
      <dgm:spPr/>
      <dgm:t>
        <a:bodyPr/>
        <a:lstStyle/>
        <a:p>
          <a:pPr rtl="1"/>
          <a:endParaRPr lang="ar-SA"/>
        </a:p>
      </dgm:t>
    </dgm:pt>
    <dgm:pt modelId="{7CE1206B-403C-4EE3-8346-2AFFC9A63C09}" type="pres">
      <dgm:prSet presAssocID="{ACC416D5-7A2D-426D-8D48-83DBC9DE0764}" presName="connTx" presStyleLbl="parChTrans1D2" presStyleIdx="2" presStyleCnt="3"/>
      <dgm:spPr/>
      <dgm:t>
        <a:bodyPr/>
        <a:lstStyle/>
        <a:p>
          <a:pPr rtl="1"/>
          <a:endParaRPr lang="ar-SA"/>
        </a:p>
      </dgm:t>
    </dgm:pt>
    <dgm:pt modelId="{D373D15A-A805-4389-BC2A-881CAD56C27C}" type="pres">
      <dgm:prSet presAssocID="{81C8C272-9155-43DB-88B3-19C40559E926}" presName="root2" presStyleCnt="0"/>
      <dgm:spPr/>
    </dgm:pt>
    <dgm:pt modelId="{290FC349-74F3-4203-8356-AF43F7ACFF55}" type="pres">
      <dgm:prSet presAssocID="{81C8C272-9155-43DB-88B3-19C40559E926}" presName="LevelTwoTextNode" presStyleLbl="node2" presStyleIdx="2" presStyleCnt="3" custScaleX="209435" custScaleY="15311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FF86F44-E4A9-4D56-8B98-2A380A1F82C3}" type="pres">
      <dgm:prSet presAssocID="{81C8C272-9155-43DB-88B3-19C40559E926}" presName="level3hierChild" presStyleCnt="0"/>
      <dgm:spPr/>
    </dgm:pt>
  </dgm:ptLst>
  <dgm:cxnLst>
    <dgm:cxn modelId="{C66C7935-EE81-43DA-8DF4-6019779B824D}" type="presOf" srcId="{39C5F122-5B1A-484F-B1C0-6E4ABE4CFCB7}" destId="{AE6F0925-87A2-474E-ADB2-A77C45EF3C60}" srcOrd="1" destOrd="0" presId="urn:microsoft.com/office/officeart/2008/layout/HorizontalMultiLevelHierarchy"/>
    <dgm:cxn modelId="{744D99D4-8AEC-4C11-A791-90B61C8520B8}" type="presOf" srcId="{81C8C272-9155-43DB-88B3-19C40559E926}" destId="{290FC349-74F3-4203-8356-AF43F7ACFF55}" srcOrd="0" destOrd="0" presId="urn:microsoft.com/office/officeart/2008/layout/HorizontalMultiLevelHierarchy"/>
    <dgm:cxn modelId="{7B8E68CB-19AC-46F0-9409-F239DDD383F6}" srcId="{34A4241A-D010-4126-909C-DDCD2BDC132C}" destId="{81C8C272-9155-43DB-88B3-19C40559E926}" srcOrd="2" destOrd="0" parTransId="{ACC416D5-7A2D-426D-8D48-83DBC9DE0764}" sibTransId="{396472C9-C9CE-4CE8-B688-3C30BD1A12B9}"/>
    <dgm:cxn modelId="{FA2A8F0E-452F-47DC-AE5C-019878544004}" type="presOf" srcId="{73024453-1A06-4D98-9A1E-D88ECF716717}" destId="{AF0C6FDE-164F-47BC-9A29-D2BA1E530704}" srcOrd="0" destOrd="0" presId="urn:microsoft.com/office/officeart/2008/layout/HorizontalMultiLevelHierarchy"/>
    <dgm:cxn modelId="{8E13433D-346B-4BC5-9392-640378AB5462}" srcId="{2F90C2D5-5A07-4760-9639-956E5C190924}" destId="{34A4241A-D010-4126-909C-DDCD2BDC132C}" srcOrd="0" destOrd="0" parTransId="{892AC6C3-51B3-4957-9D0C-76D4E70AE65B}" sibTransId="{2F84F1BD-22A9-438B-BCB6-50ADFEB0C990}"/>
    <dgm:cxn modelId="{395773E3-EE9E-4097-BAAF-F6705469559E}" type="presOf" srcId="{39C5F122-5B1A-484F-B1C0-6E4ABE4CFCB7}" destId="{07B0B5D3-CBD7-4D12-9C6F-7EC713479C65}" srcOrd="0" destOrd="0" presId="urn:microsoft.com/office/officeart/2008/layout/HorizontalMultiLevelHierarchy"/>
    <dgm:cxn modelId="{84A38212-D925-4E0C-910F-B4798F136B43}" type="presOf" srcId="{ACC416D5-7A2D-426D-8D48-83DBC9DE0764}" destId="{E37AF301-2D23-4AC6-9791-25F2FC77D82B}" srcOrd="0" destOrd="0" presId="urn:microsoft.com/office/officeart/2008/layout/HorizontalMultiLevelHierarchy"/>
    <dgm:cxn modelId="{1ED92430-4C1F-4203-A37D-58D5326B1697}" type="presOf" srcId="{ACC416D5-7A2D-426D-8D48-83DBC9DE0764}" destId="{7CE1206B-403C-4EE3-8346-2AFFC9A63C09}" srcOrd="1" destOrd="0" presId="urn:microsoft.com/office/officeart/2008/layout/HorizontalMultiLevelHierarchy"/>
    <dgm:cxn modelId="{F7440DBB-C495-4932-BB5D-F44CBB8CE6EE}" type="presOf" srcId="{2F90C2D5-5A07-4760-9639-956E5C190924}" destId="{CB5EE2D4-E882-4D5B-96A1-92759D0D8554}" srcOrd="0" destOrd="0" presId="urn:microsoft.com/office/officeart/2008/layout/HorizontalMultiLevelHierarchy"/>
    <dgm:cxn modelId="{71C09323-54A7-4EDF-B4FD-DF1840A57383}" srcId="{34A4241A-D010-4126-909C-DDCD2BDC132C}" destId="{73024453-1A06-4D98-9A1E-D88ECF716717}" srcOrd="0" destOrd="0" parTransId="{B1D9FBA7-FDFD-4217-869A-0CA3045C363F}" sibTransId="{D0B4C72D-53CC-4CC8-BBD7-2C6ABBE9B443}"/>
    <dgm:cxn modelId="{54FD4C4F-668B-485A-AAD6-C550C3E37E48}" srcId="{34A4241A-D010-4126-909C-DDCD2BDC132C}" destId="{701AAD8A-0585-44E8-A606-F9679DCB8F6F}" srcOrd="1" destOrd="0" parTransId="{39C5F122-5B1A-484F-B1C0-6E4ABE4CFCB7}" sibTransId="{89935785-38B7-4E3B-B0BF-E6EAAB6EC289}"/>
    <dgm:cxn modelId="{036659B5-1DFD-4115-87E3-9808A3953E72}" type="presOf" srcId="{B1D9FBA7-FDFD-4217-869A-0CA3045C363F}" destId="{8B187177-88C3-4D44-AFB9-1BFB4C585F12}" srcOrd="1" destOrd="0" presId="urn:microsoft.com/office/officeart/2008/layout/HorizontalMultiLevelHierarchy"/>
    <dgm:cxn modelId="{4B8C4E61-F6D8-4B12-8DF2-ADAF5E1AB3EA}" type="presOf" srcId="{B1D9FBA7-FDFD-4217-869A-0CA3045C363F}" destId="{2B640D50-86A3-4A33-8A8E-74EAF09AFB9E}" srcOrd="0" destOrd="0" presId="urn:microsoft.com/office/officeart/2008/layout/HorizontalMultiLevelHierarchy"/>
    <dgm:cxn modelId="{3B1166CA-2CA6-49DE-9A03-A8EE64831ECC}" type="presOf" srcId="{701AAD8A-0585-44E8-A606-F9679DCB8F6F}" destId="{B0B8C0CB-1CCC-43BC-95A0-260FD2A73DCB}" srcOrd="0" destOrd="0" presId="urn:microsoft.com/office/officeart/2008/layout/HorizontalMultiLevelHierarchy"/>
    <dgm:cxn modelId="{35E54BF9-1A96-4333-8A24-E427D43D0688}" type="presOf" srcId="{34A4241A-D010-4126-909C-DDCD2BDC132C}" destId="{7C18EB67-E1C6-4654-ACD7-30391A9DF523}" srcOrd="0" destOrd="0" presId="urn:microsoft.com/office/officeart/2008/layout/HorizontalMultiLevelHierarchy"/>
    <dgm:cxn modelId="{98078EFE-6D2E-41FF-9EC0-DCAF8C1900E1}" type="presParOf" srcId="{CB5EE2D4-E882-4D5B-96A1-92759D0D8554}" destId="{18295CA1-1A46-44DE-BFF2-42189119CE4C}" srcOrd="0" destOrd="0" presId="urn:microsoft.com/office/officeart/2008/layout/HorizontalMultiLevelHierarchy"/>
    <dgm:cxn modelId="{7306FF2F-7673-4195-906E-99DB74F304A8}" type="presParOf" srcId="{18295CA1-1A46-44DE-BFF2-42189119CE4C}" destId="{7C18EB67-E1C6-4654-ACD7-30391A9DF523}" srcOrd="0" destOrd="0" presId="urn:microsoft.com/office/officeart/2008/layout/HorizontalMultiLevelHierarchy"/>
    <dgm:cxn modelId="{791B0F0A-DFB6-4E04-B4EF-9BAF85A76D38}" type="presParOf" srcId="{18295CA1-1A46-44DE-BFF2-42189119CE4C}" destId="{A4FB1C1C-8F83-435A-96AC-F695F8F7225F}" srcOrd="1" destOrd="0" presId="urn:microsoft.com/office/officeart/2008/layout/HorizontalMultiLevelHierarchy"/>
    <dgm:cxn modelId="{6FA28AD7-ABB0-41A2-BAFE-B41C0A47E431}" type="presParOf" srcId="{A4FB1C1C-8F83-435A-96AC-F695F8F7225F}" destId="{2B640D50-86A3-4A33-8A8E-74EAF09AFB9E}" srcOrd="0" destOrd="0" presId="urn:microsoft.com/office/officeart/2008/layout/HorizontalMultiLevelHierarchy"/>
    <dgm:cxn modelId="{EE6A07AA-E9A7-4A0D-96EE-10284CEE41BF}" type="presParOf" srcId="{2B640D50-86A3-4A33-8A8E-74EAF09AFB9E}" destId="{8B187177-88C3-4D44-AFB9-1BFB4C585F12}" srcOrd="0" destOrd="0" presId="urn:microsoft.com/office/officeart/2008/layout/HorizontalMultiLevelHierarchy"/>
    <dgm:cxn modelId="{32271CF7-6B00-4A67-86BA-B6F90831F493}" type="presParOf" srcId="{A4FB1C1C-8F83-435A-96AC-F695F8F7225F}" destId="{F80D49BB-21AE-4D22-9431-35450D4A56E1}" srcOrd="1" destOrd="0" presId="urn:microsoft.com/office/officeart/2008/layout/HorizontalMultiLevelHierarchy"/>
    <dgm:cxn modelId="{B4A79629-CD38-4352-9613-2E686AE55218}" type="presParOf" srcId="{F80D49BB-21AE-4D22-9431-35450D4A56E1}" destId="{AF0C6FDE-164F-47BC-9A29-D2BA1E530704}" srcOrd="0" destOrd="0" presId="urn:microsoft.com/office/officeart/2008/layout/HorizontalMultiLevelHierarchy"/>
    <dgm:cxn modelId="{D04D355B-C4DF-4C85-B8E2-46A775B30AB4}" type="presParOf" srcId="{F80D49BB-21AE-4D22-9431-35450D4A56E1}" destId="{C1B0A25C-0179-45C5-A282-07F78D15C66C}" srcOrd="1" destOrd="0" presId="urn:microsoft.com/office/officeart/2008/layout/HorizontalMultiLevelHierarchy"/>
    <dgm:cxn modelId="{92C9627E-5A26-4C3C-9E01-F0A93F5A9071}" type="presParOf" srcId="{A4FB1C1C-8F83-435A-96AC-F695F8F7225F}" destId="{07B0B5D3-CBD7-4D12-9C6F-7EC713479C65}" srcOrd="2" destOrd="0" presId="urn:microsoft.com/office/officeart/2008/layout/HorizontalMultiLevelHierarchy"/>
    <dgm:cxn modelId="{5B83D914-E59E-4381-9B7B-77EEBDFA1269}" type="presParOf" srcId="{07B0B5D3-CBD7-4D12-9C6F-7EC713479C65}" destId="{AE6F0925-87A2-474E-ADB2-A77C45EF3C60}" srcOrd="0" destOrd="0" presId="urn:microsoft.com/office/officeart/2008/layout/HorizontalMultiLevelHierarchy"/>
    <dgm:cxn modelId="{C104295B-777C-4ABA-8411-4C29D23E5699}" type="presParOf" srcId="{A4FB1C1C-8F83-435A-96AC-F695F8F7225F}" destId="{E6D6B861-9B27-421E-852B-ADE4C3A4D563}" srcOrd="3" destOrd="0" presId="urn:microsoft.com/office/officeart/2008/layout/HorizontalMultiLevelHierarchy"/>
    <dgm:cxn modelId="{59D5673B-895C-44D3-B7E5-CA4A93795380}" type="presParOf" srcId="{E6D6B861-9B27-421E-852B-ADE4C3A4D563}" destId="{B0B8C0CB-1CCC-43BC-95A0-260FD2A73DCB}" srcOrd="0" destOrd="0" presId="urn:microsoft.com/office/officeart/2008/layout/HorizontalMultiLevelHierarchy"/>
    <dgm:cxn modelId="{EABF9F74-DD00-41A9-9B63-C46F6889B15A}" type="presParOf" srcId="{E6D6B861-9B27-421E-852B-ADE4C3A4D563}" destId="{CA7F2007-066E-4F62-B3DE-06CD3FC8BE25}" srcOrd="1" destOrd="0" presId="urn:microsoft.com/office/officeart/2008/layout/HorizontalMultiLevelHierarchy"/>
    <dgm:cxn modelId="{21735516-FE88-4792-B032-CC2921774665}" type="presParOf" srcId="{A4FB1C1C-8F83-435A-96AC-F695F8F7225F}" destId="{E37AF301-2D23-4AC6-9791-25F2FC77D82B}" srcOrd="4" destOrd="0" presId="urn:microsoft.com/office/officeart/2008/layout/HorizontalMultiLevelHierarchy"/>
    <dgm:cxn modelId="{930A48DC-BDDF-49BC-9B45-66F67176703A}" type="presParOf" srcId="{E37AF301-2D23-4AC6-9791-25F2FC77D82B}" destId="{7CE1206B-403C-4EE3-8346-2AFFC9A63C09}" srcOrd="0" destOrd="0" presId="urn:microsoft.com/office/officeart/2008/layout/HorizontalMultiLevelHierarchy"/>
    <dgm:cxn modelId="{D70D0A04-DF56-4650-A025-2C6A459B10C5}" type="presParOf" srcId="{A4FB1C1C-8F83-435A-96AC-F695F8F7225F}" destId="{D373D15A-A805-4389-BC2A-881CAD56C27C}" srcOrd="5" destOrd="0" presId="urn:microsoft.com/office/officeart/2008/layout/HorizontalMultiLevelHierarchy"/>
    <dgm:cxn modelId="{87D2285B-102B-4F25-A3AD-0D990CFD42DB}" type="presParOf" srcId="{D373D15A-A805-4389-BC2A-881CAD56C27C}" destId="{290FC349-74F3-4203-8356-AF43F7ACFF55}" srcOrd="0" destOrd="0" presId="urn:microsoft.com/office/officeart/2008/layout/HorizontalMultiLevelHierarchy"/>
    <dgm:cxn modelId="{70F4EEFB-7F46-42DF-A20B-A78D02432674}" type="presParOf" srcId="{D373D15A-A805-4389-BC2A-881CAD56C27C}" destId="{0FF86F44-E4A9-4D56-8B98-2A380A1F82C3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F90C2D5-5A07-4760-9639-956E5C190924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rtl="1"/>
          <a:endParaRPr lang="ar-SA"/>
        </a:p>
      </dgm:t>
    </dgm:pt>
    <dgm:pt modelId="{34A4241A-D010-4126-909C-DDCD2BDC132C}">
      <dgm:prSet phldrT="[نص]" custT="1"/>
      <dgm:spPr/>
      <dgm:t>
        <a:bodyPr/>
        <a:lstStyle/>
        <a:p>
          <a:pPr rtl="1"/>
          <a:r>
            <a:rPr lang="ar-SA" sz="4000" b="1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منافع  بيئية</a:t>
          </a:r>
          <a:endParaRPr lang="ar-SA" sz="4000" b="1" dirty="0">
            <a:solidFill>
              <a:schemeClr val="bg1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gm:t>
    </dgm:pt>
    <dgm:pt modelId="{892AC6C3-51B3-4957-9D0C-76D4E70AE65B}" type="parTrans" cxnId="{8E13433D-346B-4BC5-9392-640378AB5462}">
      <dgm:prSet/>
      <dgm:spPr/>
      <dgm:t>
        <a:bodyPr/>
        <a:lstStyle/>
        <a:p>
          <a:pPr rtl="1"/>
          <a:endParaRPr lang="ar-SA"/>
        </a:p>
      </dgm:t>
    </dgm:pt>
    <dgm:pt modelId="{2F84F1BD-22A9-438B-BCB6-50ADFEB0C990}" type="sibTrans" cxnId="{8E13433D-346B-4BC5-9392-640378AB5462}">
      <dgm:prSet/>
      <dgm:spPr/>
      <dgm:t>
        <a:bodyPr/>
        <a:lstStyle/>
        <a:p>
          <a:pPr rtl="1"/>
          <a:endParaRPr lang="ar-SA"/>
        </a:p>
      </dgm:t>
    </dgm:pt>
    <dgm:pt modelId="{73024453-1A06-4D98-9A1E-D88ECF716717}">
      <dgm:prSet phldrT="[نص]" custT="1"/>
      <dgm:spPr/>
      <dgm:t>
        <a:bodyPr/>
        <a:lstStyle/>
        <a:p>
          <a:pPr rtl="1"/>
          <a:endParaRPr lang="ar-SA" sz="2000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1D9FBA7-FDFD-4217-869A-0CA3045C363F}" type="parTrans" cxnId="{71C09323-54A7-4EDF-B4FD-DF1840A57383}">
      <dgm:prSet/>
      <dgm:spPr/>
      <dgm:t>
        <a:bodyPr/>
        <a:lstStyle/>
        <a:p>
          <a:pPr rtl="1"/>
          <a:endParaRPr lang="ar-SA"/>
        </a:p>
      </dgm:t>
    </dgm:pt>
    <dgm:pt modelId="{D0B4C72D-53CC-4CC8-BBD7-2C6ABBE9B443}" type="sibTrans" cxnId="{71C09323-54A7-4EDF-B4FD-DF1840A57383}">
      <dgm:prSet/>
      <dgm:spPr/>
      <dgm:t>
        <a:bodyPr/>
        <a:lstStyle/>
        <a:p>
          <a:pPr rtl="1"/>
          <a:endParaRPr lang="ar-SA"/>
        </a:p>
      </dgm:t>
    </dgm:pt>
    <dgm:pt modelId="{701AAD8A-0585-44E8-A606-F9679DCB8F6F}">
      <dgm:prSet phldrT="[نص]" custT="1"/>
      <dgm:spPr/>
      <dgm:t>
        <a:bodyPr/>
        <a:lstStyle/>
        <a:p>
          <a:pPr algn="r" rtl="1"/>
          <a:endParaRPr lang="ar-SA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9C5F122-5B1A-484F-B1C0-6E4ABE4CFCB7}" type="parTrans" cxnId="{54FD4C4F-668B-485A-AAD6-C550C3E37E48}">
      <dgm:prSet/>
      <dgm:spPr/>
      <dgm:t>
        <a:bodyPr/>
        <a:lstStyle/>
        <a:p>
          <a:pPr rtl="1"/>
          <a:endParaRPr lang="ar-SA"/>
        </a:p>
      </dgm:t>
    </dgm:pt>
    <dgm:pt modelId="{89935785-38B7-4E3B-B0BF-E6EAAB6EC289}" type="sibTrans" cxnId="{54FD4C4F-668B-485A-AAD6-C550C3E37E48}">
      <dgm:prSet/>
      <dgm:spPr/>
      <dgm:t>
        <a:bodyPr/>
        <a:lstStyle/>
        <a:p>
          <a:pPr rtl="1"/>
          <a:endParaRPr lang="ar-SA"/>
        </a:p>
      </dgm:t>
    </dgm:pt>
    <dgm:pt modelId="{81C8C272-9155-43DB-88B3-19C40559E926}">
      <dgm:prSet phldrT="[نص]" custT="1"/>
      <dgm:spPr/>
      <dgm:t>
        <a:bodyPr/>
        <a:lstStyle/>
        <a:p>
          <a:pPr algn="r" rtl="1"/>
          <a:endParaRPr lang="ar-SA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CC416D5-7A2D-426D-8D48-83DBC9DE0764}" type="parTrans" cxnId="{7B8E68CB-19AC-46F0-9409-F239DDD383F6}">
      <dgm:prSet/>
      <dgm:spPr/>
      <dgm:t>
        <a:bodyPr/>
        <a:lstStyle/>
        <a:p>
          <a:pPr rtl="1"/>
          <a:endParaRPr lang="ar-SA"/>
        </a:p>
      </dgm:t>
    </dgm:pt>
    <dgm:pt modelId="{396472C9-C9CE-4CE8-B688-3C30BD1A12B9}" type="sibTrans" cxnId="{7B8E68CB-19AC-46F0-9409-F239DDD383F6}">
      <dgm:prSet/>
      <dgm:spPr/>
      <dgm:t>
        <a:bodyPr/>
        <a:lstStyle/>
        <a:p>
          <a:pPr rtl="1"/>
          <a:endParaRPr lang="ar-SA"/>
        </a:p>
      </dgm:t>
    </dgm:pt>
    <dgm:pt modelId="{CB5EE2D4-E882-4D5B-96A1-92759D0D8554}" type="pres">
      <dgm:prSet presAssocID="{2F90C2D5-5A07-4760-9639-956E5C190924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18295CA1-1A46-44DE-BFF2-42189119CE4C}" type="pres">
      <dgm:prSet presAssocID="{34A4241A-D010-4126-909C-DDCD2BDC132C}" presName="root1" presStyleCnt="0"/>
      <dgm:spPr/>
    </dgm:pt>
    <dgm:pt modelId="{7C18EB67-E1C6-4654-ACD7-30391A9DF523}" type="pres">
      <dgm:prSet presAssocID="{34A4241A-D010-4126-909C-DDCD2BDC132C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4FB1C1C-8F83-435A-96AC-F695F8F7225F}" type="pres">
      <dgm:prSet presAssocID="{34A4241A-D010-4126-909C-DDCD2BDC132C}" presName="level2hierChild" presStyleCnt="0"/>
      <dgm:spPr/>
    </dgm:pt>
    <dgm:pt modelId="{2B640D50-86A3-4A33-8A8E-74EAF09AFB9E}" type="pres">
      <dgm:prSet presAssocID="{B1D9FBA7-FDFD-4217-869A-0CA3045C363F}" presName="conn2-1" presStyleLbl="parChTrans1D2" presStyleIdx="0" presStyleCnt="3"/>
      <dgm:spPr/>
      <dgm:t>
        <a:bodyPr/>
        <a:lstStyle/>
        <a:p>
          <a:pPr rtl="1"/>
          <a:endParaRPr lang="ar-SA"/>
        </a:p>
      </dgm:t>
    </dgm:pt>
    <dgm:pt modelId="{8B187177-88C3-4D44-AFB9-1BFB4C585F12}" type="pres">
      <dgm:prSet presAssocID="{B1D9FBA7-FDFD-4217-869A-0CA3045C363F}" presName="connTx" presStyleLbl="parChTrans1D2" presStyleIdx="0" presStyleCnt="3"/>
      <dgm:spPr/>
      <dgm:t>
        <a:bodyPr/>
        <a:lstStyle/>
        <a:p>
          <a:pPr rtl="1"/>
          <a:endParaRPr lang="ar-SA"/>
        </a:p>
      </dgm:t>
    </dgm:pt>
    <dgm:pt modelId="{F80D49BB-21AE-4D22-9431-35450D4A56E1}" type="pres">
      <dgm:prSet presAssocID="{73024453-1A06-4D98-9A1E-D88ECF716717}" presName="root2" presStyleCnt="0"/>
      <dgm:spPr/>
    </dgm:pt>
    <dgm:pt modelId="{AF0C6FDE-164F-47BC-9A29-D2BA1E530704}" type="pres">
      <dgm:prSet presAssocID="{73024453-1A06-4D98-9A1E-D88ECF716717}" presName="LevelTwoTextNode" presStyleLbl="node2" presStyleIdx="0" presStyleCnt="3" custScaleX="272055" custScaleY="142622" custLinFactNeighborX="18810" custLinFactNeighborY="-398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1B0A25C-0179-45C5-A282-07F78D15C66C}" type="pres">
      <dgm:prSet presAssocID="{73024453-1A06-4D98-9A1E-D88ECF716717}" presName="level3hierChild" presStyleCnt="0"/>
      <dgm:spPr/>
    </dgm:pt>
    <dgm:pt modelId="{07B0B5D3-CBD7-4D12-9C6F-7EC713479C65}" type="pres">
      <dgm:prSet presAssocID="{39C5F122-5B1A-484F-B1C0-6E4ABE4CFCB7}" presName="conn2-1" presStyleLbl="parChTrans1D2" presStyleIdx="1" presStyleCnt="3"/>
      <dgm:spPr/>
      <dgm:t>
        <a:bodyPr/>
        <a:lstStyle/>
        <a:p>
          <a:pPr rtl="1"/>
          <a:endParaRPr lang="ar-SA"/>
        </a:p>
      </dgm:t>
    </dgm:pt>
    <dgm:pt modelId="{AE6F0925-87A2-474E-ADB2-A77C45EF3C60}" type="pres">
      <dgm:prSet presAssocID="{39C5F122-5B1A-484F-B1C0-6E4ABE4CFCB7}" presName="connTx" presStyleLbl="parChTrans1D2" presStyleIdx="1" presStyleCnt="3"/>
      <dgm:spPr/>
      <dgm:t>
        <a:bodyPr/>
        <a:lstStyle/>
        <a:p>
          <a:pPr rtl="1"/>
          <a:endParaRPr lang="ar-SA"/>
        </a:p>
      </dgm:t>
    </dgm:pt>
    <dgm:pt modelId="{E6D6B861-9B27-421E-852B-ADE4C3A4D563}" type="pres">
      <dgm:prSet presAssocID="{701AAD8A-0585-44E8-A606-F9679DCB8F6F}" presName="root2" presStyleCnt="0"/>
      <dgm:spPr/>
    </dgm:pt>
    <dgm:pt modelId="{B0B8C0CB-1CCC-43BC-95A0-260FD2A73DCB}" type="pres">
      <dgm:prSet presAssocID="{701AAD8A-0585-44E8-A606-F9679DCB8F6F}" presName="LevelTwoTextNode" presStyleLbl="node2" presStyleIdx="1" presStyleCnt="3" custScaleX="270306" custScaleY="138302" custLinFactNeighborX="24280" custLinFactNeighborY="7965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A7F2007-066E-4F62-B3DE-06CD3FC8BE25}" type="pres">
      <dgm:prSet presAssocID="{701AAD8A-0585-44E8-A606-F9679DCB8F6F}" presName="level3hierChild" presStyleCnt="0"/>
      <dgm:spPr/>
    </dgm:pt>
    <dgm:pt modelId="{E37AF301-2D23-4AC6-9791-25F2FC77D82B}" type="pres">
      <dgm:prSet presAssocID="{ACC416D5-7A2D-426D-8D48-83DBC9DE0764}" presName="conn2-1" presStyleLbl="parChTrans1D2" presStyleIdx="2" presStyleCnt="3"/>
      <dgm:spPr/>
      <dgm:t>
        <a:bodyPr/>
        <a:lstStyle/>
        <a:p>
          <a:pPr rtl="1"/>
          <a:endParaRPr lang="ar-SA"/>
        </a:p>
      </dgm:t>
    </dgm:pt>
    <dgm:pt modelId="{7CE1206B-403C-4EE3-8346-2AFFC9A63C09}" type="pres">
      <dgm:prSet presAssocID="{ACC416D5-7A2D-426D-8D48-83DBC9DE0764}" presName="connTx" presStyleLbl="parChTrans1D2" presStyleIdx="2" presStyleCnt="3"/>
      <dgm:spPr/>
      <dgm:t>
        <a:bodyPr/>
        <a:lstStyle/>
        <a:p>
          <a:pPr rtl="1"/>
          <a:endParaRPr lang="ar-SA"/>
        </a:p>
      </dgm:t>
    </dgm:pt>
    <dgm:pt modelId="{D373D15A-A805-4389-BC2A-881CAD56C27C}" type="pres">
      <dgm:prSet presAssocID="{81C8C272-9155-43DB-88B3-19C40559E926}" presName="root2" presStyleCnt="0"/>
      <dgm:spPr/>
    </dgm:pt>
    <dgm:pt modelId="{290FC349-74F3-4203-8356-AF43F7ACFF55}" type="pres">
      <dgm:prSet presAssocID="{81C8C272-9155-43DB-88B3-19C40559E926}" presName="LevelTwoTextNode" presStyleLbl="node2" presStyleIdx="2" presStyleCnt="3" custScaleX="269695" custScaleY="147804" custLinFactNeighborX="25485" custLinFactNeighborY="1194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FF86F44-E4A9-4D56-8B98-2A380A1F82C3}" type="pres">
      <dgm:prSet presAssocID="{81C8C272-9155-43DB-88B3-19C40559E926}" presName="level3hierChild" presStyleCnt="0"/>
      <dgm:spPr/>
    </dgm:pt>
  </dgm:ptLst>
  <dgm:cxnLst>
    <dgm:cxn modelId="{49013706-B884-4142-912D-527278F3DB34}" type="presOf" srcId="{B1D9FBA7-FDFD-4217-869A-0CA3045C363F}" destId="{2B640D50-86A3-4A33-8A8E-74EAF09AFB9E}" srcOrd="0" destOrd="0" presId="urn:microsoft.com/office/officeart/2008/layout/HorizontalMultiLevelHierarchy"/>
    <dgm:cxn modelId="{56E416FF-E84F-44C5-ACD0-7E060E774494}" type="presOf" srcId="{701AAD8A-0585-44E8-A606-F9679DCB8F6F}" destId="{B0B8C0CB-1CCC-43BC-95A0-260FD2A73DCB}" srcOrd="0" destOrd="0" presId="urn:microsoft.com/office/officeart/2008/layout/HorizontalMultiLevelHierarchy"/>
    <dgm:cxn modelId="{ADAA0042-713F-4C92-B6DD-71FE3F29958D}" type="presOf" srcId="{2F90C2D5-5A07-4760-9639-956E5C190924}" destId="{CB5EE2D4-E882-4D5B-96A1-92759D0D8554}" srcOrd="0" destOrd="0" presId="urn:microsoft.com/office/officeart/2008/layout/HorizontalMultiLevelHierarchy"/>
    <dgm:cxn modelId="{C148E630-0024-4BF2-8B2E-31BFF92BA291}" type="presOf" srcId="{39C5F122-5B1A-484F-B1C0-6E4ABE4CFCB7}" destId="{07B0B5D3-CBD7-4D12-9C6F-7EC713479C65}" srcOrd="0" destOrd="0" presId="urn:microsoft.com/office/officeart/2008/layout/HorizontalMultiLevelHierarchy"/>
    <dgm:cxn modelId="{54FD4C4F-668B-485A-AAD6-C550C3E37E48}" srcId="{34A4241A-D010-4126-909C-DDCD2BDC132C}" destId="{701AAD8A-0585-44E8-A606-F9679DCB8F6F}" srcOrd="1" destOrd="0" parTransId="{39C5F122-5B1A-484F-B1C0-6E4ABE4CFCB7}" sibTransId="{89935785-38B7-4E3B-B0BF-E6EAAB6EC289}"/>
    <dgm:cxn modelId="{7B8E68CB-19AC-46F0-9409-F239DDD383F6}" srcId="{34A4241A-D010-4126-909C-DDCD2BDC132C}" destId="{81C8C272-9155-43DB-88B3-19C40559E926}" srcOrd="2" destOrd="0" parTransId="{ACC416D5-7A2D-426D-8D48-83DBC9DE0764}" sibTransId="{396472C9-C9CE-4CE8-B688-3C30BD1A12B9}"/>
    <dgm:cxn modelId="{4A4D6E33-79E3-4785-AC20-478519081EF5}" type="presOf" srcId="{34A4241A-D010-4126-909C-DDCD2BDC132C}" destId="{7C18EB67-E1C6-4654-ACD7-30391A9DF523}" srcOrd="0" destOrd="0" presId="urn:microsoft.com/office/officeart/2008/layout/HorizontalMultiLevelHierarchy"/>
    <dgm:cxn modelId="{ED067B75-F43B-4861-BFC3-9FC256967223}" type="presOf" srcId="{73024453-1A06-4D98-9A1E-D88ECF716717}" destId="{AF0C6FDE-164F-47BC-9A29-D2BA1E530704}" srcOrd="0" destOrd="0" presId="urn:microsoft.com/office/officeart/2008/layout/HorizontalMultiLevelHierarchy"/>
    <dgm:cxn modelId="{C4AC0C99-855F-40C1-8051-F4E41E146AD5}" type="presOf" srcId="{ACC416D5-7A2D-426D-8D48-83DBC9DE0764}" destId="{E37AF301-2D23-4AC6-9791-25F2FC77D82B}" srcOrd="0" destOrd="0" presId="urn:microsoft.com/office/officeart/2008/layout/HorizontalMultiLevelHierarchy"/>
    <dgm:cxn modelId="{8E13433D-346B-4BC5-9392-640378AB5462}" srcId="{2F90C2D5-5A07-4760-9639-956E5C190924}" destId="{34A4241A-D010-4126-909C-DDCD2BDC132C}" srcOrd="0" destOrd="0" parTransId="{892AC6C3-51B3-4957-9D0C-76D4E70AE65B}" sibTransId="{2F84F1BD-22A9-438B-BCB6-50ADFEB0C990}"/>
    <dgm:cxn modelId="{23046AD0-A952-40DB-A244-98CB5BB79E6A}" type="presOf" srcId="{B1D9FBA7-FDFD-4217-869A-0CA3045C363F}" destId="{8B187177-88C3-4D44-AFB9-1BFB4C585F12}" srcOrd="1" destOrd="0" presId="urn:microsoft.com/office/officeart/2008/layout/HorizontalMultiLevelHierarchy"/>
    <dgm:cxn modelId="{97E3CC8C-599E-4DE3-BAEF-97D2B74B6660}" type="presOf" srcId="{ACC416D5-7A2D-426D-8D48-83DBC9DE0764}" destId="{7CE1206B-403C-4EE3-8346-2AFFC9A63C09}" srcOrd="1" destOrd="0" presId="urn:microsoft.com/office/officeart/2008/layout/HorizontalMultiLevelHierarchy"/>
    <dgm:cxn modelId="{71C09323-54A7-4EDF-B4FD-DF1840A57383}" srcId="{34A4241A-D010-4126-909C-DDCD2BDC132C}" destId="{73024453-1A06-4D98-9A1E-D88ECF716717}" srcOrd="0" destOrd="0" parTransId="{B1D9FBA7-FDFD-4217-869A-0CA3045C363F}" sibTransId="{D0B4C72D-53CC-4CC8-BBD7-2C6ABBE9B443}"/>
    <dgm:cxn modelId="{81ACB2DD-D04F-40A3-979D-B56DCF191BB9}" type="presOf" srcId="{81C8C272-9155-43DB-88B3-19C40559E926}" destId="{290FC349-74F3-4203-8356-AF43F7ACFF55}" srcOrd="0" destOrd="0" presId="urn:microsoft.com/office/officeart/2008/layout/HorizontalMultiLevelHierarchy"/>
    <dgm:cxn modelId="{A6AFC3EF-3F8F-44F0-A87A-26D78F75F4A3}" type="presOf" srcId="{39C5F122-5B1A-484F-B1C0-6E4ABE4CFCB7}" destId="{AE6F0925-87A2-474E-ADB2-A77C45EF3C60}" srcOrd="1" destOrd="0" presId="urn:microsoft.com/office/officeart/2008/layout/HorizontalMultiLevelHierarchy"/>
    <dgm:cxn modelId="{2374EBFC-1ADF-4868-8EE9-A909273CE9CE}" type="presParOf" srcId="{CB5EE2D4-E882-4D5B-96A1-92759D0D8554}" destId="{18295CA1-1A46-44DE-BFF2-42189119CE4C}" srcOrd="0" destOrd="0" presId="urn:microsoft.com/office/officeart/2008/layout/HorizontalMultiLevelHierarchy"/>
    <dgm:cxn modelId="{4342CBDB-52FD-4353-9302-E329B2C0BD24}" type="presParOf" srcId="{18295CA1-1A46-44DE-BFF2-42189119CE4C}" destId="{7C18EB67-E1C6-4654-ACD7-30391A9DF523}" srcOrd="0" destOrd="0" presId="urn:microsoft.com/office/officeart/2008/layout/HorizontalMultiLevelHierarchy"/>
    <dgm:cxn modelId="{9CE00436-8510-45CE-B26A-E1B89AA6D7AD}" type="presParOf" srcId="{18295CA1-1A46-44DE-BFF2-42189119CE4C}" destId="{A4FB1C1C-8F83-435A-96AC-F695F8F7225F}" srcOrd="1" destOrd="0" presId="urn:microsoft.com/office/officeart/2008/layout/HorizontalMultiLevelHierarchy"/>
    <dgm:cxn modelId="{0E05B1B9-E437-4573-9F4E-2AE145FE7173}" type="presParOf" srcId="{A4FB1C1C-8F83-435A-96AC-F695F8F7225F}" destId="{2B640D50-86A3-4A33-8A8E-74EAF09AFB9E}" srcOrd="0" destOrd="0" presId="urn:microsoft.com/office/officeart/2008/layout/HorizontalMultiLevelHierarchy"/>
    <dgm:cxn modelId="{34F251F9-E956-424F-AF97-BC4BE79F51F7}" type="presParOf" srcId="{2B640D50-86A3-4A33-8A8E-74EAF09AFB9E}" destId="{8B187177-88C3-4D44-AFB9-1BFB4C585F12}" srcOrd="0" destOrd="0" presId="urn:microsoft.com/office/officeart/2008/layout/HorizontalMultiLevelHierarchy"/>
    <dgm:cxn modelId="{845B10B4-3FA5-4F3A-BE46-40388C7223D6}" type="presParOf" srcId="{A4FB1C1C-8F83-435A-96AC-F695F8F7225F}" destId="{F80D49BB-21AE-4D22-9431-35450D4A56E1}" srcOrd="1" destOrd="0" presId="urn:microsoft.com/office/officeart/2008/layout/HorizontalMultiLevelHierarchy"/>
    <dgm:cxn modelId="{7B5CA927-B953-4A54-9ECE-B9B34F2C7FEB}" type="presParOf" srcId="{F80D49BB-21AE-4D22-9431-35450D4A56E1}" destId="{AF0C6FDE-164F-47BC-9A29-D2BA1E530704}" srcOrd="0" destOrd="0" presId="urn:microsoft.com/office/officeart/2008/layout/HorizontalMultiLevelHierarchy"/>
    <dgm:cxn modelId="{C8497FFB-5808-45E1-BA23-62E065FEB5D0}" type="presParOf" srcId="{F80D49BB-21AE-4D22-9431-35450D4A56E1}" destId="{C1B0A25C-0179-45C5-A282-07F78D15C66C}" srcOrd="1" destOrd="0" presId="urn:microsoft.com/office/officeart/2008/layout/HorizontalMultiLevelHierarchy"/>
    <dgm:cxn modelId="{AE6E1199-A24A-42CE-9A23-542F4FE339B3}" type="presParOf" srcId="{A4FB1C1C-8F83-435A-96AC-F695F8F7225F}" destId="{07B0B5D3-CBD7-4D12-9C6F-7EC713479C65}" srcOrd="2" destOrd="0" presId="urn:microsoft.com/office/officeart/2008/layout/HorizontalMultiLevelHierarchy"/>
    <dgm:cxn modelId="{263CA88A-9762-43CE-A33C-5014AF9766E9}" type="presParOf" srcId="{07B0B5D3-CBD7-4D12-9C6F-7EC713479C65}" destId="{AE6F0925-87A2-474E-ADB2-A77C45EF3C60}" srcOrd="0" destOrd="0" presId="urn:microsoft.com/office/officeart/2008/layout/HorizontalMultiLevelHierarchy"/>
    <dgm:cxn modelId="{F96EC6FB-40C6-4477-8E7C-12DE14B350DA}" type="presParOf" srcId="{A4FB1C1C-8F83-435A-96AC-F695F8F7225F}" destId="{E6D6B861-9B27-421E-852B-ADE4C3A4D563}" srcOrd="3" destOrd="0" presId="urn:microsoft.com/office/officeart/2008/layout/HorizontalMultiLevelHierarchy"/>
    <dgm:cxn modelId="{DD52A31D-A5D5-4629-8D3E-F96442F62BCA}" type="presParOf" srcId="{E6D6B861-9B27-421E-852B-ADE4C3A4D563}" destId="{B0B8C0CB-1CCC-43BC-95A0-260FD2A73DCB}" srcOrd="0" destOrd="0" presId="urn:microsoft.com/office/officeart/2008/layout/HorizontalMultiLevelHierarchy"/>
    <dgm:cxn modelId="{8E9464BB-85B2-484F-B382-4D25323E16FE}" type="presParOf" srcId="{E6D6B861-9B27-421E-852B-ADE4C3A4D563}" destId="{CA7F2007-066E-4F62-B3DE-06CD3FC8BE25}" srcOrd="1" destOrd="0" presId="urn:microsoft.com/office/officeart/2008/layout/HorizontalMultiLevelHierarchy"/>
    <dgm:cxn modelId="{448C3C2B-8C19-468A-9B50-2407288A8059}" type="presParOf" srcId="{A4FB1C1C-8F83-435A-96AC-F695F8F7225F}" destId="{E37AF301-2D23-4AC6-9791-25F2FC77D82B}" srcOrd="4" destOrd="0" presId="urn:microsoft.com/office/officeart/2008/layout/HorizontalMultiLevelHierarchy"/>
    <dgm:cxn modelId="{697D71A7-00DA-4F49-A160-7B34689161C8}" type="presParOf" srcId="{E37AF301-2D23-4AC6-9791-25F2FC77D82B}" destId="{7CE1206B-403C-4EE3-8346-2AFFC9A63C09}" srcOrd="0" destOrd="0" presId="urn:microsoft.com/office/officeart/2008/layout/HorizontalMultiLevelHierarchy"/>
    <dgm:cxn modelId="{BD09BA5B-E43F-4987-96F2-BF8DCE43127D}" type="presParOf" srcId="{A4FB1C1C-8F83-435A-96AC-F695F8F7225F}" destId="{D373D15A-A805-4389-BC2A-881CAD56C27C}" srcOrd="5" destOrd="0" presId="urn:microsoft.com/office/officeart/2008/layout/HorizontalMultiLevelHierarchy"/>
    <dgm:cxn modelId="{CB1B499B-C34B-4748-B498-4AB6ED34F310}" type="presParOf" srcId="{D373D15A-A805-4389-BC2A-881CAD56C27C}" destId="{290FC349-74F3-4203-8356-AF43F7ACFF55}" srcOrd="0" destOrd="0" presId="urn:microsoft.com/office/officeart/2008/layout/HorizontalMultiLevelHierarchy"/>
    <dgm:cxn modelId="{D782FE1D-023A-4B15-A4CA-0471910FD4B4}" type="presParOf" srcId="{D373D15A-A805-4389-BC2A-881CAD56C27C}" destId="{0FF86F44-E4A9-4D56-8B98-2A380A1F82C3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D42DBA1-A33C-4B06-94C4-6B24A6DA63B7}" type="doc">
      <dgm:prSet loTypeId="urn:microsoft.com/office/officeart/2005/8/layout/chevron2" loCatId="process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pPr rtl="1"/>
          <a:endParaRPr lang="ar-SA"/>
        </a:p>
      </dgm:t>
    </dgm:pt>
    <dgm:pt modelId="{37DC8E42-3EC6-4F84-ABDA-76FF08A100EB}">
      <dgm:prSet phldrT="[نص]"/>
      <dgm:spPr/>
      <dgm:t>
        <a:bodyPr/>
        <a:lstStyle/>
        <a:p>
          <a:pPr rtl="1"/>
          <a:r>
            <a:rPr lang="ar-SA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في اليابس</a:t>
          </a:r>
          <a:endParaRPr lang="ar-SA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C903055-8696-4692-AF6D-927C8DEB6A51}" type="parTrans" cxnId="{37809BD1-4052-4CEA-956B-EEE8ED3F8F5C}">
      <dgm:prSet/>
      <dgm:spPr/>
      <dgm:t>
        <a:bodyPr/>
        <a:lstStyle/>
        <a:p>
          <a:pPr rtl="1"/>
          <a:endParaRPr lang="ar-SA"/>
        </a:p>
      </dgm:t>
    </dgm:pt>
    <dgm:pt modelId="{EA3C847B-5C61-4F97-8E2C-6FA3DE4F4719}" type="sibTrans" cxnId="{37809BD1-4052-4CEA-956B-EEE8ED3F8F5C}">
      <dgm:prSet/>
      <dgm:spPr/>
      <dgm:t>
        <a:bodyPr/>
        <a:lstStyle/>
        <a:p>
          <a:pPr rtl="1"/>
          <a:endParaRPr lang="ar-SA"/>
        </a:p>
      </dgm:t>
    </dgm:pt>
    <dgm:pt modelId="{FDCA55B5-46AA-4575-B177-E77AABC931D7}">
      <dgm:prSet phldrT="[نص]" custT="1"/>
      <dgm:spPr/>
      <dgm:t>
        <a:bodyPr/>
        <a:lstStyle/>
        <a:p>
          <a:pPr rtl="1"/>
          <a:r>
            <a:rPr lang="ar-SA" sz="1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تعرية التربة بعد عمليات قطع أشجار الغابات.</a:t>
          </a:r>
          <a:endParaRPr lang="ar-SA" sz="12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30C3017-2003-4A1D-A436-2A7AE931995A}" type="parTrans" cxnId="{98A70B1E-DBDD-40FC-B21D-E337AA72BEDD}">
      <dgm:prSet/>
      <dgm:spPr/>
      <dgm:t>
        <a:bodyPr/>
        <a:lstStyle/>
        <a:p>
          <a:pPr rtl="1"/>
          <a:endParaRPr lang="ar-SA"/>
        </a:p>
      </dgm:t>
    </dgm:pt>
    <dgm:pt modelId="{FF99537B-6A90-467E-8121-9A21645C9DC9}" type="sibTrans" cxnId="{98A70B1E-DBDD-40FC-B21D-E337AA72BEDD}">
      <dgm:prSet/>
      <dgm:spPr/>
      <dgm:t>
        <a:bodyPr/>
        <a:lstStyle/>
        <a:p>
          <a:pPr rtl="1"/>
          <a:endParaRPr lang="ar-SA"/>
        </a:p>
      </dgm:t>
    </dgm:pt>
    <dgm:pt modelId="{99F84D11-77AD-460B-BF43-DA08DE817DB2}">
      <dgm:prSet phldrT="[نص]"/>
      <dgm:spPr/>
      <dgm:t>
        <a:bodyPr/>
        <a:lstStyle/>
        <a:p>
          <a:pPr rtl="1"/>
          <a:r>
            <a:rPr lang="ar-SA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في البحر</a:t>
          </a:r>
          <a:endParaRPr lang="ar-SA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75E4F49-68F4-4115-9F68-08F7FBE17F4C}" type="parTrans" cxnId="{72259CAE-6A52-4535-AC46-19913478A079}">
      <dgm:prSet/>
      <dgm:spPr/>
      <dgm:t>
        <a:bodyPr/>
        <a:lstStyle/>
        <a:p>
          <a:pPr rtl="1"/>
          <a:endParaRPr lang="ar-SA"/>
        </a:p>
      </dgm:t>
    </dgm:pt>
    <dgm:pt modelId="{C22137E0-4790-4D1C-ACCE-2F6F60F9AC52}" type="sibTrans" cxnId="{72259CAE-6A52-4535-AC46-19913478A079}">
      <dgm:prSet/>
      <dgm:spPr/>
      <dgm:t>
        <a:bodyPr/>
        <a:lstStyle/>
        <a:p>
          <a:pPr rtl="1"/>
          <a:endParaRPr lang="ar-SA"/>
        </a:p>
      </dgm:t>
    </dgm:pt>
    <dgm:pt modelId="{CE6EE6AF-8FF9-4065-B9C5-7F11B4F578F9}">
      <dgm:prSet phldrT="[نص]" custT="1"/>
      <dgm:spPr/>
      <dgm:t>
        <a:bodyPr/>
        <a:lstStyle/>
        <a:p>
          <a:pPr rtl="1"/>
          <a:r>
            <a:rPr lang="ar-SA" sz="1800" b="1" dirty="0" smtClean="0">
              <a:latin typeface="Arial" panose="020B0604020202020204" pitchFamily="34" charset="0"/>
              <a:cs typeface="Arial" panose="020B0604020202020204" pitchFamily="34" charset="0"/>
            </a:rPr>
            <a:t>تلويث مياه البحر بمياه التوازن التي تتسبب بها السفن العملاقة لنقل الزيت الخام.</a:t>
          </a:r>
          <a:endParaRPr lang="ar-SA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C4BD703-F359-40DA-AE64-C18CC5040166}" type="parTrans" cxnId="{31347E5E-84E5-407D-A1C1-2A16AEE956C2}">
      <dgm:prSet/>
      <dgm:spPr/>
      <dgm:t>
        <a:bodyPr/>
        <a:lstStyle/>
        <a:p>
          <a:pPr rtl="1"/>
          <a:endParaRPr lang="ar-SA"/>
        </a:p>
      </dgm:t>
    </dgm:pt>
    <dgm:pt modelId="{58DB3F9E-3662-4B0D-BAAB-C55AC042D389}" type="sibTrans" cxnId="{31347E5E-84E5-407D-A1C1-2A16AEE956C2}">
      <dgm:prSet/>
      <dgm:spPr/>
      <dgm:t>
        <a:bodyPr/>
        <a:lstStyle/>
        <a:p>
          <a:pPr rtl="1"/>
          <a:endParaRPr lang="ar-SA"/>
        </a:p>
      </dgm:t>
    </dgm:pt>
    <dgm:pt modelId="{5B3A0D43-6E20-4116-84C4-AC4C69E32B81}">
      <dgm:prSet phldrT="[نص]" custT="1"/>
      <dgm:spPr/>
      <dgm:t>
        <a:bodyPr/>
        <a:lstStyle/>
        <a:p>
          <a:pPr rtl="1"/>
          <a:r>
            <a:rPr lang="ar-SA" sz="1800" dirty="0" smtClean="0">
              <a:latin typeface="Arial" panose="020B0604020202020204" pitchFamily="34" charset="0"/>
              <a:cs typeface="Arial" panose="020B0604020202020204" pitchFamily="34" charset="0"/>
            </a:rPr>
            <a:t>عدم </a:t>
          </a:r>
          <a:endParaRPr lang="ar-SA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3D5AB7E-6CA8-4BC5-984A-875C05671A87}" type="parTrans" cxnId="{1038FB8F-1811-46E9-AB4E-E0C73E7392B5}">
      <dgm:prSet/>
      <dgm:spPr/>
      <dgm:t>
        <a:bodyPr/>
        <a:lstStyle/>
        <a:p>
          <a:pPr rtl="1"/>
          <a:endParaRPr lang="ar-SA"/>
        </a:p>
      </dgm:t>
    </dgm:pt>
    <dgm:pt modelId="{739DAE05-836C-47D2-8CA7-9D38078476B3}" type="sibTrans" cxnId="{1038FB8F-1811-46E9-AB4E-E0C73E7392B5}">
      <dgm:prSet/>
      <dgm:spPr/>
      <dgm:t>
        <a:bodyPr/>
        <a:lstStyle/>
        <a:p>
          <a:pPr rtl="1"/>
          <a:endParaRPr lang="ar-SA"/>
        </a:p>
      </dgm:t>
    </dgm:pt>
    <dgm:pt modelId="{932285E2-40AB-4FE2-AE68-8076086CA1AC}">
      <dgm:prSet phldrT="[نص]"/>
      <dgm:spPr/>
      <dgm:t>
        <a:bodyPr/>
        <a:lstStyle/>
        <a:p>
          <a:pPr rtl="1"/>
          <a:r>
            <a:rPr lang="ar-S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في الهواء</a:t>
          </a:r>
          <a:endParaRPr lang="ar-SA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37814BD-B964-4834-8D8E-32D8BB9E91D9}" type="parTrans" cxnId="{26037F31-A0F3-4C1B-92D6-8B46EC8BC30A}">
      <dgm:prSet/>
      <dgm:spPr/>
      <dgm:t>
        <a:bodyPr/>
        <a:lstStyle/>
        <a:p>
          <a:pPr rtl="1"/>
          <a:endParaRPr lang="ar-SA"/>
        </a:p>
      </dgm:t>
    </dgm:pt>
    <dgm:pt modelId="{D2E5D81E-459B-4ABE-8469-8803C54FA7B1}" type="sibTrans" cxnId="{26037F31-A0F3-4C1B-92D6-8B46EC8BC30A}">
      <dgm:prSet/>
      <dgm:spPr/>
      <dgm:t>
        <a:bodyPr/>
        <a:lstStyle/>
        <a:p>
          <a:pPr rtl="1"/>
          <a:endParaRPr lang="ar-SA"/>
        </a:p>
      </dgm:t>
    </dgm:pt>
    <dgm:pt modelId="{5B74F966-1672-4D11-88C3-14BAF036F272}">
      <dgm:prSet phldrT="[نص]" custT="1"/>
      <dgm:spPr/>
      <dgm:t>
        <a:bodyPr/>
        <a:lstStyle/>
        <a:p>
          <a:pPr rtl="1"/>
          <a:endParaRPr lang="ar-SA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271A4F9-2052-4F9D-9F64-2E6FF386CE6C}" type="parTrans" cxnId="{3715343B-A48C-4BA2-95E6-3C6BD5153659}">
      <dgm:prSet/>
      <dgm:spPr/>
      <dgm:t>
        <a:bodyPr/>
        <a:lstStyle/>
        <a:p>
          <a:pPr rtl="1"/>
          <a:endParaRPr lang="ar-SA"/>
        </a:p>
      </dgm:t>
    </dgm:pt>
    <dgm:pt modelId="{856E6FC4-6C23-4FC7-B74F-0370ACD32406}" type="sibTrans" cxnId="{3715343B-A48C-4BA2-95E6-3C6BD5153659}">
      <dgm:prSet/>
      <dgm:spPr/>
      <dgm:t>
        <a:bodyPr/>
        <a:lstStyle/>
        <a:p>
          <a:pPr rtl="1"/>
          <a:endParaRPr lang="ar-SA"/>
        </a:p>
      </dgm:t>
    </dgm:pt>
    <dgm:pt modelId="{100479D0-0DCC-4909-B0F0-99917B6AA3D9}">
      <dgm:prSet phldrT="[نص]"/>
      <dgm:spPr/>
      <dgm:t>
        <a:bodyPr/>
        <a:lstStyle/>
        <a:p>
          <a:pPr rtl="1"/>
          <a:endParaRPr lang="ar-SA" sz="8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D20B683-CB78-4A41-B4E9-6D23F82870BD}" type="parTrans" cxnId="{0A7DC05C-C16D-460E-83E3-6D8629E60154}">
      <dgm:prSet/>
      <dgm:spPr/>
      <dgm:t>
        <a:bodyPr/>
        <a:lstStyle/>
        <a:p>
          <a:pPr rtl="1"/>
          <a:endParaRPr lang="ar-SA"/>
        </a:p>
      </dgm:t>
    </dgm:pt>
    <dgm:pt modelId="{9CAFDCFC-EA87-4108-9BF5-1557DE68FA78}" type="sibTrans" cxnId="{0A7DC05C-C16D-460E-83E3-6D8629E60154}">
      <dgm:prSet/>
      <dgm:spPr/>
      <dgm:t>
        <a:bodyPr/>
        <a:lstStyle/>
        <a:p>
          <a:pPr rtl="1"/>
          <a:endParaRPr lang="ar-SA"/>
        </a:p>
      </dgm:t>
    </dgm:pt>
    <dgm:pt modelId="{B409940C-9D0A-4B9B-91CC-F64210196611}">
      <dgm:prSet phldrT="[نص]" custT="1"/>
      <dgm:spPr/>
      <dgm:t>
        <a:bodyPr/>
        <a:lstStyle/>
        <a:p>
          <a:pPr rtl="1"/>
          <a:r>
            <a:rPr lang="ar-SA" sz="1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تدمير الطبقة السطحية من التربة في عمليات استخراج المعادن.</a:t>
          </a:r>
          <a:endParaRPr lang="ar-SA" sz="12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409F9CD-E468-4FF5-91E2-2E8DD794CE21}" type="parTrans" cxnId="{AEFCF64C-5B9A-4FE3-8BBF-64EAF910285B}">
      <dgm:prSet/>
      <dgm:spPr/>
      <dgm:t>
        <a:bodyPr/>
        <a:lstStyle/>
        <a:p>
          <a:pPr rtl="1"/>
          <a:endParaRPr lang="ar-SA"/>
        </a:p>
      </dgm:t>
    </dgm:pt>
    <dgm:pt modelId="{A0A9E1A0-937B-458E-8ADC-F9640EF5AC08}" type="sibTrans" cxnId="{AEFCF64C-5B9A-4FE3-8BBF-64EAF910285B}">
      <dgm:prSet/>
      <dgm:spPr/>
      <dgm:t>
        <a:bodyPr/>
        <a:lstStyle/>
        <a:p>
          <a:pPr rtl="1"/>
          <a:endParaRPr lang="ar-SA"/>
        </a:p>
      </dgm:t>
    </dgm:pt>
    <dgm:pt modelId="{D4DDAC8F-45DB-4CBF-97A5-CF3AD0504575}">
      <dgm:prSet phldrT="[نص]"/>
      <dgm:spPr/>
      <dgm:t>
        <a:bodyPr/>
        <a:lstStyle/>
        <a:p>
          <a:pPr rtl="1"/>
          <a:endParaRPr lang="ar-SA" sz="8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2EED290-8D65-43B2-BB30-4E509162F889}" type="parTrans" cxnId="{95CAC756-4FA0-45C9-8343-E20A6563F6BB}">
      <dgm:prSet/>
      <dgm:spPr/>
      <dgm:t>
        <a:bodyPr/>
        <a:lstStyle/>
        <a:p>
          <a:pPr rtl="1"/>
          <a:endParaRPr lang="ar-SA"/>
        </a:p>
      </dgm:t>
    </dgm:pt>
    <dgm:pt modelId="{5D83C49F-CB57-46BA-8366-F2F685886958}" type="sibTrans" cxnId="{95CAC756-4FA0-45C9-8343-E20A6563F6BB}">
      <dgm:prSet/>
      <dgm:spPr/>
      <dgm:t>
        <a:bodyPr/>
        <a:lstStyle/>
        <a:p>
          <a:pPr rtl="1"/>
          <a:endParaRPr lang="ar-SA"/>
        </a:p>
      </dgm:t>
    </dgm:pt>
    <dgm:pt modelId="{FA3BE6A2-3CF2-47ED-99C0-E6A833BB609F}">
      <dgm:prSet phldrT="[نص]" custT="1"/>
      <dgm:spPr/>
      <dgm:t>
        <a:bodyPr/>
        <a:lstStyle/>
        <a:p>
          <a:pPr rtl="1"/>
          <a:r>
            <a:rPr lang="ar-SA" sz="1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الانبعاث الغازي من نشاط توليد الكهرباء من المصادر </a:t>
          </a:r>
          <a:r>
            <a:rPr lang="ar-SA" sz="1200" b="1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الأحفورية</a:t>
          </a:r>
          <a:r>
            <a:rPr lang="ar-SA" sz="1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ar-SA" sz="12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2E95039-A81A-4592-BEB2-E43024AC5521}" type="parTrans" cxnId="{9585E8AC-C8CE-46C1-9DC7-82041A242C05}">
      <dgm:prSet/>
      <dgm:spPr/>
      <dgm:t>
        <a:bodyPr/>
        <a:lstStyle/>
        <a:p>
          <a:pPr rtl="1"/>
          <a:endParaRPr lang="ar-SA"/>
        </a:p>
      </dgm:t>
    </dgm:pt>
    <dgm:pt modelId="{D0203D68-4371-4D8A-93DF-87FEAAEAE363}" type="sibTrans" cxnId="{9585E8AC-C8CE-46C1-9DC7-82041A242C05}">
      <dgm:prSet/>
      <dgm:spPr/>
      <dgm:t>
        <a:bodyPr/>
        <a:lstStyle/>
        <a:p>
          <a:pPr rtl="1"/>
          <a:endParaRPr lang="ar-SA"/>
        </a:p>
      </dgm:t>
    </dgm:pt>
    <dgm:pt modelId="{0FFD0AA3-D307-484F-8140-83A6F594F268}">
      <dgm:prSet phldrT="[نص]" custT="1"/>
      <dgm:spPr/>
      <dgm:t>
        <a:bodyPr/>
        <a:lstStyle/>
        <a:p>
          <a:pPr rtl="1"/>
          <a:r>
            <a:rPr lang="ar-SA" sz="1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استنزاف موارد المياه الجوفية السطحية والعميقة.</a:t>
          </a:r>
          <a:endParaRPr lang="ar-SA" sz="12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89EDD39-5EE5-49CF-81E2-486CACB79C58}" type="parTrans" cxnId="{F81CC1DF-F930-45ED-807E-A9B96B44213B}">
      <dgm:prSet/>
      <dgm:spPr/>
      <dgm:t>
        <a:bodyPr/>
        <a:lstStyle/>
        <a:p>
          <a:pPr rtl="1"/>
          <a:endParaRPr lang="ar-SA"/>
        </a:p>
      </dgm:t>
    </dgm:pt>
    <dgm:pt modelId="{538E920D-5B9F-4FF7-AFAB-0F49A787A223}" type="sibTrans" cxnId="{F81CC1DF-F930-45ED-807E-A9B96B44213B}">
      <dgm:prSet/>
      <dgm:spPr/>
      <dgm:t>
        <a:bodyPr/>
        <a:lstStyle/>
        <a:p>
          <a:pPr rtl="1"/>
          <a:endParaRPr lang="ar-SA"/>
        </a:p>
      </dgm:t>
    </dgm:pt>
    <dgm:pt modelId="{966E505E-F179-4271-93D2-6EDE10498B3F}">
      <dgm:prSet phldrT="[نص]"/>
      <dgm:spPr/>
      <dgm:t>
        <a:bodyPr/>
        <a:lstStyle/>
        <a:p>
          <a:pPr rtl="1"/>
          <a:r>
            <a:rPr lang="ar-SA" sz="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ar-SA" sz="8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90DCA22-A8F0-43BC-874A-46F24A8D2677}" type="parTrans" cxnId="{553A50F5-933D-4107-8C6A-67687E09B6CF}">
      <dgm:prSet/>
      <dgm:spPr/>
      <dgm:t>
        <a:bodyPr/>
        <a:lstStyle/>
        <a:p>
          <a:pPr rtl="1"/>
          <a:endParaRPr lang="ar-SA"/>
        </a:p>
      </dgm:t>
    </dgm:pt>
    <dgm:pt modelId="{B7D9B822-873D-4A11-A4BF-B0E3AAC02716}" type="sibTrans" cxnId="{553A50F5-933D-4107-8C6A-67687E09B6CF}">
      <dgm:prSet/>
      <dgm:spPr/>
      <dgm:t>
        <a:bodyPr/>
        <a:lstStyle/>
        <a:p>
          <a:pPr rtl="1"/>
          <a:endParaRPr lang="ar-SA"/>
        </a:p>
      </dgm:t>
    </dgm:pt>
    <dgm:pt modelId="{1D12613C-06A1-48D7-B8D7-3AE5B6699CEF}">
      <dgm:prSet phldrT="[نص]" custT="1"/>
      <dgm:spPr/>
      <dgm:t>
        <a:bodyPr/>
        <a:lstStyle/>
        <a:p>
          <a:pPr rtl="1"/>
          <a:r>
            <a:rPr lang="ar-SA" sz="1800" b="1" dirty="0" smtClean="0">
              <a:latin typeface="Arial" panose="020B0604020202020204" pitchFamily="34" charset="0"/>
              <a:cs typeface="Arial" panose="020B0604020202020204" pitchFamily="34" charset="0"/>
            </a:rPr>
            <a:t>تهديد لعض الكائنات البحرية بالانقراض نتيجة الصيد المبالغ فيه أو بسبب التعدي على الأيام غير المسموح فيها بالصيد(التكاثر). </a:t>
          </a:r>
          <a:endParaRPr lang="ar-SA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A366DB3-7EE4-4C56-894F-36B8C5653F3B}" type="parTrans" cxnId="{D229321B-F4D7-4E4A-8272-A5C43F88E55D}">
      <dgm:prSet/>
      <dgm:spPr/>
      <dgm:t>
        <a:bodyPr/>
        <a:lstStyle/>
        <a:p>
          <a:pPr rtl="1"/>
          <a:endParaRPr lang="ar-SA"/>
        </a:p>
      </dgm:t>
    </dgm:pt>
    <dgm:pt modelId="{DCE85BDA-728C-47C9-AC97-D157E2A2C411}" type="sibTrans" cxnId="{D229321B-F4D7-4E4A-8272-A5C43F88E55D}">
      <dgm:prSet/>
      <dgm:spPr/>
      <dgm:t>
        <a:bodyPr/>
        <a:lstStyle/>
        <a:p>
          <a:pPr rtl="1"/>
          <a:endParaRPr lang="ar-SA"/>
        </a:p>
      </dgm:t>
    </dgm:pt>
    <dgm:pt modelId="{3F76EA39-4CF0-4EEE-8641-D7DE70733A5B}">
      <dgm:prSet phldrT="[نص]" custT="1"/>
      <dgm:spPr/>
      <dgm:t>
        <a:bodyPr/>
        <a:lstStyle/>
        <a:p>
          <a:pPr rtl="1"/>
          <a:endParaRPr lang="ar-SA" sz="12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998FA6F-951D-4176-A7DB-F63E84169B6F}" type="parTrans" cxnId="{130EF224-E0DA-45D6-A0E3-398DB13851C6}">
      <dgm:prSet/>
      <dgm:spPr/>
    </dgm:pt>
    <dgm:pt modelId="{FBAF5853-AB7A-464B-8170-B6E5CE5E01C8}" type="sibTrans" cxnId="{130EF224-E0DA-45D6-A0E3-398DB13851C6}">
      <dgm:prSet/>
      <dgm:spPr/>
    </dgm:pt>
    <dgm:pt modelId="{115FF155-7C75-4D4C-BA59-F4594502A07C}">
      <dgm:prSet custT="1"/>
      <dgm:spPr/>
      <dgm:t>
        <a:bodyPr/>
        <a:lstStyle/>
        <a:p>
          <a:pPr rtl="1"/>
          <a:r>
            <a:rPr lang="ar-SA" sz="1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الانبعاث الغازي من نشاط توليد الكهرباء من المصادر </a:t>
          </a:r>
          <a:r>
            <a:rPr lang="ar-SA" sz="1400" b="1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الأحفورية</a:t>
          </a:r>
          <a:endParaRPr lang="ar-SA" sz="1400" dirty="0"/>
        </a:p>
      </dgm:t>
    </dgm:pt>
    <dgm:pt modelId="{290C3C36-8E43-4248-8728-AF60CCCDA13B}" type="parTrans" cxnId="{B3CCDCD8-410B-40C6-8AB9-76357D1B9ED5}">
      <dgm:prSet/>
      <dgm:spPr/>
      <dgm:t>
        <a:bodyPr/>
        <a:lstStyle/>
        <a:p>
          <a:pPr rtl="1"/>
          <a:endParaRPr lang="ar-SA"/>
        </a:p>
      </dgm:t>
    </dgm:pt>
    <dgm:pt modelId="{C8441F87-04FC-4146-8B72-6921D1CCE7D9}" type="sibTrans" cxnId="{B3CCDCD8-410B-40C6-8AB9-76357D1B9ED5}">
      <dgm:prSet/>
      <dgm:spPr/>
      <dgm:t>
        <a:bodyPr/>
        <a:lstStyle/>
        <a:p>
          <a:pPr rtl="1"/>
          <a:endParaRPr lang="ar-SA"/>
        </a:p>
      </dgm:t>
    </dgm:pt>
    <dgm:pt modelId="{5C605621-0331-4F08-B98E-E196533FA07E}" type="pres">
      <dgm:prSet presAssocID="{3D42DBA1-A33C-4B06-94C4-6B24A6DA63B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792B218D-3817-4A33-80DD-341D2B0373EB}" type="pres">
      <dgm:prSet presAssocID="{37DC8E42-3EC6-4F84-ABDA-76FF08A100EB}" presName="composite" presStyleCnt="0"/>
      <dgm:spPr/>
    </dgm:pt>
    <dgm:pt modelId="{C952CF4F-2A89-4A1E-958C-46844DF0D634}" type="pres">
      <dgm:prSet presAssocID="{37DC8E42-3EC6-4F84-ABDA-76FF08A100EB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F0EAECF9-53BE-4BCC-A893-EA45C3C2635B}" type="pres">
      <dgm:prSet presAssocID="{37DC8E42-3EC6-4F84-ABDA-76FF08A100EB}" presName="descendantText" presStyleLbl="alignAcc1" presStyleIdx="0" presStyleCnt="3" custLinFactNeighborX="0" custLinFactNeighborY="-339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608538B-545F-4D41-93BA-DCE676E5A7A1}" type="pres">
      <dgm:prSet presAssocID="{EA3C847B-5C61-4F97-8E2C-6FA3DE4F4719}" presName="sp" presStyleCnt="0"/>
      <dgm:spPr/>
    </dgm:pt>
    <dgm:pt modelId="{B1667FC1-626D-4F95-9F2D-6EEDE80EB5C7}" type="pres">
      <dgm:prSet presAssocID="{99F84D11-77AD-460B-BF43-DA08DE817DB2}" presName="composite" presStyleCnt="0"/>
      <dgm:spPr/>
    </dgm:pt>
    <dgm:pt modelId="{5825ED23-E6EC-4EFB-A26C-50BF2710852F}" type="pres">
      <dgm:prSet presAssocID="{99F84D11-77AD-460B-BF43-DA08DE817DB2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FB3E231-5713-41D8-B3B1-B2E97C48BED1}" type="pres">
      <dgm:prSet presAssocID="{99F84D11-77AD-460B-BF43-DA08DE817DB2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84CD1F9-B008-46DA-921B-A77F62D6CD04}" type="pres">
      <dgm:prSet presAssocID="{C22137E0-4790-4D1C-ACCE-2F6F60F9AC52}" presName="sp" presStyleCnt="0"/>
      <dgm:spPr/>
    </dgm:pt>
    <dgm:pt modelId="{35495816-E50D-4736-B53F-8ECCEDA8B3FB}" type="pres">
      <dgm:prSet presAssocID="{932285E2-40AB-4FE2-AE68-8076086CA1AC}" presName="composite" presStyleCnt="0"/>
      <dgm:spPr/>
    </dgm:pt>
    <dgm:pt modelId="{3CA8CE19-8AD9-42AE-9EE5-C2E7456FFFA9}" type="pres">
      <dgm:prSet presAssocID="{932285E2-40AB-4FE2-AE68-8076086CA1AC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9CFB37C-4F6F-4B3A-9E4E-6EFE92C0D4E5}" type="pres">
      <dgm:prSet presAssocID="{932285E2-40AB-4FE2-AE68-8076086CA1AC}" presName="descendantText" presStyleLbl="alignAcc1" presStyleIdx="2" presStyleCnt="3" custLinFactNeighborY="-147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F810B98C-4434-4665-8A8E-9ECDCA2048BC}" type="presOf" srcId="{D4DDAC8F-45DB-4CBF-97A5-CF3AD0504575}" destId="{F0EAECF9-53BE-4BCC-A893-EA45C3C2635B}" srcOrd="0" destOrd="6" presId="urn:microsoft.com/office/officeart/2005/8/layout/chevron2"/>
    <dgm:cxn modelId="{E38EDB8B-BB51-4039-9DAA-505021F734B6}" type="presOf" srcId="{3D42DBA1-A33C-4B06-94C4-6B24A6DA63B7}" destId="{5C605621-0331-4F08-B98E-E196533FA07E}" srcOrd="0" destOrd="0" presId="urn:microsoft.com/office/officeart/2005/8/layout/chevron2"/>
    <dgm:cxn modelId="{72259CAE-6A52-4535-AC46-19913478A079}" srcId="{3D42DBA1-A33C-4B06-94C4-6B24A6DA63B7}" destId="{99F84D11-77AD-460B-BF43-DA08DE817DB2}" srcOrd="1" destOrd="0" parTransId="{A75E4F49-68F4-4115-9F68-08F7FBE17F4C}" sibTransId="{C22137E0-4790-4D1C-ACCE-2F6F60F9AC52}"/>
    <dgm:cxn modelId="{31347E5E-84E5-407D-A1C1-2A16AEE956C2}" srcId="{99F84D11-77AD-460B-BF43-DA08DE817DB2}" destId="{CE6EE6AF-8FF9-4065-B9C5-7F11B4F578F9}" srcOrd="0" destOrd="0" parTransId="{FC4BD703-F359-40DA-AE64-C18CC5040166}" sibTransId="{58DB3F9E-3662-4B0D-BAAB-C55AC042D389}"/>
    <dgm:cxn modelId="{D229321B-F4D7-4E4A-8272-A5C43F88E55D}" srcId="{99F84D11-77AD-460B-BF43-DA08DE817DB2}" destId="{1D12613C-06A1-48D7-B8D7-3AE5B6699CEF}" srcOrd="1" destOrd="0" parTransId="{7A366DB3-7EE4-4C56-894F-36B8C5653F3B}" sibTransId="{DCE85BDA-728C-47C9-AC97-D157E2A2C411}"/>
    <dgm:cxn modelId="{3B02A396-CF69-47A9-B83B-6FCB13F4B2B6}" type="presOf" srcId="{3F76EA39-4CF0-4EEE-8641-D7DE70733A5B}" destId="{F0EAECF9-53BE-4BCC-A893-EA45C3C2635B}" srcOrd="0" destOrd="0" presId="urn:microsoft.com/office/officeart/2005/8/layout/chevron2"/>
    <dgm:cxn modelId="{AF511FC7-7B95-4827-BDAB-4C56CC76B222}" type="presOf" srcId="{932285E2-40AB-4FE2-AE68-8076086CA1AC}" destId="{3CA8CE19-8AD9-42AE-9EE5-C2E7456FFFA9}" srcOrd="0" destOrd="0" presId="urn:microsoft.com/office/officeart/2005/8/layout/chevron2"/>
    <dgm:cxn modelId="{60636210-84CD-4796-9C8C-6D9CC3110668}" type="presOf" srcId="{B409940C-9D0A-4B9B-91CC-F64210196611}" destId="{F0EAECF9-53BE-4BCC-A893-EA45C3C2635B}" srcOrd="0" destOrd="2" presId="urn:microsoft.com/office/officeart/2005/8/layout/chevron2"/>
    <dgm:cxn modelId="{361AEA77-CE9D-458A-A045-B617906C6F11}" type="presOf" srcId="{FDCA55B5-46AA-4575-B177-E77AABC931D7}" destId="{F0EAECF9-53BE-4BCC-A893-EA45C3C2635B}" srcOrd="0" destOrd="1" presId="urn:microsoft.com/office/officeart/2005/8/layout/chevron2"/>
    <dgm:cxn modelId="{6EFE56DB-4FA2-43EE-B2B7-0BD3F9317303}" type="presOf" srcId="{100479D0-0DCC-4909-B0F0-99917B6AA3D9}" destId="{F0EAECF9-53BE-4BCC-A893-EA45C3C2635B}" srcOrd="0" destOrd="7" presId="urn:microsoft.com/office/officeart/2005/8/layout/chevron2"/>
    <dgm:cxn modelId="{E94FEFBD-22A4-4967-83A8-A893C9411464}" type="presOf" srcId="{99F84D11-77AD-460B-BF43-DA08DE817DB2}" destId="{5825ED23-E6EC-4EFB-A26C-50BF2710852F}" srcOrd="0" destOrd="0" presId="urn:microsoft.com/office/officeart/2005/8/layout/chevron2"/>
    <dgm:cxn modelId="{A6B49134-B578-4E8B-8D5A-4BEE0CE7C41E}" type="presOf" srcId="{966E505E-F179-4271-93D2-6EDE10498B3F}" destId="{F0EAECF9-53BE-4BCC-A893-EA45C3C2635B}" srcOrd="0" destOrd="5" presId="urn:microsoft.com/office/officeart/2005/8/layout/chevron2"/>
    <dgm:cxn modelId="{37809BD1-4052-4CEA-956B-EEE8ED3F8F5C}" srcId="{3D42DBA1-A33C-4B06-94C4-6B24A6DA63B7}" destId="{37DC8E42-3EC6-4F84-ABDA-76FF08A100EB}" srcOrd="0" destOrd="0" parTransId="{1C903055-8696-4692-AF6D-927C8DEB6A51}" sibTransId="{EA3C847B-5C61-4F97-8E2C-6FA3DE4F4719}"/>
    <dgm:cxn modelId="{130EF224-E0DA-45D6-A0E3-398DB13851C6}" srcId="{37DC8E42-3EC6-4F84-ABDA-76FF08A100EB}" destId="{3F76EA39-4CF0-4EEE-8641-D7DE70733A5B}" srcOrd="0" destOrd="0" parTransId="{C998FA6F-951D-4176-A7DB-F63E84169B6F}" sibTransId="{FBAF5853-AB7A-464B-8170-B6E5CE5E01C8}"/>
    <dgm:cxn modelId="{AEFCF64C-5B9A-4FE3-8BBF-64EAF910285B}" srcId="{37DC8E42-3EC6-4F84-ABDA-76FF08A100EB}" destId="{B409940C-9D0A-4B9B-91CC-F64210196611}" srcOrd="2" destOrd="0" parTransId="{B409F9CD-E468-4FF5-91E2-2E8DD794CE21}" sibTransId="{A0A9E1A0-937B-458E-8ADC-F9640EF5AC08}"/>
    <dgm:cxn modelId="{26037F31-A0F3-4C1B-92D6-8B46EC8BC30A}" srcId="{3D42DBA1-A33C-4B06-94C4-6B24A6DA63B7}" destId="{932285E2-40AB-4FE2-AE68-8076086CA1AC}" srcOrd="2" destOrd="0" parTransId="{A37814BD-B964-4834-8D8E-32D8BB9E91D9}" sibTransId="{D2E5D81E-459B-4ABE-8469-8803C54FA7B1}"/>
    <dgm:cxn modelId="{98A70B1E-DBDD-40FC-B21D-E337AA72BEDD}" srcId="{37DC8E42-3EC6-4F84-ABDA-76FF08A100EB}" destId="{FDCA55B5-46AA-4575-B177-E77AABC931D7}" srcOrd="1" destOrd="0" parTransId="{530C3017-2003-4A1D-A436-2A7AE931995A}" sibTransId="{FF99537B-6A90-467E-8121-9A21645C9DC9}"/>
    <dgm:cxn modelId="{B3CCDCD8-410B-40C6-8AB9-76357D1B9ED5}" srcId="{932285E2-40AB-4FE2-AE68-8076086CA1AC}" destId="{115FF155-7C75-4D4C-BA59-F4594502A07C}" srcOrd="1" destOrd="0" parTransId="{290C3C36-8E43-4248-8728-AF60CCCDA13B}" sibTransId="{C8441F87-04FC-4146-8B72-6921D1CCE7D9}"/>
    <dgm:cxn modelId="{FC108DEA-E65A-4EEC-9724-35B8CB966836}" type="presOf" srcId="{37DC8E42-3EC6-4F84-ABDA-76FF08A100EB}" destId="{C952CF4F-2A89-4A1E-958C-46844DF0D634}" srcOrd="0" destOrd="0" presId="urn:microsoft.com/office/officeart/2005/8/layout/chevron2"/>
    <dgm:cxn modelId="{553A50F5-933D-4107-8C6A-67687E09B6CF}" srcId="{37DC8E42-3EC6-4F84-ABDA-76FF08A100EB}" destId="{966E505E-F179-4271-93D2-6EDE10498B3F}" srcOrd="5" destOrd="0" parTransId="{B90DCA22-A8F0-43BC-874A-46F24A8D2677}" sibTransId="{B7D9B822-873D-4A11-A4BF-B0E3AAC02716}"/>
    <dgm:cxn modelId="{71C101A0-DDEB-4B75-B916-63C8E2730584}" type="presOf" srcId="{CE6EE6AF-8FF9-4065-B9C5-7F11B4F578F9}" destId="{6FB3E231-5713-41D8-B3B1-B2E97C48BED1}" srcOrd="0" destOrd="0" presId="urn:microsoft.com/office/officeart/2005/8/layout/chevron2"/>
    <dgm:cxn modelId="{F0A8FB90-2CEC-43FF-8C50-9380281F816A}" type="presOf" srcId="{115FF155-7C75-4D4C-BA59-F4594502A07C}" destId="{39CFB37C-4F6F-4B3A-9E4E-6EFE92C0D4E5}" srcOrd="0" destOrd="1" presId="urn:microsoft.com/office/officeart/2005/8/layout/chevron2"/>
    <dgm:cxn modelId="{3715343B-A48C-4BA2-95E6-3C6BD5153659}" srcId="{932285E2-40AB-4FE2-AE68-8076086CA1AC}" destId="{5B74F966-1672-4D11-88C3-14BAF036F272}" srcOrd="0" destOrd="0" parTransId="{0271A4F9-2052-4F9D-9F64-2E6FF386CE6C}" sibTransId="{856E6FC4-6C23-4FC7-B74F-0370ACD32406}"/>
    <dgm:cxn modelId="{B64DD73B-FF5D-4A52-99E6-FF4136016A9A}" type="presOf" srcId="{5B3A0D43-6E20-4116-84C4-AC4C69E32B81}" destId="{6FB3E231-5713-41D8-B3B1-B2E97C48BED1}" srcOrd="0" destOrd="2" presId="urn:microsoft.com/office/officeart/2005/8/layout/chevron2"/>
    <dgm:cxn modelId="{F81CC1DF-F930-45ED-807E-A9B96B44213B}" srcId="{37DC8E42-3EC6-4F84-ABDA-76FF08A100EB}" destId="{0FFD0AA3-D307-484F-8140-83A6F594F268}" srcOrd="4" destOrd="0" parTransId="{D89EDD39-5EE5-49CF-81E2-486CACB79C58}" sibTransId="{538E920D-5B9F-4FF7-AFAB-0F49A787A223}"/>
    <dgm:cxn modelId="{BE10B14D-E034-4361-A4EB-C2B35727E761}" type="presOf" srcId="{5B74F966-1672-4D11-88C3-14BAF036F272}" destId="{39CFB37C-4F6F-4B3A-9E4E-6EFE92C0D4E5}" srcOrd="0" destOrd="0" presId="urn:microsoft.com/office/officeart/2005/8/layout/chevron2"/>
    <dgm:cxn modelId="{3364CF6E-E584-4C13-93EE-FCEE3F62A884}" type="presOf" srcId="{FA3BE6A2-3CF2-47ED-99C0-E6A833BB609F}" destId="{F0EAECF9-53BE-4BCC-A893-EA45C3C2635B}" srcOrd="0" destOrd="3" presId="urn:microsoft.com/office/officeart/2005/8/layout/chevron2"/>
    <dgm:cxn modelId="{95CAC756-4FA0-45C9-8343-E20A6563F6BB}" srcId="{37DC8E42-3EC6-4F84-ABDA-76FF08A100EB}" destId="{D4DDAC8F-45DB-4CBF-97A5-CF3AD0504575}" srcOrd="6" destOrd="0" parTransId="{62EED290-8D65-43B2-BB30-4E509162F889}" sibTransId="{5D83C49F-CB57-46BA-8366-F2F685886958}"/>
    <dgm:cxn modelId="{9585E8AC-C8CE-46C1-9DC7-82041A242C05}" srcId="{37DC8E42-3EC6-4F84-ABDA-76FF08A100EB}" destId="{FA3BE6A2-3CF2-47ED-99C0-E6A833BB609F}" srcOrd="3" destOrd="0" parTransId="{22E95039-A81A-4592-BEB2-E43024AC5521}" sibTransId="{D0203D68-4371-4D8A-93DF-87FEAAEAE363}"/>
    <dgm:cxn modelId="{1038FB8F-1811-46E9-AB4E-E0C73E7392B5}" srcId="{99F84D11-77AD-460B-BF43-DA08DE817DB2}" destId="{5B3A0D43-6E20-4116-84C4-AC4C69E32B81}" srcOrd="2" destOrd="0" parTransId="{D3D5AB7E-6CA8-4BC5-984A-875C05671A87}" sibTransId="{739DAE05-836C-47D2-8CA7-9D38078476B3}"/>
    <dgm:cxn modelId="{1E08FE44-A6F0-4AAD-A942-9AE10E75AEE1}" type="presOf" srcId="{0FFD0AA3-D307-484F-8140-83A6F594F268}" destId="{F0EAECF9-53BE-4BCC-A893-EA45C3C2635B}" srcOrd="0" destOrd="4" presId="urn:microsoft.com/office/officeart/2005/8/layout/chevron2"/>
    <dgm:cxn modelId="{1ED7D0B5-B417-4949-87DA-69858EE79316}" type="presOf" srcId="{1D12613C-06A1-48D7-B8D7-3AE5B6699CEF}" destId="{6FB3E231-5713-41D8-B3B1-B2E97C48BED1}" srcOrd="0" destOrd="1" presId="urn:microsoft.com/office/officeart/2005/8/layout/chevron2"/>
    <dgm:cxn modelId="{0A7DC05C-C16D-460E-83E3-6D8629E60154}" srcId="{37DC8E42-3EC6-4F84-ABDA-76FF08A100EB}" destId="{100479D0-0DCC-4909-B0F0-99917B6AA3D9}" srcOrd="7" destOrd="0" parTransId="{FD20B683-CB78-4A41-B4E9-6D23F82870BD}" sibTransId="{9CAFDCFC-EA87-4108-9BF5-1557DE68FA78}"/>
    <dgm:cxn modelId="{54F55EF9-7879-4EF5-9423-C1013ADEF44A}" type="presParOf" srcId="{5C605621-0331-4F08-B98E-E196533FA07E}" destId="{792B218D-3817-4A33-80DD-341D2B0373EB}" srcOrd="0" destOrd="0" presId="urn:microsoft.com/office/officeart/2005/8/layout/chevron2"/>
    <dgm:cxn modelId="{A8F46F4B-6D11-4CAE-A228-EF7CEF6C0B74}" type="presParOf" srcId="{792B218D-3817-4A33-80DD-341D2B0373EB}" destId="{C952CF4F-2A89-4A1E-958C-46844DF0D634}" srcOrd="0" destOrd="0" presId="urn:microsoft.com/office/officeart/2005/8/layout/chevron2"/>
    <dgm:cxn modelId="{85448B9A-FAE3-4AEB-87CA-A8F9707CC662}" type="presParOf" srcId="{792B218D-3817-4A33-80DD-341D2B0373EB}" destId="{F0EAECF9-53BE-4BCC-A893-EA45C3C2635B}" srcOrd="1" destOrd="0" presId="urn:microsoft.com/office/officeart/2005/8/layout/chevron2"/>
    <dgm:cxn modelId="{2E98F3F9-DD63-4B55-8F03-8ABA175C7124}" type="presParOf" srcId="{5C605621-0331-4F08-B98E-E196533FA07E}" destId="{9608538B-545F-4D41-93BA-DCE676E5A7A1}" srcOrd="1" destOrd="0" presId="urn:microsoft.com/office/officeart/2005/8/layout/chevron2"/>
    <dgm:cxn modelId="{98465A60-9D63-4C96-B600-1FC3E5318028}" type="presParOf" srcId="{5C605621-0331-4F08-B98E-E196533FA07E}" destId="{B1667FC1-626D-4F95-9F2D-6EEDE80EB5C7}" srcOrd="2" destOrd="0" presId="urn:microsoft.com/office/officeart/2005/8/layout/chevron2"/>
    <dgm:cxn modelId="{1609FDCB-714A-4112-BA30-3D7415192476}" type="presParOf" srcId="{B1667FC1-626D-4F95-9F2D-6EEDE80EB5C7}" destId="{5825ED23-E6EC-4EFB-A26C-50BF2710852F}" srcOrd="0" destOrd="0" presId="urn:microsoft.com/office/officeart/2005/8/layout/chevron2"/>
    <dgm:cxn modelId="{D4073FA6-4DD4-4B98-930C-86F2BED1B48C}" type="presParOf" srcId="{B1667FC1-626D-4F95-9F2D-6EEDE80EB5C7}" destId="{6FB3E231-5713-41D8-B3B1-B2E97C48BED1}" srcOrd="1" destOrd="0" presId="urn:microsoft.com/office/officeart/2005/8/layout/chevron2"/>
    <dgm:cxn modelId="{E2A2490D-1059-4C14-A69C-37D2A16B5D0A}" type="presParOf" srcId="{5C605621-0331-4F08-B98E-E196533FA07E}" destId="{384CD1F9-B008-46DA-921B-A77F62D6CD04}" srcOrd="3" destOrd="0" presId="urn:microsoft.com/office/officeart/2005/8/layout/chevron2"/>
    <dgm:cxn modelId="{D61C8FC7-31B3-441F-8963-2E7A203B57C1}" type="presParOf" srcId="{5C605621-0331-4F08-B98E-E196533FA07E}" destId="{35495816-E50D-4736-B53F-8ECCEDA8B3FB}" srcOrd="4" destOrd="0" presId="urn:microsoft.com/office/officeart/2005/8/layout/chevron2"/>
    <dgm:cxn modelId="{45C18AE6-D032-4F0A-AEA8-9329B21DDBF3}" type="presParOf" srcId="{35495816-E50D-4736-B53F-8ECCEDA8B3FB}" destId="{3CA8CE19-8AD9-42AE-9EE5-C2E7456FFFA9}" srcOrd="0" destOrd="0" presId="urn:microsoft.com/office/officeart/2005/8/layout/chevron2"/>
    <dgm:cxn modelId="{1A03F13E-DF31-4E19-91CF-8A1E759B31FF}" type="presParOf" srcId="{35495816-E50D-4736-B53F-8ECCEDA8B3FB}" destId="{39CFB37C-4F6F-4B3A-9E4E-6EFE92C0D4E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52CF4F-2A89-4A1E-958C-46844DF0D634}">
      <dsp:nvSpPr>
        <dsp:cNvPr id="0" name=""/>
        <dsp:cNvSpPr/>
      </dsp:nvSpPr>
      <dsp:spPr>
        <a:xfrm rot="5400000">
          <a:off x="-223472" y="225733"/>
          <a:ext cx="1489813" cy="1042869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في اليابس</a:t>
          </a:r>
          <a:endParaRPr lang="ar-SA" sz="24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" y="523696"/>
        <a:ext cx="1042869" cy="446944"/>
      </dsp:txXfrm>
    </dsp:sp>
    <dsp:sp modelId="{F0EAECF9-53BE-4BCC-A893-EA45C3C2635B}">
      <dsp:nvSpPr>
        <dsp:cNvPr id="0" name=""/>
        <dsp:cNvSpPr/>
      </dsp:nvSpPr>
      <dsp:spPr>
        <a:xfrm rot="5400000">
          <a:off x="4494944" y="-3449813"/>
          <a:ext cx="968379" cy="787252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r" defTabSz="6667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500" b="1" kern="1200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الأنشطة المتنوعة في الزراعة</a:t>
          </a:r>
          <a:r>
            <a:rPr lang="ar-SA" sz="15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: التسميد، رش المبيدات، آلات الحرث، آلات الضخ الارتوازي...الخ</a:t>
          </a:r>
          <a:endParaRPr lang="ar-SA" sz="15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r" defTabSz="6667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500" b="1" kern="1200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استخراج المعادن:</a:t>
          </a:r>
          <a:r>
            <a:rPr lang="ar-SA" sz="15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اليورانيوم، الفحم، </a:t>
          </a:r>
          <a:r>
            <a:rPr lang="ar-SA" sz="15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البترول</a:t>
          </a:r>
          <a:r>
            <a:rPr lang="en-US" sz="15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)PMs</a:t>
          </a:r>
          <a:r>
            <a:rPr lang="ar-SA" sz="15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ar-SA" sz="15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r" defTabSz="6667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5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بناء الطرق، بناء المدن، قطع الغابات، الرعي والصيد البري الجائر، توليد الطاقة الكهربائية بالوقود الأحفوري أو اليورانيوم.</a:t>
          </a:r>
          <a:endParaRPr lang="ar-SA" sz="15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042869" y="49534"/>
        <a:ext cx="7825257" cy="873835"/>
      </dsp:txXfrm>
    </dsp:sp>
    <dsp:sp modelId="{5825ED23-E6EC-4EFB-A26C-50BF2710852F}">
      <dsp:nvSpPr>
        <dsp:cNvPr id="0" name=""/>
        <dsp:cNvSpPr/>
      </dsp:nvSpPr>
      <dsp:spPr>
        <a:xfrm rot="5400000">
          <a:off x="-223472" y="1520090"/>
          <a:ext cx="1489813" cy="1042869"/>
        </a:xfrm>
        <a:prstGeom prst="chevron">
          <a:avLst/>
        </a:prstGeom>
        <a:gradFill rotWithShape="0">
          <a:gsLst>
            <a:gs pos="0">
              <a:schemeClr val="accent3">
                <a:hueOff val="1351992"/>
                <a:satOff val="-4498"/>
                <a:lumOff val="-2255"/>
                <a:alphaOff val="0"/>
                <a:tint val="96000"/>
                <a:lumMod val="104000"/>
              </a:schemeClr>
            </a:gs>
            <a:gs pos="100000">
              <a:schemeClr val="accent3">
                <a:hueOff val="1351992"/>
                <a:satOff val="-4498"/>
                <a:lumOff val="-2255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3">
              <a:hueOff val="1351992"/>
              <a:satOff val="-4498"/>
              <a:lumOff val="-2255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في البحر</a:t>
          </a:r>
          <a:endParaRPr lang="ar-SA" sz="2400" b="1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" y="1818053"/>
        <a:ext cx="1042869" cy="446944"/>
      </dsp:txXfrm>
    </dsp:sp>
    <dsp:sp modelId="{6FB3E231-5713-41D8-B3B1-B2E97C48BED1}">
      <dsp:nvSpPr>
        <dsp:cNvPr id="0" name=""/>
        <dsp:cNvSpPr/>
      </dsp:nvSpPr>
      <dsp:spPr>
        <a:xfrm rot="5400000">
          <a:off x="4494944" y="-2155457"/>
          <a:ext cx="968379" cy="787252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1351992"/>
              <a:satOff val="-4498"/>
              <a:lumOff val="-2255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r" defTabSz="6667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5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نقل البترول الخام بالناقلات العملاقة، الجولات البحرية في السفن العملاقة، الصيد الجائر للأسماك و....</a:t>
          </a:r>
          <a:endParaRPr lang="ar-SA" sz="15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r" defTabSz="6667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SA" sz="1500" kern="1200" dirty="0"/>
        </a:p>
      </dsp:txBody>
      <dsp:txXfrm rot="-5400000">
        <a:off x="1042869" y="1343890"/>
        <a:ext cx="7825257" cy="873835"/>
      </dsp:txXfrm>
    </dsp:sp>
    <dsp:sp modelId="{3CA8CE19-8AD9-42AE-9EE5-C2E7456FFFA9}">
      <dsp:nvSpPr>
        <dsp:cNvPr id="0" name=""/>
        <dsp:cNvSpPr/>
      </dsp:nvSpPr>
      <dsp:spPr>
        <a:xfrm rot="5400000">
          <a:off x="-223472" y="2814446"/>
          <a:ext cx="1489813" cy="1042869"/>
        </a:xfrm>
        <a:prstGeom prst="chevron">
          <a:avLst/>
        </a:prstGeom>
        <a:gradFill rotWithShape="0">
          <a:gsLst>
            <a:gs pos="0">
              <a:schemeClr val="accent3">
                <a:hueOff val="2703983"/>
                <a:satOff val="-8997"/>
                <a:lumOff val="-4509"/>
                <a:alphaOff val="0"/>
                <a:tint val="96000"/>
                <a:lumMod val="104000"/>
              </a:schemeClr>
            </a:gs>
            <a:gs pos="100000">
              <a:schemeClr val="accent3">
                <a:hueOff val="2703983"/>
                <a:satOff val="-8997"/>
                <a:lumOff val="-4509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3">
              <a:hueOff val="2703983"/>
              <a:satOff val="-8997"/>
              <a:lumOff val="-4509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في الهواء</a:t>
          </a:r>
          <a:endParaRPr lang="ar-SA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" y="3112409"/>
        <a:ext cx="1042869" cy="446944"/>
      </dsp:txXfrm>
    </dsp:sp>
    <dsp:sp modelId="{39CFB37C-4F6F-4B3A-9E4E-6EFE92C0D4E5}">
      <dsp:nvSpPr>
        <dsp:cNvPr id="0" name=""/>
        <dsp:cNvSpPr/>
      </dsp:nvSpPr>
      <dsp:spPr>
        <a:xfrm rot="5400000">
          <a:off x="4494944" y="-861100"/>
          <a:ext cx="968379" cy="787252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2703983"/>
              <a:satOff val="-8997"/>
              <a:lumOff val="-4509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النقل الجوي في الأغراض المدنية.</a:t>
          </a:r>
          <a:endParaRPr lang="ar-SA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النقل الجوي العسكري.</a:t>
          </a:r>
          <a:endParaRPr lang="ar-SA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الاستعراضات الجوية لأغراض مدنية وعسكرية.</a:t>
          </a:r>
          <a:endParaRPr lang="ar-SA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042869" y="2638247"/>
        <a:ext cx="7825257" cy="8738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7AF301-2D23-4AC6-9791-25F2FC77D82B}">
      <dsp:nvSpPr>
        <dsp:cNvPr id="0" name=""/>
        <dsp:cNvSpPr/>
      </dsp:nvSpPr>
      <dsp:spPr>
        <a:xfrm>
          <a:off x="2091238" y="1889125"/>
          <a:ext cx="470001" cy="10294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5000" y="0"/>
              </a:lnTo>
              <a:lnTo>
                <a:pt x="235000" y="1029475"/>
              </a:lnTo>
              <a:lnTo>
                <a:pt x="470001" y="1029475"/>
              </a:lnTo>
            </a:path>
          </a:pathLst>
        </a:custGeom>
        <a:noFill/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2297947" y="2375570"/>
        <a:ext cx="56584" cy="56584"/>
      </dsp:txXfrm>
    </dsp:sp>
    <dsp:sp modelId="{07B0B5D3-CBD7-4D12-9C6F-7EC713479C65}">
      <dsp:nvSpPr>
        <dsp:cNvPr id="0" name=""/>
        <dsp:cNvSpPr/>
      </dsp:nvSpPr>
      <dsp:spPr>
        <a:xfrm>
          <a:off x="2091238" y="1796002"/>
          <a:ext cx="512865" cy="93122"/>
        </a:xfrm>
        <a:custGeom>
          <a:avLst/>
          <a:gdLst/>
          <a:ahLst/>
          <a:cxnLst/>
          <a:rect l="0" t="0" r="0" b="0"/>
          <a:pathLst>
            <a:path>
              <a:moveTo>
                <a:pt x="0" y="93122"/>
              </a:moveTo>
              <a:lnTo>
                <a:pt x="256432" y="93122"/>
              </a:lnTo>
              <a:lnTo>
                <a:pt x="256432" y="0"/>
              </a:lnTo>
              <a:lnTo>
                <a:pt x="512865" y="0"/>
              </a:lnTo>
            </a:path>
          </a:pathLst>
        </a:custGeom>
        <a:noFill/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2334640" y="1829532"/>
        <a:ext cx="26062" cy="26062"/>
      </dsp:txXfrm>
    </dsp:sp>
    <dsp:sp modelId="{2B640D50-86A3-4A33-8A8E-74EAF09AFB9E}">
      <dsp:nvSpPr>
        <dsp:cNvPr id="0" name=""/>
        <dsp:cNvSpPr/>
      </dsp:nvSpPr>
      <dsp:spPr>
        <a:xfrm>
          <a:off x="2091238" y="766526"/>
          <a:ext cx="598335" cy="1122598"/>
        </a:xfrm>
        <a:custGeom>
          <a:avLst/>
          <a:gdLst/>
          <a:ahLst/>
          <a:cxnLst/>
          <a:rect l="0" t="0" r="0" b="0"/>
          <a:pathLst>
            <a:path>
              <a:moveTo>
                <a:pt x="0" y="1122598"/>
              </a:moveTo>
              <a:lnTo>
                <a:pt x="299167" y="1122598"/>
              </a:lnTo>
              <a:lnTo>
                <a:pt x="299167" y="0"/>
              </a:lnTo>
              <a:lnTo>
                <a:pt x="598335" y="0"/>
              </a:lnTo>
            </a:path>
          </a:pathLst>
        </a:custGeom>
        <a:noFill/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2358604" y="1296023"/>
        <a:ext cx="63604" cy="63604"/>
      </dsp:txXfrm>
    </dsp:sp>
    <dsp:sp modelId="{7C18EB67-E1C6-4654-ACD7-30391A9DF523}">
      <dsp:nvSpPr>
        <dsp:cNvPr id="0" name=""/>
        <dsp:cNvSpPr/>
      </dsp:nvSpPr>
      <dsp:spPr>
        <a:xfrm rot="16200000">
          <a:off x="-152431" y="1530891"/>
          <a:ext cx="3770874" cy="71646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600" b="1" kern="1200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منافع اقتصادي</a:t>
          </a:r>
          <a:endParaRPr lang="ar-SA" sz="3600" b="1" kern="1200" dirty="0">
            <a:solidFill>
              <a:schemeClr val="bg1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-152431" y="1530891"/>
        <a:ext cx="3770874" cy="716466"/>
      </dsp:txXfrm>
    </dsp:sp>
    <dsp:sp modelId="{AF0C6FDE-164F-47BC-9A29-D2BA1E530704}">
      <dsp:nvSpPr>
        <dsp:cNvPr id="0" name=""/>
        <dsp:cNvSpPr/>
      </dsp:nvSpPr>
      <dsp:spPr>
        <a:xfrm>
          <a:off x="2689574" y="311147"/>
          <a:ext cx="4808447" cy="91075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تشكل الإيرادات المالية لكل نشاط بشري مصدر دعم مستقل لإجمالي الناتج المحلي للدولة.</a:t>
          </a:r>
          <a:endParaRPr lang="ar-SA" sz="2000" b="1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89574" y="311147"/>
        <a:ext cx="4808447" cy="910757"/>
      </dsp:txXfrm>
    </dsp:sp>
    <dsp:sp modelId="{B0B8C0CB-1CCC-43BC-95A0-260FD2A73DCB}">
      <dsp:nvSpPr>
        <dsp:cNvPr id="0" name=""/>
        <dsp:cNvSpPr/>
      </dsp:nvSpPr>
      <dsp:spPr>
        <a:xfrm>
          <a:off x="2604104" y="1401021"/>
          <a:ext cx="4979386" cy="78996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1.توفير فرص عمل للأفراد وحماية لهم من البطالة.</a:t>
          </a:r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2. تحسين المستويات المعيشية وتحقيق الرفاه الاجتماعي.</a:t>
          </a:r>
          <a:endParaRPr lang="ar-SA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04104" y="1401021"/>
        <a:ext cx="4979386" cy="789961"/>
      </dsp:txXfrm>
    </dsp:sp>
    <dsp:sp modelId="{290FC349-74F3-4203-8356-AF43F7ACFF55}">
      <dsp:nvSpPr>
        <dsp:cNvPr id="0" name=""/>
        <dsp:cNvSpPr/>
      </dsp:nvSpPr>
      <dsp:spPr>
        <a:xfrm>
          <a:off x="2561240" y="2370099"/>
          <a:ext cx="4921740" cy="109700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1. توفير متطلبات عمل الأنشطة الأخرى من الموارد الطبيعية الخام والمصنعة وغيرها.</a:t>
          </a:r>
        </a:p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2.</a:t>
          </a:r>
          <a:endParaRPr lang="ar-SA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61240" y="2370099"/>
        <a:ext cx="4921740" cy="10970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7AF301-2D23-4AC6-9791-25F2FC77D82B}">
      <dsp:nvSpPr>
        <dsp:cNvPr id="0" name=""/>
        <dsp:cNvSpPr/>
      </dsp:nvSpPr>
      <dsp:spPr>
        <a:xfrm>
          <a:off x="1378262" y="1889125"/>
          <a:ext cx="1070992" cy="12735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35496" y="0"/>
              </a:lnTo>
              <a:lnTo>
                <a:pt x="535496" y="1273518"/>
              </a:lnTo>
              <a:lnTo>
                <a:pt x="1070992" y="1273518"/>
              </a:lnTo>
            </a:path>
          </a:pathLst>
        </a:custGeom>
        <a:noFill/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600" kern="1200"/>
        </a:p>
      </dsp:txBody>
      <dsp:txXfrm>
        <a:off x="1872158" y="2484284"/>
        <a:ext cx="83199" cy="83199"/>
      </dsp:txXfrm>
    </dsp:sp>
    <dsp:sp modelId="{07B0B5D3-CBD7-4D12-9C6F-7EC713479C65}">
      <dsp:nvSpPr>
        <dsp:cNvPr id="0" name=""/>
        <dsp:cNvSpPr/>
      </dsp:nvSpPr>
      <dsp:spPr>
        <a:xfrm>
          <a:off x="1378262" y="1843405"/>
          <a:ext cx="104261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21309" y="45720"/>
              </a:lnTo>
              <a:lnTo>
                <a:pt x="521309" y="84298"/>
              </a:lnTo>
              <a:lnTo>
                <a:pt x="1042619" y="84298"/>
              </a:lnTo>
            </a:path>
          </a:pathLst>
        </a:custGeom>
        <a:noFill/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1873488" y="1863041"/>
        <a:ext cx="52166" cy="52166"/>
      </dsp:txXfrm>
    </dsp:sp>
    <dsp:sp modelId="{2B640D50-86A3-4A33-8A8E-74EAF09AFB9E}">
      <dsp:nvSpPr>
        <dsp:cNvPr id="0" name=""/>
        <dsp:cNvSpPr/>
      </dsp:nvSpPr>
      <dsp:spPr>
        <a:xfrm>
          <a:off x="1378262" y="654148"/>
          <a:ext cx="913822" cy="1234976"/>
        </a:xfrm>
        <a:custGeom>
          <a:avLst/>
          <a:gdLst/>
          <a:ahLst/>
          <a:cxnLst/>
          <a:rect l="0" t="0" r="0" b="0"/>
          <a:pathLst>
            <a:path>
              <a:moveTo>
                <a:pt x="0" y="1234976"/>
              </a:moveTo>
              <a:lnTo>
                <a:pt x="456911" y="1234976"/>
              </a:lnTo>
              <a:lnTo>
                <a:pt x="456911" y="0"/>
              </a:lnTo>
              <a:lnTo>
                <a:pt x="913822" y="0"/>
              </a:lnTo>
            </a:path>
          </a:pathLst>
        </a:custGeom>
        <a:noFill/>
        <a:ln w="1587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1796765" y="1233229"/>
        <a:ext cx="76815" cy="76815"/>
      </dsp:txXfrm>
    </dsp:sp>
    <dsp:sp modelId="{7C18EB67-E1C6-4654-ACD7-30391A9DF523}">
      <dsp:nvSpPr>
        <dsp:cNvPr id="0" name=""/>
        <dsp:cNvSpPr/>
      </dsp:nvSpPr>
      <dsp:spPr>
        <a:xfrm rot="16200000">
          <a:off x="-869796" y="1530191"/>
          <a:ext cx="3778250" cy="71786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000" b="1" kern="1200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rPr>
            <a:t>منافع  بيئية</a:t>
          </a:r>
          <a:endParaRPr lang="ar-SA" sz="4000" b="1" kern="1200" dirty="0">
            <a:solidFill>
              <a:schemeClr val="bg1"/>
            </a:solidFill>
            <a:latin typeface="Arabic Typesetting" panose="03020402040406030203" pitchFamily="66" charset="-78"/>
            <a:cs typeface="Arabic Typesetting" panose="03020402040406030203" pitchFamily="66" charset="-78"/>
          </a:endParaRPr>
        </a:p>
      </dsp:txBody>
      <dsp:txXfrm>
        <a:off x="-869796" y="1530191"/>
        <a:ext cx="3778250" cy="717867"/>
      </dsp:txXfrm>
    </dsp:sp>
    <dsp:sp modelId="{AF0C6FDE-164F-47BC-9A29-D2BA1E530704}">
      <dsp:nvSpPr>
        <dsp:cNvPr id="0" name=""/>
        <dsp:cNvSpPr/>
      </dsp:nvSpPr>
      <dsp:spPr>
        <a:xfrm>
          <a:off x="2292084" y="142230"/>
          <a:ext cx="6405821" cy="102383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000" b="1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92084" y="142230"/>
        <a:ext cx="6405821" cy="1023836"/>
      </dsp:txXfrm>
    </dsp:sp>
    <dsp:sp modelId="{B0B8C0CB-1CCC-43BC-95A0-260FD2A73DCB}">
      <dsp:nvSpPr>
        <dsp:cNvPr id="0" name=""/>
        <dsp:cNvSpPr/>
      </dsp:nvSpPr>
      <dsp:spPr>
        <a:xfrm>
          <a:off x="2420881" y="1431290"/>
          <a:ext cx="6364639" cy="99282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20881" y="1431290"/>
        <a:ext cx="6364639" cy="992825"/>
      </dsp:txXfrm>
    </dsp:sp>
    <dsp:sp modelId="{290FC349-74F3-4203-8356-AF43F7ACFF55}">
      <dsp:nvSpPr>
        <dsp:cNvPr id="0" name=""/>
        <dsp:cNvSpPr/>
      </dsp:nvSpPr>
      <dsp:spPr>
        <a:xfrm>
          <a:off x="2449254" y="2632125"/>
          <a:ext cx="6350253" cy="1061036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49254" y="2632125"/>
        <a:ext cx="6350253" cy="106103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52CF4F-2A89-4A1E-958C-46844DF0D634}">
      <dsp:nvSpPr>
        <dsp:cNvPr id="0" name=""/>
        <dsp:cNvSpPr/>
      </dsp:nvSpPr>
      <dsp:spPr>
        <a:xfrm rot="5400000">
          <a:off x="-229960" y="234288"/>
          <a:ext cx="1533069" cy="1073148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في اليابس</a:t>
          </a:r>
          <a:endParaRPr lang="ar-SA" sz="24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" y="540901"/>
        <a:ext cx="1073148" cy="459921"/>
      </dsp:txXfrm>
    </dsp:sp>
    <dsp:sp modelId="{F0EAECF9-53BE-4BCC-A893-EA45C3C2635B}">
      <dsp:nvSpPr>
        <dsp:cNvPr id="0" name=""/>
        <dsp:cNvSpPr/>
      </dsp:nvSpPr>
      <dsp:spPr>
        <a:xfrm rot="5400000">
          <a:off x="4496026" y="-3422877"/>
          <a:ext cx="996495" cy="78422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r" defTabSz="533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SA" sz="12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r" defTabSz="533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2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تعرية التربة بعد عمليات قطع أشجار الغابات.</a:t>
          </a:r>
          <a:endParaRPr lang="ar-SA" sz="12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r" defTabSz="533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2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تدمير الطبقة السطحية من التربة في عمليات استخراج المعادن.</a:t>
          </a:r>
          <a:endParaRPr lang="ar-SA" sz="12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r" defTabSz="533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2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الانبعاث الغازي من نشاط توليد الكهرباء من المصادر </a:t>
          </a:r>
          <a:r>
            <a:rPr lang="ar-SA" sz="1200" b="1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الأحفورية</a:t>
          </a:r>
          <a:r>
            <a:rPr lang="ar-SA" sz="12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ar-SA" sz="12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r" defTabSz="533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2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استنزاف موارد المياه الجوفية السطحية والعميقة.</a:t>
          </a:r>
          <a:endParaRPr lang="ar-SA" sz="12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r" defTabSz="355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8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ar-SA" sz="8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r" defTabSz="355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SA" sz="8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r" defTabSz="3556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SA" sz="8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073149" y="48645"/>
        <a:ext cx="7793605" cy="899205"/>
      </dsp:txXfrm>
    </dsp:sp>
    <dsp:sp modelId="{5825ED23-E6EC-4EFB-A26C-50BF2710852F}">
      <dsp:nvSpPr>
        <dsp:cNvPr id="0" name=""/>
        <dsp:cNvSpPr/>
      </dsp:nvSpPr>
      <dsp:spPr>
        <a:xfrm rot="5400000">
          <a:off x="-229960" y="1572684"/>
          <a:ext cx="1533069" cy="1073148"/>
        </a:xfrm>
        <a:prstGeom prst="chevron">
          <a:avLst/>
        </a:prstGeom>
        <a:gradFill rotWithShape="0">
          <a:gsLst>
            <a:gs pos="0">
              <a:schemeClr val="accent3">
                <a:hueOff val="1351992"/>
                <a:satOff val="-4498"/>
                <a:lumOff val="-2255"/>
                <a:alphaOff val="0"/>
                <a:tint val="96000"/>
                <a:lumMod val="104000"/>
              </a:schemeClr>
            </a:gs>
            <a:gs pos="100000">
              <a:schemeClr val="accent3">
                <a:hueOff val="1351992"/>
                <a:satOff val="-4498"/>
                <a:lumOff val="-2255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3">
              <a:hueOff val="1351992"/>
              <a:satOff val="-4498"/>
              <a:lumOff val="-2255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في البحر</a:t>
          </a:r>
          <a:endParaRPr lang="ar-SA" sz="2400" b="1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" y="1879297"/>
        <a:ext cx="1073148" cy="459921"/>
      </dsp:txXfrm>
    </dsp:sp>
    <dsp:sp modelId="{6FB3E231-5713-41D8-B3B1-B2E97C48BED1}">
      <dsp:nvSpPr>
        <dsp:cNvPr id="0" name=""/>
        <dsp:cNvSpPr/>
      </dsp:nvSpPr>
      <dsp:spPr>
        <a:xfrm rot="5400000">
          <a:off x="4496026" y="-2080153"/>
          <a:ext cx="996495" cy="78422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1351992"/>
              <a:satOff val="-4498"/>
              <a:lumOff val="-2255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تلويث مياه البحر بمياه التوازن التي تتسبب بها السفن العملاقة لنقل الزيت الخام.</a:t>
          </a:r>
          <a:endParaRPr lang="ar-SA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تهديد لعض الكائنات البحرية بالانقراض نتيجة الصيد المبالغ فيه أو بسبب التعدي على الأيام غير المسموح فيها بالصيد(التكاثر). </a:t>
          </a:r>
          <a:endParaRPr lang="ar-SA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r" defTabSz="8001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عدم </a:t>
          </a:r>
          <a:endParaRPr lang="ar-SA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073149" y="1391369"/>
        <a:ext cx="7793605" cy="899205"/>
      </dsp:txXfrm>
    </dsp:sp>
    <dsp:sp modelId="{3CA8CE19-8AD9-42AE-9EE5-C2E7456FFFA9}">
      <dsp:nvSpPr>
        <dsp:cNvPr id="0" name=""/>
        <dsp:cNvSpPr/>
      </dsp:nvSpPr>
      <dsp:spPr>
        <a:xfrm rot="5400000">
          <a:off x="-229960" y="2911080"/>
          <a:ext cx="1533069" cy="1073148"/>
        </a:xfrm>
        <a:prstGeom prst="chevron">
          <a:avLst/>
        </a:prstGeom>
        <a:gradFill rotWithShape="0">
          <a:gsLst>
            <a:gs pos="0">
              <a:schemeClr val="accent3">
                <a:hueOff val="2703983"/>
                <a:satOff val="-8997"/>
                <a:lumOff val="-4509"/>
                <a:alphaOff val="0"/>
                <a:tint val="96000"/>
                <a:lumMod val="104000"/>
              </a:schemeClr>
            </a:gs>
            <a:gs pos="100000">
              <a:schemeClr val="accent3">
                <a:hueOff val="2703983"/>
                <a:satOff val="-8997"/>
                <a:lumOff val="-4509"/>
                <a:alphaOff val="0"/>
                <a:shade val="98000"/>
                <a:lumMod val="94000"/>
              </a:schemeClr>
            </a:gs>
          </a:gsLst>
          <a:lin ang="5400000" scaled="0"/>
        </a:gradFill>
        <a:ln w="9525" cap="rnd" cmpd="sng" algn="ctr">
          <a:solidFill>
            <a:schemeClr val="accent3">
              <a:hueOff val="2703983"/>
              <a:satOff val="-8997"/>
              <a:lumOff val="-4509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rPr>
            <a:t>في الهواء</a:t>
          </a:r>
          <a:endParaRPr lang="ar-SA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" y="3217693"/>
        <a:ext cx="1073148" cy="459921"/>
      </dsp:txXfrm>
    </dsp:sp>
    <dsp:sp modelId="{39CFB37C-4F6F-4B3A-9E4E-6EFE92C0D4E5}">
      <dsp:nvSpPr>
        <dsp:cNvPr id="0" name=""/>
        <dsp:cNvSpPr/>
      </dsp:nvSpPr>
      <dsp:spPr>
        <a:xfrm rot="5400000">
          <a:off x="4496026" y="-756455"/>
          <a:ext cx="996495" cy="78422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2703983"/>
              <a:satOff val="-8997"/>
              <a:lumOff val="-4509"/>
              <a:alphaOff val="0"/>
            </a:schemeClr>
          </a:solidFill>
          <a:prstDash val="solid"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r" defTabSz="8890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SA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114300" lvl="1" indent="-114300" algn="r" defTabSz="6223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14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الانبعاث الغازي من نشاط توليد الكهرباء من المصادر </a:t>
          </a:r>
          <a:r>
            <a:rPr lang="ar-SA" sz="1400" b="1" kern="1200" dirty="0" err="1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الأحفورية</a:t>
          </a:r>
          <a:endParaRPr lang="ar-SA" sz="1400" kern="1200" dirty="0"/>
        </a:p>
      </dsp:txBody>
      <dsp:txXfrm rot="-5400000">
        <a:off x="1073149" y="2715067"/>
        <a:ext cx="7793605" cy="8992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6875D-4FC2-4E3F-BB58-2D56463B10D5}" type="datetimeFigureOut">
              <a:rPr lang="ar-SA" smtClean="0"/>
              <a:t>02/08/1439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A6DC338-4485-4EAD-B00A-C64C788824C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43636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6875D-4FC2-4E3F-BB58-2D56463B10D5}" type="datetimeFigureOut">
              <a:rPr lang="ar-SA" smtClean="0"/>
              <a:t>02/08/1439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A6DC338-4485-4EAD-B00A-C64C788824C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07382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6875D-4FC2-4E3F-BB58-2D56463B10D5}" type="datetimeFigureOut">
              <a:rPr lang="ar-SA" smtClean="0"/>
              <a:t>02/08/1439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A6DC338-4485-4EAD-B00A-C64C788824C0}" type="slidenum">
              <a:rPr lang="ar-SA" smtClean="0"/>
              <a:t>‹#›</a:t>
            </a:fld>
            <a:endParaRPr lang="ar-S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07267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6875D-4FC2-4E3F-BB58-2D56463B10D5}" type="datetimeFigureOut">
              <a:rPr lang="ar-SA" smtClean="0"/>
              <a:t>02/08/1439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6DC338-4485-4EAD-B00A-C64C788824C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414825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6875D-4FC2-4E3F-BB58-2D56463B10D5}" type="datetimeFigureOut">
              <a:rPr lang="ar-SA" smtClean="0"/>
              <a:t>02/08/1439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6DC338-4485-4EAD-B00A-C64C788824C0}" type="slidenum">
              <a:rPr lang="ar-SA" smtClean="0"/>
              <a:t>‹#›</a:t>
            </a:fld>
            <a:endParaRPr lang="ar-S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321438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6875D-4FC2-4E3F-BB58-2D56463B10D5}" type="datetimeFigureOut">
              <a:rPr lang="ar-SA" smtClean="0"/>
              <a:t>02/08/1439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6DC338-4485-4EAD-B00A-C64C788824C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772228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6875D-4FC2-4E3F-BB58-2D56463B10D5}" type="datetimeFigureOut">
              <a:rPr lang="ar-SA" smtClean="0"/>
              <a:t>02/08/1439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DC338-4485-4EAD-B00A-C64C788824C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71897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6875D-4FC2-4E3F-BB58-2D56463B10D5}" type="datetimeFigureOut">
              <a:rPr lang="ar-SA" smtClean="0"/>
              <a:t>02/08/1439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DC338-4485-4EAD-B00A-C64C788824C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01512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6875D-4FC2-4E3F-BB58-2D56463B10D5}" type="datetimeFigureOut">
              <a:rPr lang="ar-SA" smtClean="0"/>
              <a:t>02/08/1439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DC338-4485-4EAD-B00A-C64C788824C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65019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6875D-4FC2-4E3F-BB58-2D56463B10D5}" type="datetimeFigureOut">
              <a:rPr lang="ar-SA" smtClean="0"/>
              <a:t>02/08/1439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A6DC338-4485-4EAD-B00A-C64C788824C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57678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6875D-4FC2-4E3F-BB58-2D56463B10D5}" type="datetimeFigureOut">
              <a:rPr lang="ar-SA" smtClean="0"/>
              <a:t>02/08/1439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A6DC338-4485-4EAD-B00A-C64C788824C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04561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6875D-4FC2-4E3F-BB58-2D56463B10D5}" type="datetimeFigureOut">
              <a:rPr lang="ar-SA" smtClean="0"/>
              <a:t>02/08/1439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A6DC338-4485-4EAD-B00A-C64C788824C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29394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6875D-4FC2-4E3F-BB58-2D56463B10D5}" type="datetimeFigureOut">
              <a:rPr lang="ar-SA" smtClean="0"/>
              <a:t>02/08/1439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DC338-4485-4EAD-B00A-C64C788824C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12956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6875D-4FC2-4E3F-BB58-2D56463B10D5}" type="datetimeFigureOut">
              <a:rPr lang="ar-SA" smtClean="0"/>
              <a:t>02/08/1439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DC338-4485-4EAD-B00A-C64C788824C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02754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6875D-4FC2-4E3F-BB58-2D56463B10D5}" type="datetimeFigureOut">
              <a:rPr lang="ar-SA" smtClean="0"/>
              <a:t>02/08/1439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DC338-4485-4EAD-B00A-C64C788824C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28958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6875D-4FC2-4E3F-BB58-2D56463B10D5}" type="datetimeFigureOut">
              <a:rPr lang="ar-SA" smtClean="0"/>
              <a:t>02/08/1439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6DC338-4485-4EAD-B00A-C64C788824C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82148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6875D-4FC2-4E3F-BB58-2D56463B10D5}" type="datetimeFigureOut">
              <a:rPr lang="ar-SA" smtClean="0"/>
              <a:t>02/08/1439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A6DC338-4485-4EAD-B00A-C64C788824C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67372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289175" y="814388"/>
            <a:ext cx="8940800" cy="2477093"/>
          </a:xfrm>
        </p:spPr>
        <p:txBody>
          <a:bodyPr>
            <a:normAutofit fontScale="90000"/>
          </a:bodyPr>
          <a:lstStyle/>
          <a:p>
            <a:pPr algn="ctr"/>
            <a:r>
              <a:rPr lang="ar-SA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التأثير البيئي للأنشطة البشرية</a:t>
            </a:r>
            <a:br>
              <a:rPr lang="ar-SA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SA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204(جغر) الجغرافيا الاقتصادية</a:t>
            </a:r>
            <a:r>
              <a:rPr lang="ar-SA" dirty="0" smtClean="0">
                <a:cs typeface="Akhbar MT" pitchFamily="2" charset="-78"/>
              </a:rPr>
              <a:t/>
            </a:r>
            <a:br>
              <a:rPr lang="ar-SA" dirty="0" smtClean="0">
                <a:cs typeface="Akhbar MT" pitchFamily="2" charset="-78"/>
              </a:rPr>
            </a:br>
            <a:r>
              <a:rPr lang="ar-SA" sz="6000" dirty="0" smtClean="0">
                <a:cs typeface="Akhbar MT" pitchFamily="2" charset="-78"/>
              </a:rPr>
              <a:t>د. عنبرة بنت خميس بلال</a:t>
            </a:r>
            <a:endParaRPr lang="ar-SA" sz="6000" dirty="0">
              <a:cs typeface="Akhbar MT" pitchFamily="2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89214" y="4086225"/>
            <a:ext cx="8869362" cy="1817437"/>
          </a:xfrm>
          <a:ln>
            <a:solidFill>
              <a:schemeClr val="accent6"/>
            </a:solidFill>
          </a:ln>
        </p:spPr>
        <p:txBody>
          <a:bodyPr>
            <a:noAutofit/>
          </a:bodyPr>
          <a:lstStyle/>
          <a:p>
            <a:pPr algn="ctr"/>
            <a:r>
              <a:rPr lang="ar-SA" sz="28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الفصل الدراسي الثاني</a:t>
            </a:r>
          </a:p>
          <a:p>
            <a:pPr algn="ctr"/>
            <a:r>
              <a:rPr lang="ar-SA" sz="28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1438/1439هـ</a:t>
            </a:r>
          </a:p>
          <a:p>
            <a:pPr algn="ctr"/>
            <a:r>
              <a:rPr lang="ar-SA" sz="28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الأحد: 29/07/1439هـ</a:t>
            </a:r>
            <a:endParaRPr lang="ar-SA" sz="28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93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643563" y="624109"/>
            <a:ext cx="5861049" cy="833215"/>
          </a:xfrm>
          <a:ln>
            <a:solidFill>
              <a:schemeClr val="accent6"/>
            </a:solidFill>
          </a:ln>
        </p:spPr>
        <p:txBody>
          <a:bodyPr>
            <a:normAutofit fontScale="90000"/>
          </a:bodyPr>
          <a:lstStyle/>
          <a:p>
            <a:pPr algn="r"/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ثانياً- الآثار الجانبية للأنشطة البشرية</a:t>
            </a:r>
            <a:r>
              <a:rPr lang="ar-SA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ar-SA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6817740"/>
              </p:ext>
            </p:extLst>
          </p:nvPr>
        </p:nvGraphicFramePr>
        <p:xfrm>
          <a:off x="2589213" y="1693333"/>
          <a:ext cx="8915399" cy="42185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6004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89213" y="624110"/>
            <a:ext cx="8915400" cy="976090"/>
          </a:xfrm>
          <a:ln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pPr algn="r"/>
            <a:r>
              <a:rPr lang="ar-SA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أهداف التعلم</a:t>
            </a:r>
            <a:endParaRPr lang="ar-SA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ln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SA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كلمات مفتاحية.</a:t>
            </a:r>
          </a:p>
          <a:p>
            <a:pPr>
              <a:buFont typeface="+mj-lt"/>
              <a:buAutoNum type="arabicPeriod"/>
            </a:pPr>
            <a:r>
              <a:rPr lang="ar-SA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ماهي الأنشطة البشرية؟</a:t>
            </a:r>
          </a:p>
          <a:p>
            <a:pPr>
              <a:buFont typeface="+mj-lt"/>
              <a:buAutoNum type="arabicPeriod"/>
            </a:pPr>
            <a:r>
              <a:rPr lang="ar-SA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نماذج منها.</a:t>
            </a:r>
          </a:p>
          <a:p>
            <a:pPr>
              <a:buFont typeface="+mj-lt"/>
              <a:buAutoNum type="arabicPeriod"/>
            </a:pPr>
            <a:r>
              <a:rPr lang="ar-SA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أهمية الأنشطة البشرية.</a:t>
            </a:r>
          </a:p>
          <a:p>
            <a:pPr>
              <a:buFont typeface="+mj-lt"/>
              <a:buAutoNum type="arabicPeriod"/>
            </a:pPr>
            <a:r>
              <a:rPr lang="ar-SA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الآثار الجانبية للأنشطة البشرية.</a:t>
            </a:r>
            <a:endParaRPr lang="ar-SA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98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371975" y="624110"/>
            <a:ext cx="7132637" cy="847503"/>
          </a:xfrm>
          <a:ln>
            <a:solidFill>
              <a:schemeClr val="accent6"/>
            </a:solidFill>
          </a:ln>
        </p:spPr>
        <p:txBody>
          <a:bodyPr>
            <a:normAutofit fontScale="90000"/>
          </a:bodyPr>
          <a:lstStyle/>
          <a:p>
            <a:pPr algn="r"/>
            <a:r>
              <a:rPr lang="ar-SA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كلمات مفتاحية</a:t>
            </a:r>
            <a:r>
              <a:rPr lang="ar-SA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ar-SA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ln>
            <a:solidFill>
              <a:schemeClr val="accent6"/>
            </a:solidFill>
          </a:ln>
        </p:spPr>
        <p:txBody>
          <a:bodyPr>
            <a:normAutofit fontScale="92500" lnSpcReduction="10000"/>
          </a:bodyPr>
          <a:lstStyle/>
          <a:p>
            <a:pPr marL="514350" indent="-514350" algn="just">
              <a:buAutoNum type="arabicPeriod"/>
            </a:pPr>
            <a:r>
              <a:rPr lang="ar-SA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نشاط اقتصادي.</a:t>
            </a:r>
          </a:p>
          <a:p>
            <a:pPr marL="514350" indent="-514350" algn="just">
              <a:buAutoNum type="arabicPeriod"/>
            </a:pPr>
            <a:r>
              <a:rPr lang="ar-SA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أنشطة اقتصادية.</a:t>
            </a:r>
          </a:p>
          <a:p>
            <a:pPr marL="514350" indent="-514350" algn="just">
              <a:buAutoNum type="arabicPeriod"/>
            </a:pPr>
            <a:r>
              <a:rPr lang="ar-SA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التأثير الاقتصادي: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Economic Impact/s</a:t>
            </a:r>
            <a:r>
              <a:rPr lang="ar-SA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14350" indent="-514350" algn="just">
              <a:buAutoNum type="arabicPeriod"/>
            </a:pPr>
            <a:r>
              <a:rPr lang="ar-SA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التأثير البيئي: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Environmental Impact/s</a:t>
            </a:r>
            <a:r>
              <a:rPr lang="ar-SA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14350" indent="-514350" algn="just">
              <a:buAutoNum type="arabicPeriod"/>
            </a:pPr>
            <a:r>
              <a:rPr lang="ar-SA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المنافع: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Benefits</a:t>
            </a:r>
            <a:r>
              <a:rPr lang="ar-SA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14350" indent="-514350" algn="just">
              <a:buAutoNum type="arabicPeriod"/>
            </a:pPr>
            <a:r>
              <a:rPr lang="ar-SA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الانبعاثات الغازية: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.The Gases Emissions</a:t>
            </a:r>
            <a:endParaRPr lang="ar-SA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buAutoNum type="arabicPeriod"/>
            </a:pPr>
            <a:r>
              <a:rPr lang="ar-SA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التأثيرات الصحية 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Health Effects</a:t>
            </a:r>
            <a:r>
              <a:rPr lang="ar-SA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14350" indent="-514350" algn="just">
              <a:buAutoNum type="arabicPeriod"/>
            </a:pPr>
            <a:endParaRPr lang="ar-SA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607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371975" y="624110"/>
            <a:ext cx="7132637" cy="847503"/>
          </a:xfrm>
          <a:ln>
            <a:solidFill>
              <a:schemeClr val="accent6"/>
            </a:solidFill>
          </a:ln>
        </p:spPr>
        <p:txBody>
          <a:bodyPr>
            <a:normAutofit fontScale="90000"/>
          </a:bodyPr>
          <a:lstStyle/>
          <a:p>
            <a:pPr algn="r"/>
            <a:r>
              <a:rPr lang="ar-SA" b="1" dirty="0" smtClean="0">
                <a:latin typeface="Arial" panose="020B0604020202020204" pitchFamily="34" charset="0"/>
                <a:cs typeface="Arial" panose="020B0604020202020204" pitchFamily="34" charset="0"/>
              </a:rPr>
              <a:t>أولاً-ماهي </a:t>
            </a:r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الأنشطة البشرية؟</a:t>
            </a:r>
            <a:b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ln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ar-SA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ar-SA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1-1-هي كل الأعمال التي يقوم بها الإنسان في مكان محدد على سطح الكرة الأرضية، من أجل تحقيق متطلبات المعيشة اليومية وتحقيق المكاسب المالية وتحسين مستوى المعيشة.</a:t>
            </a:r>
            <a:endParaRPr lang="ar-SA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34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643563" y="624109"/>
            <a:ext cx="5861049" cy="833215"/>
          </a:xfrm>
          <a:ln>
            <a:solidFill>
              <a:schemeClr val="accent6"/>
            </a:solidFill>
          </a:ln>
        </p:spPr>
        <p:txBody>
          <a:bodyPr>
            <a:normAutofit fontScale="90000"/>
          </a:bodyPr>
          <a:lstStyle/>
          <a:p>
            <a:pPr algn="r"/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ثانياً- نماذج من الأنشطة البشرية</a:t>
            </a:r>
            <a:r>
              <a:rPr lang="ar-SA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ar-SA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6524280"/>
              </p:ext>
            </p:extLst>
          </p:nvPr>
        </p:nvGraphicFramePr>
        <p:xfrm>
          <a:off x="2589213" y="1828801"/>
          <a:ext cx="8915399" cy="4083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1919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371975" y="624110"/>
            <a:ext cx="7132637" cy="847503"/>
          </a:xfrm>
          <a:ln>
            <a:solidFill>
              <a:schemeClr val="accent6"/>
            </a:solidFill>
          </a:ln>
        </p:spPr>
        <p:txBody>
          <a:bodyPr>
            <a:normAutofit fontScale="90000"/>
          </a:bodyPr>
          <a:lstStyle/>
          <a:p>
            <a:pPr algn="r"/>
            <a:r>
              <a:rPr lang="ar-SA" b="1" dirty="0" smtClean="0">
                <a:latin typeface="Arial" panose="020B0604020202020204" pitchFamily="34" charset="0"/>
                <a:cs typeface="Arial" panose="020B0604020202020204" pitchFamily="34" charset="0"/>
              </a:rPr>
              <a:t>ثالثاً-أهمية </a:t>
            </a:r>
            <a: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  <a:t>الأنشطة البشرية</a:t>
            </a:r>
            <a:br>
              <a:rPr lang="ar-SA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ln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ar-SA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تتنوع أهمية النشاط البشري بناء على تنوع المنافع العامة التي تتحقق للأفراد والمجتمعات من مزاولة هذه الأنشطة التي ذكرها في الشريحة السابقة.</a:t>
            </a:r>
          </a:p>
          <a:p>
            <a:pPr marL="0" indent="0" algn="just">
              <a:buNone/>
            </a:pPr>
            <a:endParaRPr lang="ar-SA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ar-SA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يمكن تقسيم هذه المنافع إلى مجموعات متخصصة كالآتي:</a:t>
            </a:r>
          </a:p>
          <a:p>
            <a:pPr marL="0" indent="0" algn="just">
              <a:buNone/>
            </a:pPr>
            <a:endParaRPr lang="ar-SA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89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371975" y="624110"/>
            <a:ext cx="7132637" cy="847503"/>
          </a:xfrm>
          <a:ln>
            <a:solidFill>
              <a:schemeClr val="accent6"/>
            </a:solidFill>
          </a:ln>
        </p:spPr>
        <p:txBody>
          <a:bodyPr>
            <a:normAutofit fontScale="90000"/>
          </a:bodyPr>
          <a:lstStyle/>
          <a:p>
            <a:pPr algn="r"/>
            <a:r>
              <a:rPr lang="ar-SA" b="1" dirty="0" smtClean="0">
                <a:latin typeface="Arial" panose="020B0604020202020204" pitchFamily="34" charset="0"/>
                <a:cs typeface="Arial" panose="020B0604020202020204" pitchFamily="34" charset="0"/>
              </a:rPr>
              <a:t>3-1- المنافع الاقتصادية</a:t>
            </a:r>
            <a:br>
              <a:rPr lang="ar-SA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ar-SA" dirty="0"/>
          </a:p>
        </p:txBody>
      </p:sp>
      <p:graphicFrame>
        <p:nvGraphicFramePr>
          <p:cNvPr id="6" name="عنصر نائب للمحتوى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6769180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64145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371975" y="624110"/>
            <a:ext cx="7132637" cy="847503"/>
          </a:xfrm>
          <a:ln>
            <a:solidFill>
              <a:schemeClr val="accent6"/>
            </a:solidFill>
          </a:ln>
        </p:spPr>
        <p:txBody>
          <a:bodyPr>
            <a:normAutofit fontScale="90000"/>
          </a:bodyPr>
          <a:lstStyle/>
          <a:p>
            <a:pPr algn="r"/>
            <a:r>
              <a:rPr lang="ar-SA" b="1" dirty="0" smtClean="0">
                <a:latin typeface="Arial" panose="020B0604020202020204" pitchFamily="34" charset="0"/>
                <a:cs typeface="Arial" panose="020B0604020202020204" pitchFamily="34" charset="0"/>
              </a:rPr>
              <a:t>3-2- المنافع البيئية</a:t>
            </a:r>
            <a:br>
              <a:rPr lang="ar-SA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ar-SA" dirty="0"/>
          </a:p>
        </p:txBody>
      </p:sp>
      <p:graphicFrame>
        <p:nvGraphicFramePr>
          <p:cNvPr id="6" name="عنصر نائب للمحتوى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3177328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9124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621025" y="624110"/>
            <a:ext cx="7883588" cy="899890"/>
          </a:xfrm>
          <a:ln>
            <a:solidFill>
              <a:schemeClr val="accent6"/>
            </a:solidFill>
          </a:ln>
        </p:spPr>
        <p:txBody>
          <a:bodyPr>
            <a:noAutofit/>
          </a:bodyPr>
          <a:lstStyle/>
          <a:p>
            <a:pPr algn="r"/>
            <a:r>
              <a:rPr lang="ar-SA" b="1" dirty="0" smtClean="0">
                <a:latin typeface="Arial" panose="020B0604020202020204" pitchFamily="34" charset="0"/>
                <a:cs typeface="Arial" panose="020B0604020202020204" pitchFamily="34" charset="0"/>
              </a:rPr>
              <a:t>رابعاً- الآثار الجانبية للأنشطة البشرية والاقتصادية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ln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ar-SA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المقصود بها مثالب أو الآثار السلبية التي ترافق أو تنتج بعد مزاولة الأنشطة البشرية والاقتصادية أو عدد منها.</a:t>
            </a:r>
          </a:p>
          <a:p>
            <a:pPr marL="0" indent="0" algn="just">
              <a:buNone/>
            </a:pPr>
            <a:endParaRPr lang="ar-SA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ar-SA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96707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</TotalTime>
  <Words>403</Words>
  <Application>Microsoft Office PowerPoint</Application>
  <PresentationFormat>ملء الشاشة</PresentationFormat>
  <Paragraphs>60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7" baseType="lpstr">
      <vt:lpstr>Akhbar MT</vt:lpstr>
      <vt:lpstr>Arabic Typesetting</vt:lpstr>
      <vt:lpstr>Arial</vt:lpstr>
      <vt:lpstr>Century Gothic</vt:lpstr>
      <vt:lpstr>Tahoma</vt:lpstr>
      <vt:lpstr>Wingdings 3</vt:lpstr>
      <vt:lpstr>Wisp</vt:lpstr>
      <vt:lpstr>التأثير البيئي للأنشطة البشرية 204(جغر) الجغرافيا الاقتصادية د. عنبرة بنت خميس بلال</vt:lpstr>
      <vt:lpstr>أهداف التعلم</vt:lpstr>
      <vt:lpstr>كلمات مفتاحية </vt:lpstr>
      <vt:lpstr>أولاً-ماهي الأنشطة البشرية؟ </vt:lpstr>
      <vt:lpstr>ثانياً- نماذج من الأنشطة البشرية </vt:lpstr>
      <vt:lpstr>ثالثاً-أهمية الأنشطة البشرية </vt:lpstr>
      <vt:lpstr>3-1- المنافع الاقتصادية </vt:lpstr>
      <vt:lpstr>3-2- المنافع البيئية </vt:lpstr>
      <vt:lpstr>رابعاً- الآثار الجانبية للأنشطة البشرية والاقتصادية</vt:lpstr>
      <vt:lpstr>ثانياً- الآثار الجانبية للأنشطة البشرية 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التأثير البيئي للأنشطة البشرية 204(جغر) الجغرافيا الاقتصادية د. عنبرة بنت خميس بلال</dc:title>
  <dc:creator>user</dc:creator>
  <cp:lastModifiedBy>Anbarah Khames Assaod</cp:lastModifiedBy>
  <cp:revision>21</cp:revision>
  <dcterms:created xsi:type="dcterms:W3CDTF">2018-04-15T05:06:08Z</dcterms:created>
  <dcterms:modified xsi:type="dcterms:W3CDTF">2018-04-17T08:53:57Z</dcterms:modified>
</cp:coreProperties>
</file>