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BE06D1-F2C9-484A-BA8B-AEA82C4E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F42521F-2B7C-45D3-9F8B-A301065F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D499-C981-47CA-B2E8-1ADFD4A834F5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A39EE36-ACB4-41D5-A691-58A7F2FF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990B4F1-4107-48CA-92C4-41D05703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684-220D-4F1A-9119-B9E4CEE7B5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942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E4DAD3E-2407-4AA0-AD8A-B669C427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81A32C1-A656-4985-9A36-DFB7086F9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FC2770-AA79-44D9-A1D5-06E3D3ED8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D499-C981-47CA-B2E8-1ADFD4A834F5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16321E-7C9D-4BF3-B9E3-747656A63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A82625-68D0-446D-8815-56746A489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2684-220D-4F1A-9119-B9E4CEE7B5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87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3E1485D4-8874-46C9-BF49-FC1D1E86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solidFill>
                  <a:schemeClr val="tx1"/>
                </a:solidFill>
              </a:rPr>
              <a:t>التيمم والمسح على الحوائل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BFF2214-5AEB-4CBF-B392-8BB1A1B83B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1B906B1D-5E91-4FFC-BA60-412250FF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6344FEC-8A5C-45AC-B9EA-3C2B208AEB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8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DE407747-FE26-407B-84AB-F6926B11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974396D-AD66-4169-8C7B-31B5F826B2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79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80601494-EE75-450A-8850-AD208B80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400" b="1"/>
              <a:t>مبطلات المسح</a:t>
            </a:r>
            <a:endParaRPr lang="ar-SA" sz="44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01D3348-561E-43DB-A497-3918C138A4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7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F8979130-0B23-4478-AF53-8D506F29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5400" b="1"/>
              <a:t>التيمم</a:t>
            </a:r>
            <a:endParaRPr lang="ar-SA" sz="54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21EA467-804E-42EA-B7C9-0CC6373E0A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84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E8339312-67E4-4421-A4C5-D6615C96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5400" b="1"/>
              <a:t>شروط صحة التيمم</a:t>
            </a:r>
            <a:endParaRPr lang="ar-SA" sz="54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25416F1-4E9A-4E6B-9BCB-C856CC1B6B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8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29AAF3A8-60CD-4068-82D5-2342D356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3600" b="1"/>
              <a:t>الجمع بين التيمم واستعمال الماء</a:t>
            </a:r>
            <a:endParaRPr lang="ar-SA" sz="36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4717492-96EC-4BB7-8B22-249E6B450F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7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A8CC3AC6-91D9-4487-B362-02C21210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b="1"/>
              <a:t>مسائل</a:t>
            </a:r>
            <a:endParaRPr lang="ar-SA" sz="40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0DD9896-B27E-414F-8565-680BEF2B2B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04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CD16D528-61FE-4815-BBB7-EE17456D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b="1"/>
              <a:t>مسائل</a:t>
            </a:r>
            <a:endParaRPr lang="ar-SA" sz="40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9891B9C-1A91-4822-A806-536F1EDAA6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8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732D6105-A2CF-479C-99F5-A7CA911D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504C3E3-3537-456B-B69C-EA29E4B36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2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B2A0E23A-FF58-48FC-8149-51EAC506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5400" b="1"/>
              <a:t>الحوائل الأربعة</a:t>
            </a:r>
            <a:endParaRPr lang="ar-SA" sz="54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C9F142C-B51C-45A5-BF3F-99173BFB43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29BAF31E-2505-453E-ABEB-59E5F823D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800" b="1"/>
              <a:t>مدة المسح</a:t>
            </a:r>
            <a:endParaRPr lang="ar-SA" sz="48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402197D-8880-471A-9A1A-8AFB0193E1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3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419B0785-4C3F-417A-9B48-BB889FCF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800" b="1"/>
              <a:t>بداية المسح</a:t>
            </a:r>
            <a:endParaRPr lang="ar-SA" sz="48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36EE85B-F292-49CF-AC3C-7C63AE4728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656EF48C-BF86-4E98-96E2-F08B443E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5400" b="1"/>
              <a:t>شروط المسح على الخفين</a:t>
            </a:r>
            <a:endParaRPr lang="ar-SA" sz="54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680E38A-24C8-4A23-A684-BD89E97419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5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BDCFFD7F-6B35-48C2-B68A-6338BD13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400" b="1"/>
              <a:t>شروط المسح على العمامة</a:t>
            </a:r>
            <a:endParaRPr lang="ar-SA" sz="44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3F14BF5-2ACC-49C0-8B2C-06E341049A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5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22EA81C4-EB80-422F-ADBB-90F15CB4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5400" b="1"/>
              <a:t>شروط المسح على الخمار</a:t>
            </a:r>
            <a:endParaRPr lang="ar-SA" sz="54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A784BAD-9519-42D3-B964-7B505F347B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3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BFC54CFA-D9AA-45D4-B035-4EF2711B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400" b="1"/>
              <a:t>شروط المسح على الجبيرة</a:t>
            </a:r>
            <a:endParaRPr lang="ar-SA" sz="44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C5A5D32-E745-408C-83F1-C1BF31FED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9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402941EB-EB78-44CD-987E-EF0698AA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5400" b="1"/>
              <a:t>مسائل</a:t>
            </a:r>
            <a:endParaRPr lang="ar-SA" sz="54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DF73C6B-0362-4D24-BCE3-D20A1B059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6844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شاشة عريضة</PresentationFormat>
  <Paragraphs>15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نسق Office</vt:lpstr>
      <vt:lpstr>التيمم والمسح على الحوائل</vt:lpstr>
      <vt:lpstr>الحوائل الأربعة</vt:lpstr>
      <vt:lpstr>مدة المسح</vt:lpstr>
      <vt:lpstr>بداية المسح</vt:lpstr>
      <vt:lpstr>شروط المسح على الخفين</vt:lpstr>
      <vt:lpstr>شروط المسح على العمامة</vt:lpstr>
      <vt:lpstr>شروط المسح على الخمار</vt:lpstr>
      <vt:lpstr>شروط المسح على الجبيرة</vt:lpstr>
      <vt:lpstr>مسائل</vt:lpstr>
      <vt:lpstr>عرض تقديمي في PowerPoint</vt:lpstr>
      <vt:lpstr>عرض تقديمي في PowerPoint</vt:lpstr>
      <vt:lpstr>مبطلات المسح</vt:lpstr>
      <vt:lpstr>التيمم</vt:lpstr>
      <vt:lpstr>شروط صحة التيمم</vt:lpstr>
      <vt:lpstr>الجمع بين التيمم واستعمال الماء</vt:lpstr>
      <vt:lpstr>مسائل</vt:lpstr>
      <vt:lpstr>مسائل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التيمم والمسح على الحوائل</dc:title>
  <dc:creator>ندا</dc:creator>
  <cp:lastModifiedBy>ندا</cp:lastModifiedBy>
  <cp:revision>1</cp:revision>
  <dcterms:created xsi:type="dcterms:W3CDTF">2019-11-03T19:08:49Z</dcterms:created>
  <dcterms:modified xsi:type="dcterms:W3CDTF">2019-11-03T19:08:49Z</dcterms:modified>
</cp:coreProperties>
</file>