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52" r:id="rId1"/>
  </p:sldMasterIdLst>
  <p:notesMasterIdLst>
    <p:notesMasterId r:id="rId28"/>
  </p:notesMasterIdLst>
  <p:sldIdLst>
    <p:sldId id="256" r:id="rId2"/>
    <p:sldId id="257" r:id="rId3"/>
    <p:sldId id="258" r:id="rId4"/>
    <p:sldId id="266" r:id="rId5"/>
    <p:sldId id="267" r:id="rId6"/>
    <p:sldId id="269" r:id="rId7"/>
    <p:sldId id="270" r:id="rId8"/>
    <p:sldId id="272" r:id="rId9"/>
    <p:sldId id="273" r:id="rId10"/>
    <p:sldId id="275" r:id="rId11"/>
    <p:sldId id="276" r:id="rId12"/>
    <p:sldId id="279" r:id="rId13"/>
    <p:sldId id="280" r:id="rId14"/>
    <p:sldId id="277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9" r:id="rId23"/>
    <p:sldId id="290" r:id="rId24"/>
    <p:sldId id="291" r:id="rId25"/>
    <p:sldId id="292" r:id="rId26"/>
    <p:sldId id="293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1FCE75-6893-49E9-A57A-F6FC286AB2E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961F4A9-053D-484B-A392-A201F48680F0}" type="pres">
      <dgm:prSet presAssocID="{EB1FCE75-6893-49E9-A57A-F6FC286AB2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A311E53-09BE-462A-8E9C-6D516164E9BC}" type="presOf" srcId="{EB1FCE75-6893-49E9-A57A-F6FC286AB2E5}" destId="{8961F4A9-053D-484B-A392-A201F48680F0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3042D2-8E10-48B0-BD70-B6E1CFB41575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2CE5752-FF49-413F-BB66-3AB9D10E0C3F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+mn-lt"/>
            </a:rPr>
            <a:t>1</a:t>
          </a:r>
          <a:endParaRPr lang="ar-SA" sz="2800" b="1" dirty="0">
            <a:latin typeface="+mn-lt"/>
          </a:endParaRPr>
        </a:p>
      </dgm:t>
    </dgm:pt>
    <dgm:pt modelId="{96E9DF00-6E4F-4342-92B8-4E2FD251844C}" type="parTrans" cxnId="{E08787D2-0C89-40DE-A525-6F5CBF01DC13}">
      <dgm:prSet/>
      <dgm:spPr/>
      <dgm:t>
        <a:bodyPr/>
        <a:lstStyle/>
        <a:p>
          <a:pPr rtl="1"/>
          <a:endParaRPr lang="ar-SA"/>
        </a:p>
      </dgm:t>
    </dgm:pt>
    <dgm:pt modelId="{6FE27A73-8032-46C5-8678-818D9D794809}" type="sibTrans" cxnId="{E08787D2-0C89-40DE-A525-6F5CBF01DC13}">
      <dgm:prSet/>
      <dgm:spPr/>
      <dgm:t>
        <a:bodyPr/>
        <a:lstStyle/>
        <a:p>
          <a:pPr rtl="1"/>
          <a:endParaRPr lang="ar-SA"/>
        </a:p>
      </dgm:t>
    </dgm:pt>
    <dgm:pt modelId="{C8A310B3-8FCF-4423-B3EC-FDA26FE2F759}">
      <dgm:prSet phldrT="[نص]" custT="1"/>
      <dgm:spPr/>
      <dgm:t>
        <a:bodyPr/>
        <a:lstStyle/>
        <a:p>
          <a:pPr algn="ctr" rtl="1"/>
          <a:r>
            <a:rPr lang="ar-SA" sz="2800" b="1" dirty="0" smtClean="0">
              <a:latin typeface="+mn-lt"/>
            </a:rPr>
            <a:t>الحوار الإيجابي (الموضوعي)</a:t>
          </a:r>
          <a:endParaRPr lang="ar-SA" sz="2800" b="1" dirty="0">
            <a:latin typeface="+mn-lt"/>
          </a:endParaRPr>
        </a:p>
      </dgm:t>
    </dgm:pt>
    <dgm:pt modelId="{4D4A9947-5F7D-4756-BA08-9929AABCE872}" type="parTrans" cxnId="{E4495EA8-4805-4492-B704-DEED4B225348}">
      <dgm:prSet/>
      <dgm:spPr/>
      <dgm:t>
        <a:bodyPr/>
        <a:lstStyle/>
        <a:p>
          <a:pPr rtl="1"/>
          <a:endParaRPr lang="ar-SA"/>
        </a:p>
      </dgm:t>
    </dgm:pt>
    <dgm:pt modelId="{3F2A0264-79C5-42DF-BBBF-50917529E0D4}" type="sibTrans" cxnId="{E4495EA8-4805-4492-B704-DEED4B225348}">
      <dgm:prSet/>
      <dgm:spPr/>
      <dgm:t>
        <a:bodyPr/>
        <a:lstStyle/>
        <a:p>
          <a:pPr rtl="1"/>
          <a:endParaRPr lang="ar-SA"/>
        </a:p>
      </dgm:t>
    </dgm:pt>
    <dgm:pt modelId="{CBC161D3-8D0B-4FF4-9C07-222B5B740407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+mn-lt"/>
            </a:rPr>
            <a:t>2</a:t>
          </a:r>
          <a:endParaRPr lang="ar-SA" sz="2800" b="1" dirty="0">
            <a:latin typeface="+mn-lt"/>
          </a:endParaRPr>
        </a:p>
      </dgm:t>
    </dgm:pt>
    <dgm:pt modelId="{A4BE5F0A-F6D0-4C62-BA81-2A4675EF5D12}" type="parTrans" cxnId="{EB2EDBCD-18F3-44B0-9978-F54BE46D3861}">
      <dgm:prSet/>
      <dgm:spPr/>
      <dgm:t>
        <a:bodyPr/>
        <a:lstStyle/>
        <a:p>
          <a:pPr rtl="1"/>
          <a:endParaRPr lang="ar-SA"/>
        </a:p>
      </dgm:t>
    </dgm:pt>
    <dgm:pt modelId="{778BA70E-8EEE-4D63-8D9B-ECBE21E48098}" type="sibTrans" cxnId="{EB2EDBCD-18F3-44B0-9978-F54BE46D3861}">
      <dgm:prSet/>
      <dgm:spPr/>
      <dgm:t>
        <a:bodyPr/>
        <a:lstStyle/>
        <a:p>
          <a:pPr rtl="1"/>
          <a:endParaRPr lang="ar-SA"/>
        </a:p>
      </dgm:t>
    </dgm:pt>
    <dgm:pt modelId="{9D1A0F3C-7414-4BB4-BF16-10372DAABA45}">
      <dgm:prSet phldrT="[نص]" custT="1"/>
      <dgm:spPr/>
      <dgm:t>
        <a:bodyPr/>
        <a:lstStyle/>
        <a:p>
          <a:pPr algn="ctr" rtl="1"/>
          <a:r>
            <a:rPr lang="ar-SA" sz="2800" b="1" dirty="0" smtClean="0">
              <a:latin typeface="+mn-lt"/>
            </a:rPr>
            <a:t>الحوار السلبي           (لجج وخصومة)</a:t>
          </a:r>
          <a:endParaRPr lang="ar-SA" sz="2800" b="1" dirty="0">
            <a:latin typeface="+mn-lt"/>
          </a:endParaRPr>
        </a:p>
      </dgm:t>
    </dgm:pt>
    <dgm:pt modelId="{90F2A72E-E28C-44F1-81A4-996D1CDA1137}" type="parTrans" cxnId="{8F5F42E7-DC1A-4528-8530-BE9C3DA5B8DF}">
      <dgm:prSet/>
      <dgm:spPr/>
      <dgm:t>
        <a:bodyPr/>
        <a:lstStyle/>
        <a:p>
          <a:pPr rtl="1"/>
          <a:endParaRPr lang="ar-SA"/>
        </a:p>
      </dgm:t>
    </dgm:pt>
    <dgm:pt modelId="{DBDBA304-E284-4F14-9D22-AABD8CCD51C6}" type="sibTrans" cxnId="{8F5F42E7-DC1A-4528-8530-BE9C3DA5B8DF}">
      <dgm:prSet/>
      <dgm:spPr/>
      <dgm:t>
        <a:bodyPr/>
        <a:lstStyle/>
        <a:p>
          <a:pPr rtl="1"/>
          <a:endParaRPr lang="ar-SA"/>
        </a:p>
      </dgm:t>
    </dgm:pt>
    <dgm:pt modelId="{02698E24-2657-4ACB-9806-3DB1000651F3}" type="pres">
      <dgm:prSet presAssocID="{233042D2-8E10-48B0-BD70-B6E1CFB4157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9ACE7E7F-6B92-4256-AD56-626ED0E58E8E}" type="pres">
      <dgm:prSet presAssocID="{92CE5752-FF49-413F-BB66-3AB9D10E0C3F}" presName="linNode" presStyleCnt="0"/>
      <dgm:spPr/>
    </dgm:pt>
    <dgm:pt modelId="{5C50C09B-F7C3-46B7-8B7F-61ED4486B5A3}" type="pres">
      <dgm:prSet presAssocID="{92CE5752-FF49-413F-BB66-3AB9D10E0C3F}" presName="parentShp" presStyleLbl="node1" presStyleIdx="0" presStyleCnt="2" custScaleY="3997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B6F438A-5EDE-4AAD-994A-14090FA6ED61}" type="pres">
      <dgm:prSet presAssocID="{92CE5752-FF49-413F-BB66-3AB9D10E0C3F}" presName="childShp" presStyleLbl="bgAccFollowNode1" presStyleIdx="0" presStyleCnt="2" custScaleY="3997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F4EEB40-DB80-43D3-BEFB-A63389527EDE}" type="pres">
      <dgm:prSet presAssocID="{6FE27A73-8032-46C5-8678-818D9D794809}" presName="spacing" presStyleCnt="0"/>
      <dgm:spPr/>
    </dgm:pt>
    <dgm:pt modelId="{AAB829D2-546F-4AAF-8B32-5B0D38B96746}" type="pres">
      <dgm:prSet presAssocID="{CBC161D3-8D0B-4FF4-9C07-222B5B740407}" presName="linNode" presStyleCnt="0"/>
      <dgm:spPr/>
    </dgm:pt>
    <dgm:pt modelId="{97FD0DE2-52E7-4719-AD7D-F08D30EA6B76}" type="pres">
      <dgm:prSet presAssocID="{CBC161D3-8D0B-4FF4-9C07-222B5B740407}" presName="parentShp" presStyleLbl="node1" presStyleIdx="1" presStyleCnt="2" custScaleY="3997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425E87C-1233-4922-8703-2B91E1864CE5}" type="pres">
      <dgm:prSet presAssocID="{CBC161D3-8D0B-4FF4-9C07-222B5B740407}" presName="childShp" presStyleLbl="bgAccFollowNode1" presStyleIdx="1" presStyleCnt="2" custScaleY="3997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B2EDBCD-18F3-44B0-9978-F54BE46D3861}" srcId="{233042D2-8E10-48B0-BD70-B6E1CFB41575}" destId="{CBC161D3-8D0B-4FF4-9C07-222B5B740407}" srcOrd="1" destOrd="0" parTransId="{A4BE5F0A-F6D0-4C62-BA81-2A4675EF5D12}" sibTransId="{778BA70E-8EEE-4D63-8D9B-ECBE21E48098}"/>
    <dgm:cxn modelId="{17D55955-052D-4495-A218-95B293F40BF8}" type="presOf" srcId="{C8A310B3-8FCF-4423-B3EC-FDA26FE2F759}" destId="{AB6F438A-5EDE-4AAD-994A-14090FA6ED61}" srcOrd="0" destOrd="0" presId="urn:microsoft.com/office/officeart/2005/8/layout/vList6"/>
    <dgm:cxn modelId="{8F5F42E7-DC1A-4528-8530-BE9C3DA5B8DF}" srcId="{CBC161D3-8D0B-4FF4-9C07-222B5B740407}" destId="{9D1A0F3C-7414-4BB4-BF16-10372DAABA45}" srcOrd="0" destOrd="0" parTransId="{90F2A72E-E28C-44F1-81A4-996D1CDA1137}" sibTransId="{DBDBA304-E284-4F14-9D22-AABD8CCD51C6}"/>
    <dgm:cxn modelId="{EB23C20B-9D29-49FC-8759-63F71D704FF1}" type="presOf" srcId="{233042D2-8E10-48B0-BD70-B6E1CFB41575}" destId="{02698E24-2657-4ACB-9806-3DB1000651F3}" srcOrd="0" destOrd="0" presId="urn:microsoft.com/office/officeart/2005/8/layout/vList6"/>
    <dgm:cxn modelId="{37F12F35-1C65-4E93-9743-71F94D622025}" type="presOf" srcId="{9D1A0F3C-7414-4BB4-BF16-10372DAABA45}" destId="{D425E87C-1233-4922-8703-2B91E1864CE5}" srcOrd="0" destOrd="0" presId="urn:microsoft.com/office/officeart/2005/8/layout/vList6"/>
    <dgm:cxn modelId="{ABDF7C19-6835-48ED-AFC0-6B551BEAC8F0}" type="presOf" srcId="{CBC161D3-8D0B-4FF4-9C07-222B5B740407}" destId="{97FD0DE2-52E7-4719-AD7D-F08D30EA6B76}" srcOrd="0" destOrd="0" presId="urn:microsoft.com/office/officeart/2005/8/layout/vList6"/>
    <dgm:cxn modelId="{E4495EA8-4805-4492-B704-DEED4B225348}" srcId="{92CE5752-FF49-413F-BB66-3AB9D10E0C3F}" destId="{C8A310B3-8FCF-4423-B3EC-FDA26FE2F759}" srcOrd="0" destOrd="0" parTransId="{4D4A9947-5F7D-4756-BA08-9929AABCE872}" sibTransId="{3F2A0264-79C5-42DF-BBBF-50917529E0D4}"/>
    <dgm:cxn modelId="{CA0B7B97-443F-467E-8B80-C4FE0B880132}" type="presOf" srcId="{92CE5752-FF49-413F-BB66-3AB9D10E0C3F}" destId="{5C50C09B-F7C3-46B7-8B7F-61ED4486B5A3}" srcOrd="0" destOrd="0" presId="urn:microsoft.com/office/officeart/2005/8/layout/vList6"/>
    <dgm:cxn modelId="{E08787D2-0C89-40DE-A525-6F5CBF01DC13}" srcId="{233042D2-8E10-48B0-BD70-B6E1CFB41575}" destId="{92CE5752-FF49-413F-BB66-3AB9D10E0C3F}" srcOrd="0" destOrd="0" parTransId="{96E9DF00-6E4F-4342-92B8-4E2FD251844C}" sibTransId="{6FE27A73-8032-46C5-8678-818D9D794809}"/>
    <dgm:cxn modelId="{A687C4F1-971A-4644-A7F4-B42FC0800AF9}" type="presParOf" srcId="{02698E24-2657-4ACB-9806-3DB1000651F3}" destId="{9ACE7E7F-6B92-4256-AD56-626ED0E58E8E}" srcOrd="0" destOrd="0" presId="urn:microsoft.com/office/officeart/2005/8/layout/vList6"/>
    <dgm:cxn modelId="{1D91D7B4-E060-4110-ABB5-EECB161388C3}" type="presParOf" srcId="{9ACE7E7F-6B92-4256-AD56-626ED0E58E8E}" destId="{5C50C09B-F7C3-46B7-8B7F-61ED4486B5A3}" srcOrd="0" destOrd="0" presId="urn:microsoft.com/office/officeart/2005/8/layout/vList6"/>
    <dgm:cxn modelId="{6C7EAF34-EB0F-4FCD-961B-A1C3716860A2}" type="presParOf" srcId="{9ACE7E7F-6B92-4256-AD56-626ED0E58E8E}" destId="{AB6F438A-5EDE-4AAD-994A-14090FA6ED61}" srcOrd="1" destOrd="0" presId="urn:microsoft.com/office/officeart/2005/8/layout/vList6"/>
    <dgm:cxn modelId="{3E5D1465-8F5A-402B-A408-ADC7BECFDC5A}" type="presParOf" srcId="{02698E24-2657-4ACB-9806-3DB1000651F3}" destId="{1F4EEB40-DB80-43D3-BEFB-A63389527EDE}" srcOrd="1" destOrd="0" presId="urn:microsoft.com/office/officeart/2005/8/layout/vList6"/>
    <dgm:cxn modelId="{FDF33F10-ED79-401B-BF87-98E195F684D5}" type="presParOf" srcId="{02698E24-2657-4ACB-9806-3DB1000651F3}" destId="{AAB829D2-546F-4AAF-8B32-5B0D38B96746}" srcOrd="2" destOrd="0" presId="urn:microsoft.com/office/officeart/2005/8/layout/vList6"/>
    <dgm:cxn modelId="{A5D962CA-A76E-4BBF-B801-3EF6BADBE7C6}" type="presParOf" srcId="{AAB829D2-546F-4AAF-8B32-5B0D38B96746}" destId="{97FD0DE2-52E7-4719-AD7D-F08D30EA6B76}" srcOrd="0" destOrd="0" presId="urn:microsoft.com/office/officeart/2005/8/layout/vList6"/>
    <dgm:cxn modelId="{908C6511-6623-4D8D-9BDC-C03A8A42325A}" type="presParOf" srcId="{AAB829D2-546F-4AAF-8B32-5B0D38B96746}" destId="{D425E87C-1233-4922-8703-2B91E1864CE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52CAC3-0B70-4AFB-916C-0CB351137797}" type="doc">
      <dgm:prSet loTypeId="urn:microsoft.com/office/officeart/2005/8/layout/venn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B337C8D0-5CBE-42E1-8A84-46E26D241FE2}" type="pres">
      <dgm:prSet presAssocID="{9452CAC3-0B70-4AFB-916C-0CB35113779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EC26C46-D699-4E2B-9E94-7B197FE2A645}" type="presOf" srcId="{9452CAC3-0B70-4AFB-916C-0CB351137797}" destId="{B337C8D0-5CBE-42E1-8A84-46E26D241FE2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9AB60F-6186-48D5-9C26-5B43EADA13D9}" type="doc">
      <dgm:prSet loTypeId="urn:microsoft.com/office/officeart/2005/8/layout/arrow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D8A676C1-89E7-4FDC-8F48-093FBE2D0BB8}">
      <dgm:prSet phldrT="[نص]" custT="1"/>
      <dgm:spPr/>
      <dgm:t>
        <a:bodyPr/>
        <a:lstStyle/>
        <a:p>
          <a:pPr rtl="1"/>
          <a:r>
            <a:rPr lang="ar-SA" sz="2400" b="1" dirty="0" smtClean="0"/>
            <a:t>2- مهارات تنفيذ الحوار</a:t>
          </a:r>
          <a:endParaRPr lang="ar-SA" sz="2400" b="1" dirty="0"/>
        </a:p>
      </dgm:t>
    </dgm:pt>
    <dgm:pt modelId="{209C3484-2BCD-48B8-B863-C9A2BB29F1D3}" type="parTrans" cxnId="{707CF1A3-5B47-4757-89CC-6D82D46F3D2B}">
      <dgm:prSet/>
      <dgm:spPr/>
      <dgm:t>
        <a:bodyPr/>
        <a:lstStyle/>
        <a:p>
          <a:pPr rtl="1"/>
          <a:endParaRPr lang="ar-SA"/>
        </a:p>
      </dgm:t>
    </dgm:pt>
    <dgm:pt modelId="{DD6E17C2-1473-4595-8587-9DD32E61BA96}" type="sibTrans" cxnId="{707CF1A3-5B47-4757-89CC-6D82D46F3D2B}">
      <dgm:prSet/>
      <dgm:spPr/>
      <dgm:t>
        <a:bodyPr/>
        <a:lstStyle/>
        <a:p>
          <a:pPr rtl="1"/>
          <a:endParaRPr lang="ar-SA"/>
        </a:p>
      </dgm:t>
    </dgm:pt>
    <dgm:pt modelId="{B25EE9A5-F22A-41B8-8611-D721FBAE16FC}">
      <dgm:prSet phldrT="[نص]" custT="1"/>
      <dgm:spPr/>
      <dgm:t>
        <a:bodyPr/>
        <a:lstStyle/>
        <a:p>
          <a:pPr rtl="1"/>
          <a:r>
            <a:rPr lang="ar-SA" sz="2400" b="1" dirty="0" smtClean="0"/>
            <a:t>1- مهارات الإعداد للحوار</a:t>
          </a:r>
          <a:endParaRPr lang="ar-SA" sz="2400" b="1" dirty="0"/>
        </a:p>
      </dgm:t>
    </dgm:pt>
    <dgm:pt modelId="{E9C55402-170B-41C1-8D40-8F5BF18DA764}" type="parTrans" cxnId="{1E2885B3-EFA2-47D1-B399-B988E6EFB5A1}">
      <dgm:prSet/>
      <dgm:spPr/>
      <dgm:t>
        <a:bodyPr/>
        <a:lstStyle/>
        <a:p>
          <a:pPr rtl="1"/>
          <a:endParaRPr lang="ar-SA"/>
        </a:p>
      </dgm:t>
    </dgm:pt>
    <dgm:pt modelId="{ED993599-2AE4-4076-8E75-3F70295223B0}" type="sibTrans" cxnId="{1E2885B3-EFA2-47D1-B399-B988E6EFB5A1}">
      <dgm:prSet/>
      <dgm:spPr/>
      <dgm:t>
        <a:bodyPr/>
        <a:lstStyle/>
        <a:p>
          <a:pPr rtl="1"/>
          <a:endParaRPr lang="ar-SA"/>
        </a:p>
      </dgm:t>
    </dgm:pt>
    <dgm:pt modelId="{8606060B-1A92-42F0-B228-DBF15E026C44}" type="pres">
      <dgm:prSet presAssocID="{799AB60F-6186-48D5-9C26-5B43EADA13D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FE61205-DF4F-4E21-BB8B-BFFC382266A0}" type="pres">
      <dgm:prSet presAssocID="{D8A676C1-89E7-4FDC-8F48-093FBE2D0B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D3FC6BA-5A17-4CE2-9106-8CCAD72F6BBB}" type="pres">
      <dgm:prSet presAssocID="{B25EE9A5-F22A-41B8-8611-D721FBAE16F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45053B2-CDEC-41C1-AE0F-A324227213F1}" type="presOf" srcId="{799AB60F-6186-48D5-9C26-5B43EADA13D9}" destId="{8606060B-1A92-42F0-B228-DBF15E026C44}" srcOrd="0" destOrd="0" presId="urn:microsoft.com/office/officeart/2005/8/layout/arrow1"/>
    <dgm:cxn modelId="{1E2885B3-EFA2-47D1-B399-B988E6EFB5A1}" srcId="{799AB60F-6186-48D5-9C26-5B43EADA13D9}" destId="{B25EE9A5-F22A-41B8-8611-D721FBAE16FC}" srcOrd="1" destOrd="0" parTransId="{E9C55402-170B-41C1-8D40-8F5BF18DA764}" sibTransId="{ED993599-2AE4-4076-8E75-3F70295223B0}"/>
    <dgm:cxn modelId="{EA8E860C-3C91-4D33-971D-0896AEA9B759}" type="presOf" srcId="{B25EE9A5-F22A-41B8-8611-D721FBAE16FC}" destId="{5D3FC6BA-5A17-4CE2-9106-8CCAD72F6BBB}" srcOrd="0" destOrd="0" presId="urn:microsoft.com/office/officeart/2005/8/layout/arrow1"/>
    <dgm:cxn modelId="{707CF1A3-5B47-4757-89CC-6D82D46F3D2B}" srcId="{799AB60F-6186-48D5-9C26-5B43EADA13D9}" destId="{D8A676C1-89E7-4FDC-8F48-093FBE2D0BB8}" srcOrd="0" destOrd="0" parTransId="{209C3484-2BCD-48B8-B863-C9A2BB29F1D3}" sibTransId="{DD6E17C2-1473-4595-8587-9DD32E61BA96}"/>
    <dgm:cxn modelId="{CABE5B1A-29F2-4504-9EAB-31921A726AEA}" type="presOf" srcId="{D8A676C1-89E7-4FDC-8F48-093FBE2D0BB8}" destId="{8FE61205-DF4F-4E21-BB8B-BFFC382266A0}" srcOrd="0" destOrd="0" presId="urn:microsoft.com/office/officeart/2005/8/layout/arrow1"/>
    <dgm:cxn modelId="{29EAD5C4-50EF-4749-A6C6-6C312E41E8B5}" type="presParOf" srcId="{8606060B-1A92-42F0-B228-DBF15E026C44}" destId="{8FE61205-DF4F-4E21-BB8B-BFFC382266A0}" srcOrd="0" destOrd="0" presId="urn:microsoft.com/office/officeart/2005/8/layout/arrow1"/>
    <dgm:cxn modelId="{42294FFE-F9A2-41B5-A977-B58ED1845FF1}" type="presParOf" srcId="{8606060B-1A92-42F0-B228-DBF15E026C44}" destId="{5D3FC6BA-5A17-4CE2-9106-8CCAD72F6BB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B4EF56-9EF5-47EF-B1A3-8072DD968008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388B90D3-C162-4C52-A78E-0EC96BA74D0B}">
      <dgm:prSet phldrT="[نص]" custT="1"/>
      <dgm:spPr/>
      <dgm:t>
        <a:bodyPr/>
        <a:lstStyle/>
        <a:p>
          <a:pPr algn="ctr" rtl="1"/>
          <a:r>
            <a:rPr lang="ar-SA" sz="2800" b="1" dirty="0" smtClean="0">
              <a:solidFill>
                <a:srgbClr val="00B050"/>
              </a:solidFill>
            </a:rPr>
            <a:t>اقسام مهارات الحوار</a:t>
          </a:r>
          <a:endParaRPr lang="ar-SA" sz="2800" b="1" dirty="0">
            <a:solidFill>
              <a:srgbClr val="00B050"/>
            </a:solidFill>
          </a:endParaRPr>
        </a:p>
      </dgm:t>
    </dgm:pt>
    <dgm:pt modelId="{A0286AEC-CD52-4BEE-A65F-3060BCA1975D}" type="parTrans" cxnId="{D675B76A-2FBF-4F97-A254-580372D24E26}">
      <dgm:prSet/>
      <dgm:spPr/>
      <dgm:t>
        <a:bodyPr/>
        <a:lstStyle/>
        <a:p>
          <a:pPr rtl="1"/>
          <a:endParaRPr lang="ar-SA"/>
        </a:p>
      </dgm:t>
    </dgm:pt>
    <dgm:pt modelId="{6C0672C4-D2AA-487D-8827-691448F8CBDD}" type="sibTrans" cxnId="{D675B76A-2FBF-4F97-A254-580372D24E26}">
      <dgm:prSet/>
      <dgm:spPr/>
      <dgm:t>
        <a:bodyPr/>
        <a:lstStyle/>
        <a:p>
          <a:pPr rtl="1"/>
          <a:endParaRPr lang="ar-SA"/>
        </a:p>
      </dgm:t>
    </dgm:pt>
    <dgm:pt modelId="{A4F7E5B9-5FCF-4038-BAE2-063D334347BC}">
      <dgm:prSet phldrT="[نص]"/>
      <dgm:spPr/>
      <dgm:t>
        <a:bodyPr/>
        <a:lstStyle/>
        <a:p>
          <a:pPr rtl="1"/>
          <a:endParaRPr lang="ar-SA" dirty="0"/>
        </a:p>
      </dgm:t>
    </dgm:pt>
    <dgm:pt modelId="{35A91FBB-048C-4744-84EF-64632100BE0D}" type="parTrans" cxnId="{AE80B3B2-A230-49F8-B578-206170E758E7}">
      <dgm:prSet/>
      <dgm:spPr/>
      <dgm:t>
        <a:bodyPr/>
        <a:lstStyle/>
        <a:p>
          <a:pPr rtl="1"/>
          <a:endParaRPr lang="ar-SA"/>
        </a:p>
      </dgm:t>
    </dgm:pt>
    <dgm:pt modelId="{565EE475-3056-49E2-B779-1E5A9D8943BB}" type="sibTrans" cxnId="{AE80B3B2-A230-49F8-B578-206170E758E7}">
      <dgm:prSet/>
      <dgm:spPr/>
      <dgm:t>
        <a:bodyPr/>
        <a:lstStyle/>
        <a:p>
          <a:pPr rtl="1"/>
          <a:endParaRPr lang="ar-SA"/>
        </a:p>
      </dgm:t>
    </dgm:pt>
    <dgm:pt modelId="{0A8D27EF-9865-459D-9A1A-96EEE43D3769}" type="pres">
      <dgm:prSet presAssocID="{07B4EF56-9EF5-47EF-B1A3-8072DD9680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12C8E96-715A-4D66-8F8A-F690D0F60748}" type="pres">
      <dgm:prSet presAssocID="{388B90D3-C162-4C52-A78E-0EC96BA74D0B}" presName="parentText" presStyleLbl="node1" presStyleIdx="0" presStyleCnt="1" custLinFactY="-3626" custLinFactNeighborX="38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74A58A6-46E6-48D9-88BF-36AC3B201A68}" type="pres">
      <dgm:prSet presAssocID="{388B90D3-C162-4C52-A78E-0EC96BA74D0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9AA7B51-A104-4A4C-8DB2-1B9C15BA0C8D}" type="presOf" srcId="{07B4EF56-9EF5-47EF-B1A3-8072DD968008}" destId="{0A8D27EF-9865-459D-9A1A-96EEE43D3769}" srcOrd="0" destOrd="0" presId="urn:microsoft.com/office/officeart/2005/8/layout/vList2"/>
    <dgm:cxn modelId="{AE80B3B2-A230-49F8-B578-206170E758E7}" srcId="{388B90D3-C162-4C52-A78E-0EC96BA74D0B}" destId="{A4F7E5B9-5FCF-4038-BAE2-063D334347BC}" srcOrd="0" destOrd="0" parTransId="{35A91FBB-048C-4744-84EF-64632100BE0D}" sibTransId="{565EE475-3056-49E2-B779-1E5A9D8943BB}"/>
    <dgm:cxn modelId="{37A8D15C-892D-40D2-8EEF-9AA7FFFBB46B}" type="presOf" srcId="{A4F7E5B9-5FCF-4038-BAE2-063D334347BC}" destId="{D74A58A6-46E6-48D9-88BF-36AC3B201A68}" srcOrd="0" destOrd="0" presId="urn:microsoft.com/office/officeart/2005/8/layout/vList2"/>
    <dgm:cxn modelId="{5C0DFBFD-A5C1-4FD8-98A2-DCC422DFC8D2}" type="presOf" srcId="{388B90D3-C162-4C52-A78E-0EC96BA74D0B}" destId="{C12C8E96-715A-4D66-8F8A-F690D0F60748}" srcOrd="0" destOrd="0" presId="urn:microsoft.com/office/officeart/2005/8/layout/vList2"/>
    <dgm:cxn modelId="{D675B76A-2FBF-4F97-A254-580372D24E26}" srcId="{07B4EF56-9EF5-47EF-B1A3-8072DD968008}" destId="{388B90D3-C162-4C52-A78E-0EC96BA74D0B}" srcOrd="0" destOrd="0" parTransId="{A0286AEC-CD52-4BEE-A65F-3060BCA1975D}" sibTransId="{6C0672C4-D2AA-487D-8827-691448F8CBDD}"/>
    <dgm:cxn modelId="{A03D03AD-DC91-4916-BB06-8FA2011DC88A}" type="presParOf" srcId="{0A8D27EF-9865-459D-9A1A-96EEE43D3769}" destId="{C12C8E96-715A-4D66-8F8A-F690D0F60748}" srcOrd="0" destOrd="0" presId="urn:microsoft.com/office/officeart/2005/8/layout/vList2"/>
    <dgm:cxn modelId="{DD000B38-31C7-46C6-BB6A-5C656D39E404}" type="presParOf" srcId="{0A8D27EF-9865-459D-9A1A-96EEE43D3769}" destId="{D74A58A6-46E6-48D9-88BF-36AC3B201A6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2EBBEC-8E49-4CC9-8C71-087A765B7B0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9875295-6607-49C1-B39E-BDB7A1CCDD59}">
      <dgm:prSet phldrT="[نص]" custT="1"/>
      <dgm:spPr/>
      <dgm:t>
        <a:bodyPr/>
        <a:lstStyle/>
        <a:p>
          <a:pPr rtl="1"/>
          <a:r>
            <a:rPr lang="ar-SA" sz="2400" dirty="0" smtClean="0"/>
            <a:t>1</a:t>
          </a:r>
          <a:endParaRPr lang="ar-SA" sz="2400" dirty="0"/>
        </a:p>
      </dgm:t>
    </dgm:pt>
    <dgm:pt modelId="{6E45C0E5-532F-49B6-8A70-5FECA37EC732}" type="parTrans" cxnId="{30E3659A-E740-4C4A-8D42-D17578293880}">
      <dgm:prSet/>
      <dgm:spPr/>
      <dgm:t>
        <a:bodyPr/>
        <a:lstStyle/>
        <a:p>
          <a:pPr rtl="1"/>
          <a:endParaRPr lang="ar-SA"/>
        </a:p>
      </dgm:t>
    </dgm:pt>
    <dgm:pt modelId="{9BCFEA04-EB2C-4BA3-B621-85C1A8F95002}" type="sibTrans" cxnId="{30E3659A-E740-4C4A-8D42-D17578293880}">
      <dgm:prSet/>
      <dgm:spPr/>
      <dgm:t>
        <a:bodyPr/>
        <a:lstStyle/>
        <a:p>
          <a:pPr rtl="1"/>
          <a:endParaRPr lang="ar-SA"/>
        </a:p>
      </dgm:t>
    </dgm:pt>
    <dgm:pt modelId="{69F6DCDC-DF33-4813-9813-9A5DE12003E7}">
      <dgm:prSet phldrT="[نص]" custT="1"/>
      <dgm:spPr/>
      <dgm:t>
        <a:bodyPr/>
        <a:lstStyle/>
        <a:p>
          <a:pPr rtl="1"/>
          <a:r>
            <a:rPr lang="ar-SA" sz="3200" b="0" dirty="0" smtClean="0"/>
            <a:t>تحديد ومعرفة موضوع الحوار</a:t>
          </a:r>
          <a:endParaRPr lang="ar-SA" sz="3200" b="0" dirty="0"/>
        </a:p>
      </dgm:t>
    </dgm:pt>
    <dgm:pt modelId="{7D9838C2-9FFA-40F2-A737-E362709108BF}" type="parTrans" cxnId="{AFAB12CA-58EB-4CDC-9C87-A0C8A0858503}">
      <dgm:prSet/>
      <dgm:spPr/>
      <dgm:t>
        <a:bodyPr/>
        <a:lstStyle/>
        <a:p>
          <a:pPr rtl="1"/>
          <a:endParaRPr lang="ar-SA"/>
        </a:p>
      </dgm:t>
    </dgm:pt>
    <dgm:pt modelId="{0B3D8780-6A14-4612-B7E1-389B12C1BBF4}" type="sibTrans" cxnId="{AFAB12CA-58EB-4CDC-9C87-A0C8A0858503}">
      <dgm:prSet/>
      <dgm:spPr/>
      <dgm:t>
        <a:bodyPr/>
        <a:lstStyle/>
        <a:p>
          <a:pPr rtl="1"/>
          <a:endParaRPr lang="ar-SA"/>
        </a:p>
      </dgm:t>
    </dgm:pt>
    <dgm:pt modelId="{71A25232-D929-4F28-B973-D721A69416F0}">
      <dgm:prSet phldrT="[نص]" custT="1"/>
      <dgm:spPr/>
      <dgm:t>
        <a:bodyPr/>
        <a:lstStyle/>
        <a:p>
          <a:pPr rtl="1"/>
          <a:r>
            <a:rPr lang="ar-SA" sz="2400" b="0" dirty="0" smtClean="0"/>
            <a:t>2</a:t>
          </a:r>
          <a:endParaRPr lang="ar-SA" sz="2400" b="0" dirty="0"/>
        </a:p>
      </dgm:t>
    </dgm:pt>
    <dgm:pt modelId="{FC0B99B2-1844-4C51-8F5F-BA89F3ADEA0F}" type="parTrans" cxnId="{91941BD5-B43F-4F77-B1D8-BD3E4CA9AD6E}">
      <dgm:prSet/>
      <dgm:spPr/>
      <dgm:t>
        <a:bodyPr/>
        <a:lstStyle/>
        <a:p>
          <a:pPr rtl="1"/>
          <a:endParaRPr lang="ar-SA"/>
        </a:p>
      </dgm:t>
    </dgm:pt>
    <dgm:pt modelId="{4172ABC2-5B94-4547-BE92-79956D6F63DD}" type="sibTrans" cxnId="{91941BD5-B43F-4F77-B1D8-BD3E4CA9AD6E}">
      <dgm:prSet/>
      <dgm:spPr/>
      <dgm:t>
        <a:bodyPr/>
        <a:lstStyle/>
        <a:p>
          <a:pPr rtl="1"/>
          <a:endParaRPr lang="ar-SA"/>
        </a:p>
      </dgm:t>
    </dgm:pt>
    <dgm:pt modelId="{CFDCA0B1-E935-4F3E-AAE5-1EADBA5F79D9}">
      <dgm:prSet phldrT="[نص]" custT="1"/>
      <dgm:spPr/>
      <dgm:t>
        <a:bodyPr/>
        <a:lstStyle/>
        <a:p>
          <a:pPr rtl="1"/>
          <a:r>
            <a:rPr lang="ar-SA" sz="3200" b="0" dirty="0" smtClean="0"/>
            <a:t>التفكير في نوع الاسئلة</a:t>
          </a:r>
          <a:endParaRPr lang="ar-SA" sz="3200" b="0" dirty="0"/>
        </a:p>
      </dgm:t>
    </dgm:pt>
    <dgm:pt modelId="{D7354B8E-88A7-4DCE-B68B-30728453937B}" type="parTrans" cxnId="{277DB007-875A-4BE3-B965-9F6DB66C804F}">
      <dgm:prSet/>
      <dgm:spPr/>
      <dgm:t>
        <a:bodyPr/>
        <a:lstStyle/>
        <a:p>
          <a:pPr rtl="1"/>
          <a:endParaRPr lang="ar-SA"/>
        </a:p>
      </dgm:t>
    </dgm:pt>
    <dgm:pt modelId="{8E3F9593-F508-408E-BE34-8D7ECEC6892C}" type="sibTrans" cxnId="{277DB007-875A-4BE3-B965-9F6DB66C804F}">
      <dgm:prSet/>
      <dgm:spPr/>
      <dgm:t>
        <a:bodyPr/>
        <a:lstStyle/>
        <a:p>
          <a:pPr rtl="1"/>
          <a:endParaRPr lang="ar-SA"/>
        </a:p>
      </dgm:t>
    </dgm:pt>
    <dgm:pt modelId="{BF4CAA70-AABB-4EC2-9EAE-FC22AE9742B0}">
      <dgm:prSet phldrT="[نص]" custT="1"/>
      <dgm:spPr/>
      <dgm:t>
        <a:bodyPr/>
        <a:lstStyle/>
        <a:p>
          <a:pPr rtl="1"/>
          <a:r>
            <a:rPr lang="ar-SA" sz="2400" b="0" dirty="0" smtClean="0"/>
            <a:t>3</a:t>
          </a:r>
          <a:endParaRPr lang="ar-SA" sz="2400" b="0" dirty="0"/>
        </a:p>
      </dgm:t>
    </dgm:pt>
    <dgm:pt modelId="{7A1C589B-51F2-4A78-809A-0DD3AD0335E2}" type="parTrans" cxnId="{CB7DEEC8-DBAA-4365-84BC-67BCBACABB27}">
      <dgm:prSet/>
      <dgm:spPr/>
      <dgm:t>
        <a:bodyPr/>
        <a:lstStyle/>
        <a:p>
          <a:pPr rtl="1"/>
          <a:endParaRPr lang="ar-SA"/>
        </a:p>
      </dgm:t>
    </dgm:pt>
    <dgm:pt modelId="{193E7388-C1DE-4AD3-81EF-B1F0260F8C8F}" type="sibTrans" cxnId="{CB7DEEC8-DBAA-4365-84BC-67BCBACABB27}">
      <dgm:prSet/>
      <dgm:spPr/>
      <dgm:t>
        <a:bodyPr/>
        <a:lstStyle/>
        <a:p>
          <a:pPr rtl="1"/>
          <a:endParaRPr lang="ar-SA"/>
        </a:p>
      </dgm:t>
    </dgm:pt>
    <dgm:pt modelId="{0C8DEA76-2E5E-4518-9AA3-19A85C6F07CE}">
      <dgm:prSet phldrT="[نص]" custT="1"/>
      <dgm:spPr/>
      <dgm:t>
        <a:bodyPr/>
        <a:lstStyle/>
        <a:p>
          <a:pPr rtl="1"/>
          <a:r>
            <a:rPr lang="ar-SA" sz="3200" b="0" dirty="0" smtClean="0"/>
            <a:t>الإعداد الجيد للحوار</a:t>
          </a:r>
          <a:endParaRPr lang="ar-SA" sz="3200" b="0" dirty="0"/>
        </a:p>
      </dgm:t>
    </dgm:pt>
    <dgm:pt modelId="{5DA24FA6-1C20-4C89-81DC-0790B4B86770}" type="parTrans" cxnId="{7B9F573B-22B9-4C08-8D74-A40F65815E9F}">
      <dgm:prSet/>
      <dgm:spPr/>
      <dgm:t>
        <a:bodyPr/>
        <a:lstStyle/>
        <a:p>
          <a:pPr rtl="1"/>
          <a:endParaRPr lang="ar-SA"/>
        </a:p>
      </dgm:t>
    </dgm:pt>
    <dgm:pt modelId="{357291B8-F4FC-4637-A24C-8FB39BDB8D26}" type="sibTrans" cxnId="{7B9F573B-22B9-4C08-8D74-A40F65815E9F}">
      <dgm:prSet/>
      <dgm:spPr/>
      <dgm:t>
        <a:bodyPr/>
        <a:lstStyle/>
        <a:p>
          <a:pPr rtl="1"/>
          <a:endParaRPr lang="ar-SA"/>
        </a:p>
      </dgm:t>
    </dgm:pt>
    <dgm:pt modelId="{DCA56380-4D97-4EC3-85F9-093DBDD0EBAC}" type="pres">
      <dgm:prSet presAssocID="{292EBBEC-8E49-4CC9-8C71-087A765B7B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09A8F86-94BC-4748-9BC4-A53BC3B05C58}" type="pres">
      <dgm:prSet presAssocID="{C9875295-6607-49C1-B39E-BDB7A1CCDD59}" presName="composite" presStyleCnt="0"/>
      <dgm:spPr/>
    </dgm:pt>
    <dgm:pt modelId="{259E735C-9F42-4723-A1CA-743FEBF9898C}" type="pres">
      <dgm:prSet presAssocID="{C9875295-6607-49C1-B39E-BDB7A1CCDD5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8ADA75E-CB71-4A60-B78A-3378406D6E19}" type="pres">
      <dgm:prSet presAssocID="{C9875295-6607-49C1-B39E-BDB7A1CCDD5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A2EDA5E-0F34-445C-A9B5-F716A7E52268}" type="pres">
      <dgm:prSet presAssocID="{9BCFEA04-EB2C-4BA3-B621-85C1A8F95002}" presName="sp" presStyleCnt="0"/>
      <dgm:spPr/>
    </dgm:pt>
    <dgm:pt modelId="{45F68EE3-10B5-40BD-A3A7-041857D26A50}" type="pres">
      <dgm:prSet presAssocID="{71A25232-D929-4F28-B973-D721A69416F0}" presName="composite" presStyleCnt="0"/>
      <dgm:spPr/>
    </dgm:pt>
    <dgm:pt modelId="{0F9CF470-8528-4D11-8D1B-9DF875F17237}" type="pres">
      <dgm:prSet presAssocID="{71A25232-D929-4F28-B973-D721A69416F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FFD001-E189-4BD1-A377-4E46F22C60AA}" type="pres">
      <dgm:prSet presAssocID="{71A25232-D929-4F28-B973-D721A69416F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C08CA5-70D9-40FB-9781-92ACE4EC7595}" type="pres">
      <dgm:prSet presAssocID="{4172ABC2-5B94-4547-BE92-79956D6F63DD}" presName="sp" presStyleCnt="0"/>
      <dgm:spPr/>
    </dgm:pt>
    <dgm:pt modelId="{ABABFFA7-3CF6-4B35-82F0-FE762BDF2A46}" type="pres">
      <dgm:prSet presAssocID="{BF4CAA70-AABB-4EC2-9EAE-FC22AE9742B0}" presName="composite" presStyleCnt="0"/>
      <dgm:spPr/>
    </dgm:pt>
    <dgm:pt modelId="{733D214A-5F5E-4E44-BB0B-49CD94F21BBB}" type="pres">
      <dgm:prSet presAssocID="{BF4CAA70-AABB-4EC2-9EAE-FC22AE9742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577584C-CC41-4A63-8E52-E6645921DE4C}" type="pres">
      <dgm:prSet presAssocID="{BF4CAA70-AABB-4EC2-9EAE-FC22AE9742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0E3659A-E740-4C4A-8D42-D17578293880}" srcId="{292EBBEC-8E49-4CC9-8C71-087A765B7B07}" destId="{C9875295-6607-49C1-B39E-BDB7A1CCDD59}" srcOrd="0" destOrd="0" parTransId="{6E45C0E5-532F-49B6-8A70-5FECA37EC732}" sibTransId="{9BCFEA04-EB2C-4BA3-B621-85C1A8F95002}"/>
    <dgm:cxn modelId="{398F813C-E06D-42DE-BDB1-141CDD4B13C3}" type="presOf" srcId="{69F6DCDC-DF33-4813-9813-9A5DE12003E7}" destId="{E8ADA75E-CB71-4A60-B78A-3378406D6E19}" srcOrd="0" destOrd="0" presId="urn:microsoft.com/office/officeart/2005/8/layout/chevron2"/>
    <dgm:cxn modelId="{059268BA-B9B8-42A4-9B69-2EE3D402E8AC}" type="presOf" srcId="{BF4CAA70-AABB-4EC2-9EAE-FC22AE9742B0}" destId="{733D214A-5F5E-4E44-BB0B-49CD94F21BBB}" srcOrd="0" destOrd="0" presId="urn:microsoft.com/office/officeart/2005/8/layout/chevron2"/>
    <dgm:cxn modelId="{AFAB12CA-58EB-4CDC-9C87-A0C8A0858503}" srcId="{C9875295-6607-49C1-B39E-BDB7A1CCDD59}" destId="{69F6DCDC-DF33-4813-9813-9A5DE12003E7}" srcOrd="0" destOrd="0" parTransId="{7D9838C2-9FFA-40F2-A737-E362709108BF}" sibTransId="{0B3D8780-6A14-4612-B7E1-389B12C1BBF4}"/>
    <dgm:cxn modelId="{DAFD1E9D-4AB0-4F02-A180-D6EF0AFCFDFA}" type="presOf" srcId="{0C8DEA76-2E5E-4518-9AA3-19A85C6F07CE}" destId="{4577584C-CC41-4A63-8E52-E6645921DE4C}" srcOrd="0" destOrd="0" presId="urn:microsoft.com/office/officeart/2005/8/layout/chevron2"/>
    <dgm:cxn modelId="{7B9F573B-22B9-4C08-8D74-A40F65815E9F}" srcId="{BF4CAA70-AABB-4EC2-9EAE-FC22AE9742B0}" destId="{0C8DEA76-2E5E-4518-9AA3-19A85C6F07CE}" srcOrd="0" destOrd="0" parTransId="{5DA24FA6-1C20-4C89-81DC-0790B4B86770}" sibTransId="{357291B8-F4FC-4637-A24C-8FB39BDB8D26}"/>
    <dgm:cxn modelId="{55E20D1F-391E-4249-A4C8-BB982EE062D2}" type="presOf" srcId="{C9875295-6607-49C1-B39E-BDB7A1CCDD59}" destId="{259E735C-9F42-4723-A1CA-743FEBF9898C}" srcOrd="0" destOrd="0" presId="urn:microsoft.com/office/officeart/2005/8/layout/chevron2"/>
    <dgm:cxn modelId="{6CD0825B-0ED5-4D06-A5BB-A19F9467FB04}" type="presOf" srcId="{CFDCA0B1-E935-4F3E-AAE5-1EADBA5F79D9}" destId="{01FFD001-E189-4BD1-A377-4E46F22C60AA}" srcOrd="0" destOrd="0" presId="urn:microsoft.com/office/officeart/2005/8/layout/chevron2"/>
    <dgm:cxn modelId="{B97F7087-1D7C-4994-86A5-F05622E37E6D}" type="presOf" srcId="{292EBBEC-8E49-4CC9-8C71-087A765B7B07}" destId="{DCA56380-4D97-4EC3-85F9-093DBDD0EBAC}" srcOrd="0" destOrd="0" presId="urn:microsoft.com/office/officeart/2005/8/layout/chevron2"/>
    <dgm:cxn modelId="{277DB007-875A-4BE3-B965-9F6DB66C804F}" srcId="{71A25232-D929-4F28-B973-D721A69416F0}" destId="{CFDCA0B1-E935-4F3E-AAE5-1EADBA5F79D9}" srcOrd="0" destOrd="0" parTransId="{D7354B8E-88A7-4DCE-B68B-30728453937B}" sibTransId="{8E3F9593-F508-408E-BE34-8D7ECEC6892C}"/>
    <dgm:cxn modelId="{CB7DEEC8-DBAA-4365-84BC-67BCBACABB27}" srcId="{292EBBEC-8E49-4CC9-8C71-087A765B7B07}" destId="{BF4CAA70-AABB-4EC2-9EAE-FC22AE9742B0}" srcOrd="2" destOrd="0" parTransId="{7A1C589B-51F2-4A78-809A-0DD3AD0335E2}" sibTransId="{193E7388-C1DE-4AD3-81EF-B1F0260F8C8F}"/>
    <dgm:cxn modelId="{91941BD5-B43F-4F77-B1D8-BD3E4CA9AD6E}" srcId="{292EBBEC-8E49-4CC9-8C71-087A765B7B07}" destId="{71A25232-D929-4F28-B973-D721A69416F0}" srcOrd="1" destOrd="0" parTransId="{FC0B99B2-1844-4C51-8F5F-BA89F3ADEA0F}" sibTransId="{4172ABC2-5B94-4547-BE92-79956D6F63DD}"/>
    <dgm:cxn modelId="{CDC36E1C-D140-4273-9ECE-7DA7787EE848}" type="presOf" srcId="{71A25232-D929-4F28-B973-D721A69416F0}" destId="{0F9CF470-8528-4D11-8D1B-9DF875F17237}" srcOrd="0" destOrd="0" presId="urn:microsoft.com/office/officeart/2005/8/layout/chevron2"/>
    <dgm:cxn modelId="{B05146B9-13CB-4E48-94F7-5F6E3AA29AA1}" type="presParOf" srcId="{DCA56380-4D97-4EC3-85F9-093DBDD0EBAC}" destId="{D09A8F86-94BC-4748-9BC4-A53BC3B05C58}" srcOrd="0" destOrd="0" presId="urn:microsoft.com/office/officeart/2005/8/layout/chevron2"/>
    <dgm:cxn modelId="{6187F89E-3237-4981-BC86-5EC48FFC20B0}" type="presParOf" srcId="{D09A8F86-94BC-4748-9BC4-A53BC3B05C58}" destId="{259E735C-9F42-4723-A1CA-743FEBF9898C}" srcOrd="0" destOrd="0" presId="urn:microsoft.com/office/officeart/2005/8/layout/chevron2"/>
    <dgm:cxn modelId="{08162AAC-6C85-4972-8154-6456AAD3BA98}" type="presParOf" srcId="{D09A8F86-94BC-4748-9BC4-A53BC3B05C58}" destId="{E8ADA75E-CB71-4A60-B78A-3378406D6E19}" srcOrd="1" destOrd="0" presId="urn:microsoft.com/office/officeart/2005/8/layout/chevron2"/>
    <dgm:cxn modelId="{017CC23E-B68F-4115-847A-067A6E613663}" type="presParOf" srcId="{DCA56380-4D97-4EC3-85F9-093DBDD0EBAC}" destId="{CA2EDA5E-0F34-445C-A9B5-F716A7E52268}" srcOrd="1" destOrd="0" presId="urn:microsoft.com/office/officeart/2005/8/layout/chevron2"/>
    <dgm:cxn modelId="{CE0AC4A2-6068-40F0-9D23-C5C900670255}" type="presParOf" srcId="{DCA56380-4D97-4EC3-85F9-093DBDD0EBAC}" destId="{45F68EE3-10B5-40BD-A3A7-041857D26A50}" srcOrd="2" destOrd="0" presId="urn:microsoft.com/office/officeart/2005/8/layout/chevron2"/>
    <dgm:cxn modelId="{EFF601B3-B3C1-4EC5-9E35-DB167D445774}" type="presParOf" srcId="{45F68EE3-10B5-40BD-A3A7-041857D26A50}" destId="{0F9CF470-8528-4D11-8D1B-9DF875F17237}" srcOrd="0" destOrd="0" presId="urn:microsoft.com/office/officeart/2005/8/layout/chevron2"/>
    <dgm:cxn modelId="{F57CF1C5-CA5F-4876-B814-31EB5B480195}" type="presParOf" srcId="{45F68EE3-10B5-40BD-A3A7-041857D26A50}" destId="{01FFD001-E189-4BD1-A377-4E46F22C60AA}" srcOrd="1" destOrd="0" presId="urn:microsoft.com/office/officeart/2005/8/layout/chevron2"/>
    <dgm:cxn modelId="{3FA4768C-DCC9-455C-940A-16725C3B8975}" type="presParOf" srcId="{DCA56380-4D97-4EC3-85F9-093DBDD0EBAC}" destId="{0EC08CA5-70D9-40FB-9781-92ACE4EC7595}" srcOrd="3" destOrd="0" presId="urn:microsoft.com/office/officeart/2005/8/layout/chevron2"/>
    <dgm:cxn modelId="{0D90D3CE-945F-4DB2-81FC-EDA56DA6D608}" type="presParOf" srcId="{DCA56380-4D97-4EC3-85F9-093DBDD0EBAC}" destId="{ABABFFA7-3CF6-4B35-82F0-FE762BDF2A46}" srcOrd="4" destOrd="0" presId="urn:microsoft.com/office/officeart/2005/8/layout/chevron2"/>
    <dgm:cxn modelId="{D52131B1-037C-4BBE-B022-9638E88837BE}" type="presParOf" srcId="{ABABFFA7-3CF6-4B35-82F0-FE762BDF2A46}" destId="{733D214A-5F5E-4E44-BB0B-49CD94F21BBB}" srcOrd="0" destOrd="0" presId="urn:microsoft.com/office/officeart/2005/8/layout/chevron2"/>
    <dgm:cxn modelId="{67100CA0-5761-4273-B105-05D781698BE9}" type="presParOf" srcId="{ABABFFA7-3CF6-4B35-82F0-FE762BDF2A46}" destId="{4577584C-CC41-4A63-8E52-E6645921DE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5A8465-294B-4648-A058-A49E1E3DC96D}" type="doc">
      <dgm:prSet loTypeId="urn:microsoft.com/office/officeart/2005/8/layout/bProcess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54155744-2783-417A-97AC-096368EE1C0E}">
      <dgm:prSet phldrT="[نص]"/>
      <dgm:spPr/>
      <dgm:t>
        <a:bodyPr/>
        <a:lstStyle/>
        <a:p>
          <a:pPr rtl="1"/>
          <a:r>
            <a:rPr lang="ar-SA" dirty="0" smtClean="0"/>
            <a:t>ضرب الأمثلة</a:t>
          </a:r>
          <a:endParaRPr lang="ar-SA" dirty="0"/>
        </a:p>
      </dgm:t>
    </dgm:pt>
    <dgm:pt modelId="{9C9989BD-471E-4A5A-A5F4-47BFA4FF3405}" type="parTrans" cxnId="{6883EDE4-3416-4C0B-A493-0B947F9536F7}">
      <dgm:prSet/>
      <dgm:spPr/>
      <dgm:t>
        <a:bodyPr/>
        <a:lstStyle/>
        <a:p>
          <a:pPr rtl="1"/>
          <a:endParaRPr lang="ar-SA"/>
        </a:p>
      </dgm:t>
    </dgm:pt>
    <dgm:pt modelId="{B47AACBF-335C-40F9-A7BB-CC8BC149EB4F}" type="sibTrans" cxnId="{6883EDE4-3416-4C0B-A493-0B947F9536F7}">
      <dgm:prSet/>
      <dgm:spPr/>
      <dgm:t>
        <a:bodyPr/>
        <a:lstStyle/>
        <a:p>
          <a:pPr rtl="1"/>
          <a:endParaRPr lang="ar-SA"/>
        </a:p>
      </dgm:t>
    </dgm:pt>
    <dgm:pt modelId="{76CA711D-DE65-4D4E-85A3-F9D2E8324051}">
      <dgm:prSet phldrT="[نص]"/>
      <dgm:spPr/>
      <dgm:t>
        <a:bodyPr/>
        <a:lstStyle/>
        <a:p>
          <a:pPr rtl="1"/>
          <a:r>
            <a:rPr lang="ar-SA" dirty="0" smtClean="0"/>
            <a:t>الاستفهام</a:t>
          </a:r>
          <a:endParaRPr lang="ar-SA" dirty="0"/>
        </a:p>
      </dgm:t>
    </dgm:pt>
    <dgm:pt modelId="{0650CF6B-2471-4E7D-96B1-BEFD3B88D6BC}" type="parTrans" cxnId="{9CA966F2-6234-4C60-A1DF-84EC2F77F0E9}">
      <dgm:prSet/>
      <dgm:spPr/>
      <dgm:t>
        <a:bodyPr/>
        <a:lstStyle/>
        <a:p>
          <a:pPr rtl="1"/>
          <a:endParaRPr lang="ar-SA"/>
        </a:p>
      </dgm:t>
    </dgm:pt>
    <dgm:pt modelId="{00AE8ADC-19A2-40D9-B461-1AE52F43CDBD}" type="sibTrans" cxnId="{9CA966F2-6234-4C60-A1DF-84EC2F77F0E9}">
      <dgm:prSet/>
      <dgm:spPr/>
      <dgm:t>
        <a:bodyPr/>
        <a:lstStyle/>
        <a:p>
          <a:pPr rtl="1"/>
          <a:endParaRPr lang="ar-SA"/>
        </a:p>
      </dgm:t>
    </dgm:pt>
    <dgm:pt modelId="{465D241D-E834-44C5-AB57-B2B022492B4A}">
      <dgm:prSet phldrT="[نص]"/>
      <dgm:spPr/>
      <dgm:t>
        <a:bodyPr/>
        <a:lstStyle/>
        <a:p>
          <a:pPr rtl="1"/>
          <a:r>
            <a:rPr lang="ar-SA" dirty="0" smtClean="0"/>
            <a:t>القصة</a:t>
          </a:r>
          <a:endParaRPr lang="ar-SA" dirty="0"/>
        </a:p>
      </dgm:t>
    </dgm:pt>
    <dgm:pt modelId="{B00CA2C9-CB77-4BC1-B44D-B2013F97855B}" type="parTrans" cxnId="{71AA0C9B-DFFC-4CB7-9DB6-EEAEAA62B5EC}">
      <dgm:prSet/>
      <dgm:spPr/>
      <dgm:t>
        <a:bodyPr/>
        <a:lstStyle/>
        <a:p>
          <a:pPr rtl="1"/>
          <a:endParaRPr lang="ar-SA"/>
        </a:p>
      </dgm:t>
    </dgm:pt>
    <dgm:pt modelId="{6F2B5F1A-0C02-486C-BB53-677D88661AC6}" type="sibTrans" cxnId="{71AA0C9B-DFFC-4CB7-9DB6-EEAEAA62B5EC}">
      <dgm:prSet/>
      <dgm:spPr/>
      <dgm:t>
        <a:bodyPr/>
        <a:lstStyle/>
        <a:p>
          <a:pPr rtl="1"/>
          <a:endParaRPr lang="ar-SA"/>
        </a:p>
      </dgm:t>
    </dgm:pt>
    <dgm:pt modelId="{D1A58F65-3081-496D-901D-25315C5E3DDC}">
      <dgm:prSet phldrT="[نص]"/>
      <dgm:spPr/>
      <dgm:t>
        <a:bodyPr/>
        <a:lstStyle/>
        <a:p>
          <a:pPr rtl="1"/>
          <a:r>
            <a:rPr lang="ar-SA" dirty="0" smtClean="0"/>
            <a:t>المقارنة</a:t>
          </a:r>
          <a:endParaRPr lang="ar-SA" dirty="0"/>
        </a:p>
      </dgm:t>
    </dgm:pt>
    <dgm:pt modelId="{D324C91F-52F9-4902-8690-28A80BCEE137}" type="parTrans" cxnId="{BC7F7886-D152-4591-A820-ACA8AFB550E8}">
      <dgm:prSet/>
      <dgm:spPr/>
      <dgm:t>
        <a:bodyPr/>
        <a:lstStyle/>
        <a:p>
          <a:pPr rtl="1"/>
          <a:endParaRPr lang="ar-SA"/>
        </a:p>
      </dgm:t>
    </dgm:pt>
    <dgm:pt modelId="{A38340B8-D327-4BD7-8218-C76FCC8D3CDA}" type="sibTrans" cxnId="{BC7F7886-D152-4591-A820-ACA8AFB550E8}">
      <dgm:prSet/>
      <dgm:spPr/>
      <dgm:t>
        <a:bodyPr/>
        <a:lstStyle/>
        <a:p>
          <a:pPr rtl="1"/>
          <a:endParaRPr lang="ar-SA"/>
        </a:p>
      </dgm:t>
    </dgm:pt>
    <dgm:pt modelId="{18DAEBEB-6252-4280-B860-C359F1DDBC29}">
      <dgm:prSet phldrT="[نص]"/>
      <dgm:spPr/>
      <dgm:t>
        <a:bodyPr/>
        <a:lstStyle/>
        <a:p>
          <a:pPr rtl="1"/>
          <a:r>
            <a:rPr lang="ar-SA" dirty="0" smtClean="0"/>
            <a:t>النقل المؤثر</a:t>
          </a:r>
          <a:endParaRPr lang="ar-SA" dirty="0"/>
        </a:p>
      </dgm:t>
    </dgm:pt>
    <dgm:pt modelId="{BABD52E8-AA40-4F7B-BD45-77A552517107}" type="parTrans" cxnId="{3CA75CD6-8996-4C35-9AA1-1F0ADF781A57}">
      <dgm:prSet/>
      <dgm:spPr/>
      <dgm:t>
        <a:bodyPr/>
        <a:lstStyle/>
        <a:p>
          <a:pPr rtl="1"/>
          <a:endParaRPr lang="ar-SA"/>
        </a:p>
      </dgm:t>
    </dgm:pt>
    <dgm:pt modelId="{F37CBAFC-97E8-43DF-AF1E-F06F7D34FF2C}" type="sibTrans" cxnId="{3CA75CD6-8996-4C35-9AA1-1F0ADF781A57}">
      <dgm:prSet/>
      <dgm:spPr/>
      <dgm:t>
        <a:bodyPr/>
        <a:lstStyle/>
        <a:p>
          <a:pPr rtl="1"/>
          <a:endParaRPr lang="ar-SA"/>
        </a:p>
      </dgm:t>
    </dgm:pt>
    <dgm:pt modelId="{6E8EC422-037A-4DF1-8CD4-90FCB86B660B}">
      <dgm:prSet phldrT="[نص]"/>
      <dgm:spPr/>
      <dgm:t>
        <a:bodyPr/>
        <a:lstStyle/>
        <a:p>
          <a:pPr rtl="1"/>
          <a:r>
            <a:rPr lang="ar-SA" dirty="0" smtClean="0"/>
            <a:t>الصور الذهنية</a:t>
          </a:r>
          <a:endParaRPr lang="ar-SA" dirty="0"/>
        </a:p>
      </dgm:t>
    </dgm:pt>
    <dgm:pt modelId="{F928F58C-507C-4CE7-914F-D286F161A94B}" type="parTrans" cxnId="{BDDF3B77-D7DB-45EF-8DC2-063D7CDDBCA0}">
      <dgm:prSet/>
      <dgm:spPr/>
      <dgm:t>
        <a:bodyPr/>
        <a:lstStyle/>
        <a:p>
          <a:pPr rtl="1"/>
          <a:endParaRPr lang="ar-SA"/>
        </a:p>
      </dgm:t>
    </dgm:pt>
    <dgm:pt modelId="{F17BDD18-C031-4698-AAC6-4364140664B4}" type="sibTrans" cxnId="{BDDF3B77-D7DB-45EF-8DC2-063D7CDDBCA0}">
      <dgm:prSet/>
      <dgm:spPr/>
      <dgm:t>
        <a:bodyPr/>
        <a:lstStyle/>
        <a:p>
          <a:pPr rtl="1"/>
          <a:endParaRPr lang="ar-SA"/>
        </a:p>
      </dgm:t>
    </dgm:pt>
    <dgm:pt modelId="{CDD6B666-64AF-430E-AE35-9F3DF082BA81}">
      <dgm:prSet phldrT="[نص]"/>
      <dgm:spPr/>
      <dgm:t>
        <a:bodyPr/>
        <a:lstStyle/>
        <a:p>
          <a:pPr rtl="1"/>
          <a:r>
            <a:rPr lang="ar-SA" dirty="0" smtClean="0"/>
            <a:t>الإلقاء المتقن</a:t>
          </a:r>
          <a:endParaRPr lang="ar-SA" dirty="0"/>
        </a:p>
      </dgm:t>
    </dgm:pt>
    <dgm:pt modelId="{A03D3986-CB06-41A5-982E-F0292D63543A}" type="parTrans" cxnId="{DF5BFEAF-87FB-455F-9408-DFBF4B84F2E2}">
      <dgm:prSet/>
      <dgm:spPr/>
      <dgm:t>
        <a:bodyPr/>
        <a:lstStyle/>
        <a:p>
          <a:pPr rtl="1"/>
          <a:endParaRPr lang="ar-SA"/>
        </a:p>
      </dgm:t>
    </dgm:pt>
    <dgm:pt modelId="{E7658C85-CA1D-4670-A357-887F2746F2BC}" type="sibTrans" cxnId="{DF5BFEAF-87FB-455F-9408-DFBF4B84F2E2}">
      <dgm:prSet/>
      <dgm:spPr/>
      <dgm:t>
        <a:bodyPr/>
        <a:lstStyle/>
        <a:p>
          <a:pPr rtl="1"/>
          <a:endParaRPr lang="ar-SA"/>
        </a:p>
      </dgm:t>
    </dgm:pt>
    <dgm:pt modelId="{E439307D-9FE5-4A32-83BB-85BF215FE39E}">
      <dgm:prSet phldrT="[نص]"/>
      <dgm:spPr/>
      <dgm:t>
        <a:bodyPr/>
        <a:lstStyle/>
        <a:p>
          <a:pPr rtl="1"/>
          <a:r>
            <a:rPr lang="ar-SA" dirty="0" smtClean="0"/>
            <a:t>البدء بالأهم</a:t>
          </a:r>
          <a:endParaRPr lang="ar-SA" dirty="0"/>
        </a:p>
      </dgm:t>
    </dgm:pt>
    <dgm:pt modelId="{2D971DE7-22CC-461B-A4F1-D4C0E387C18D}" type="parTrans" cxnId="{F9699C8E-4DB6-4A51-880C-5BA3A9B33B33}">
      <dgm:prSet/>
      <dgm:spPr/>
      <dgm:t>
        <a:bodyPr/>
        <a:lstStyle/>
        <a:p>
          <a:pPr rtl="1"/>
          <a:endParaRPr lang="ar-SA"/>
        </a:p>
      </dgm:t>
    </dgm:pt>
    <dgm:pt modelId="{2DFC7E9E-E67A-4133-97E8-7F4D5DAAF08C}" type="sibTrans" cxnId="{F9699C8E-4DB6-4A51-880C-5BA3A9B33B33}">
      <dgm:prSet/>
      <dgm:spPr/>
      <dgm:t>
        <a:bodyPr/>
        <a:lstStyle/>
        <a:p>
          <a:pPr rtl="1"/>
          <a:endParaRPr lang="ar-SA"/>
        </a:p>
      </dgm:t>
    </dgm:pt>
    <dgm:pt modelId="{6E99AEEF-2863-4F86-B5D4-34DCFBDB518A}">
      <dgm:prSet phldrT="[نص]"/>
      <dgm:spPr/>
      <dgm:t>
        <a:bodyPr/>
        <a:lstStyle/>
        <a:p>
          <a:pPr rtl="1"/>
          <a:r>
            <a:rPr lang="ar-SA" dirty="0" smtClean="0"/>
            <a:t>المجاز</a:t>
          </a:r>
          <a:endParaRPr lang="ar-SA" dirty="0"/>
        </a:p>
      </dgm:t>
    </dgm:pt>
    <dgm:pt modelId="{02BD8C60-087D-4E46-AF3E-4D10C2411929}" type="parTrans" cxnId="{859D195A-2E3A-4E1E-A9EF-32A3BBA8636C}">
      <dgm:prSet/>
      <dgm:spPr/>
      <dgm:t>
        <a:bodyPr/>
        <a:lstStyle/>
        <a:p>
          <a:pPr rtl="1"/>
          <a:endParaRPr lang="ar-SA"/>
        </a:p>
      </dgm:t>
    </dgm:pt>
    <dgm:pt modelId="{4745D704-EC9D-4AB4-A8A8-695FD76A83BB}" type="sibTrans" cxnId="{859D195A-2E3A-4E1E-A9EF-32A3BBA8636C}">
      <dgm:prSet/>
      <dgm:spPr/>
      <dgm:t>
        <a:bodyPr/>
        <a:lstStyle/>
        <a:p>
          <a:pPr rtl="1"/>
          <a:endParaRPr lang="ar-SA"/>
        </a:p>
      </dgm:t>
    </dgm:pt>
    <dgm:pt modelId="{3758B79D-A922-4FAC-BFD1-6049349FBFC7}" type="pres">
      <dgm:prSet presAssocID="{345A8465-294B-4648-A058-A49E1E3DC96D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98CC79B-8E3C-4E1C-AA16-EDE9D1FBFE9A}" type="pres">
      <dgm:prSet presAssocID="{54155744-2783-417A-97AC-096368EE1C0E}" presName="compNode" presStyleCnt="0"/>
      <dgm:spPr/>
    </dgm:pt>
    <dgm:pt modelId="{D92A1856-8735-401B-B5D0-0A3EADEDC292}" type="pres">
      <dgm:prSet presAssocID="{54155744-2783-417A-97AC-096368EE1C0E}" presName="dummyConnPt" presStyleCnt="0"/>
      <dgm:spPr/>
    </dgm:pt>
    <dgm:pt modelId="{C4B90219-61C9-4774-9527-60D6ADF9D656}" type="pres">
      <dgm:prSet presAssocID="{54155744-2783-417A-97AC-096368EE1C0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27F87A8-6D73-496B-B435-FC3174D6BD51}" type="pres">
      <dgm:prSet presAssocID="{B47AACBF-335C-40F9-A7BB-CC8BC149EB4F}" presName="sibTrans" presStyleLbl="bgSibTrans2D1" presStyleIdx="0" presStyleCnt="8"/>
      <dgm:spPr/>
      <dgm:t>
        <a:bodyPr/>
        <a:lstStyle/>
        <a:p>
          <a:pPr rtl="1"/>
          <a:endParaRPr lang="ar-SA"/>
        </a:p>
      </dgm:t>
    </dgm:pt>
    <dgm:pt modelId="{9462D5E7-ECB8-4F4F-9CC6-A8FCB63FA7A4}" type="pres">
      <dgm:prSet presAssocID="{76CA711D-DE65-4D4E-85A3-F9D2E8324051}" presName="compNode" presStyleCnt="0"/>
      <dgm:spPr/>
    </dgm:pt>
    <dgm:pt modelId="{DF57AB23-3F48-4164-BE7C-A29134A9F2D7}" type="pres">
      <dgm:prSet presAssocID="{76CA711D-DE65-4D4E-85A3-F9D2E8324051}" presName="dummyConnPt" presStyleCnt="0"/>
      <dgm:spPr/>
    </dgm:pt>
    <dgm:pt modelId="{B2017E52-F1BB-4AE9-AB98-B99B5EAC708C}" type="pres">
      <dgm:prSet presAssocID="{76CA711D-DE65-4D4E-85A3-F9D2E832405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09E107-BE11-45A6-B999-C61D05F2D640}" type="pres">
      <dgm:prSet presAssocID="{00AE8ADC-19A2-40D9-B461-1AE52F43CDBD}" presName="sibTrans" presStyleLbl="bgSibTrans2D1" presStyleIdx="1" presStyleCnt="8"/>
      <dgm:spPr/>
      <dgm:t>
        <a:bodyPr/>
        <a:lstStyle/>
        <a:p>
          <a:pPr rtl="1"/>
          <a:endParaRPr lang="ar-SA"/>
        </a:p>
      </dgm:t>
    </dgm:pt>
    <dgm:pt modelId="{4E37F472-EAA9-4EDF-9B50-35F7F64B5385}" type="pres">
      <dgm:prSet presAssocID="{465D241D-E834-44C5-AB57-B2B022492B4A}" presName="compNode" presStyleCnt="0"/>
      <dgm:spPr/>
    </dgm:pt>
    <dgm:pt modelId="{8309DC02-0F64-4599-BF81-E387DA3800C5}" type="pres">
      <dgm:prSet presAssocID="{465D241D-E834-44C5-AB57-B2B022492B4A}" presName="dummyConnPt" presStyleCnt="0"/>
      <dgm:spPr/>
    </dgm:pt>
    <dgm:pt modelId="{E6AFFBBB-5078-4C9A-BAF0-266209982A2C}" type="pres">
      <dgm:prSet presAssocID="{465D241D-E834-44C5-AB57-B2B022492B4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FDF5C4E-E0FD-420B-9F89-94D10055A07D}" type="pres">
      <dgm:prSet presAssocID="{6F2B5F1A-0C02-486C-BB53-677D88661AC6}" presName="sibTrans" presStyleLbl="bgSibTrans2D1" presStyleIdx="2" presStyleCnt="8"/>
      <dgm:spPr/>
      <dgm:t>
        <a:bodyPr/>
        <a:lstStyle/>
        <a:p>
          <a:pPr rtl="1"/>
          <a:endParaRPr lang="ar-SA"/>
        </a:p>
      </dgm:t>
    </dgm:pt>
    <dgm:pt modelId="{B3FF6986-B343-4896-97C4-A12B1DA8EF55}" type="pres">
      <dgm:prSet presAssocID="{D1A58F65-3081-496D-901D-25315C5E3DDC}" presName="compNode" presStyleCnt="0"/>
      <dgm:spPr/>
    </dgm:pt>
    <dgm:pt modelId="{47216514-0491-4F61-8C3E-55DF87C1F8AE}" type="pres">
      <dgm:prSet presAssocID="{D1A58F65-3081-496D-901D-25315C5E3DDC}" presName="dummyConnPt" presStyleCnt="0"/>
      <dgm:spPr/>
    </dgm:pt>
    <dgm:pt modelId="{D9B134D6-8C10-4FA7-BF13-22414303CF1B}" type="pres">
      <dgm:prSet presAssocID="{D1A58F65-3081-496D-901D-25315C5E3DD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DFCD2B-7D44-4574-A2FF-ECF1261D6C1E}" type="pres">
      <dgm:prSet presAssocID="{A38340B8-D327-4BD7-8218-C76FCC8D3CDA}" presName="sibTrans" presStyleLbl="bgSibTrans2D1" presStyleIdx="3" presStyleCnt="8"/>
      <dgm:spPr/>
      <dgm:t>
        <a:bodyPr/>
        <a:lstStyle/>
        <a:p>
          <a:pPr rtl="1"/>
          <a:endParaRPr lang="ar-SA"/>
        </a:p>
      </dgm:t>
    </dgm:pt>
    <dgm:pt modelId="{1773BBBB-2F2D-42C3-80AC-E734DC714CD2}" type="pres">
      <dgm:prSet presAssocID="{18DAEBEB-6252-4280-B860-C359F1DDBC29}" presName="compNode" presStyleCnt="0"/>
      <dgm:spPr/>
    </dgm:pt>
    <dgm:pt modelId="{3501B3A1-9139-4B26-92AA-7FEEFBBC9D97}" type="pres">
      <dgm:prSet presAssocID="{18DAEBEB-6252-4280-B860-C359F1DDBC29}" presName="dummyConnPt" presStyleCnt="0"/>
      <dgm:spPr/>
    </dgm:pt>
    <dgm:pt modelId="{E8CD6A0B-B583-4629-B160-EA8A95991608}" type="pres">
      <dgm:prSet presAssocID="{18DAEBEB-6252-4280-B860-C359F1DDBC2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E240CB1-C368-4D02-945C-F8532D901FA7}" type="pres">
      <dgm:prSet presAssocID="{F37CBAFC-97E8-43DF-AF1E-F06F7D34FF2C}" presName="sibTrans" presStyleLbl="bgSibTrans2D1" presStyleIdx="4" presStyleCnt="8"/>
      <dgm:spPr/>
      <dgm:t>
        <a:bodyPr/>
        <a:lstStyle/>
        <a:p>
          <a:pPr rtl="1"/>
          <a:endParaRPr lang="ar-SA"/>
        </a:p>
      </dgm:t>
    </dgm:pt>
    <dgm:pt modelId="{A0549D2F-189C-46E5-9C39-F2A4ED78078F}" type="pres">
      <dgm:prSet presAssocID="{6E8EC422-037A-4DF1-8CD4-90FCB86B660B}" presName="compNode" presStyleCnt="0"/>
      <dgm:spPr/>
    </dgm:pt>
    <dgm:pt modelId="{FE8BCCC3-9DA9-41CE-92EE-BF70C55037CC}" type="pres">
      <dgm:prSet presAssocID="{6E8EC422-037A-4DF1-8CD4-90FCB86B660B}" presName="dummyConnPt" presStyleCnt="0"/>
      <dgm:spPr/>
    </dgm:pt>
    <dgm:pt modelId="{4B93097C-C663-475E-8C40-05A1D842B0CE}" type="pres">
      <dgm:prSet presAssocID="{6E8EC422-037A-4DF1-8CD4-90FCB86B660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E1A48F-2B4B-45E4-A7EE-A481D88A05FB}" type="pres">
      <dgm:prSet presAssocID="{F17BDD18-C031-4698-AAC6-4364140664B4}" presName="sibTrans" presStyleLbl="bgSibTrans2D1" presStyleIdx="5" presStyleCnt="8"/>
      <dgm:spPr/>
      <dgm:t>
        <a:bodyPr/>
        <a:lstStyle/>
        <a:p>
          <a:pPr rtl="1"/>
          <a:endParaRPr lang="ar-SA"/>
        </a:p>
      </dgm:t>
    </dgm:pt>
    <dgm:pt modelId="{6F84FDF1-294B-40AA-933D-87DEC0827DA0}" type="pres">
      <dgm:prSet presAssocID="{CDD6B666-64AF-430E-AE35-9F3DF082BA81}" presName="compNode" presStyleCnt="0"/>
      <dgm:spPr/>
    </dgm:pt>
    <dgm:pt modelId="{A3017833-846F-4297-8EA9-E3A745D4F310}" type="pres">
      <dgm:prSet presAssocID="{CDD6B666-64AF-430E-AE35-9F3DF082BA81}" presName="dummyConnPt" presStyleCnt="0"/>
      <dgm:spPr/>
    </dgm:pt>
    <dgm:pt modelId="{7EFE1829-D487-49AB-90C3-9471B524963C}" type="pres">
      <dgm:prSet presAssocID="{CDD6B666-64AF-430E-AE35-9F3DF082BA8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A069FC7-AF8F-426A-AB0A-A49F97EE1430}" type="pres">
      <dgm:prSet presAssocID="{E7658C85-CA1D-4670-A357-887F2746F2BC}" presName="sibTrans" presStyleLbl="bgSibTrans2D1" presStyleIdx="6" presStyleCnt="8"/>
      <dgm:spPr/>
      <dgm:t>
        <a:bodyPr/>
        <a:lstStyle/>
        <a:p>
          <a:pPr rtl="1"/>
          <a:endParaRPr lang="ar-SA"/>
        </a:p>
      </dgm:t>
    </dgm:pt>
    <dgm:pt modelId="{5CC69D4A-FA4D-4C1B-BF2A-9871CC6FF8E7}" type="pres">
      <dgm:prSet presAssocID="{E439307D-9FE5-4A32-83BB-85BF215FE39E}" presName="compNode" presStyleCnt="0"/>
      <dgm:spPr/>
    </dgm:pt>
    <dgm:pt modelId="{25E0DE58-1A9E-437A-A6B3-93D7BFAE494E}" type="pres">
      <dgm:prSet presAssocID="{E439307D-9FE5-4A32-83BB-85BF215FE39E}" presName="dummyConnPt" presStyleCnt="0"/>
      <dgm:spPr/>
    </dgm:pt>
    <dgm:pt modelId="{AD3B70FC-DAD2-40E4-B877-1C98E8CD1FA3}" type="pres">
      <dgm:prSet presAssocID="{E439307D-9FE5-4A32-83BB-85BF215FE39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7E130DD-F006-4F2F-B517-FA1AD7A65430}" type="pres">
      <dgm:prSet presAssocID="{2DFC7E9E-E67A-4133-97E8-7F4D5DAAF08C}" presName="sibTrans" presStyleLbl="bgSibTrans2D1" presStyleIdx="7" presStyleCnt="8"/>
      <dgm:spPr/>
      <dgm:t>
        <a:bodyPr/>
        <a:lstStyle/>
        <a:p>
          <a:pPr rtl="1"/>
          <a:endParaRPr lang="ar-SA"/>
        </a:p>
      </dgm:t>
    </dgm:pt>
    <dgm:pt modelId="{55BBAFFA-821C-4CBE-B623-09429D32934D}" type="pres">
      <dgm:prSet presAssocID="{6E99AEEF-2863-4F86-B5D4-34DCFBDB518A}" presName="compNode" presStyleCnt="0"/>
      <dgm:spPr/>
    </dgm:pt>
    <dgm:pt modelId="{2F538459-6239-46DF-8F3D-A4DD77534864}" type="pres">
      <dgm:prSet presAssocID="{6E99AEEF-2863-4F86-B5D4-34DCFBDB518A}" presName="dummyConnPt" presStyleCnt="0"/>
      <dgm:spPr/>
    </dgm:pt>
    <dgm:pt modelId="{A620DC09-ED43-49D2-AAFA-D9F3A3BB00A9}" type="pres">
      <dgm:prSet presAssocID="{6E99AEEF-2863-4F86-B5D4-34DCFBDB518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9699C8E-4DB6-4A51-880C-5BA3A9B33B33}" srcId="{345A8465-294B-4648-A058-A49E1E3DC96D}" destId="{E439307D-9FE5-4A32-83BB-85BF215FE39E}" srcOrd="7" destOrd="0" parTransId="{2D971DE7-22CC-461B-A4F1-D4C0E387C18D}" sibTransId="{2DFC7E9E-E67A-4133-97E8-7F4D5DAAF08C}"/>
    <dgm:cxn modelId="{859D195A-2E3A-4E1E-A9EF-32A3BBA8636C}" srcId="{345A8465-294B-4648-A058-A49E1E3DC96D}" destId="{6E99AEEF-2863-4F86-B5D4-34DCFBDB518A}" srcOrd="8" destOrd="0" parTransId="{02BD8C60-087D-4E46-AF3E-4D10C2411929}" sibTransId="{4745D704-EC9D-4AB4-A8A8-695FD76A83BB}"/>
    <dgm:cxn modelId="{355288A0-CF05-49E3-98FF-B0FD4B4121D0}" type="presOf" srcId="{6E8EC422-037A-4DF1-8CD4-90FCB86B660B}" destId="{4B93097C-C663-475E-8C40-05A1D842B0CE}" srcOrd="0" destOrd="0" presId="urn:microsoft.com/office/officeart/2005/8/layout/bProcess4"/>
    <dgm:cxn modelId="{6883EDE4-3416-4C0B-A493-0B947F9536F7}" srcId="{345A8465-294B-4648-A058-A49E1E3DC96D}" destId="{54155744-2783-417A-97AC-096368EE1C0E}" srcOrd="0" destOrd="0" parTransId="{9C9989BD-471E-4A5A-A5F4-47BFA4FF3405}" sibTransId="{B47AACBF-335C-40F9-A7BB-CC8BC149EB4F}"/>
    <dgm:cxn modelId="{3BE3C3BE-7817-498B-9F7B-B1D80CE3C681}" type="presOf" srcId="{345A8465-294B-4648-A058-A49E1E3DC96D}" destId="{3758B79D-A922-4FAC-BFD1-6049349FBFC7}" srcOrd="0" destOrd="0" presId="urn:microsoft.com/office/officeart/2005/8/layout/bProcess4"/>
    <dgm:cxn modelId="{9CA966F2-6234-4C60-A1DF-84EC2F77F0E9}" srcId="{345A8465-294B-4648-A058-A49E1E3DC96D}" destId="{76CA711D-DE65-4D4E-85A3-F9D2E8324051}" srcOrd="1" destOrd="0" parTransId="{0650CF6B-2471-4E7D-96B1-BEFD3B88D6BC}" sibTransId="{00AE8ADC-19A2-40D9-B461-1AE52F43CDBD}"/>
    <dgm:cxn modelId="{BDDF3B77-D7DB-45EF-8DC2-063D7CDDBCA0}" srcId="{345A8465-294B-4648-A058-A49E1E3DC96D}" destId="{6E8EC422-037A-4DF1-8CD4-90FCB86B660B}" srcOrd="5" destOrd="0" parTransId="{F928F58C-507C-4CE7-914F-D286F161A94B}" sibTransId="{F17BDD18-C031-4698-AAC6-4364140664B4}"/>
    <dgm:cxn modelId="{57EB1678-E889-44C0-9788-2AF56CB24A22}" type="presOf" srcId="{F37CBAFC-97E8-43DF-AF1E-F06F7D34FF2C}" destId="{2E240CB1-C368-4D02-945C-F8532D901FA7}" srcOrd="0" destOrd="0" presId="urn:microsoft.com/office/officeart/2005/8/layout/bProcess4"/>
    <dgm:cxn modelId="{F5306C70-85BB-4C79-899E-A1B73B714FED}" type="presOf" srcId="{2DFC7E9E-E67A-4133-97E8-7F4D5DAAF08C}" destId="{D7E130DD-F006-4F2F-B517-FA1AD7A65430}" srcOrd="0" destOrd="0" presId="urn:microsoft.com/office/officeart/2005/8/layout/bProcess4"/>
    <dgm:cxn modelId="{3CA75CD6-8996-4C35-9AA1-1F0ADF781A57}" srcId="{345A8465-294B-4648-A058-A49E1E3DC96D}" destId="{18DAEBEB-6252-4280-B860-C359F1DDBC29}" srcOrd="4" destOrd="0" parTransId="{BABD52E8-AA40-4F7B-BD45-77A552517107}" sibTransId="{F37CBAFC-97E8-43DF-AF1E-F06F7D34FF2C}"/>
    <dgm:cxn modelId="{FFDED0A4-1E35-49E2-A92F-1B7416530DB1}" type="presOf" srcId="{6E99AEEF-2863-4F86-B5D4-34DCFBDB518A}" destId="{A620DC09-ED43-49D2-AAFA-D9F3A3BB00A9}" srcOrd="0" destOrd="0" presId="urn:microsoft.com/office/officeart/2005/8/layout/bProcess4"/>
    <dgm:cxn modelId="{F318688D-7645-4B3D-9E5E-1BDBF10BE399}" type="presOf" srcId="{76CA711D-DE65-4D4E-85A3-F9D2E8324051}" destId="{B2017E52-F1BB-4AE9-AB98-B99B5EAC708C}" srcOrd="0" destOrd="0" presId="urn:microsoft.com/office/officeart/2005/8/layout/bProcess4"/>
    <dgm:cxn modelId="{56A1277B-21ED-4D40-8A0C-614C4A0E4F74}" type="presOf" srcId="{E7658C85-CA1D-4670-A357-887F2746F2BC}" destId="{1A069FC7-AF8F-426A-AB0A-A49F97EE1430}" srcOrd="0" destOrd="0" presId="urn:microsoft.com/office/officeart/2005/8/layout/bProcess4"/>
    <dgm:cxn modelId="{68C2B2C8-E35C-4DF2-B1DB-410DD1204710}" type="presOf" srcId="{E439307D-9FE5-4A32-83BB-85BF215FE39E}" destId="{AD3B70FC-DAD2-40E4-B877-1C98E8CD1FA3}" srcOrd="0" destOrd="0" presId="urn:microsoft.com/office/officeart/2005/8/layout/bProcess4"/>
    <dgm:cxn modelId="{6362FDB9-52EA-422D-BD70-5F543C66BDDF}" type="presOf" srcId="{18DAEBEB-6252-4280-B860-C359F1DDBC29}" destId="{E8CD6A0B-B583-4629-B160-EA8A95991608}" srcOrd="0" destOrd="0" presId="urn:microsoft.com/office/officeart/2005/8/layout/bProcess4"/>
    <dgm:cxn modelId="{A6E5C153-64DB-4A5E-96D3-DBBA00787078}" type="presOf" srcId="{B47AACBF-335C-40F9-A7BB-CC8BC149EB4F}" destId="{727F87A8-6D73-496B-B435-FC3174D6BD51}" srcOrd="0" destOrd="0" presId="urn:microsoft.com/office/officeart/2005/8/layout/bProcess4"/>
    <dgm:cxn modelId="{4E2DA817-E7CC-4706-AB14-9ACDA6DE4C4E}" type="presOf" srcId="{A38340B8-D327-4BD7-8218-C76FCC8D3CDA}" destId="{C2DFCD2B-7D44-4574-A2FF-ECF1261D6C1E}" srcOrd="0" destOrd="0" presId="urn:microsoft.com/office/officeart/2005/8/layout/bProcess4"/>
    <dgm:cxn modelId="{BC7F7886-D152-4591-A820-ACA8AFB550E8}" srcId="{345A8465-294B-4648-A058-A49E1E3DC96D}" destId="{D1A58F65-3081-496D-901D-25315C5E3DDC}" srcOrd="3" destOrd="0" parTransId="{D324C91F-52F9-4902-8690-28A80BCEE137}" sibTransId="{A38340B8-D327-4BD7-8218-C76FCC8D3CDA}"/>
    <dgm:cxn modelId="{762D8007-D072-48F2-8BA0-506A7D059B3D}" type="presOf" srcId="{00AE8ADC-19A2-40D9-B461-1AE52F43CDBD}" destId="{2609E107-BE11-45A6-B999-C61D05F2D640}" srcOrd="0" destOrd="0" presId="urn:microsoft.com/office/officeart/2005/8/layout/bProcess4"/>
    <dgm:cxn modelId="{1D4D122B-28C1-4543-8904-D14200583042}" type="presOf" srcId="{54155744-2783-417A-97AC-096368EE1C0E}" destId="{C4B90219-61C9-4774-9527-60D6ADF9D656}" srcOrd="0" destOrd="0" presId="urn:microsoft.com/office/officeart/2005/8/layout/bProcess4"/>
    <dgm:cxn modelId="{E310B961-596A-4639-AE67-E9365A516AEF}" type="presOf" srcId="{D1A58F65-3081-496D-901D-25315C5E3DDC}" destId="{D9B134D6-8C10-4FA7-BF13-22414303CF1B}" srcOrd="0" destOrd="0" presId="urn:microsoft.com/office/officeart/2005/8/layout/bProcess4"/>
    <dgm:cxn modelId="{DF5BFEAF-87FB-455F-9408-DFBF4B84F2E2}" srcId="{345A8465-294B-4648-A058-A49E1E3DC96D}" destId="{CDD6B666-64AF-430E-AE35-9F3DF082BA81}" srcOrd="6" destOrd="0" parTransId="{A03D3986-CB06-41A5-982E-F0292D63543A}" sibTransId="{E7658C85-CA1D-4670-A357-887F2746F2BC}"/>
    <dgm:cxn modelId="{B0074600-BDBD-4666-96C1-92EBD0AF603A}" type="presOf" srcId="{465D241D-E834-44C5-AB57-B2B022492B4A}" destId="{E6AFFBBB-5078-4C9A-BAF0-266209982A2C}" srcOrd="0" destOrd="0" presId="urn:microsoft.com/office/officeart/2005/8/layout/bProcess4"/>
    <dgm:cxn modelId="{FD583530-A66F-4437-A99F-2C267F00C436}" type="presOf" srcId="{F17BDD18-C031-4698-AAC6-4364140664B4}" destId="{6BE1A48F-2B4B-45E4-A7EE-A481D88A05FB}" srcOrd="0" destOrd="0" presId="urn:microsoft.com/office/officeart/2005/8/layout/bProcess4"/>
    <dgm:cxn modelId="{71AA0C9B-DFFC-4CB7-9DB6-EEAEAA62B5EC}" srcId="{345A8465-294B-4648-A058-A49E1E3DC96D}" destId="{465D241D-E834-44C5-AB57-B2B022492B4A}" srcOrd="2" destOrd="0" parTransId="{B00CA2C9-CB77-4BC1-B44D-B2013F97855B}" sibTransId="{6F2B5F1A-0C02-486C-BB53-677D88661AC6}"/>
    <dgm:cxn modelId="{73BBC836-22D8-47E2-96DA-2C0DBE579BA1}" type="presOf" srcId="{6F2B5F1A-0C02-486C-BB53-677D88661AC6}" destId="{6FDF5C4E-E0FD-420B-9F89-94D10055A07D}" srcOrd="0" destOrd="0" presId="urn:microsoft.com/office/officeart/2005/8/layout/bProcess4"/>
    <dgm:cxn modelId="{7AB7585E-BE2F-4C83-900D-F02ABE877D37}" type="presOf" srcId="{CDD6B666-64AF-430E-AE35-9F3DF082BA81}" destId="{7EFE1829-D487-49AB-90C3-9471B524963C}" srcOrd="0" destOrd="0" presId="urn:microsoft.com/office/officeart/2005/8/layout/bProcess4"/>
    <dgm:cxn modelId="{54774774-83DE-4B61-88B5-1153AEBD8AF2}" type="presParOf" srcId="{3758B79D-A922-4FAC-BFD1-6049349FBFC7}" destId="{798CC79B-8E3C-4E1C-AA16-EDE9D1FBFE9A}" srcOrd="0" destOrd="0" presId="urn:microsoft.com/office/officeart/2005/8/layout/bProcess4"/>
    <dgm:cxn modelId="{17165460-CE11-4C1B-A944-9A436A7678A2}" type="presParOf" srcId="{798CC79B-8E3C-4E1C-AA16-EDE9D1FBFE9A}" destId="{D92A1856-8735-401B-B5D0-0A3EADEDC292}" srcOrd="0" destOrd="0" presId="urn:microsoft.com/office/officeart/2005/8/layout/bProcess4"/>
    <dgm:cxn modelId="{787B1A28-8D6E-4D45-ADBE-799C7A65555A}" type="presParOf" srcId="{798CC79B-8E3C-4E1C-AA16-EDE9D1FBFE9A}" destId="{C4B90219-61C9-4774-9527-60D6ADF9D656}" srcOrd="1" destOrd="0" presId="urn:microsoft.com/office/officeart/2005/8/layout/bProcess4"/>
    <dgm:cxn modelId="{40E9F20D-9965-480C-8306-EEF45DC61FEE}" type="presParOf" srcId="{3758B79D-A922-4FAC-BFD1-6049349FBFC7}" destId="{727F87A8-6D73-496B-B435-FC3174D6BD51}" srcOrd="1" destOrd="0" presId="urn:microsoft.com/office/officeart/2005/8/layout/bProcess4"/>
    <dgm:cxn modelId="{D1B72B1B-F561-4B8E-A5E0-BE94F17EF451}" type="presParOf" srcId="{3758B79D-A922-4FAC-BFD1-6049349FBFC7}" destId="{9462D5E7-ECB8-4F4F-9CC6-A8FCB63FA7A4}" srcOrd="2" destOrd="0" presId="urn:microsoft.com/office/officeart/2005/8/layout/bProcess4"/>
    <dgm:cxn modelId="{5F7B34F0-8644-47E3-AB98-583E485E4D47}" type="presParOf" srcId="{9462D5E7-ECB8-4F4F-9CC6-A8FCB63FA7A4}" destId="{DF57AB23-3F48-4164-BE7C-A29134A9F2D7}" srcOrd="0" destOrd="0" presId="urn:microsoft.com/office/officeart/2005/8/layout/bProcess4"/>
    <dgm:cxn modelId="{C939CD38-681E-45FA-A589-5E30778C759B}" type="presParOf" srcId="{9462D5E7-ECB8-4F4F-9CC6-A8FCB63FA7A4}" destId="{B2017E52-F1BB-4AE9-AB98-B99B5EAC708C}" srcOrd="1" destOrd="0" presId="urn:microsoft.com/office/officeart/2005/8/layout/bProcess4"/>
    <dgm:cxn modelId="{974A352F-5A6A-4717-840D-5A12FF2E83FC}" type="presParOf" srcId="{3758B79D-A922-4FAC-BFD1-6049349FBFC7}" destId="{2609E107-BE11-45A6-B999-C61D05F2D640}" srcOrd="3" destOrd="0" presId="urn:microsoft.com/office/officeart/2005/8/layout/bProcess4"/>
    <dgm:cxn modelId="{AA53D3AC-460D-4350-8B89-771700B7C685}" type="presParOf" srcId="{3758B79D-A922-4FAC-BFD1-6049349FBFC7}" destId="{4E37F472-EAA9-4EDF-9B50-35F7F64B5385}" srcOrd="4" destOrd="0" presId="urn:microsoft.com/office/officeart/2005/8/layout/bProcess4"/>
    <dgm:cxn modelId="{1303A44D-83E4-4488-BD79-A9DEE4D4EE64}" type="presParOf" srcId="{4E37F472-EAA9-4EDF-9B50-35F7F64B5385}" destId="{8309DC02-0F64-4599-BF81-E387DA3800C5}" srcOrd="0" destOrd="0" presId="urn:microsoft.com/office/officeart/2005/8/layout/bProcess4"/>
    <dgm:cxn modelId="{AFC577C1-F8BC-40F8-96BB-E861A09AEAB3}" type="presParOf" srcId="{4E37F472-EAA9-4EDF-9B50-35F7F64B5385}" destId="{E6AFFBBB-5078-4C9A-BAF0-266209982A2C}" srcOrd="1" destOrd="0" presId="urn:microsoft.com/office/officeart/2005/8/layout/bProcess4"/>
    <dgm:cxn modelId="{AE7A2CFA-E4DA-4A0F-BEBB-B222128D24FF}" type="presParOf" srcId="{3758B79D-A922-4FAC-BFD1-6049349FBFC7}" destId="{6FDF5C4E-E0FD-420B-9F89-94D10055A07D}" srcOrd="5" destOrd="0" presId="urn:microsoft.com/office/officeart/2005/8/layout/bProcess4"/>
    <dgm:cxn modelId="{C516AB34-FAEF-49A0-B93C-0B485DAA810A}" type="presParOf" srcId="{3758B79D-A922-4FAC-BFD1-6049349FBFC7}" destId="{B3FF6986-B343-4896-97C4-A12B1DA8EF55}" srcOrd="6" destOrd="0" presId="urn:microsoft.com/office/officeart/2005/8/layout/bProcess4"/>
    <dgm:cxn modelId="{7384C8D3-84E8-40DB-AD2C-D5BD6C2B770C}" type="presParOf" srcId="{B3FF6986-B343-4896-97C4-A12B1DA8EF55}" destId="{47216514-0491-4F61-8C3E-55DF87C1F8AE}" srcOrd="0" destOrd="0" presId="urn:microsoft.com/office/officeart/2005/8/layout/bProcess4"/>
    <dgm:cxn modelId="{865AF51C-DDFF-487D-AD9A-E486D008765B}" type="presParOf" srcId="{B3FF6986-B343-4896-97C4-A12B1DA8EF55}" destId="{D9B134D6-8C10-4FA7-BF13-22414303CF1B}" srcOrd="1" destOrd="0" presId="urn:microsoft.com/office/officeart/2005/8/layout/bProcess4"/>
    <dgm:cxn modelId="{695BB35E-E970-4B24-9784-BC582F8C6046}" type="presParOf" srcId="{3758B79D-A922-4FAC-BFD1-6049349FBFC7}" destId="{C2DFCD2B-7D44-4574-A2FF-ECF1261D6C1E}" srcOrd="7" destOrd="0" presId="urn:microsoft.com/office/officeart/2005/8/layout/bProcess4"/>
    <dgm:cxn modelId="{2FB66AB3-6878-45FD-9D76-AC73B4D1B8A2}" type="presParOf" srcId="{3758B79D-A922-4FAC-BFD1-6049349FBFC7}" destId="{1773BBBB-2F2D-42C3-80AC-E734DC714CD2}" srcOrd="8" destOrd="0" presId="urn:microsoft.com/office/officeart/2005/8/layout/bProcess4"/>
    <dgm:cxn modelId="{56F927D5-D675-4680-9537-02664491C8F6}" type="presParOf" srcId="{1773BBBB-2F2D-42C3-80AC-E734DC714CD2}" destId="{3501B3A1-9139-4B26-92AA-7FEEFBBC9D97}" srcOrd="0" destOrd="0" presId="urn:microsoft.com/office/officeart/2005/8/layout/bProcess4"/>
    <dgm:cxn modelId="{D41367A6-13B4-4FC3-8874-BD176C84968A}" type="presParOf" srcId="{1773BBBB-2F2D-42C3-80AC-E734DC714CD2}" destId="{E8CD6A0B-B583-4629-B160-EA8A95991608}" srcOrd="1" destOrd="0" presId="urn:microsoft.com/office/officeart/2005/8/layout/bProcess4"/>
    <dgm:cxn modelId="{49132E15-30CE-470F-99A3-5CC3E5C396E3}" type="presParOf" srcId="{3758B79D-A922-4FAC-BFD1-6049349FBFC7}" destId="{2E240CB1-C368-4D02-945C-F8532D901FA7}" srcOrd="9" destOrd="0" presId="urn:microsoft.com/office/officeart/2005/8/layout/bProcess4"/>
    <dgm:cxn modelId="{07C2F226-9FF4-4503-ACD5-655D906582DA}" type="presParOf" srcId="{3758B79D-A922-4FAC-BFD1-6049349FBFC7}" destId="{A0549D2F-189C-46E5-9C39-F2A4ED78078F}" srcOrd="10" destOrd="0" presId="urn:microsoft.com/office/officeart/2005/8/layout/bProcess4"/>
    <dgm:cxn modelId="{F8A229A2-94BF-4F24-8A07-BB91C27370B3}" type="presParOf" srcId="{A0549D2F-189C-46E5-9C39-F2A4ED78078F}" destId="{FE8BCCC3-9DA9-41CE-92EE-BF70C55037CC}" srcOrd="0" destOrd="0" presId="urn:microsoft.com/office/officeart/2005/8/layout/bProcess4"/>
    <dgm:cxn modelId="{02266DA0-0756-4001-A092-0DA002136E80}" type="presParOf" srcId="{A0549D2F-189C-46E5-9C39-F2A4ED78078F}" destId="{4B93097C-C663-475E-8C40-05A1D842B0CE}" srcOrd="1" destOrd="0" presId="urn:microsoft.com/office/officeart/2005/8/layout/bProcess4"/>
    <dgm:cxn modelId="{E16C06EB-79C1-462E-91CA-1965AB4831B5}" type="presParOf" srcId="{3758B79D-A922-4FAC-BFD1-6049349FBFC7}" destId="{6BE1A48F-2B4B-45E4-A7EE-A481D88A05FB}" srcOrd="11" destOrd="0" presId="urn:microsoft.com/office/officeart/2005/8/layout/bProcess4"/>
    <dgm:cxn modelId="{9FECB724-4F36-4503-857C-64E66680BBCD}" type="presParOf" srcId="{3758B79D-A922-4FAC-BFD1-6049349FBFC7}" destId="{6F84FDF1-294B-40AA-933D-87DEC0827DA0}" srcOrd="12" destOrd="0" presId="urn:microsoft.com/office/officeart/2005/8/layout/bProcess4"/>
    <dgm:cxn modelId="{A870C4CF-48BB-4495-8371-548C02F111E4}" type="presParOf" srcId="{6F84FDF1-294B-40AA-933D-87DEC0827DA0}" destId="{A3017833-846F-4297-8EA9-E3A745D4F310}" srcOrd="0" destOrd="0" presId="urn:microsoft.com/office/officeart/2005/8/layout/bProcess4"/>
    <dgm:cxn modelId="{314091C1-4BED-4DE3-A4FC-0133FA7CD930}" type="presParOf" srcId="{6F84FDF1-294B-40AA-933D-87DEC0827DA0}" destId="{7EFE1829-D487-49AB-90C3-9471B524963C}" srcOrd="1" destOrd="0" presId="urn:microsoft.com/office/officeart/2005/8/layout/bProcess4"/>
    <dgm:cxn modelId="{10D7E619-B971-4EE5-8106-9900926663CF}" type="presParOf" srcId="{3758B79D-A922-4FAC-BFD1-6049349FBFC7}" destId="{1A069FC7-AF8F-426A-AB0A-A49F97EE1430}" srcOrd="13" destOrd="0" presId="urn:microsoft.com/office/officeart/2005/8/layout/bProcess4"/>
    <dgm:cxn modelId="{44C0AC3D-67DA-4D46-9A33-1F16174AEE3D}" type="presParOf" srcId="{3758B79D-A922-4FAC-BFD1-6049349FBFC7}" destId="{5CC69D4A-FA4D-4C1B-BF2A-9871CC6FF8E7}" srcOrd="14" destOrd="0" presId="urn:microsoft.com/office/officeart/2005/8/layout/bProcess4"/>
    <dgm:cxn modelId="{002FC3D0-DC4D-4CE0-ABEF-641BD3F257EE}" type="presParOf" srcId="{5CC69D4A-FA4D-4C1B-BF2A-9871CC6FF8E7}" destId="{25E0DE58-1A9E-437A-A6B3-93D7BFAE494E}" srcOrd="0" destOrd="0" presId="urn:microsoft.com/office/officeart/2005/8/layout/bProcess4"/>
    <dgm:cxn modelId="{084E91A6-7F5A-4580-9FFB-11521936D143}" type="presParOf" srcId="{5CC69D4A-FA4D-4C1B-BF2A-9871CC6FF8E7}" destId="{AD3B70FC-DAD2-40E4-B877-1C98E8CD1FA3}" srcOrd="1" destOrd="0" presId="urn:microsoft.com/office/officeart/2005/8/layout/bProcess4"/>
    <dgm:cxn modelId="{D2169339-5A9F-4D09-B7F5-3EAE34DBFF4A}" type="presParOf" srcId="{3758B79D-A922-4FAC-BFD1-6049349FBFC7}" destId="{D7E130DD-F006-4F2F-B517-FA1AD7A65430}" srcOrd="15" destOrd="0" presId="urn:microsoft.com/office/officeart/2005/8/layout/bProcess4"/>
    <dgm:cxn modelId="{99168D67-1769-42F5-A89A-962A2082FD0E}" type="presParOf" srcId="{3758B79D-A922-4FAC-BFD1-6049349FBFC7}" destId="{55BBAFFA-821C-4CBE-B623-09429D32934D}" srcOrd="16" destOrd="0" presId="urn:microsoft.com/office/officeart/2005/8/layout/bProcess4"/>
    <dgm:cxn modelId="{D2ADE73A-C2BC-43C2-9C78-DC192793AF35}" type="presParOf" srcId="{55BBAFFA-821C-4CBE-B623-09429D32934D}" destId="{2F538459-6239-46DF-8F3D-A4DD77534864}" srcOrd="0" destOrd="0" presId="urn:microsoft.com/office/officeart/2005/8/layout/bProcess4"/>
    <dgm:cxn modelId="{63478350-58F9-4AD5-B090-180323FBC023}" type="presParOf" srcId="{55BBAFFA-821C-4CBE-B623-09429D32934D}" destId="{A620DC09-ED43-49D2-AAFA-D9F3A3BB00A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F438A-5EDE-4AAD-994A-14090FA6ED61}">
      <dsp:nvSpPr>
        <dsp:cNvPr id="0" name=""/>
        <dsp:cNvSpPr/>
      </dsp:nvSpPr>
      <dsp:spPr>
        <a:xfrm>
          <a:off x="3291839" y="218758"/>
          <a:ext cx="4937760" cy="17383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b="1" kern="1200" dirty="0" smtClean="0">
              <a:latin typeface="+mn-lt"/>
            </a:rPr>
            <a:t>الحوار الإيجابي (الموضوعي)</a:t>
          </a:r>
          <a:endParaRPr lang="ar-SA" sz="2800" b="1" kern="1200" dirty="0">
            <a:latin typeface="+mn-lt"/>
          </a:endParaRPr>
        </a:p>
      </dsp:txBody>
      <dsp:txXfrm>
        <a:off x="3291839" y="436049"/>
        <a:ext cx="4285887" cy="1303745"/>
      </dsp:txXfrm>
    </dsp:sp>
    <dsp:sp modelId="{5C50C09B-F7C3-46B7-8B7F-61ED4486B5A3}">
      <dsp:nvSpPr>
        <dsp:cNvPr id="0" name=""/>
        <dsp:cNvSpPr/>
      </dsp:nvSpPr>
      <dsp:spPr>
        <a:xfrm>
          <a:off x="0" y="218758"/>
          <a:ext cx="3291840" cy="17383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+mn-lt"/>
            </a:rPr>
            <a:t>1</a:t>
          </a:r>
          <a:endParaRPr lang="ar-SA" sz="2800" b="1" kern="1200" dirty="0">
            <a:latin typeface="+mn-lt"/>
          </a:endParaRPr>
        </a:p>
      </dsp:txBody>
      <dsp:txXfrm>
        <a:off x="84858" y="303616"/>
        <a:ext cx="3122124" cy="1568611"/>
      </dsp:txXfrm>
    </dsp:sp>
    <dsp:sp modelId="{D425E87C-1233-4922-8703-2B91E1864CE5}">
      <dsp:nvSpPr>
        <dsp:cNvPr id="0" name=""/>
        <dsp:cNvSpPr/>
      </dsp:nvSpPr>
      <dsp:spPr>
        <a:xfrm>
          <a:off x="3291839" y="2391993"/>
          <a:ext cx="4937760" cy="17383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b="1" kern="1200" dirty="0" smtClean="0">
              <a:latin typeface="+mn-lt"/>
            </a:rPr>
            <a:t>الحوار السلبي           (لجج وخصومة)</a:t>
          </a:r>
          <a:endParaRPr lang="ar-SA" sz="2800" b="1" kern="1200" dirty="0">
            <a:latin typeface="+mn-lt"/>
          </a:endParaRPr>
        </a:p>
      </dsp:txBody>
      <dsp:txXfrm>
        <a:off x="3291839" y="2609284"/>
        <a:ext cx="4285887" cy="1303745"/>
      </dsp:txXfrm>
    </dsp:sp>
    <dsp:sp modelId="{97FD0DE2-52E7-4719-AD7D-F08D30EA6B76}">
      <dsp:nvSpPr>
        <dsp:cNvPr id="0" name=""/>
        <dsp:cNvSpPr/>
      </dsp:nvSpPr>
      <dsp:spPr>
        <a:xfrm>
          <a:off x="0" y="2391993"/>
          <a:ext cx="3291840" cy="17383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+mn-lt"/>
            </a:rPr>
            <a:t>2</a:t>
          </a:r>
          <a:endParaRPr lang="ar-SA" sz="2800" b="1" kern="1200" dirty="0">
            <a:latin typeface="+mn-lt"/>
          </a:endParaRPr>
        </a:p>
      </dsp:txBody>
      <dsp:txXfrm>
        <a:off x="84858" y="2476851"/>
        <a:ext cx="3122124" cy="15686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61205-DF4F-4E21-BB8B-BFFC382266A0}">
      <dsp:nvSpPr>
        <dsp:cNvPr id="0" name=""/>
        <dsp:cNvSpPr/>
      </dsp:nvSpPr>
      <dsp:spPr>
        <a:xfrm rot="16200000">
          <a:off x="654" y="371"/>
          <a:ext cx="3556248" cy="3556248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2- مهارات تنفيذ الحوار</a:t>
          </a:r>
          <a:endParaRPr lang="ar-SA" sz="2400" b="1" kern="1200" dirty="0"/>
        </a:p>
      </dsp:txBody>
      <dsp:txXfrm rot="5400000">
        <a:off x="622998" y="889432"/>
        <a:ext cx="2933905" cy="1778124"/>
      </dsp:txXfrm>
    </dsp:sp>
    <dsp:sp modelId="{5D3FC6BA-5A17-4CE2-9106-8CCAD72F6BBB}">
      <dsp:nvSpPr>
        <dsp:cNvPr id="0" name=""/>
        <dsp:cNvSpPr/>
      </dsp:nvSpPr>
      <dsp:spPr>
        <a:xfrm rot="5400000">
          <a:off x="4672697" y="371"/>
          <a:ext cx="3556248" cy="3556248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1- مهارات الإعداد للحوار</a:t>
          </a:r>
          <a:endParaRPr lang="ar-SA" sz="2400" b="1" kern="1200" dirty="0"/>
        </a:p>
      </dsp:txBody>
      <dsp:txXfrm rot="-5400000">
        <a:off x="4672698" y="889433"/>
        <a:ext cx="2933905" cy="17781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C8E96-715A-4D66-8F8A-F690D0F60748}">
      <dsp:nvSpPr>
        <dsp:cNvPr id="0" name=""/>
        <dsp:cNvSpPr/>
      </dsp:nvSpPr>
      <dsp:spPr>
        <a:xfrm>
          <a:off x="0" y="0"/>
          <a:ext cx="4176464" cy="669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00B050"/>
              </a:solidFill>
            </a:rPr>
            <a:t>اقسام مهارات الحوار</a:t>
          </a:r>
          <a:endParaRPr lang="ar-SA" sz="2800" b="1" kern="1200" dirty="0">
            <a:solidFill>
              <a:srgbClr val="00B050"/>
            </a:solidFill>
          </a:endParaRPr>
        </a:p>
      </dsp:txBody>
      <dsp:txXfrm>
        <a:off x="32670" y="32670"/>
        <a:ext cx="4111124" cy="603900"/>
      </dsp:txXfrm>
    </dsp:sp>
    <dsp:sp modelId="{D74A58A6-46E6-48D9-88BF-36AC3B201A68}">
      <dsp:nvSpPr>
        <dsp:cNvPr id="0" name=""/>
        <dsp:cNvSpPr/>
      </dsp:nvSpPr>
      <dsp:spPr>
        <a:xfrm>
          <a:off x="0" y="675588"/>
          <a:ext cx="4176464" cy="182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03" tIns="13970" rIns="78232" bIns="13970" numCol="1" spcCol="1270" anchor="t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ar-SA" sz="900" kern="1200" dirty="0"/>
        </a:p>
      </dsp:txBody>
      <dsp:txXfrm>
        <a:off x="0" y="675588"/>
        <a:ext cx="4176464" cy="182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E735C-9F42-4723-A1CA-743FEBF9898C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1</a:t>
          </a:r>
          <a:endParaRPr lang="ar-SA" sz="2400" kern="1200" dirty="0"/>
        </a:p>
      </dsp:txBody>
      <dsp:txXfrm rot="-5400000">
        <a:off x="1" y="573596"/>
        <a:ext cx="1146297" cy="491270"/>
      </dsp:txXfrm>
    </dsp:sp>
    <dsp:sp modelId="{E8ADA75E-CB71-4A60-B78A-3378406D6E19}">
      <dsp:nvSpPr>
        <dsp:cNvPr id="0" name=""/>
        <dsp:cNvSpPr/>
      </dsp:nvSpPr>
      <dsp:spPr>
        <a:xfrm rot="5400000">
          <a:off x="3774739" y="-2627994"/>
          <a:ext cx="1064418" cy="6321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200" b="0" kern="1200" dirty="0" smtClean="0"/>
            <a:t>تحديد ومعرفة موضوع الحوار</a:t>
          </a:r>
          <a:endParaRPr lang="ar-SA" sz="3200" b="0" kern="1200" dirty="0"/>
        </a:p>
      </dsp:txBody>
      <dsp:txXfrm rot="-5400000">
        <a:off x="1146298" y="52408"/>
        <a:ext cx="6269341" cy="960496"/>
      </dsp:txXfrm>
    </dsp:sp>
    <dsp:sp modelId="{0F9CF470-8528-4D11-8D1B-9DF875F17237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/>
            <a:t>2</a:t>
          </a:r>
          <a:endParaRPr lang="ar-SA" sz="2400" b="0" kern="1200" dirty="0"/>
        </a:p>
      </dsp:txBody>
      <dsp:txXfrm rot="-5400000">
        <a:off x="1" y="2017346"/>
        <a:ext cx="1146297" cy="491270"/>
      </dsp:txXfrm>
    </dsp:sp>
    <dsp:sp modelId="{01FFD001-E189-4BD1-A377-4E46F22C60AA}">
      <dsp:nvSpPr>
        <dsp:cNvPr id="0" name=""/>
        <dsp:cNvSpPr/>
      </dsp:nvSpPr>
      <dsp:spPr>
        <a:xfrm rot="5400000">
          <a:off x="3774739" y="-1184244"/>
          <a:ext cx="1064418" cy="6321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200" b="0" kern="1200" dirty="0" smtClean="0"/>
            <a:t>التفكير في نوع الاسئلة</a:t>
          </a:r>
          <a:endParaRPr lang="ar-SA" sz="3200" b="0" kern="1200" dirty="0"/>
        </a:p>
      </dsp:txBody>
      <dsp:txXfrm rot="-5400000">
        <a:off x="1146298" y="1496158"/>
        <a:ext cx="6269341" cy="960496"/>
      </dsp:txXfrm>
    </dsp:sp>
    <dsp:sp modelId="{733D214A-5F5E-4E44-BB0B-49CD94F21BBB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/>
            <a:t>3</a:t>
          </a:r>
          <a:endParaRPr lang="ar-SA" sz="2400" b="0" kern="1200" dirty="0"/>
        </a:p>
      </dsp:txBody>
      <dsp:txXfrm rot="-5400000">
        <a:off x="1" y="3461096"/>
        <a:ext cx="1146297" cy="491270"/>
      </dsp:txXfrm>
    </dsp:sp>
    <dsp:sp modelId="{4577584C-CC41-4A63-8E52-E6645921DE4C}">
      <dsp:nvSpPr>
        <dsp:cNvPr id="0" name=""/>
        <dsp:cNvSpPr/>
      </dsp:nvSpPr>
      <dsp:spPr>
        <a:xfrm rot="5400000">
          <a:off x="3774739" y="259505"/>
          <a:ext cx="1064418" cy="6321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200" b="0" kern="1200" dirty="0" smtClean="0"/>
            <a:t>الإعداد الجيد للحوار</a:t>
          </a:r>
          <a:endParaRPr lang="ar-SA" sz="3200" b="0" kern="1200" dirty="0"/>
        </a:p>
      </dsp:txBody>
      <dsp:txXfrm rot="-5400000">
        <a:off x="1146298" y="2939908"/>
        <a:ext cx="6269341" cy="9604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F87A8-6D73-496B-B435-FC3174D6BD51}">
      <dsp:nvSpPr>
        <dsp:cNvPr id="0" name=""/>
        <dsp:cNvSpPr/>
      </dsp:nvSpPr>
      <dsp:spPr>
        <a:xfrm rot="5400000">
          <a:off x="-382045" y="1218643"/>
          <a:ext cx="1687494" cy="203678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B90219-61C9-4774-9527-60D6ADF9D656}">
      <dsp:nvSpPr>
        <dsp:cNvPr id="0" name=""/>
        <dsp:cNvSpPr/>
      </dsp:nvSpPr>
      <dsp:spPr>
        <a:xfrm>
          <a:off x="4169" y="138760"/>
          <a:ext cx="2263094" cy="1357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ضرب الأمثلة</a:t>
          </a:r>
          <a:endParaRPr lang="ar-SA" sz="3600" kern="1200" dirty="0"/>
        </a:p>
      </dsp:txBody>
      <dsp:txXfrm>
        <a:off x="43939" y="178530"/>
        <a:ext cx="2183554" cy="1278316"/>
      </dsp:txXfrm>
    </dsp:sp>
    <dsp:sp modelId="{2609E107-BE11-45A6-B999-C61D05F2D640}">
      <dsp:nvSpPr>
        <dsp:cNvPr id="0" name=""/>
        <dsp:cNvSpPr/>
      </dsp:nvSpPr>
      <dsp:spPr>
        <a:xfrm rot="5400000">
          <a:off x="-382045" y="2915964"/>
          <a:ext cx="1687494" cy="203678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17E52-F1BB-4AE9-AB98-B99B5EAC708C}">
      <dsp:nvSpPr>
        <dsp:cNvPr id="0" name=""/>
        <dsp:cNvSpPr/>
      </dsp:nvSpPr>
      <dsp:spPr>
        <a:xfrm>
          <a:off x="4169" y="1836081"/>
          <a:ext cx="2263094" cy="1357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الاستفهام</a:t>
          </a:r>
          <a:endParaRPr lang="ar-SA" sz="3600" kern="1200" dirty="0"/>
        </a:p>
      </dsp:txBody>
      <dsp:txXfrm>
        <a:off x="43939" y="1875851"/>
        <a:ext cx="2183554" cy="1278316"/>
      </dsp:txXfrm>
    </dsp:sp>
    <dsp:sp modelId="{6FDF5C4E-E0FD-420B-9F89-94D10055A07D}">
      <dsp:nvSpPr>
        <dsp:cNvPr id="0" name=""/>
        <dsp:cNvSpPr/>
      </dsp:nvSpPr>
      <dsp:spPr>
        <a:xfrm>
          <a:off x="466614" y="3764624"/>
          <a:ext cx="3000088" cy="203678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FFBBB-5078-4C9A-BAF0-266209982A2C}">
      <dsp:nvSpPr>
        <dsp:cNvPr id="0" name=""/>
        <dsp:cNvSpPr/>
      </dsp:nvSpPr>
      <dsp:spPr>
        <a:xfrm>
          <a:off x="4169" y="3533401"/>
          <a:ext cx="2263094" cy="1357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القصة</a:t>
          </a:r>
          <a:endParaRPr lang="ar-SA" sz="3600" kern="1200" dirty="0"/>
        </a:p>
      </dsp:txBody>
      <dsp:txXfrm>
        <a:off x="43939" y="3573171"/>
        <a:ext cx="2183554" cy="1278316"/>
      </dsp:txXfrm>
    </dsp:sp>
    <dsp:sp modelId="{C2DFCD2B-7D44-4574-A2FF-ECF1261D6C1E}">
      <dsp:nvSpPr>
        <dsp:cNvPr id="0" name=""/>
        <dsp:cNvSpPr/>
      </dsp:nvSpPr>
      <dsp:spPr>
        <a:xfrm rot="16200000">
          <a:off x="2627869" y="2915964"/>
          <a:ext cx="1687494" cy="203678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134D6-8C10-4FA7-BF13-22414303CF1B}">
      <dsp:nvSpPr>
        <dsp:cNvPr id="0" name=""/>
        <dsp:cNvSpPr/>
      </dsp:nvSpPr>
      <dsp:spPr>
        <a:xfrm>
          <a:off x="3014084" y="3533401"/>
          <a:ext cx="2263094" cy="1357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المقارنة</a:t>
          </a:r>
          <a:endParaRPr lang="ar-SA" sz="3600" kern="1200" dirty="0"/>
        </a:p>
      </dsp:txBody>
      <dsp:txXfrm>
        <a:off x="3053854" y="3573171"/>
        <a:ext cx="2183554" cy="1278316"/>
      </dsp:txXfrm>
    </dsp:sp>
    <dsp:sp modelId="{2E240CB1-C368-4D02-945C-F8532D901FA7}">
      <dsp:nvSpPr>
        <dsp:cNvPr id="0" name=""/>
        <dsp:cNvSpPr/>
      </dsp:nvSpPr>
      <dsp:spPr>
        <a:xfrm rot="16200000">
          <a:off x="2627869" y="1218643"/>
          <a:ext cx="1687494" cy="203678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D6A0B-B583-4629-B160-EA8A95991608}">
      <dsp:nvSpPr>
        <dsp:cNvPr id="0" name=""/>
        <dsp:cNvSpPr/>
      </dsp:nvSpPr>
      <dsp:spPr>
        <a:xfrm>
          <a:off x="3014084" y="1836081"/>
          <a:ext cx="2263094" cy="1357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النقل المؤثر</a:t>
          </a:r>
          <a:endParaRPr lang="ar-SA" sz="3600" kern="1200" dirty="0"/>
        </a:p>
      </dsp:txBody>
      <dsp:txXfrm>
        <a:off x="3053854" y="1875851"/>
        <a:ext cx="2183554" cy="1278316"/>
      </dsp:txXfrm>
    </dsp:sp>
    <dsp:sp modelId="{6BE1A48F-2B4B-45E4-A7EE-A481D88A05FB}">
      <dsp:nvSpPr>
        <dsp:cNvPr id="0" name=""/>
        <dsp:cNvSpPr/>
      </dsp:nvSpPr>
      <dsp:spPr>
        <a:xfrm>
          <a:off x="3476529" y="369983"/>
          <a:ext cx="3000088" cy="203678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3097C-C663-475E-8C40-05A1D842B0CE}">
      <dsp:nvSpPr>
        <dsp:cNvPr id="0" name=""/>
        <dsp:cNvSpPr/>
      </dsp:nvSpPr>
      <dsp:spPr>
        <a:xfrm>
          <a:off x="3014084" y="138760"/>
          <a:ext cx="2263094" cy="1357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الصور الذهنية</a:t>
          </a:r>
          <a:endParaRPr lang="ar-SA" sz="3600" kern="1200" dirty="0"/>
        </a:p>
      </dsp:txBody>
      <dsp:txXfrm>
        <a:off x="3053854" y="178530"/>
        <a:ext cx="2183554" cy="1278316"/>
      </dsp:txXfrm>
    </dsp:sp>
    <dsp:sp modelId="{1A069FC7-AF8F-426A-AB0A-A49F97EE1430}">
      <dsp:nvSpPr>
        <dsp:cNvPr id="0" name=""/>
        <dsp:cNvSpPr/>
      </dsp:nvSpPr>
      <dsp:spPr>
        <a:xfrm rot="5400000">
          <a:off x="5637784" y="1218643"/>
          <a:ext cx="1687494" cy="203678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E1829-D487-49AB-90C3-9471B524963C}">
      <dsp:nvSpPr>
        <dsp:cNvPr id="0" name=""/>
        <dsp:cNvSpPr/>
      </dsp:nvSpPr>
      <dsp:spPr>
        <a:xfrm>
          <a:off x="6024000" y="138760"/>
          <a:ext cx="2263094" cy="1357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الإلقاء المتقن</a:t>
          </a:r>
          <a:endParaRPr lang="ar-SA" sz="3600" kern="1200" dirty="0"/>
        </a:p>
      </dsp:txBody>
      <dsp:txXfrm>
        <a:off x="6063770" y="178530"/>
        <a:ext cx="2183554" cy="1278316"/>
      </dsp:txXfrm>
    </dsp:sp>
    <dsp:sp modelId="{D7E130DD-F006-4F2F-B517-FA1AD7A65430}">
      <dsp:nvSpPr>
        <dsp:cNvPr id="0" name=""/>
        <dsp:cNvSpPr/>
      </dsp:nvSpPr>
      <dsp:spPr>
        <a:xfrm rot="5400000">
          <a:off x="5637784" y="2915964"/>
          <a:ext cx="1687494" cy="203678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B70FC-DAD2-40E4-B877-1C98E8CD1FA3}">
      <dsp:nvSpPr>
        <dsp:cNvPr id="0" name=""/>
        <dsp:cNvSpPr/>
      </dsp:nvSpPr>
      <dsp:spPr>
        <a:xfrm>
          <a:off x="6024000" y="1836081"/>
          <a:ext cx="2263094" cy="1357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البدء بالأهم</a:t>
          </a:r>
          <a:endParaRPr lang="ar-SA" sz="3600" kern="1200" dirty="0"/>
        </a:p>
      </dsp:txBody>
      <dsp:txXfrm>
        <a:off x="6063770" y="1875851"/>
        <a:ext cx="2183554" cy="1278316"/>
      </dsp:txXfrm>
    </dsp:sp>
    <dsp:sp modelId="{A620DC09-ED43-49D2-AAFA-D9F3A3BB00A9}">
      <dsp:nvSpPr>
        <dsp:cNvPr id="0" name=""/>
        <dsp:cNvSpPr/>
      </dsp:nvSpPr>
      <dsp:spPr>
        <a:xfrm>
          <a:off x="6024000" y="3533401"/>
          <a:ext cx="2263094" cy="1357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المجاز</a:t>
          </a:r>
          <a:endParaRPr lang="ar-SA" sz="3600" kern="1200" dirty="0"/>
        </a:p>
      </dsp:txBody>
      <dsp:txXfrm>
        <a:off x="6063770" y="3573171"/>
        <a:ext cx="2183554" cy="1278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2481FC0-9810-464B-B280-5A12BE300F8A}" type="datetimeFigureOut">
              <a:rPr lang="ar-SA" smtClean="0"/>
              <a:t>24/02/37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728FFB-0ABD-4630-821D-2E905E11351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0085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28FFB-0ABD-4630-821D-2E905E11351A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536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5361-ABB5-4B00-AB23-FC2B0A308FBC}" type="datetimeFigureOut">
              <a:rPr lang="ar-SA" smtClean="0"/>
              <a:pPr/>
              <a:t>24/02/37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E912-E692-4624-A7F4-CDF31034749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5361-ABB5-4B00-AB23-FC2B0A308FBC}" type="datetimeFigureOut">
              <a:rPr lang="ar-SA" smtClean="0"/>
              <a:pPr/>
              <a:t>24/02/37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E912-E692-4624-A7F4-CDF31034749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5361-ABB5-4B00-AB23-FC2B0A308FBC}" type="datetimeFigureOut">
              <a:rPr lang="ar-SA" smtClean="0"/>
              <a:pPr/>
              <a:t>24/02/37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E912-E692-4624-A7F4-CDF31034749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5361-ABB5-4B00-AB23-FC2B0A308FBC}" type="datetimeFigureOut">
              <a:rPr lang="ar-SA" smtClean="0"/>
              <a:pPr/>
              <a:t>24/02/37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E912-E692-4624-A7F4-CDF31034749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5361-ABB5-4B00-AB23-FC2B0A308FBC}" type="datetimeFigureOut">
              <a:rPr lang="ar-SA" smtClean="0"/>
              <a:pPr/>
              <a:t>24/02/37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E912-E692-4624-A7F4-CDF31034749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5361-ABB5-4B00-AB23-FC2B0A308FBC}" type="datetimeFigureOut">
              <a:rPr lang="ar-SA" smtClean="0"/>
              <a:pPr/>
              <a:t>24/02/37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E912-E692-4624-A7F4-CDF31034749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5361-ABB5-4B00-AB23-FC2B0A308FBC}" type="datetimeFigureOut">
              <a:rPr lang="ar-SA" smtClean="0"/>
              <a:pPr/>
              <a:t>24/02/37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E912-E692-4624-A7F4-CDF31034749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5361-ABB5-4B00-AB23-FC2B0A308FBC}" type="datetimeFigureOut">
              <a:rPr lang="ar-SA" smtClean="0"/>
              <a:pPr/>
              <a:t>24/02/37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D3E912-E692-4624-A7F4-CDF31034749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5361-ABB5-4B00-AB23-FC2B0A308FBC}" type="datetimeFigureOut">
              <a:rPr lang="ar-SA" smtClean="0"/>
              <a:pPr/>
              <a:t>24/02/37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E912-E692-4624-A7F4-CDF31034749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5361-ABB5-4B00-AB23-FC2B0A308FBC}" type="datetimeFigureOut">
              <a:rPr lang="ar-SA" smtClean="0"/>
              <a:pPr/>
              <a:t>24/02/37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2D3E912-E692-4624-A7F4-CDF31034749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3F25361-ABB5-4B00-AB23-FC2B0A308FBC}" type="datetimeFigureOut">
              <a:rPr lang="ar-SA" smtClean="0"/>
              <a:pPr/>
              <a:t>24/02/37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E912-E692-4624-A7F4-CDF31034749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F25361-ABB5-4B00-AB23-FC2B0A308FBC}" type="datetimeFigureOut">
              <a:rPr lang="ar-SA" smtClean="0"/>
              <a:pPr/>
              <a:t>24/02/37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2D3E912-E692-4624-A7F4-CDF31034749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75656" y="198884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ar-SA" sz="4000" dirty="0" smtClean="0"/>
              <a:t>الوحدة الخامسة </a:t>
            </a:r>
            <a:endParaRPr lang="ar-SA" sz="4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19672" y="2780928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ar-SA" sz="2800" b="1" dirty="0" smtClean="0">
                <a:solidFill>
                  <a:srgbClr val="FFFF00"/>
                </a:solidFill>
              </a:rPr>
              <a:t>مهارات الحوار و الاقناع </a:t>
            </a:r>
            <a:endParaRPr lang="ar-SA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19256" cy="1143000"/>
          </a:xfrm>
        </p:spPr>
        <p:txBody>
          <a:bodyPr/>
          <a:lstStyle/>
          <a:p>
            <a:pPr algn="ctr"/>
            <a:r>
              <a:rPr lang="ar-SA" sz="3200" b="1" dirty="0">
                <a:solidFill>
                  <a:srgbClr val="00B050"/>
                </a:solidFill>
              </a:rPr>
              <a:t>القسم الأول: مهارات الاعداد </a:t>
            </a:r>
            <a:r>
              <a:rPr lang="ar-SA" sz="3200" b="1" dirty="0" smtClean="0">
                <a:solidFill>
                  <a:srgbClr val="00B050"/>
                </a:solidFill>
              </a:rPr>
              <a:t>للحوار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255457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9E735C-9F42-4723-A1CA-743FEBF98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59E735C-9F42-4723-A1CA-743FEBF98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ADA75E-CB71-4A60-B78A-3378406D6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8ADA75E-CB71-4A60-B78A-3378406D6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9CF470-8528-4D11-8D1B-9DF875F17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9CF470-8528-4D11-8D1B-9DF875F172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FFD001-E189-4BD1-A377-4E46F22C6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01FFD001-E189-4BD1-A377-4E46F22C6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D214A-5F5E-4E44-BB0B-49CD94F21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733D214A-5F5E-4E44-BB0B-49CD94F21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77584C-CC41-4A63-8E52-E6645921D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577584C-CC41-4A63-8E52-E6645921DE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</a:rPr>
              <a:t> القسم الثاني : تنفيــــذ الحـــوار 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Autofit/>
          </a:bodyPr>
          <a:lstStyle/>
          <a:p>
            <a:pPr>
              <a:buNone/>
            </a:pPr>
            <a:endParaRPr lang="ar-SA" sz="2400" dirty="0" smtClean="0"/>
          </a:p>
          <a:p>
            <a:pPr>
              <a:buNone/>
            </a:pPr>
            <a:r>
              <a:rPr lang="ar-SA" sz="2400" dirty="0" smtClean="0"/>
              <a:t>  1- دعي الخوف جانباً.</a:t>
            </a:r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r>
              <a:rPr lang="ar-SA" sz="2400" dirty="0" smtClean="0"/>
              <a:t>  2- أحسني استهلال الحوار و ختامه.</a:t>
            </a:r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r>
              <a:rPr lang="ar-SA" sz="2400" dirty="0" smtClean="0"/>
              <a:t>  3- لا تبدأ بالقضايا موضوع الاختلاف.</a:t>
            </a:r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r>
              <a:rPr lang="ar-SA" sz="2400" dirty="0" smtClean="0"/>
              <a:t>  4- جاملي الناس وتلطفي معهم وانزليهم  منازلهم .</a:t>
            </a:r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r>
              <a:rPr lang="ar-SA" sz="2400" dirty="0" smtClean="0"/>
              <a:t>  5- احسني التعامل مع اسئلة المشاركين في الحوار والجمهور.</a:t>
            </a:r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r>
              <a:rPr lang="ar-SA" sz="2400" dirty="0" smtClean="0"/>
              <a:t>  6- تزودي بمهارات السؤال .</a:t>
            </a:r>
            <a:endParaRPr lang="ar-SA" sz="24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0"/>
            <a:ext cx="1504122" cy="126876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110" y="0"/>
            <a:ext cx="1504122" cy="1268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</a:rPr>
              <a:t>تابع تنفيذ الحوار 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997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7- لا  تستطردي  ولا  تستأثري بالحديث .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8- استعملي الوسائل التوضيحية و الأساليب الحسية .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9- لا تقاطعي المتحدث .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10- اعترفي بالخطأ .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11- إذا اخطأ محاورك او قال شيئاً تعلمي انه ليس صحيحاً فصححيه.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12- استخدمي اللغة المناسبة.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13- أحسني توظيف لغة جسدك.</a:t>
            </a:r>
            <a:endParaRPr lang="ar-SA" sz="24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0"/>
            <a:ext cx="1504122" cy="126876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78" y="0"/>
            <a:ext cx="1504122" cy="1268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</a:rPr>
              <a:t>تابع تنفيذ الحوار 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ar-SA" sz="2800" dirty="0" smtClean="0"/>
              <a:t>14- كوني متحمسة في حدود.</a:t>
            </a:r>
          </a:p>
          <a:p>
            <a:pPr>
              <a:lnSpc>
                <a:spcPct val="150000"/>
              </a:lnSpc>
              <a:buNone/>
            </a:pPr>
            <a:r>
              <a:rPr lang="ar-SA" sz="2800" dirty="0" smtClean="0"/>
              <a:t>15- وظفي امكانات صوتك في الحوار.</a:t>
            </a:r>
          </a:p>
          <a:p>
            <a:pPr>
              <a:lnSpc>
                <a:spcPct val="150000"/>
              </a:lnSpc>
              <a:buNone/>
            </a:pPr>
            <a:r>
              <a:rPr lang="ar-SA" sz="2800" dirty="0" smtClean="0"/>
              <a:t>16- استخدمي مهاراتك في الانصات المؤثر.</a:t>
            </a:r>
          </a:p>
          <a:p>
            <a:pPr>
              <a:lnSpc>
                <a:spcPct val="150000"/>
              </a:lnSpc>
              <a:buNone/>
            </a:pPr>
            <a:r>
              <a:rPr lang="ar-SA" sz="2800" dirty="0" smtClean="0"/>
              <a:t>17- راقبي نفسك اثناء الحوار.</a:t>
            </a:r>
          </a:p>
          <a:p>
            <a:pPr>
              <a:lnSpc>
                <a:spcPct val="150000"/>
              </a:lnSpc>
              <a:buNone/>
            </a:pPr>
            <a:r>
              <a:rPr lang="ar-SA" sz="2800" dirty="0" smtClean="0"/>
              <a:t>18- أحسني إغلاق المناقشة.</a:t>
            </a:r>
          </a:p>
          <a:p>
            <a:pPr>
              <a:lnSpc>
                <a:spcPct val="150000"/>
              </a:lnSpc>
              <a:buNone/>
            </a:pPr>
            <a:r>
              <a:rPr lang="ar-SA" sz="2800" dirty="0" smtClean="0"/>
              <a:t>19- تخيري النهايات المؤثرة للحوار.</a:t>
            </a:r>
            <a:endParaRPr lang="ar-SA" sz="28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0"/>
            <a:ext cx="1504122" cy="126876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166"/>
            <a:ext cx="1475656" cy="1268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تـــــــذكــــري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50691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/>
              <a:t>ان يكون ما تقدمة من معلومات مناسبة للجمهور.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ان لا تثقل عليه بتفاصيل فنية او غير ضرورية.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ادعمي افكارك و معلوماتك بالآيات و الاحاديث.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اعلمي انه يصعب الإلمام بجميع المعلومات بشأن احد الموضوعات.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ان يتجاهل او ينكر ان معرفته او ثقافته لا تساوي الا جزء يسير من المعرفة.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ليس من العيب ان تقولي في الرد على احد الاسئلة ” لا  </a:t>
            </a:r>
            <a:r>
              <a:rPr lang="ar-SA" sz="2400" dirty="0"/>
              <a:t>أ</a:t>
            </a:r>
            <a:r>
              <a:rPr lang="ar-SA" sz="2400" dirty="0" smtClean="0"/>
              <a:t>علم ‘‘</a:t>
            </a:r>
            <a:endParaRPr lang="ar-SA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تـــــذكــــري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291264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ar-SA" sz="2400" dirty="0" smtClean="0"/>
              <a:t>    العبرة دائماً بالتطبيق, لو قراءة عشرات الكتب في مهارات الحوار و الاقناع لن تجعل منك محاورة جيدة ان لم تمارسي  ما قرأته وتطبقي ما تعلمتيه وسبيلك الى ذلك هو </a:t>
            </a:r>
          </a:p>
          <a:p>
            <a:pPr>
              <a:lnSpc>
                <a:spcPct val="200000"/>
              </a:lnSpc>
              <a:buNone/>
            </a:pPr>
            <a:r>
              <a:rPr lang="ar-SA" sz="2400" dirty="0" smtClean="0"/>
              <a:t>                           </a:t>
            </a:r>
            <a:r>
              <a:rPr lang="ar-SA" sz="4800" b="1" dirty="0" smtClean="0">
                <a:solidFill>
                  <a:srgbClr val="00B050"/>
                </a:solidFill>
              </a:rPr>
              <a:t>التدريب</a:t>
            </a:r>
            <a:endParaRPr lang="ar-SA" sz="24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سابعاً: مفهوم الإقناع وأساليبه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3600" dirty="0"/>
          </a:p>
        </p:txBody>
      </p:sp>
      <p:sp>
        <p:nvSpPr>
          <p:cNvPr id="4" name="شكل بيضاوي 3"/>
          <p:cNvSpPr/>
          <p:nvPr/>
        </p:nvSpPr>
        <p:spPr>
          <a:xfrm>
            <a:off x="899592" y="2276872"/>
            <a:ext cx="7776864" cy="3528392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buNone/>
            </a:pPr>
            <a:r>
              <a:rPr lang="ar-SA" sz="3200" dirty="0" smtClean="0">
                <a:solidFill>
                  <a:srgbClr val="FF0000"/>
                </a:solidFill>
              </a:rPr>
              <a:t>الإقناع </a:t>
            </a:r>
          </a:p>
          <a:p>
            <a:pPr algn="ctr">
              <a:buNone/>
            </a:pPr>
            <a:endParaRPr lang="ar-SA" sz="32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sz="3600" dirty="0">
                <a:solidFill>
                  <a:srgbClr val="00B050"/>
                </a:solidFill>
              </a:rPr>
              <a:t> </a:t>
            </a:r>
            <a:r>
              <a:rPr lang="ar-SA" sz="2800" dirty="0">
                <a:solidFill>
                  <a:srgbClr val="00B050"/>
                </a:solidFill>
              </a:rPr>
              <a:t>هو الجهد المنظم الذي يستعمل وسائل مختلفة للتأثير في آراء آخرين وافكارهم في موضوع معين </a:t>
            </a:r>
            <a:r>
              <a:rPr lang="ar-SA" sz="2800" dirty="0" smtClean="0">
                <a:solidFill>
                  <a:srgbClr val="00B050"/>
                </a:solidFill>
              </a:rPr>
              <a:t>..</a:t>
            </a:r>
            <a:endParaRPr lang="ar-SA" sz="2800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ar-SA" sz="3600" b="1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400" dirty="0" smtClean="0"/>
              <a:t>   </a:t>
            </a:r>
            <a:endParaRPr lang="ar-SA" sz="2400" dirty="0"/>
          </a:p>
        </p:txBody>
      </p:sp>
      <p:sp>
        <p:nvSpPr>
          <p:cNvPr id="4" name="سهم إلى اليمين 3"/>
          <p:cNvSpPr/>
          <p:nvPr/>
        </p:nvSpPr>
        <p:spPr>
          <a:xfrm>
            <a:off x="539552" y="-99392"/>
            <a:ext cx="8280920" cy="4104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الإقناع بالترغيب </a:t>
            </a:r>
          </a:p>
          <a:p>
            <a:pPr algn="ctr"/>
            <a:endParaRPr lang="ar-SA" sz="2400" dirty="0" smtClean="0">
              <a:solidFill>
                <a:srgbClr val="FF0000"/>
              </a:solidFill>
            </a:endParaRPr>
          </a:p>
          <a:p>
            <a:pPr algn="ctr"/>
            <a:r>
              <a:rPr lang="ar-SA" sz="2400" dirty="0" smtClean="0">
                <a:solidFill>
                  <a:srgbClr val="002060"/>
                </a:solidFill>
              </a:rPr>
              <a:t>يتم بتقديم الحوافز و توضيح ما ينتظره الشخص  من مكاسب و تجنب المخاطر لتشجيعه على قبول الأفكار باختياره .</a:t>
            </a:r>
            <a:endParaRPr lang="ar-SA" sz="2400" dirty="0">
              <a:solidFill>
                <a:srgbClr val="002060"/>
              </a:solidFill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395536" y="3140968"/>
            <a:ext cx="7920880" cy="40324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 </a:t>
            </a:r>
            <a:r>
              <a:rPr lang="ar-SA" sz="2400" dirty="0">
                <a:solidFill>
                  <a:srgbClr val="FF0000"/>
                </a:solidFill>
              </a:rPr>
              <a:t>الإقناع </a:t>
            </a:r>
            <a:r>
              <a:rPr lang="ar-SA" sz="2400" dirty="0" smtClean="0">
                <a:solidFill>
                  <a:srgbClr val="FF0000"/>
                </a:solidFill>
              </a:rPr>
              <a:t>بالترهيب </a:t>
            </a:r>
          </a:p>
          <a:p>
            <a:pPr algn="ctr"/>
            <a:endParaRPr lang="ar-SA" sz="2400" dirty="0" smtClean="0">
              <a:solidFill>
                <a:srgbClr val="FF0000"/>
              </a:solidFill>
            </a:endParaRPr>
          </a:p>
          <a:p>
            <a:pPr algn="ctr"/>
            <a:r>
              <a:rPr lang="ar-SA" sz="2400" b="1" dirty="0" smtClean="0"/>
              <a:t> </a:t>
            </a:r>
            <a:r>
              <a:rPr lang="ar-SA" sz="2400" dirty="0">
                <a:solidFill>
                  <a:srgbClr val="002060"/>
                </a:solidFill>
              </a:rPr>
              <a:t>يتم بإكراه الطرف الآخر بمختلف الوسائل بالتهديد بالعقوبة وهذا يعتبر إذعان و ليس اقتناعاً.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1143000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أساليب الإقناع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ar-SA" sz="3200" dirty="0" smtClean="0"/>
              <a:t>أ-</a:t>
            </a:r>
            <a:r>
              <a:rPr lang="ar-SA" sz="2400" dirty="0" smtClean="0"/>
              <a:t> </a:t>
            </a:r>
            <a:r>
              <a:rPr lang="ar-SA" sz="2400" b="1" dirty="0" smtClean="0"/>
              <a:t>الأساليب العقلية لتأثير في الطرف الآخر للحوار: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ar-SA" sz="2400" dirty="0" smtClean="0"/>
              <a:t>     </a:t>
            </a:r>
            <a:r>
              <a:rPr lang="ar-SA" sz="2400" dirty="0" smtClean="0">
                <a:solidFill>
                  <a:srgbClr val="00B0F0"/>
                </a:solidFill>
              </a:rPr>
              <a:t>المناقشة المنطقية و الطرق العلمية و البراهين.</a:t>
            </a:r>
          </a:p>
          <a:p>
            <a:pPr marL="514350" indent="-514350">
              <a:lnSpc>
                <a:spcPct val="150000"/>
              </a:lnSpc>
              <a:buNone/>
            </a:pPr>
            <a:endParaRPr lang="ar-SA" sz="2400" dirty="0" smtClean="0">
              <a:solidFill>
                <a:srgbClr val="00B0F0"/>
              </a:solidFill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ar-SA" sz="3200" b="1" dirty="0" smtClean="0"/>
              <a:t>ب-</a:t>
            </a:r>
            <a:r>
              <a:rPr lang="ar-SA" sz="2400" b="1" dirty="0" smtClean="0"/>
              <a:t> الأساليب العاطفية للتأثير في الطرف الآخر للحوار: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ar-SA" sz="2400" dirty="0" smtClean="0">
                <a:solidFill>
                  <a:srgbClr val="00B0F0"/>
                </a:solidFill>
              </a:rPr>
              <a:t>     الإعلان و الخيال و الدعاية و الإغراء و الأعراف و البلاغة و إثارة المخاوف.</a:t>
            </a:r>
            <a:endParaRPr lang="ar-SA" sz="2400" dirty="0">
              <a:solidFill>
                <a:srgbClr val="00B0F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833"/>
            <a:ext cx="2339752" cy="146495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757" y="19833"/>
            <a:ext cx="2339752" cy="14649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أدوات الإقناع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209782"/>
              </p:ext>
            </p:extLst>
          </p:nvPr>
        </p:nvGraphicFramePr>
        <p:xfrm>
          <a:off x="467544" y="1484784"/>
          <a:ext cx="8291264" cy="5030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صورة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42"/>
            <a:ext cx="2339752" cy="122413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3342"/>
            <a:ext cx="2339752" cy="1224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المحتويات</a:t>
            </a:r>
            <a:endParaRPr lang="ar-SA" sz="3600" b="1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rgbClr val="00B0F0"/>
                </a:solidFill>
              </a:rPr>
              <a:t>مفهوم الحوار</a:t>
            </a:r>
          </a:p>
          <a:p>
            <a:r>
              <a:rPr lang="ar-SA" dirty="0" smtClean="0">
                <a:solidFill>
                  <a:srgbClr val="00B0F0"/>
                </a:solidFill>
              </a:rPr>
              <a:t>اهمية الحوار</a:t>
            </a:r>
          </a:p>
          <a:p>
            <a:r>
              <a:rPr lang="ar-SA" dirty="0" smtClean="0">
                <a:solidFill>
                  <a:srgbClr val="00B0F0"/>
                </a:solidFill>
              </a:rPr>
              <a:t>انواع الحوار </a:t>
            </a:r>
          </a:p>
          <a:p>
            <a:r>
              <a:rPr lang="ar-SA" dirty="0" smtClean="0">
                <a:solidFill>
                  <a:srgbClr val="00B0F0"/>
                </a:solidFill>
              </a:rPr>
              <a:t>انماط المتحاورين </a:t>
            </a:r>
          </a:p>
          <a:p>
            <a:r>
              <a:rPr lang="ar-SA" dirty="0" smtClean="0">
                <a:solidFill>
                  <a:srgbClr val="00B0F0"/>
                </a:solidFill>
              </a:rPr>
              <a:t>سمات المحاور المقنع </a:t>
            </a:r>
          </a:p>
          <a:p>
            <a:r>
              <a:rPr lang="ar-SA" dirty="0" smtClean="0">
                <a:solidFill>
                  <a:srgbClr val="00B0F0"/>
                </a:solidFill>
              </a:rPr>
              <a:t>مهارات الحوار </a:t>
            </a:r>
          </a:p>
          <a:p>
            <a:r>
              <a:rPr lang="ar-SA" dirty="0" smtClean="0">
                <a:solidFill>
                  <a:srgbClr val="00B0F0"/>
                </a:solidFill>
              </a:rPr>
              <a:t>مفهوم الاقناع و متطلباته </a:t>
            </a:r>
          </a:p>
          <a:p>
            <a:r>
              <a:rPr lang="ar-SA" dirty="0" smtClean="0">
                <a:solidFill>
                  <a:srgbClr val="00B0F0"/>
                </a:solidFill>
              </a:rPr>
              <a:t>معوقات الحوار و الاقناع </a:t>
            </a:r>
          </a:p>
          <a:p>
            <a:endParaRPr lang="ar-SA" dirty="0"/>
          </a:p>
        </p:txBody>
      </p:sp>
      <p:pic>
        <p:nvPicPr>
          <p:cNvPr id="1026" name="Picture 2" descr="C:\Users\user\Downloads\MP9004304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299695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ثامناً: محفزات الإقناع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ar-SA" sz="2800" dirty="0" smtClean="0"/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1- محفز الصداقة        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                                                           5- محفز التناقض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2- محفز السلطة  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                                                          6- محفز السبب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3- محفز التناغم و الاتساق  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                                                          7- محفز الأمل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4- محفز الامتيازات المتبادلة 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       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تاسعاً: مهارات الإقناع و متطلباته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92500"/>
          </a:bodyPr>
          <a:lstStyle/>
          <a:p>
            <a:pPr marL="36576" indent="0">
              <a:lnSpc>
                <a:spcPct val="200000"/>
              </a:lnSpc>
              <a:buNone/>
            </a:pPr>
            <a:r>
              <a:rPr lang="ar-SA" sz="2400" dirty="0"/>
              <a:t>1</a:t>
            </a:r>
            <a:r>
              <a:rPr lang="ar-SA" sz="2400" dirty="0" smtClean="0"/>
              <a:t>- </a:t>
            </a:r>
            <a:r>
              <a:rPr lang="ar-SA" sz="2400" dirty="0"/>
              <a:t>ينبغي ان ينطلق الإقناع من المشتركات في الاختلاف لتشجيعهم وتوطيد أواصر العلاقات معهم .</a:t>
            </a:r>
            <a:endParaRPr lang="en-US" sz="2400" dirty="0"/>
          </a:p>
          <a:p>
            <a:pPr marL="36576" indent="0">
              <a:lnSpc>
                <a:spcPct val="200000"/>
              </a:lnSpc>
              <a:buNone/>
            </a:pPr>
            <a:r>
              <a:rPr lang="ar-SA" sz="2400" dirty="0"/>
              <a:t>2</a:t>
            </a:r>
            <a:r>
              <a:rPr lang="ar-SA" sz="2400" dirty="0" smtClean="0"/>
              <a:t>- </a:t>
            </a:r>
            <a:r>
              <a:rPr lang="ar-SA" sz="2400" dirty="0"/>
              <a:t>الابتعاد عن الجدل و التحدي واتهام نيات الآخر .</a:t>
            </a:r>
            <a:endParaRPr lang="en-US" sz="2400" dirty="0"/>
          </a:p>
          <a:p>
            <a:pPr marL="36576" indent="0">
              <a:lnSpc>
                <a:spcPct val="200000"/>
              </a:lnSpc>
              <a:buNone/>
            </a:pPr>
            <a:r>
              <a:rPr lang="ar-SA" sz="2400" dirty="0"/>
              <a:t>3</a:t>
            </a:r>
            <a:r>
              <a:rPr lang="ar-SA" sz="2400" dirty="0" smtClean="0"/>
              <a:t>- </a:t>
            </a:r>
            <a:r>
              <a:rPr lang="ar-SA" sz="2400" dirty="0"/>
              <a:t>توظيف جميع الوسائل للترويج للأفكار الجديدة .</a:t>
            </a:r>
            <a:endParaRPr lang="en-US" sz="2400" dirty="0"/>
          </a:p>
          <a:p>
            <a:pPr marL="36576" indent="0">
              <a:lnSpc>
                <a:spcPct val="200000"/>
              </a:lnSpc>
              <a:buNone/>
            </a:pPr>
            <a:r>
              <a:rPr lang="ar-SA" sz="2400" dirty="0"/>
              <a:t>4</a:t>
            </a:r>
            <a:r>
              <a:rPr lang="ar-SA" sz="2400" dirty="0" smtClean="0"/>
              <a:t>- </a:t>
            </a:r>
            <a:r>
              <a:rPr lang="ar-SA" sz="2400" dirty="0"/>
              <a:t>التركيز على توضيح الأفكار في الإقناع بدقة و موضوعية .</a:t>
            </a:r>
            <a:endParaRPr lang="en-US" sz="2400" dirty="0"/>
          </a:p>
          <a:p>
            <a:pPr marL="36576" indent="0">
              <a:lnSpc>
                <a:spcPct val="200000"/>
              </a:lnSpc>
              <a:buNone/>
            </a:pPr>
            <a:r>
              <a:rPr lang="ar-SA" sz="2400" dirty="0"/>
              <a:t>5</a:t>
            </a:r>
            <a:r>
              <a:rPr lang="ar-SA" sz="2400" dirty="0" smtClean="0"/>
              <a:t>- </a:t>
            </a:r>
            <a:r>
              <a:rPr lang="ar-SA" sz="2400" dirty="0"/>
              <a:t>الاهتمام بآراء المتلقي و ملاحظاته و منحه الفرصة لعرض أفكاره 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تابع </a:t>
            </a:r>
            <a:r>
              <a:rPr lang="ar-SA" sz="3200" b="1" dirty="0">
                <a:solidFill>
                  <a:srgbClr val="FF0000"/>
                </a:solidFill>
              </a:rPr>
              <a:t>مهارات الإقناع و متطلباته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>
            <a:normAutofit lnSpcReduction="10000"/>
          </a:bodyPr>
          <a:lstStyle/>
          <a:p>
            <a:pPr marL="36576" indent="0">
              <a:lnSpc>
                <a:spcPct val="200000"/>
              </a:lnSpc>
              <a:buNone/>
            </a:pPr>
            <a:r>
              <a:rPr lang="ar-SA" sz="2400" dirty="0" smtClean="0"/>
              <a:t>6- التعبير عن الإعجاب بالأفكار و المعلومات التي يقدمها الطرف الآخر و توظيفها في الإقناع .</a:t>
            </a:r>
            <a:endParaRPr lang="en-US" sz="2400" dirty="0" smtClean="0"/>
          </a:p>
          <a:p>
            <a:pPr marL="36576" indent="0">
              <a:lnSpc>
                <a:spcPct val="200000"/>
              </a:lnSpc>
              <a:buNone/>
            </a:pPr>
            <a:r>
              <a:rPr lang="ar-SA" sz="2400" dirty="0" smtClean="0"/>
              <a:t>7- تحليل المعارضة و الإعداد لمواجهتها بالإجابة عن أسئلتها و الاستفادة من انتقاداتها .</a:t>
            </a:r>
            <a:endParaRPr lang="en-US" sz="2400" dirty="0" smtClean="0"/>
          </a:p>
          <a:p>
            <a:pPr marL="36576" indent="0">
              <a:lnSpc>
                <a:spcPct val="200000"/>
              </a:lnSpc>
              <a:buNone/>
            </a:pPr>
            <a:r>
              <a:rPr lang="ar-SA" sz="2400" dirty="0" smtClean="0"/>
              <a:t>8- استعمال أفكار مرجعية المتلقي و آرائه و ممارساته في الإقناع يعين على تحفيزه للاقتناع بالأفكار المعروضة عليه. </a:t>
            </a:r>
            <a:endParaRPr lang="ar-SA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عاشراً: معوقات الحوار و الإقناع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525963"/>
          </a:xfrm>
        </p:spPr>
        <p:txBody>
          <a:bodyPr>
            <a:noAutofit/>
          </a:bodyPr>
          <a:lstStyle/>
          <a:p>
            <a:pPr marL="36576" indent="0">
              <a:lnSpc>
                <a:spcPct val="150000"/>
              </a:lnSpc>
              <a:buNone/>
            </a:pPr>
            <a:r>
              <a:rPr lang="ar-SA" sz="2400" dirty="0" smtClean="0"/>
              <a:t>1- عدم </a:t>
            </a:r>
            <a:r>
              <a:rPr lang="ar-SA" sz="2400" dirty="0"/>
              <a:t>وجود أهداف محددة للحوار او عدم وضوحها </a:t>
            </a:r>
            <a:r>
              <a:rPr lang="ar-SA" sz="2400" dirty="0" smtClean="0"/>
              <a:t>.</a:t>
            </a:r>
            <a:endParaRPr lang="ar-SA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 smtClean="0"/>
              <a:t>2- </a:t>
            </a:r>
            <a:r>
              <a:rPr lang="ar-SA" sz="2400" dirty="0"/>
              <a:t>عدم الإعداد او الاستعداد للحوار و الإقناع .</a:t>
            </a:r>
            <a:endParaRPr lang="en-US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3</a:t>
            </a:r>
            <a:r>
              <a:rPr lang="ar-SA" sz="2400" dirty="0" smtClean="0"/>
              <a:t>- </a:t>
            </a:r>
            <a:r>
              <a:rPr lang="ar-SA" sz="2400" dirty="0"/>
              <a:t>البدايات الضعيفة و المترددة </a:t>
            </a:r>
            <a:r>
              <a:rPr lang="ar-SA" sz="2400" dirty="0" smtClean="0"/>
              <a:t>للحوار.</a:t>
            </a:r>
            <a:endParaRPr lang="ar-SA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 smtClean="0"/>
              <a:t>4- </a:t>
            </a:r>
            <a:r>
              <a:rPr lang="ar-SA" sz="2400" dirty="0"/>
              <a:t>البدء </a:t>
            </a:r>
            <a:r>
              <a:rPr lang="ar-SA" sz="2400" dirty="0" smtClean="0"/>
              <a:t>بطرح </a:t>
            </a:r>
            <a:r>
              <a:rPr lang="ar-SA" sz="2400" dirty="0"/>
              <a:t>قضايا خلافية تجعل من الحوار جدلاً </a:t>
            </a:r>
            <a:r>
              <a:rPr lang="ar-SA" sz="2400" dirty="0" smtClean="0"/>
              <a:t>عقيماً.</a:t>
            </a:r>
            <a:endParaRPr lang="en-US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5</a:t>
            </a:r>
            <a:r>
              <a:rPr lang="ar-SA" sz="2400" dirty="0" smtClean="0"/>
              <a:t>- </a:t>
            </a:r>
            <a:r>
              <a:rPr lang="ar-SA" sz="2400" dirty="0"/>
              <a:t>تحقير الطرف الآخر و السخرية من آرائه </a:t>
            </a:r>
            <a:r>
              <a:rPr lang="ar-SA" sz="2400" dirty="0" smtClean="0"/>
              <a:t>وعدم </a:t>
            </a:r>
            <a:r>
              <a:rPr lang="ar-SA" sz="2400" dirty="0"/>
              <a:t>إشعاره </a:t>
            </a:r>
            <a:r>
              <a:rPr lang="ar-SA" sz="2400" dirty="0" smtClean="0"/>
              <a:t>بأهميته.</a:t>
            </a:r>
            <a:endParaRPr lang="en-US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6</a:t>
            </a:r>
            <a:r>
              <a:rPr lang="ar-SA" sz="2400" dirty="0" smtClean="0"/>
              <a:t>- </a:t>
            </a:r>
            <a:r>
              <a:rPr lang="ar-SA" sz="2400" dirty="0"/>
              <a:t>ضعف التحصيل العلمي لدى المحاور و افتقار معلوماته الى الصحة و </a:t>
            </a:r>
            <a:r>
              <a:rPr lang="ar-SA" sz="2400" dirty="0" smtClean="0"/>
              <a:t>الدقة. </a:t>
            </a:r>
            <a:endParaRPr lang="ar-SA" sz="28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47825" cy="1340768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0"/>
            <a:ext cx="1403648" cy="13407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تابع: معوقات </a:t>
            </a:r>
            <a:r>
              <a:rPr lang="ar-SA" sz="3200" b="1" dirty="0">
                <a:solidFill>
                  <a:srgbClr val="FF0000"/>
                </a:solidFill>
              </a:rPr>
              <a:t>الحوار و الإقناع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28800"/>
            <a:ext cx="8651304" cy="4925144"/>
          </a:xfrm>
        </p:spPr>
        <p:txBody>
          <a:bodyPr>
            <a:normAutofit/>
          </a:bodyPr>
          <a:lstStyle/>
          <a:p>
            <a:pPr marL="36576" indent="0">
              <a:lnSpc>
                <a:spcPct val="150000"/>
              </a:lnSpc>
              <a:buNone/>
            </a:pPr>
            <a:r>
              <a:rPr lang="ar-SA" sz="2800" dirty="0" smtClean="0"/>
              <a:t>7</a:t>
            </a:r>
            <a:r>
              <a:rPr lang="ar-SA" sz="2400" dirty="0" smtClean="0"/>
              <a:t>- </a:t>
            </a:r>
            <a:r>
              <a:rPr lang="ar-SA" sz="2400" dirty="0"/>
              <a:t>افتقار أطراف الحوار الى مهارات السؤال .</a:t>
            </a:r>
            <a:endParaRPr lang="en-US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8- ميل المحاور الى </a:t>
            </a:r>
            <a:r>
              <a:rPr lang="ar-SA" sz="2400" dirty="0" smtClean="0"/>
              <a:t>الانفراد </a:t>
            </a:r>
            <a:r>
              <a:rPr lang="ar-SA" sz="2400" dirty="0"/>
              <a:t>بالحديث .</a:t>
            </a:r>
            <a:endParaRPr lang="en-US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9- التعصب للرأي </a:t>
            </a:r>
            <a:r>
              <a:rPr lang="ar-SA" sz="2400" dirty="0" smtClean="0"/>
              <a:t>وعدم الاعتراف </a:t>
            </a:r>
            <a:r>
              <a:rPr lang="ar-SA" sz="2400" dirty="0"/>
              <a:t>بالخطأ .</a:t>
            </a:r>
            <a:endParaRPr lang="en-US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10- </a:t>
            </a:r>
            <a:r>
              <a:rPr lang="ar-SA" sz="2400" dirty="0" smtClean="0"/>
              <a:t>تركيز الحوار على </a:t>
            </a:r>
            <a:r>
              <a:rPr lang="ar-SA" sz="2400" dirty="0"/>
              <a:t>الجوانب الشخصية دون الجوانب الموضوعية .</a:t>
            </a:r>
            <a:endParaRPr lang="en-US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11- اختلاف اللغة و اللهجة و المفاهيم </a:t>
            </a:r>
            <a:r>
              <a:rPr lang="ar-SA" sz="2400" dirty="0" smtClean="0"/>
              <a:t>بين </a:t>
            </a:r>
            <a:r>
              <a:rPr lang="ar-SA" sz="2400" dirty="0"/>
              <a:t>أطراف الحوار .</a:t>
            </a:r>
            <a:endParaRPr lang="en-US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12- ضعف الإمكانات الصوتية لدى أطراف الحوار </a:t>
            </a:r>
            <a:r>
              <a:rPr lang="ar-SA" sz="2400" dirty="0" smtClean="0"/>
              <a:t>(البطء ,السرعة </a:t>
            </a:r>
            <a:r>
              <a:rPr lang="ar-SA" sz="2400" dirty="0"/>
              <a:t>, الفأفأه )</a:t>
            </a:r>
            <a:endParaRPr lang="en-US" sz="2400" dirty="0"/>
          </a:p>
          <a:p>
            <a:pPr>
              <a:buNone/>
            </a:pPr>
            <a:endParaRPr lang="ar-SA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</a:rPr>
              <a:t>تابع: معوقات الحوار و الإقناع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36576" indent="0">
              <a:lnSpc>
                <a:spcPct val="200000"/>
              </a:lnSpc>
              <a:buNone/>
            </a:pPr>
            <a:r>
              <a:rPr lang="ar-SA" sz="2400" dirty="0"/>
              <a:t>13- فقدان الاتزان الانفعالي و عدم القدرة على ضبط </a:t>
            </a:r>
            <a:r>
              <a:rPr lang="ar-SA" sz="2400" dirty="0" smtClean="0"/>
              <a:t>النفس.</a:t>
            </a:r>
            <a:endParaRPr lang="en-US" sz="2400" dirty="0"/>
          </a:p>
          <a:p>
            <a:pPr marL="36576" indent="0">
              <a:lnSpc>
                <a:spcPct val="200000"/>
              </a:lnSpc>
              <a:buNone/>
            </a:pPr>
            <a:r>
              <a:rPr lang="ar-SA" sz="2400" dirty="0"/>
              <a:t>14- افتقار أطراف الحوار الى مهارات الاستماع و </a:t>
            </a:r>
            <a:r>
              <a:rPr lang="ar-SA" sz="2400" dirty="0" smtClean="0"/>
              <a:t>الإصغاء.</a:t>
            </a:r>
            <a:endParaRPr lang="en-US" sz="2400" dirty="0"/>
          </a:p>
          <a:p>
            <a:pPr marL="36576" indent="0">
              <a:lnSpc>
                <a:spcPct val="200000"/>
              </a:lnSpc>
              <a:buNone/>
            </a:pPr>
            <a:r>
              <a:rPr lang="ar-SA" sz="2400" dirty="0"/>
              <a:t>15- افتقار المحاور الى مؤهلات الإقناع كالذكاء و الفطنة و الثقة و الجاذبية ...</a:t>
            </a:r>
            <a:endParaRPr lang="en-US" sz="2400" dirty="0"/>
          </a:p>
          <a:p>
            <a:pPr marL="36576" indent="0">
              <a:lnSpc>
                <a:spcPct val="200000"/>
              </a:lnSpc>
              <a:buNone/>
            </a:pPr>
            <a:r>
              <a:rPr lang="ar-SA" sz="2400" dirty="0"/>
              <a:t>16- افتقار المحاور الى المعرفة او التوظيف الجيد لمحفزات </a:t>
            </a:r>
            <a:r>
              <a:rPr lang="ar-SA" sz="2400" dirty="0" smtClean="0"/>
              <a:t>الإقناع.</a:t>
            </a:r>
            <a:endParaRPr lang="ar-SA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</a:rPr>
              <a:t>تابع: معوقات الحوار و الإقناع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17- عدم إجادة المتحدث لأساليب الإقناع وعدم اقتناعه </a:t>
            </a:r>
            <a:r>
              <a:rPr lang="ar-SA" sz="2400" dirty="0" smtClean="0"/>
              <a:t>بالفكرة.</a:t>
            </a:r>
            <a:endParaRPr lang="en-US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18- إخفاق المحاور في تهيئة رسائل إقناعيه و كثرة الأفكار </a:t>
            </a:r>
            <a:r>
              <a:rPr lang="ar-SA" sz="2400" dirty="0" smtClean="0"/>
              <a:t>التي تشتت </a:t>
            </a:r>
            <a:r>
              <a:rPr lang="ar-SA" sz="2400" dirty="0"/>
              <a:t>ا</a:t>
            </a:r>
            <a:r>
              <a:rPr lang="ar-SA" sz="2400" dirty="0" smtClean="0"/>
              <a:t>لمتلقي.</a:t>
            </a:r>
            <a:endParaRPr lang="en-US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19- وجود تعارض و تنافر بين طرفي </a:t>
            </a:r>
            <a:r>
              <a:rPr lang="ar-SA" sz="2400" dirty="0" smtClean="0"/>
              <a:t>الحوار.</a:t>
            </a:r>
            <a:endParaRPr lang="en-US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20- عناد المتلقي ” المستمع ‘‘ و غروره و </a:t>
            </a:r>
            <a:r>
              <a:rPr lang="ar-SA" sz="2400" dirty="0" err="1"/>
              <a:t>مكابرته</a:t>
            </a:r>
            <a:r>
              <a:rPr lang="ar-SA" sz="2400" dirty="0"/>
              <a:t> </a:t>
            </a:r>
            <a:r>
              <a:rPr lang="ar-SA" sz="2400" dirty="0" smtClean="0"/>
              <a:t>و </a:t>
            </a:r>
            <a:r>
              <a:rPr lang="ar-SA" sz="2400" dirty="0"/>
              <a:t>تقليده لغيرة في ما لا </a:t>
            </a:r>
            <a:r>
              <a:rPr lang="ar-SA" sz="2400" dirty="0" smtClean="0"/>
              <a:t>يصح.</a:t>
            </a:r>
            <a:endParaRPr lang="en-US" sz="2400" dirty="0"/>
          </a:p>
          <a:p>
            <a:pPr marL="36576" indent="0">
              <a:lnSpc>
                <a:spcPct val="150000"/>
              </a:lnSpc>
              <a:buNone/>
            </a:pPr>
            <a:r>
              <a:rPr lang="ar-SA" sz="2400" dirty="0"/>
              <a:t>21- عوامل بيئية وفنية كالتشويش و عدم مناسبة الوقت او المكان للحوار و الإقناع .</a:t>
            </a:r>
            <a:endParaRPr lang="en-US" sz="2400" dirty="0"/>
          </a:p>
          <a:p>
            <a:pPr>
              <a:buNone/>
            </a:pPr>
            <a:endParaRPr lang="ar-SA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5" y="0"/>
            <a:ext cx="8797434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ar-SA" sz="4000" b="1" dirty="0" smtClean="0">
                <a:solidFill>
                  <a:srgbClr val="FFFF00"/>
                </a:solidFill>
                <a:latin typeface="+mn-lt"/>
              </a:rPr>
              <a:t>اولاً: مفهوم الحوار </a:t>
            </a:r>
            <a:endParaRPr lang="ar-SA" sz="40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8457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ar-SA" sz="2400" b="1" dirty="0" smtClean="0">
                <a:solidFill>
                  <a:srgbClr val="00B0F0"/>
                </a:solidFill>
              </a:rPr>
              <a:t>الحوار</a:t>
            </a:r>
            <a:r>
              <a:rPr lang="ar-SA" sz="2400" dirty="0" smtClean="0"/>
              <a:t> اصله من الحور وهو الرجوع عن الشيء و من الشيء.</a:t>
            </a:r>
          </a:p>
          <a:p>
            <a:pPr>
              <a:buFontTx/>
              <a:buChar char="-"/>
            </a:pPr>
            <a:endParaRPr lang="ar-SA" sz="2400" dirty="0" smtClean="0"/>
          </a:p>
          <a:p>
            <a:pPr marL="0" lvl="8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ar-SA" sz="2400" b="1" dirty="0" smtClean="0">
                <a:solidFill>
                  <a:srgbClr val="00B0F0"/>
                </a:solidFill>
              </a:rPr>
              <a:t>المحاورة </a:t>
            </a:r>
            <a:r>
              <a:rPr lang="ar-SA" sz="2400" dirty="0" smtClean="0">
                <a:solidFill>
                  <a:schemeClr val="tx1"/>
                </a:solidFill>
              </a:rPr>
              <a:t>هي مراجعة الكلام مع عدم التسليم بكل ما يقال.</a:t>
            </a:r>
          </a:p>
          <a:p>
            <a:pPr marL="36576" indent="0" algn="ctr">
              <a:buNone/>
            </a:pPr>
            <a:endParaRPr lang="ar-SA" sz="2400" dirty="0" smtClean="0">
              <a:solidFill>
                <a:srgbClr val="FF0000"/>
              </a:solidFill>
            </a:endParaRPr>
          </a:p>
          <a:p>
            <a:pPr marL="36576" indent="0" algn="ctr"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الحوار بمنظور علم الاتصال هو:</a:t>
            </a:r>
          </a:p>
          <a:p>
            <a:pPr marL="36576" indent="0">
              <a:buNone/>
            </a:pPr>
            <a:endParaRPr lang="ar-SA" sz="2400" dirty="0"/>
          </a:p>
        </p:txBody>
      </p:sp>
      <p:sp>
        <p:nvSpPr>
          <p:cNvPr id="4" name="شكل بيضاوي 3"/>
          <p:cNvSpPr/>
          <p:nvPr/>
        </p:nvSpPr>
        <p:spPr>
          <a:xfrm>
            <a:off x="263979" y="3717032"/>
            <a:ext cx="8640960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6576" indent="0" algn="ctr">
              <a:buNone/>
            </a:pPr>
            <a:r>
              <a:rPr lang="ar-SA" dirty="0"/>
              <a:t>” </a:t>
            </a:r>
            <a:r>
              <a:rPr lang="ar-SA" sz="2400" dirty="0"/>
              <a:t>تلك العملية الاتصالية التي يتفاعل خلالها طرفا عملية الحوار المرسل و المستقبل ذهنياً و نفسياً وسلوكياً من خلال تبادل الحديث او طرح التساؤلات وتقديم اجابات عليها لتحقيق اهداف محددة </a:t>
            </a:r>
            <a:r>
              <a:rPr lang="ar-SA" sz="2000" dirty="0"/>
              <a:t>‘‘ 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ثانياً: أهمية الحوار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4785395"/>
          </a:xfrm>
        </p:spPr>
        <p:txBody>
          <a:bodyPr>
            <a:normAutofit/>
          </a:bodyPr>
          <a:lstStyle/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الحوار وسيلة لتبادل الآراء للوصول الى الحق.</a:t>
            </a:r>
            <a:endParaRPr lang="ar-SA" dirty="0"/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تقوية الروابط الاجتماعية.</a:t>
            </a:r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الحوار ضرورة تربوية.</a:t>
            </a:r>
            <a:endParaRPr lang="ar-SA" dirty="0"/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الحوار طريق آمن لإيجاد الحلول للقضايا المختلفة.</a:t>
            </a: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8" y="5085184"/>
            <a:ext cx="9144000" cy="17728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124946289"/>
              </p:ext>
            </p:extLst>
          </p:nvPr>
        </p:nvGraphicFramePr>
        <p:xfrm>
          <a:off x="0" y="116632"/>
          <a:ext cx="91440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عنوان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-26988" y="1030288"/>
            <a:ext cx="2006699" cy="11745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 algn="ctr"/>
            <a:endParaRPr lang="ar-SA" sz="1600" b="1" dirty="0" smtClean="0">
              <a:solidFill>
                <a:srgbClr val="7030A0"/>
              </a:solidFill>
            </a:endParaRPr>
          </a:p>
          <a:p>
            <a:pPr indent="-457200" algn="ctr"/>
            <a:r>
              <a:rPr lang="ar-SA" sz="1600" b="1" dirty="0" smtClean="0">
                <a:solidFill>
                  <a:srgbClr val="7030A0"/>
                </a:solidFill>
              </a:rPr>
              <a:t>1. </a:t>
            </a:r>
            <a:r>
              <a:rPr lang="ar-SA" b="1" dirty="0" smtClean="0">
                <a:solidFill>
                  <a:srgbClr val="7030A0"/>
                </a:solidFill>
              </a:rPr>
              <a:t>عدد </a:t>
            </a:r>
            <a:r>
              <a:rPr lang="ar-SA" b="1" dirty="0">
                <a:solidFill>
                  <a:srgbClr val="7030A0"/>
                </a:solidFill>
              </a:rPr>
              <a:t>المشاركين في الحوار</a:t>
            </a:r>
            <a:endParaRPr lang="en-US" b="1" dirty="0">
              <a:solidFill>
                <a:srgbClr val="7030A0"/>
              </a:solidFill>
            </a:endParaRPr>
          </a:p>
          <a:p>
            <a:pPr algn="ctr"/>
            <a:endParaRPr lang="ar-SA" sz="2000" b="1" dirty="0">
              <a:solidFill>
                <a:srgbClr val="7030A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080329" y="1030288"/>
            <a:ext cx="1915607" cy="11745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7030A0"/>
                </a:solidFill>
              </a:rPr>
              <a:t>2. الإطار </a:t>
            </a:r>
            <a:r>
              <a:rPr lang="ar-SA" b="1" dirty="0">
                <a:solidFill>
                  <a:srgbClr val="7030A0"/>
                </a:solidFill>
              </a:rPr>
              <a:t>الجغرافي للمشاركين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131353" y="1053176"/>
            <a:ext cx="1512169" cy="11516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7030A0"/>
                </a:solidFill>
              </a:rPr>
              <a:t>3. موضوع </a:t>
            </a:r>
            <a:r>
              <a:rPr lang="ar-SA" b="1" dirty="0">
                <a:solidFill>
                  <a:srgbClr val="7030A0"/>
                </a:solidFill>
              </a:rPr>
              <a:t>الحوار </a:t>
            </a:r>
            <a:endParaRPr lang="ar-SA" dirty="0">
              <a:solidFill>
                <a:srgbClr val="7030A0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5724127" y="1053176"/>
            <a:ext cx="1728192" cy="11516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rgbClr val="7030A0"/>
              </a:solidFill>
            </a:endParaRPr>
          </a:p>
          <a:p>
            <a:pPr algn="ctr"/>
            <a:r>
              <a:rPr lang="ar-SA" b="1" dirty="0">
                <a:solidFill>
                  <a:srgbClr val="7030A0"/>
                </a:solidFill>
              </a:rPr>
              <a:t>4</a:t>
            </a:r>
            <a:r>
              <a:rPr lang="ar-SA" b="1" dirty="0" smtClean="0">
                <a:solidFill>
                  <a:srgbClr val="7030A0"/>
                </a:solidFill>
              </a:rPr>
              <a:t>.الإعداد </a:t>
            </a:r>
            <a:r>
              <a:rPr lang="ar-SA" b="1" dirty="0">
                <a:solidFill>
                  <a:srgbClr val="7030A0"/>
                </a:solidFill>
              </a:rPr>
              <a:t>للحوار </a:t>
            </a:r>
            <a:endParaRPr lang="en-US" sz="1600" b="1" dirty="0">
              <a:solidFill>
                <a:srgbClr val="7030A0"/>
              </a:solidFill>
            </a:endParaRPr>
          </a:p>
          <a:p>
            <a:pPr algn="ctr"/>
            <a:endParaRPr lang="ar-SA" dirty="0">
              <a:solidFill>
                <a:srgbClr val="7030A0"/>
              </a:solidFill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7596336" y="1030288"/>
            <a:ext cx="1506934" cy="11745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7030A0"/>
                </a:solidFill>
              </a:rPr>
              <a:t>5. رسمية الحوار</a:t>
            </a:r>
            <a:endParaRPr lang="ar-SA" b="1" dirty="0">
              <a:solidFill>
                <a:srgbClr val="7030A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41234" y="2708920"/>
            <a:ext cx="1650446" cy="1151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2">
                    <a:lumMod val="10000"/>
                  </a:schemeClr>
                </a:solidFill>
              </a:rPr>
              <a:t>أ. الذاتي</a:t>
            </a:r>
            <a:endParaRPr lang="ar-SA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5795922" y="4005064"/>
            <a:ext cx="1512169" cy="1151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ب. المقصود المخطط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5795922" y="2509664"/>
            <a:ext cx="1512169" cy="1151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أ. العفوي العارض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7631831" y="4008484"/>
            <a:ext cx="1512169" cy="1151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ب. غير رسمي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7596336" y="2509664"/>
            <a:ext cx="1512169" cy="1151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أ. رسمي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2115173" y="5301208"/>
            <a:ext cx="1512169" cy="1151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ج. الأممي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2127873" y="4008484"/>
            <a:ext cx="1512169" cy="1151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2">
                    <a:lumMod val="10000"/>
                  </a:schemeClr>
                </a:solidFill>
              </a:rPr>
              <a:t>ب. الوطني</a:t>
            </a:r>
            <a:endParaRPr lang="ar-SA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2123151" y="2648440"/>
            <a:ext cx="1512169" cy="1151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2">
                    <a:lumMod val="10000"/>
                  </a:schemeClr>
                </a:solidFill>
              </a:rPr>
              <a:t>أ. المحلي</a:t>
            </a:r>
            <a:endParaRPr lang="ar-SA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41234" y="5301208"/>
            <a:ext cx="1691680" cy="1151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2">
                    <a:lumMod val="10000"/>
                  </a:schemeClr>
                </a:solidFill>
              </a:rPr>
              <a:t>ج. المجموعات</a:t>
            </a:r>
            <a:endParaRPr lang="ar-SA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0" y="4005064"/>
            <a:ext cx="1691680" cy="1151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2">
                    <a:lumMod val="10000"/>
                  </a:schemeClr>
                </a:solidFill>
              </a:rPr>
              <a:t>ب. بين شخصين</a:t>
            </a:r>
            <a:endParaRPr lang="ar-SA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6" name="عنصر نائب للمحتوى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مستطيل 26"/>
          <p:cNvSpPr/>
          <p:nvPr/>
        </p:nvSpPr>
        <p:spPr>
          <a:xfrm>
            <a:off x="179512" y="41959"/>
            <a:ext cx="8784976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FF0000"/>
                </a:solidFill>
              </a:rPr>
              <a:t>ثالثاً: أنواع الحوار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44624"/>
            <a:ext cx="6768752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أقسام الحوار وفقاً لصورته العامة</a:t>
            </a:r>
            <a:endParaRPr lang="ar-SA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093647"/>
              </p:ext>
            </p:extLst>
          </p:nvPr>
        </p:nvGraphicFramePr>
        <p:xfrm>
          <a:off x="457200" y="1600201"/>
          <a:ext cx="8229600" cy="43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"/>
            <a:ext cx="176368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7636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0872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رابعاً: أنماط المتحاورين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300171"/>
              </p:ext>
            </p:extLst>
          </p:nvPr>
        </p:nvGraphicFramePr>
        <p:xfrm>
          <a:off x="-1908720" y="1556792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سحابة 2"/>
          <p:cNvSpPr/>
          <p:nvPr/>
        </p:nvSpPr>
        <p:spPr>
          <a:xfrm>
            <a:off x="323528" y="1434480"/>
            <a:ext cx="2088232" cy="113042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7030A0"/>
                </a:solidFill>
              </a:rPr>
              <a:t>الغير متعاون</a:t>
            </a:r>
            <a:endParaRPr lang="ar-SA" sz="2400" dirty="0">
              <a:solidFill>
                <a:srgbClr val="7030A0"/>
              </a:solidFill>
            </a:endParaRPr>
          </a:p>
        </p:txBody>
      </p:sp>
      <p:sp>
        <p:nvSpPr>
          <p:cNvPr id="9" name="سحابة 8"/>
          <p:cNvSpPr/>
          <p:nvPr/>
        </p:nvSpPr>
        <p:spPr>
          <a:xfrm>
            <a:off x="2051720" y="2996952"/>
            <a:ext cx="2104709" cy="1259707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7030A0"/>
                </a:solidFill>
              </a:rPr>
              <a:t>المندفع</a:t>
            </a:r>
            <a:endParaRPr lang="ar-SA" sz="2400" dirty="0">
              <a:solidFill>
                <a:srgbClr val="7030A0"/>
              </a:solidFill>
            </a:endParaRPr>
          </a:p>
        </p:txBody>
      </p:sp>
      <p:sp>
        <p:nvSpPr>
          <p:cNvPr id="10" name="سحابة 9"/>
          <p:cNvSpPr/>
          <p:nvPr/>
        </p:nvSpPr>
        <p:spPr>
          <a:xfrm>
            <a:off x="441082" y="4437112"/>
            <a:ext cx="2088232" cy="1274440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7030A0"/>
                </a:solidFill>
              </a:rPr>
              <a:t>المتشكك</a:t>
            </a:r>
            <a:endParaRPr lang="ar-SA" sz="2400" dirty="0">
              <a:solidFill>
                <a:srgbClr val="7030A0"/>
              </a:solidFill>
            </a:endParaRPr>
          </a:p>
        </p:txBody>
      </p:sp>
      <p:sp>
        <p:nvSpPr>
          <p:cNvPr id="11" name="سحابة 10"/>
          <p:cNvSpPr/>
          <p:nvPr/>
        </p:nvSpPr>
        <p:spPr>
          <a:xfrm>
            <a:off x="5666237" y="2867669"/>
            <a:ext cx="2088232" cy="113042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7030A0"/>
                </a:solidFill>
              </a:rPr>
              <a:t>الثرثار</a:t>
            </a:r>
            <a:endParaRPr lang="ar-SA" sz="2400" dirty="0">
              <a:solidFill>
                <a:srgbClr val="7030A0"/>
              </a:solidFill>
            </a:endParaRPr>
          </a:p>
        </p:txBody>
      </p:sp>
      <p:sp>
        <p:nvSpPr>
          <p:cNvPr id="12" name="سحابة 11"/>
          <p:cNvSpPr/>
          <p:nvPr/>
        </p:nvSpPr>
        <p:spPr>
          <a:xfrm>
            <a:off x="6720273" y="4437112"/>
            <a:ext cx="2088232" cy="113042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7030A0"/>
                </a:solidFill>
              </a:rPr>
              <a:t>الودود</a:t>
            </a:r>
            <a:endParaRPr lang="ar-SA" sz="2400" dirty="0">
              <a:solidFill>
                <a:srgbClr val="7030A0"/>
              </a:solidFill>
            </a:endParaRPr>
          </a:p>
        </p:txBody>
      </p:sp>
      <p:sp>
        <p:nvSpPr>
          <p:cNvPr id="13" name="سحابة 12"/>
          <p:cNvSpPr/>
          <p:nvPr/>
        </p:nvSpPr>
        <p:spPr>
          <a:xfrm>
            <a:off x="6732240" y="1159448"/>
            <a:ext cx="2088232" cy="113042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7030A0"/>
                </a:solidFill>
              </a:rPr>
              <a:t>العدائي</a:t>
            </a:r>
            <a:endParaRPr lang="ar-SA" sz="2400" dirty="0">
              <a:solidFill>
                <a:srgbClr val="7030A0"/>
              </a:solidFill>
            </a:endParaRPr>
          </a:p>
        </p:txBody>
      </p:sp>
      <p:sp>
        <p:nvSpPr>
          <p:cNvPr id="14" name="سحابة 13"/>
          <p:cNvSpPr/>
          <p:nvPr/>
        </p:nvSpPr>
        <p:spPr>
          <a:xfrm>
            <a:off x="3777110" y="4797152"/>
            <a:ext cx="2088232" cy="113042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7030A0"/>
                </a:solidFill>
              </a:rPr>
              <a:t>الخجول</a:t>
            </a:r>
            <a:endParaRPr lang="ar-SA" sz="2400" dirty="0">
              <a:solidFill>
                <a:srgbClr val="7030A0"/>
              </a:solidFill>
            </a:endParaRPr>
          </a:p>
        </p:txBody>
      </p:sp>
      <p:sp>
        <p:nvSpPr>
          <p:cNvPr id="15" name="سحابة 14"/>
          <p:cNvSpPr/>
          <p:nvPr/>
        </p:nvSpPr>
        <p:spPr>
          <a:xfrm>
            <a:off x="3400658" y="1434480"/>
            <a:ext cx="2448272" cy="1202432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7030A0"/>
                </a:solidFill>
              </a:rPr>
              <a:t>المعارض (المتصلب)</a:t>
            </a:r>
            <a:endParaRPr lang="ar-SA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06613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خامساً: سمات المحاور المقنع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141168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2400" dirty="0" smtClean="0"/>
          </a:p>
        </p:txBody>
      </p:sp>
      <p:sp>
        <p:nvSpPr>
          <p:cNvPr id="4" name="شكل بيضاوي 3"/>
          <p:cNvSpPr/>
          <p:nvPr/>
        </p:nvSpPr>
        <p:spPr>
          <a:xfrm>
            <a:off x="251520" y="1784200"/>
            <a:ext cx="2880320" cy="1356767"/>
          </a:xfrm>
          <a:prstGeom prst="ellipse">
            <a:avLst/>
          </a:prstGeom>
          <a:gradFill flip="none" rotWithShape="1">
            <a:gsLst>
              <a:gs pos="0">
                <a:srgbClr val="40DE48">
                  <a:tint val="66000"/>
                  <a:satMod val="160000"/>
                </a:srgbClr>
              </a:gs>
              <a:gs pos="50000">
                <a:srgbClr val="40DE48">
                  <a:tint val="44500"/>
                  <a:satMod val="160000"/>
                </a:srgbClr>
              </a:gs>
              <a:gs pos="100000">
                <a:srgbClr val="40DE4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70C0"/>
                </a:solidFill>
              </a:rPr>
              <a:t>القدرة على التعبير الحركي</a:t>
            </a:r>
            <a:endParaRPr lang="ar-SA" sz="2400" dirty="0">
              <a:solidFill>
                <a:srgbClr val="0070C0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3544296" y="1846594"/>
            <a:ext cx="2232248" cy="1160109"/>
          </a:xfrm>
          <a:prstGeom prst="ellipse">
            <a:avLst/>
          </a:prstGeom>
          <a:gradFill flip="none" rotWithShape="1">
            <a:gsLst>
              <a:gs pos="0">
                <a:srgbClr val="40DE48">
                  <a:tint val="66000"/>
                  <a:satMod val="160000"/>
                </a:srgbClr>
              </a:gs>
              <a:gs pos="50000">
                <a:srgbClr val="40DE48">
                  <a:tint val="44500"/>
                  <a:satMod val="160000"/>
                </a:srgbClr>
              </a:gs>
              <a:gs pos="100000">
                <a:srgbClr val="40DE4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70C0"/>
                </a:solidFill>
              </a:rPr>
              <a:t>الموضوعية</a:t>
            </a:r>
            <a:endParaRPr lang="ar-SA" sz="2400" dirty="0">
              <a:solidFill>
                <a:srgbClr val="0070C0"/>
              </a:solidFill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251520" y="3423087"/>
            <a:ext cx="1728192" cy="1374065"/>
          </a:xfrm>
          <a:prstGeom prst="ellipse">
            <a:avLst/>
          </a:prstGeom>
          <a:gradFill flip="none" rotWithShape="1">
            <a:gsLst>
              <a:gs pos="0">
                <a:srgbClr val="40DE48">
                  <a:tint val="66000"/>
                  <a:satMod val="160000"/>
                </a:srgbClr>
              </a:gs>
              <a:gs pos="50000">
                <a:srgbClr val="40DE48">
                  <a:tint val="44500"/>
                  <a:satMod val="160000"/>
                </a:srgbClr>
              </a:gs>
              <a:gs pos="100000">
                <a:srgbClr val="40DE4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70C0"/>
                </a:solidFill>
              </a:rPr>
              <a:t>الصدق</a:t>
            </a:r>
            <a:endParaRPr lang="ar-SA" sz="2400" dirty="0">
              <a:solidFill>
                <a:srgbClr val="0070C0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251520" y="5157192"/>
            <a:ext cx="1728192" cy="1202432"/>
          </a:xfrm>
          <a:prstGeom prst="ellipse">
            <a:avLst/>
          </a:prstGeom>
          <a:gradFill flip="none" rotWithShape="1">
            <a:gsLst>
              <a:gs pos="0">
                <a:srgbClr val="40DE48">
                  <a:tint val="66000"/>
                  <a:satMod val="160000"/>
                </a:srgbClr>
              </a:gs>
              <a:gs pos="50000">
                <a:srgbClr val="40DE48">
                  <a:tint val="44500"/>
                  <a:satMod val="160000"/>
                </a:srgbClr>
              </a:gs>
              <a:gs pos="100000">
                <a:srgbClr val="40DE4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70C0"/>
                </a:solidFill>
              </a:rPr>
              <a:t>الدقة</a:t>
            </a:r>
            <a:endParaRPr lang="ar-SA" sz="2400" dirty="0">
              <a:solidFill>
                <a:srgbClr val="0070C0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855184" y="3440845"/>
            <a:ext cx="1877056" cy="1058416"/>
          </a:xfrm>
          <a:prstGeom prst="ellipse">
            <a:avLst/>
          </a:prstGeom>
          <a:gradFill flip="none" rotWithShape="1">
            <a:gsLst>
              <a:gs pos="0">
                <a:srgbClr val="40DE48">
                  <a:tint val="66000"/>
                  <a:satMod val="160000"/>
                </a:srgbClr>
              </a:gs>
              <a:gs pos="50000">
                <a:srgbClr val="40DE48">
                  <a:tint val="44500"/>
                  <a:satMod val="160000"/>
                </a:srgbClr>
              </a:gs>
              <a:gs pos="100000">
                <a:srgbClr val="40DE4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70C0"/>
                </a:solidFill>
              </a:rPr>
              <a:t>الحماسة</a:t>
            </a:r>
            <a:endParaRPr lang="ar-SA" sz="2400" dirty="0">
              <a:solidFill>
                <a:srgbClr val="0070C0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7198440" y="3485398"/>
            <a:ext cx="1694039" cy="1058416"/>
          </a:xfrm>
          <a:prstGeom prst="ellipse">
            <a:avLst/>
          </a:prstGeom>
          <a:gradFill flip="none" rotWithShape="1">
            <a:gsLst>
              <a:gs pos="0">
                <a:srgbClr val="40DE48">
                  <a:tint val="66000"/>
                  <a:satMod val="160000"/>
                </a:srgbClr>
              </a:gs>
              <a:gs pos="50000">
                <a:srgbClr val="40DE48">
                  <a:tint val="44500"/>
                  <a:satMod val="160000"/>
                </a:srgbClr>
              </a:gs>
              <a:gs pos="100000">
                <a:srgbClr val="40DE4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70C0"/>
                </a:solidFill>
              </a:rPr>
              <a:t>المظهر</a:t>
            </a:r>
            <a:endParaRPr lang="ar-SA" sz="2400" dirty="0">
              <a:solidFill>
                <a:srgbClr val="0070C0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2411760" y="3485398"/>
            <a:ext cx="2025918" cy="1058416"/>
          </a:xfrm>
          <a:prstGeom prst="ellipse">
            <a:avLst/>
          </a:prstGeom>
          <a:gradFill flip="none" rotWithShape="1">
            <a:gsLst>
              <a:gs pos="0">
                <a:srgbClr val="40DE48">
                  <a:tint val="66000"/>
                  <a:satMod val="160000"/>
                </a:srgbClr>
              </a:gs>
              <a:gs pos="50000">
                <a:srgbClr val="40DE48">
                  <a:tint val="44500"/>
                  <a:satMod val="160000"/>
                </a:srgbClr>
              </a:gs>
              <a:gs pos="100000">
                <a:srgbClr val="40DE4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70C0"/>
                </a:solidFill>
              </a:rPr>
              <a:t>الأمانة</a:t>
            </a:r>
            <a:endParaRPr lang="ar-SA" sz="2400" dirty="0">
              <a:solidFill>
                <a:srgbClr val="0070C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6012160" y="1628800"/>
            <a:ext cx="2792787" cy="1364313"/>
          </a:xfrm>
          <a:prstGeom prst="ellipse">
            <a:avLst/>
          </a:prstGeom>
          <a:gradFill flip="none" rotWithShape="1">
            <a:gsLst>
              <a:gs pos="0">
                <a:srgbClr val="40DE48">
                  <a:tint val="66000"/>
                  <a:satMod val="160000"/>
                </a:srgbClr>
              </a:gs>
              <a:gs pos="50000">
                <a:srgbClr val="40DE48">
                  <a:tint val="44500"/>
                  <a:satMod val="160000"/>
                </a:srgbClr>
              </a:gs>
              <a:gs pos="100000">
                <a:srgbClr val="40DE4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70C0"/>
                </a:solidFill>
              </a:rPr>
              <a:t>التمتع بقدرات عقلية جيدة</a:t>
            </a:r>
            <a:endParaRPr lang="ar-SA" sz="2400" dirty="0">
              <a:solidFill>
                <a:srgbClr val="0070C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2485947" y="5229200"/>
            <a:ext cx="1880679" cy="1058416"/>
          </a:xfrm>
          <a:prstGeom prst="ellipse">
            <a:avLst/>
          </a:prstGeom>
          <a:gradFill flip="none" rotWithShape="1">
            <a:gsLst>
              <a:gs pos="0">
                <a:srgbClr val="40DE48">
                  <a:tint val="66000"/>
                  <a:satMod val="160000"/>
                </a:srgbClr>
              </a:gs>
              <a:gs pos="50000">
                <a:srgbClr val="40DE48">
                  <a:tint val="44500"/>
                  <a:satMod val="160000"/>
                </a:srgbClr>
              </a:gs>
              <a:gs pos="100000">
                <a:srgbClr val="40DE4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70C0"/>
                </a:solidFill>
              </a:rPr>
              <a:t>التواضع</a:t>
            </a:r>
            <a:endParaRPr lang="ar-SA" sz="2400" dirty="0">
              <a:solidFill>
                <a:srgbClr val="0070C0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7092281" y="5301208"/>
            <a:ext cx="2016224" cy="1058416"/>
          </a:xfrm>
          <a:prstGeom prst="ellipse">
            <a:avLst/>
          </a:prstGeom>
          <a:gradFill flip="none" rotWithShape="1">
            <a:gsLst>
              <a:gs pos="0">
                <a:srgbClr val="40DE48">
                  <a:tint val="66000"/>
                  <a:satMod val="160000"/>
                </a:srgbClr>
              </a:gs>
              <a:gs pos="50000">
                <a:srgbClr val="40DE48">
                  <a:tint val="44500"/>
                  <a:satMod val="160000"/>
                </a:srgbClr>
              </a:gs>
              <a:gs pos="100000">
                <a:srgbClr val="40DE4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70C0"/>
                </a:solidFill>
              </a:rPr>
              <a:t>الاتزان الانفعالي</a:t>
            </a:r>
            <a:endParaRPr lang="ar-SA" sz="2400" dirty="0">
              <a:solidFill>
                <a:srgbClr val="0070C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4932040" y="5277948"/>
            <a:ext cx="1728192" cy="1058416"/>
          </a:xfrm>
          <a:prstGeom prst="ellipse">
            <a:avLst/>
          </a:prstGeom>
          <a:gradFill flip="none" rotWithShape="1">
            <a:gsLst>
              <a:gs pos="0">
                <a:srgbClr val="40DE48">
                  <a:tint val="66000"/>
                  <a:satMod val="160000"/>
                </a:srgbClr>
              </a:gs>
              <a:gs pos="50000">
                <a:srgbClr val="40DE48">
                  <a:tint val="44500"/>
                  <a:satMod val="160000"/>
                </a:srgbClr>
              </a:gs>
              <a:gs pos="100000">
                <a:srgbClr val="40DE4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rgbClr val="0070C0"/>
                </a:solidFill>
              </a:rPr>
              <a:t>العلم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سادساً: مهارات الحوار.. الطريق الى حوار ناجح</a:t>
            </a:r>
            <a:endParaRPr lang="ar-SA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363371"/>
              </p:ext>
            </p:extLst>
          </p:nvPr>
        </p:nvGraphicFramePr>
        <p:xfrm>
          <a:off x="611560" y="2996952"/>
          <a:ext cx="8229600" cy="3556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042132769"/>
              </p:ext>
            </p:extLst>
          </p:nvPr>
        </p:nvGraphicFramePr>
        <p:xfrm>
          <a:off x="2555776" y="1628800"/>
          <a:ext cx="4176464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853</TotalTime>
  <Words>1055</Words>
  <Application>Microsoft Office PowerPoint</Application>
  <PresentationFormat>عرض على الشاشة (3:4)‏</PresentationFormat>
  <Paragraphs>190</Paragraphs>
  <Slides>26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تقنية</vt:lpstr>
      <vt:lpstr>الوحدة الخامسة </vt:lpstr>
      <vt:lpstr>المحتويات</vt:lpstr>
      <vt:lpstr>اولاً: مفهوم الحوار </vt:lpstr>
      <vt:lpstr>ثانياً: أهمية الحوار </vt:lpstr>
      <vt:lpstr>عرض تقديمي في PowerPoint</vt:lpstr>
      <vt:lpstr>أقسام الحوار وفقاً لصورته العامة</vt:lpstr>
      <vt:lpstr>رابعاً: أنماط المتحاورين </vt:lpstr>
      <vt:lpstr>خامساً: سمات المحاور المقنع </vt:lpstr>
      <vt:lpstr>سادساً: مهارات الحوار.. الطريق الى حوار ناجح</vt:lpstr>
      <vt:lpstr>القسم الأول: مهارات الاعداد للحوار</vt:lpstr>
      <vt:lpstr> القسم الثاني : تنفيــــذ الحـــوار </vt:lpstr>
      <vt:lpstr>تابع تنفيذ الحوار </vt:lpstr>
      <vt:lpstr>تابع تنفيذ الحوار </vt:lpstr>
      <vt:lpstr>تـــــــذكــــري</vt:lpstr>
      <vt:lpstr>تـــــذكــــري</vt:lpstr>
      <vt:lpstr>سابعاً: مفهوم الإقناع وأساليبه</vt:lpstr>
      <vt:lpstr>عرض تقديمي في PowerPoint</vt:lpstr>
      <vt:lpstr>أساليب الإقناع </vt:lpstr>
      <vt:lpstr>أدوات الإقناع </vt:lpstr>
      <vt:lpstr>ثامناً: محفزات الإقناع</vt:lpstr>
      <vt:lpstr>تاسعاً: مهارات الإقناع و متطلباته </vt:lpstr>
      <vt:lpstr>تابع مهارات الإقناع و متطلباته </vt:lpstr>
      <vt:lpstr>عاشراً: معوقات الحوار و الإقناع </vt:lpstr>
      <vt:lpstr>تابع: معوقات الحوار و الإقناع</vt:lpstr>
      <vt:lpstr>تابع: معوقات الحوار و الإقناع</vt:lpstr>
      <vt:lpstr>تابع: معوقات الحوار و الإقناع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الخامسة</dc:title>
  <dc:creator>user</dc:creator>
  <cp:lastModifiedBy>user</cp:lastModifiedBy>
  <cp:revision>93</cp:revision>
  <dcterms:created xsi:type="dcterms:W3CDTF">2013-06-29T17:25:40Z</dcterms:created>
  <dcterms:modified xsi:type="dcterms:W3CDTF">2015-12-06T19:12:00Z</dcterms:modified>
</cp:coreProperties>
</file>