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24"/>
  </p:notesMasterIdLst>
  <p:handoutMasterIdLst>
    <p:handoutMasterId r:id="rId25"/>
  </p:handoutMasterIdLst>
  <p:sldIdLst>
    <p:sldId id="266" r:id="rId5"/>
    <p:sldId id="298" r:id="rId6"/>
    <p:sldId id="340" r:id="rId7"/>
    <p:sldId id="337" r:id="rId8"/>
    <p:sldId id="339" r:id="rId9"/>
    <p:sldId id="341" r:id="rId10"/>
    <p:sldId id="342" r:id="rId11"/>
    <p:sldId id="326" r:id="rId12"/>
    <p:sldId id="346" r:id="rId13"/>
    <p:sldId id="330" r:id="rId14"/>
    <p:sldId id="328" r:id="rId15"/>
    <p:sldId id="329" r:id="rId16"/>
    <p:sldId id="331" r:id="rId17"/>
    <p:sldId id="343" r:id="rId18"/>
    <p:sldId id="333" r:id="rId19"/>
    <p:sldId id="334" r:id="rId20"/>
    <p:sldId id="344" r:id="rId21"/>
    <p:sldId id="336" r:id="rId22"/>
    <p:sldId id="345"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00"/>
    <a:srgbClr val="0066FF"/>
    <a:srgbClr val="CC0000"/>
    <a:srgbClr val="BA8CDC"/>
    <a:srgbClr val="9933FF"/>
    <a:srgbClr val="FF0066"/>
    <a:srgbClr val="000000"/>
    <a:srgbClr val="BB0000"/>
    <a:srgbClr val="DD4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4" autoAdjust="0"/>
    <p:restoredTop sz="94928" autoAdjust="0"/>
  </p:normalViewPr>
  <p:slideViewPr>
    <p:cSldViewPr>
      <p:cViewPr>
        <p:scale>
          <a:sx n="71" d="100"/>
          <a:sy n="71" d="100"/>
        </p:scale>
        <p:origin x="-1116" y="-42"/>
      </p:cViewPr>
      <p:guideLst>
        <p:guide orient="horz" pos="1502"/>
        <p:guide orient="horz" pos="935"/>
        <p:guide orient="horz" pos="164"/>
        <p:guide orient="horz" pos="3884"/>
        <p:guide orient="horz" pos="1207"/>
        <p:guide pos="295"/>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B629A-D8B2-4CBD-9796-C140002C12E4}" type="doc">
      <dgm:prSet loTypeId="urn:microsoft.com/office/officeart/2005/8/layout/vList2" loCatId="list" qsTypeId="urn:microsoft.com/office/officeart/2005/8/quickstyle/simple3" qsCatId="simple" csTypeId="urn:microsoft.com/office/officeart/2005/8/colors/colorful1#1" csCatId="colorful" phldr="1"/>
      <dgm:spPr/>
      <dgm:t>
        <a:bodyPr/>
        <a:lstStyle/>
        <a:p>
          <a:pPr rtl="1"/>
          <a:endParaRPr lang="ar-SA"/>
        </a:p>
      </dgm:t>
    </dgm:pt>
    <dgm:pt modelId="{FB9B1510-90B5-455F-96A7-19D2229C1FA4}">
      <dgm:prSet phldrT="[نص]"/>
      <dgm:spPr/>
      <dgm:t>
        <a:bodyPr/>
        <a:lstStyle/>
        <a:p>
          <a:pPr rtl="1"/>
          <a:r>
            <a:rPr lang="ar-SA" dirty="0" smtClean="0"/>
            <a:t>مفهوم الوسائل التعليمية</a:t>
          </a:r>
          <a:endParaRPr lang="ar-SA" dirty="0"/>
        </a:p>
      </dgm:t>
    </dgm:pt>
    <dgm:pt modelId="{FF8B694A-B88D-430D-8CDB-D6F993266740}" type="parTrans" cxnId="{3EC0C33D-6B6E-4AB2-82F7-A5DB1C7B776F}">
      <dgm:prSet/>
      <dgm:spPr/>
      <dgm:t>
        <a:bodyPr/>
        <a:lstStyle/>
        <a:p>
          <a:pPr rtl="1"/>
          <a:endParaRPr lang="ar-SA"/>
        </a:p>
      </dgm:t>
    </dgm:pt>
    <dgm:pt modelId="{B6E4AAFF-33C4-411B-8544-94D90F5830DC}" type="sibTrans" cxnId="{3EC0C33D-6B6E-4AB2-82F7-A5DB1C7B776F}">
      <dgm:prSet/>
      <dgm:spPr/>
      <dgm:t>
        <a:bodyPr/>
        <a:lstStyle/>
        <a:p>
          <a:pPr rtl="1"/>
          <a:endParaRPr lang="ar-SA"/>
        </a:p>
      </dgm:t>
    </dgm:pt>
    <dgm:pt modelId="{555112FF-A776-45A8-9D8F-B309753690E0}">
      <dgm:prSet phldrT="[نص]"/>
      <dgm:spPr/>
      <dgm:t>
        <a:bodyPr/>
        <a:lstStyle/>
        <a:p>
          <a:pPr rtl="1"/>
          <a:r>
            <a:rPr lang="ar-SA" dirty="0" smtClean="0"/>
            <a:t>فوائد استخدام الوسائل التعليمية لذوي الاحتياجات الخاصة</a:t>
          </a:r>
          <a:endParaRPr lang="ar-SA" dirty="0"/>
        </a:p>
      </dgm:t>
    </dgm:pt>
    <dgm:pt modelId="{BE1B94B6-394B-4292-9E5B-71D3E54F2A86}" type="parTrans" cxnId="{00500D4B-2FBB-4ACD-9CCE-C0BC948E0428}">
      <dgm:prSet/>
      <dgm:spPr/>
      <dgm:t>
        <a:bodyPr/>
        <a:lstStyle/>
        <a:p>
          <a:pPr rtl="1"/>
          <a:endParaRPr lang="ar-SA"/>
        </a:p>
      </dgm:t>
    </dgm:pt>
    <dgm:pt modelId="{E4D0FD3D-6A0F-48F2-8FE1-3D9C308AEBF3}" type="sibTrans" cxnId="{00500D4B-2FBB-4ACD-9CCE-C0BC948E0428}">
      <dgm:prSet/>
      <dgm:spPr/>
      <dgm:t>
        <a:bodyPr/>
        <a:lstStyle/>
        <a:p>
          <a:pPr rtl="1"/>
          <a:endParaRPr lang="ar-SA"/>
        </a:p>
      </dgm:t>
    </dgm:pt>
    <dgm:pt modelId="{0F927D31-A13E-4B12-8581-204B641B0229}">
      <dgm:prSet phldrT="[نص]"/>
      <dgm:spPr/>
      <dgm:t>
        <a:bodyPr/>
        <a:lstStyle/>
        <a:p>
          <a:pPr rtl="1"/>
          <a:r>
            <a:rPr lang="ar-SA" dirty="0" smtClean="0"/>
            <a:t>معوقات استخدام الوسائل التعليمية في التربية الخاصة</a:t>
          </a:r>
          <a:endParaRPr lang="ar-SA" dirty="0"/>
        </a:p>
      </dgm:t>
    </dgm:pt>
    <dgm:pt modelId="{5AAD861E-748B-4A27-AEB4-168748EC5FE2}" type="parTrans" cxnId="{BD4449E0-48A9-46FE-9648-4E6844DECFBF}">
      <dgm:prSet/>
      <dgm:spPr/>
      <dgm:t>
        <a:bodyPr/>
        <a:lstStyle/>
        <a:p>
          <a:pPr rtl="1"/>
          <a:endParaRPr lang="ar-SA"/>
        </a:p>
      </dgm:t>
    </dgm:pt>
    <dgm:pt modelId="{A3B1037D-A83D-4E92-92BF-4BFBD593614A}" type="sibTrans" cxnId="{BD4449E0-48A9-46FE-9648-4E6844DECFBF}">
      <dgm:prSet/>
      <dgm:spPr/>
      <dgm:t>
        <a:bodyPr/>
        <a:lstStyle/>
        <a:p>
          <a:pPr rtl="1"/>
          <a:endParaRPr lang="ar-SA"/>
        </a:p>
      </dgm:t>
    </dgm:pt>
    <dgm:pt modelId="{7ADE0989-0591-4252-8A93-25B2CD001A16}">
      <dgm:prSet phldrT="[نص]"/>
      <dgm:spPr/>
      <dgm:t>
        <a:bodyPr/>
        <a:lstStyle/>
        <a:p>
          <a:pPr rtl="1"/>
          <a:r>
            <a:rPr lang="ar-SA" dirty="0" smtClean="0"/>
            <a:t>العلاقة بين الوسائل التعليمية وتكنولوجيا التعليم</a:t>
          </a:r>
          <a:endParaRPr lang="ar-SA" dirty="0"/>
        </a:p>
      </dgm:t>
    </dgm:pt>
    <dgm:pt modelId="{4370395A-41E3-4A46-A71A-56F0D5ED3103}" type="parTrans" cxnId="{F65F62F9-3A66-43EF-82F0-034AA02BC453}">
      <dgm:prSet/>
      <dgm:spPr/>
      <dgm:t>
        <a:bodyPr/>
        <a:lstStyle/>
        <a:p>
          <a:pPr rtl="1"/>
          <a:endParaRPr lang="ar-SA"/>
        </a:p>
      </dgm:t>
    </dgm:pt>
    <dgm:pt modelId="{15221381-B684-4601-8806-2DEE135F835F}" type="sibTrans" cxnId="{F65F62F9-3A66-43EF-82F0-034AA02BC453}">
      <dgm:prSet/>
      <dgm:spPr/>
      <dgm:t>
        <a:bodyPr/>
        <a:lstStyle/>
        <a:p>
          <a:pPr rtl="1"/>
          <a:endParaRPr lang="ar-SA"/>
        </a:p>
      </dgm:t>
    </dgm:pt>
    <dgm:pt modelId="{EA4BC390-0B45-4B05-8721-4B418D6D1D1E}">
      <dgm:prSet phldrT="[نص]"/>
      <dgm:spPr/>
      <dgm:t>
        <a:bodyPr/>
        <a:lstStyle/>
        <a:p>
          <a:pPr rtl="1"/>
          <a:r>
            <a:rPr lang="ar-SA" dirty="0" smtClean="0"/>
            <a:t>مفهوم تكنولوجيا تعليم الفئات الخاصة</a:t>
          </a:r>
          <a:endParaRPr lang="ar-SA" dirty="0"/>
        </a:p>
      </dgm:t>
    </dgm:pt>
    <dgm:pt modelId="{44D18D58-02E1-41BA-9AD8-B8DAE16E6D49}" type="parTrans" cxnId="{0E99C0D7-101B-45B4-AF54-252AFF49A3CC}">
      <dgm:prSet/>
      <dgm:spPr/>
      <dgm:t>
        <a:bodyPr/>
        <a:lstStyle/>
        <a:p>
          <a:pPr rtl="1"/>
          <a:endParaRPr lang="ar-SA"/>
        </a:p>
      </dgm:t>
    </dgm:pt>
    <dgm:pt modelId="{B59701F1-8986-4059-A366-DF425B6DC1E6}" type="sibTrans" cxnId="{0E99C0D7-101B-45B4-AF54-252AFF49A3CC}">
      <dgm:prSet/>
      <dgm:spPr/>
      <dgm:t>
        <a:bodyPr/>
        <a:lstStyle/>
        <a:p>
          <a:pPr rtl="1"/>
          <a:endParaRPr lang="ar-SA"/>
        </a:p>
      </dgm:t>
    </dgm:pt>
    <dgm:pt modelId="{CE8B11F5-1BA5-412A-B969-7147A59E6DB2}">
      <dgm:prSet phldrT="[نص]"/>
      <dgm:spPr/>
      <dgm:t>
        <a:bodyPr/>
        <a:lstStyle/>
        <a:p>
          <a:pPr rtl="1"/>
          <a:r>
            <a:rPr lang="ar-SA" dirty="0" smtClean="0"/>
            <a:t>أهمية تكنولوجيا تعليم الفئات الخاصة</a:t>
          </a:r>
          <a:endParaRPr lang="ar-SA" dirty="0"/>
        </a:p>
      </dgm:t>
    </dgm:pt>
    <dgm:pt modelId="{6695581E-E67D-40F0-B306-0CB46EEB74C5}" type="parTrans" cxnId="{3C23852F-ABED-4F59-A62A-A8F36D194D40}">
      <dgm:prSet/>
      <dgm:spPr/>
      <dgm:t>
        <a:bodyPr/>
        <a:lstStyle/>
        <a:p>
          <a:pPr rtl="1"/>
          <a:endParaRPr lang="ar-SA"/>
        </a:p>
      </dgm:t>
    </dgm:pt>
    <dgm:pt modelId="{51DA69DE-D7D9-45EF-A851-5D7635636A9A}" type="sibTrans" cxnId="{3C23852F-ABED-4F59-A62A-A8F36D194D40}">
      <dgm:prSet/>
      <dgm:spPr/>
      <dgm:t>
        <a:bodyPr/>
        <a:lstStyle/>
        <a:p>
          <a:pPr rtl="1"/>
          <a:endParaRPr lang="ar-SA"/>
        </a:p>
      </dgm:t>
    </dgm:pt>
    <dgm:pt modelId="{09C6772D-73E9-4D36-9978-C369D9760391}">
      <dgm:prSet phldrT="[نص]"/>
      <dgm:spPr/>
      <dgm:t>
        <a:bodyPr/>
        <a:lstStyle/>
        <a:p>
          <a:pPr rtl="1"/>
          <a:r>
            <a:rPr lang="ar-SA" dirty="0" smtClean="0"/>
            <a:t>مجالات تكنولوجيا تعليم ذوي الفئات الخاصة</a:t>
          </a:r>
          <a:endParaRPr lang="ar-SA" dirty="0"/>
        </a:p>
      </dgm:t>
    </dgm:pt>
    <dgm:pt modelId="{3CA835A0-55A6-40CB-9DE4-D6CEF16D7332}" type="parTrans" cxnId="{7B738A5A-DE26-431C-B420-9F35C27BF284}">
      <dgm:prSet/>
      <dgm:spPr/>
      <dgm:t>
        <a:bodyPr/>
        <a:lstStyle/>
        <a:p>
          <a:pPr rtl="1"/>
          <a:endParaRPr lang="ar-SA"/>
        </a:p>
      </dgm:t>
    </dgm:pt>
    <dgm:pt modelId="{81E6F65E-70FF-4310-BFB9-E9F5FA56C62B}" type="sibTrans" cxnId="{7B738A5A-DE26-431C-B420-9F35C27BF284}">
      <dgm:prSet/>
      <dgm:spPr/>
      <dgm:t>
        <a:bodyPr/>
        <a:lstStyle/>
        <a:p>
          <a:pPr rtl="1"/>
          <a:endParaRPr lang="ar-SA"/>
        </a:p>
      </dgm:t>
    </dgm:pt>
    <dgm:pt modelId="{C39D2EF0-BE90-4447-8136-413118333B21}">
      <dgm:prSet phldrT="[نص]">
        <dgm:style>
          <a:lnRef idx="1">
            <a:schemeClr val="dk1"/>
          </a:lnRef>
          <a:fillRef idx="2">
            <a:schemeClr val="dk1"/>
          </a:fillRef>
          <a:effectRef idx="1">
            <a:schemeClr val="dk1"/>
          </a:effectRef>
          <a:fontRef idx="minor">
            <a:schemeClr val="dk1"/>
          </a:fontRef>
        </dgm:style>
      </dgm:prSet>
      <dgm:spPr>
        <a:solidFill>
          <a:schemeClr val="bg1">
            <a:lumMod val="65000"/>
          </a:schemeClr>
        </a:solidFill>
      </dgm:spPr>
      <dgm:t>
        <a:bodyPr/>
        <a:lstStyle/>
        <a:p>
          <a:pPr rtl="1"/>
          <a:r>
            <a:rPr lang="ar-SA" dirty="0" smtClean="0">
              <a:solidFill>
                <a:schemeClr val="bg1">
                  <a:lumMod val="95000"/>
                </a:schemeClr>
              </a:solidFill>
            </a:rPr>
            <a:t>وظائف تكنولوجيا التعليم لذوي الاحتياجات الخاصة</a:t>
          </a:r>
          <a:endParaRPr lang="ar-SA" dirty="0">
            <a:solidFill>
              <a:schemeClr val="bg1">
                <a:lumMod val="95000"/>
              </a:schemeClr>
            </a:solidFill>
          </a:endParaRPr>
        </a:p>
      </dgm:t>
    </dgm:pt>
    <dgm:pt modelId="{D43D3936-3E62-4EC1-A1B5-BE291C3196C1}" type="parTrans" cxnId="{EED223E5-593E-427F-BD0C-91FC4131604A}">
      <dgm:prSet/>
      <dgm:spPr/>
      <dgm:t>
        <a:bodyPr/>
        <a:lstStyle/>
        <a:p>
          <a:pPr rtl="1"/>
          <a:endParaRPr lang="ar-SA"/>
        </a:p>
      </dgm:t>
    </dgm:pt>
    <dgm:pt modelId="{9CB9EAD1-BFC1-4EC8-ACC6-D87CE74A8165}" type="sibTrans" cxnId="{EED223E5-593E-427F-BD0C-91FC4131604A}">
      <dgm:prSet/>
      <dgm:spPr/>
      <dgm:t>
        <a:bodyPr/>
        <a:lstStyle/>
        <a:p>
          <a:pPr rtl="1"/>
          <a:endParaRPr lang="ar-SA"/>
        </a:p>
      </dgm:t>
    </dgm:pt>
    <dgm:pt modelId="{F02F0E7E-BD94-4894-BB1D-55B927890597}">
      <dgm:prSet phldrT="[نص]"/>
      <dgm:spPr/>
      <dgm:t>
        <a:bodyPr/>
        <a:lstStyle/>
        <a:p>
          <a:pPr rtl="1"/>
          <a:r>
            <a:rPr lang="ar-SA" dirty="0" smtClean="0"/>
            <a:t>متطلبات ذوي الاحتياجات الخاصة من تكنولوجيا التعليم</a:t>
          </a:r>
          <a:endParaRPr lang="ar-SA" dirty="0"/>
        </a:p>
      </dgm:t>
    </dgm:pt>
    <dgm:pt modelId="{D68AAEAC-6877-494D-A655-A5B027CAD9FA}" type="parTrans" cxnId="{B073F194-8D2B-4009-9036-3034C04FFE53}">
      <dgm:prSet/>
      <dgm:spPr/>
      <dgm:t>
        <a:bodyPr/>
        <a:lstStyle/>
        <a:p>
          <a:pPr rtl="1"/>
          <a:endParaRPr lang="ar-SA"/>
        </a:p>
      </dgm:t>
    </dgm:pt>
    <dgm:pt modelId="{9EF3BF72-37CC-4AED-AFE8-A3D5071DB3D7}" type="sibTrans" cxnId="{B073F194-8D2B-4009-9036-3034C04FFE53}">
      <dgm:prSet/>
      <dgm:spPr/>
      <dgm:t>
        <a:bodyPr/>
        <a:lstStyle/>
        <a:p>
          <a:pPr rtl="1"/>
          <a:endParaRPr lang="ar-SA"/>
        </a:p>
      </dgm:t>
    </dgm:pt>
    <dgm:pt modelId="{3C17B73B-4090-4DF8-87EC-BB4419EA75B4}" type="pres">
      <dgm:prSet presAssocID="{C75B629A-D8B2-4CBD-9796-C140002C12E4}" presName="linear" presStyleCnt="0">
        <dgm:presLayoutVars>
          <dgm:animLvl val="lvl"/>
          <dgm:resizeHandles val="exact"/>
        </dgm:presLayoutVars>
      </dgm:prSet>
      <dgm:spPr/>
      <dgm:t>
        <a:bodyPr/>
        <a:lstStyle/>
        <a:p>
          <a:pPr rtl="1"/>
          <a:endParaRPr lang="ar-SA"/>
        </a:p>
      </dgm:t>
    </dgm:pt>
    <dgm:pt modelId="{EF8D69FC-556F-487C-9EDB-0D3127A65CA3}" type="pres">
      <dgm:prSet presAssocID="{FB9B1510-90B5-455F-96A7-19D2229C1FA4}" presName="parentText" presStyleLbl="node1" presStyleIdx="0" presStyleCnt="9">
        <dgm:presLayoutVars>
          <dgm:chMax val="0"/>
          <dgm:bulletEnabled val="1"/>
        </dgm:presLayoutVars>
      </dgm:prSet>
      <dgm:spPr/>
      <dgm:t>
        <a:bodyPr/>
        <a:lstStyle/>
        <a:p>
          <a:pPr rtl="1"/>
          <a:endParaRPr lang="ar-SA"/>
        </a:p>
      </dgm:t>
    </dgm:pt>
    <dgm:pt modelId="{246ED823-5614-4E81-8620-215BA7BBC860}" type="pres">
      <dgm:prSet presAssocID="{B6E4AAFF-33C4-411B-8544-94D90F5830DC}" presName="spacer" presStyleCnt="0"/>
      <dgm:spPr/>
    </dgm:pt>
    <dgm:pt modelId="{EF37D655-3BA7-4FA9-9DBE-8769662F3AD4}" type="pres">
      <dgm:prSet presAssocID="{555112FF-A776-45A8-9D8F-B309753690E0}" presName="parentText" presStyleLbl="node1" presStyleIdx="1" presStyleCnt="9">
        <dgm:presLayoutVars>
          <dgm:chMax val="0"/>
          <dgm:bulletEnabled val="1"/>
        </dgm:presLayoutVars>
      </dgm:prSet>
      <dgm:spPr/>
      <dgm:t>
        <a:bodyPr/>
        <a:lstStyle/>
        <a:p>
          <a:pPr rtl="1"/>
          <a:endParaRPr lang="ar-SA"/>
        </a:p>
      </dgm:t>
    </dgm:pt>
    <dgm:pt modelId="{75546706-F446-4DD8-B6D9-F6D6A83D3E7E}" type="pres">
      <dgm:prSet presAssocID="{E4D0FD3D-6A0F-48F2-8FE1-3D9C308AEBF3}" presName="spacer" presStyleCnt="0"/>
      <dgm:spPr/>
    </dgm:pt>
    <dgm:pt modelId="{E693DF55-1E8F-4A2C-B9C4-4E880C248175}" type="pres">
      <dgm:prSet presAssocID="{0F927D31-A13E-4B12-8581-204B641B0229}" presName="parentText" presStyleLbl="node1" presStyleIdx="2" presStyleCnt="9">
        <dgm:presLayoutVars>
          <dgm:chMax val="0"/>
          <dgm:bulletEnabled val="1"/>
        </dgm:presLayoutVars>
      </dgm:prSet>
      <dgm:spPr/>
      <dgm:t>
        <a:bodyPr/>
        <a:lstStyle/>
        <a:p>
          <a:pPr rtl="1"/>
          <a:endParaRPr lang="ar-SA"/>
        </a:p>
      </dgm:t>
    </dgm:pt>
    <dgm:pt modelId="{8B4EFA34-70BD-487F-A5CA-9FF3235C4EB2}" type="pres">
      <dgm:prSet presAssocID="{A3B1037D-A83D-4E92-92BF-4BFBD593614A}" presName="spacer" presStyleCnt="0"/>
      <dgm:spPr/>
    </dgm:pt>
    <dgm:pt modelId="{254FD1A7-823C-4292-B50A-E4D21F5D4514}" type="pres">
      <dgm:prSet presAssocID="{7ADE0989-0591-4252-8A93-25B2CD001A16}" presName="parentText" presStyleLbl="node1" presStyleIdx="3" presStyleCnt="9">
        <dgm:presLayoutVars>
          <dgm:chMax val="0"/>
          <dgm:bulletEnabled val="1"/>
        </dgm:presLayoutVars>
      </dgm:prSet>
      <dgm:spPr/>
      <dgm:t>
        <a:bodyPr/>
        <a:lstStyle/>
        <a:p>
          <a:pPr rtl="1"/>
          <a:endParaRPr lang="ar-SA"/>
        </a:p>
      </dgm:t>
    </dgm:pt>
    <dgm:pt modelId="{679A3541-4B34-485F-9075-F620BC39A72C}" type="pres">
      <dgm:prSet presAssocID="{15221381-B684-4601-8806-2DEE135F835F}" presName="spacer" presStyleCnt="0"/>
      <dgm:spPr/>
    </dgm:pt>
    <dgm:pt modelId="{CCAE764C-3D14-47FA-8E5F-53D4642FA7F4}" type="pres">
      <dgm:prSet presAssocID="{EA4BC390-0B45-4B05-8721-4B418D6D1D1E}" presName="parentText" presStyleLbl="node1" presStyleIdx="4" presStyleCnt="9">
        <dgm:presLayoutVars>
          <dgm:chMax val="0"/>
          <dgm:bulletEnabled val="1"/>
        </dgm:presLayoutVars>
      </dgm:prSet>
      <dgm:spPr/>
      <dgm:t>
        <a:bodyPr/>
        <a:lstStyle/>
        <a:p>
          <a:pPr rtl="1"/>
          <a:endParaRPr lang="ar-SA"/>
        </a:p>
      </dgm:t>
    </dgm:pt>
    <dgm:pt modelId="{C25C571E-6B70-4F4C-B7F5-C295CAFEB0A0}" type="pres">
      <dgm:prSet presAssocID="{B59701F1-8986-4059-A366-DF425B6DC1E6}" presName="spacer" presStyleCnt="0"/>
      <dgm:spPr/>
    </dgm:pt>
    <dgm:pt modelId="{93DCA9D8-91D4-4B4F-8615-BD57F5F68B72}" type="pres">
      <dgm:prSet presAssocID="{CE8B11F5-1BA5-412A-B969-7147A59E6DB2}" presName="parentText" presStyleLbl="node1" presStyleIdx="5" presStyleCnt="9">
        <dgm:presLayoutVars>
          <dgm:chMax val="0"/>
          <dgm:bulletEnabled val="1"/>
        </dgm:presLayoutVars>
      </dgm:prSet>
      <dgm:spPr/>
      <dgm:t>
        <a:bodyPr/>
        <a:lstStyle/>
        <a:p>
          <a:pPr rtl="1"/>
          <a:endParaRPr lang="ar-SA"/>
        </a:p>
      </dgm:t>
    </dgm:pt>
    <dgm:pt modelId="{7A831C5C-A2FF-4F5C-8CCD-09A54129BAD2}" type="pres">
      <dgm:prSet presAssocID="{51DA69DE-D7D9-45EF-A851-5D7635636A9A}" presName="spacer" presStyleCnt="0"/>
      <dgm:spPr/>
    </dgm:pt>
    <dgm:pt modelId="{BE91F95B-07EA-4D58-8A66-4200769E33C7}" type="pres">
      <dgm:prSet presAssocID="{09C6772D-73E9-4D36-9978-C369D9760391}" presName="parentText" presStyleLbl="node1" presStyleIdx="6" presStyleCnt="9">
        <dgm:presLayoutVars>
          <dgm:chMax val="0"/>
          <dgm:bulletEnabled val="1"/>
        </dgm:presLayoutVars>
      </dgm:prSet>
      <dgm:spPr/>
      <dgm:t>
        <a:bodyPr/>
        <a:lstStyle/>
        <a:p>
          <a:pPr rtl="1"/>
          <a:endParaRPr lang="ar-SA"/>
        </a:p>
      </dgm:t>
    </dgm:pt>
    <dgm:pt modelId="{45044751-8506-4309-A0C9-D32AA7F5FF00}" type="pres">
      <dgm:prSet presAssocID="{81E6F65E-70FF-4310-BFB9-E9F5FA56C62B}" presName="spacer" presStyleCnt="0"/>
      <dgm:spPr/>
    </dgm:pt>
    <dgm:pt modelId="{C2C1D58B-CC8D-4A1F-BDFA-E3AB88A129D9}" type="pres">
      <dgm:prSet presAssocID="{C39D2EF0-BE90-4447-8136-413118333B21}" presName="parentText" presStyleLbl="node1" presStyleIdx="7" presStyleCnt="9">
        <dgm:presLayoutVars>
          <dgm:chMax val="0"/>
          <dgm:bulletEnabled val="1"/>
        </dgm:presLayoutVars>
      </dgm:prSet>
      <dgm:spPr/>
      <dgm:t>
        <a:bodyPr/>
        <a:lstStyle/>
        <a:p>
          <a:pPr rtl="1"/>
          <a:endParaRPr lang="ar-SA"/>
        </a:p>
      </dgm:t>
    </dgm:pt>
    <dgm:pt modelId="{E5DC598B-3DDB-4631-9260-EEC5E843F115}" type="pres">
      <dgm:prSet presAssocID="{9CB9EAD1-BFC1-4EC8-ACC6-D87CE74A8165}" presName="spacer" presStyleCnt="0"/>
      <dgm:spPr/>
    </dgm:pt>
    <dgm:pt modelId="{EB34E6F6-0050-43DE-9661-D21CD737B1F9}" type="pres">
      <dgm:prSet presAssocID="{F02F0E7E-BD94-4894-BB1D-55B927890597}" presName="parentText" presStyleLbl="node1" presStyleIdx="8" presStyleCnt="9">
        <dgm:presLayoutVars>
          <dgm:chMax val="0"/>
          <dgm:bulletEnabled val="1"/>
        </dgm:presLayoutVars>
      </dgm:prSet>
      <dgm:spPr/>
      <dgm:t>
        <a:bodyPr/>
        <a:lstStyle/>
        <a:p>
          <a:pPr rtl="1"/>
          <a:endParaRPr lang="ar-SA"/>
        </a:p>
      </dgm:t>
    </dgm:pt>
  </dgm:ptLst>
  <dgm:cxnLst>
    <dgm:cxn modelId="{3C23852F-ABED-4F59-A62A-A8F36D194D40}" srcId="{C75B629A-D8B2-4CBD-9796-C140002C12E4}" destId="{CE8B11F5-1BA5-412A-B969-7147A59E6DB2}" srcOrd="5" destOrd="0" parTransId="{6695581E-E67D-40F0-B306-0CB46EEB74C5}" sibTransId="{51DA69DE-D7D9-45EF-A851-5D7635636A9A}"/>
    <dgm:cxn modelId="{B7CA4799-8729-463D-84E5-94B4D80698FE}" type="presOf" srcId="{EA4BC390-0B45-4B05-8721-4B418D6D1D1E}" destId="{CCAE764C-3D14-47FA-8E5F-53D4642FA7F4}" srcOrd="0" destOrd="0" presId="urn:microsoft.com/office/officeart/2005/8/layout/vList2"/>
    <dgm:cxn modelId="{B073F194-8D2B-4009-9036-3034C04FFE53}" srcId="{C75B629A-D8B2-4CBD-9796-C140002C12E4}" destId="{F02F0E7E-BD94-4894-BB1D-55B927890597}" srcOrd="8" destOrd="0" parTransId="{D68AAEAC-6877-494D-A655-A5B027CAD9FA}" sibTransId="{9EF3BF72-37CC-4AED-AFE8-A3D5071DB3D7}"/>
    <dgm:cxn modelId="{8EF22CB5-2637-4688-8A3C-27F246FD5A9D}" type="presOf" srcId="{09C6772D-73E9-4D36-9978-C369D9760391}" destId="{BE91F95B-07EA-4D58-8A66-4200769E33C7}" srcOrd="0" destOrd="0" presId="urn:microsoft.com/office/officeart/2005/8/layout/vList2"/>
    <dgm:cxn modelId="{BFF50F49-C3DC-44D1-BBEF-EA886FFC4077}" type="presOf" srcId="{C39D2EF0-BE90-4447-8136-413118333B21}" destId="{C2C1D58B-CC8D-4A1F-BDFA-E3AB88A129D9}" srcOrd="0" destOrd="0" presId="urn:microsoft.com/office/officeart/2005/8/layout/vList2"/>
    <dgm:cxn modelId="{F65F62F9-3A66-43EF-82F0-034AA02BC453}" srcId="{C75B629A-D8B2-4CBD-9796-C140002C12E4}" destId="{7ADE0989-0591-4252-8A93-25B2CD001A16}" srcOrd="3" destOrd="0" parTransId="{4370395A-41E3-4A46-A71A-56F0D5ED3103}" sibTransId="{15221381-B684-4601-8806-2DEE135F835F}"/>
    <dgm:cxn modelId="{7CDCABFD-CB0F-4BD4-AC86-A461D59D2BC8}" type="presOf" srcId="{FB9B1510-90B5-455F-96A7-19D2229C1FA4}" destId="{EF8D69FC-556F-487C-9EDB-0D3127A65CA3}" srcOrd="0" destOrd="0" presId="urn:microsoft.com/office/officeart/2005/8/layout/vList2"/>
    <dgm:cxn modelId="{A438E2B6-A513-4FF0-986A-1B84F6249914}" type="presOf" srcId="{555112FF-A776-45A8-9D8F-B309753690E0}" destId="{EF37D655-3BA7-4FA9-9DBE-8769662F3AD4}" srcOrd="0" destOrd="0" presId="urn:microsoft.com/office/officeart/2005/8/layout/vList2"/>
    <dgm:cxn modelId="{7B738A5A-DE26-431C-B420-9F35C27BF284}" srcId="{C75B629A-D8B2-4CBD-9796-C140002C12E4}" destId="{09C6772D-73E9-4D36-9978-C369D9760391}" srcOrd="6" destOrd="0" parTransId="{3CA835A0-55A6-40CB-9DE4-D6CEF16D7332}" sibTransId="{81E6F65E-70FF-4310-BFB9-E9F5FA56C62B}"/>
    <dgm:cxn modelId="{A2DF6546-6A52-480C-ABD1-BF61811FCA4B}" type="presOf" srcId="{CE8B11F5-1BA5-412A-B969-7147A59E6DB2}" destId="{93DCA9D8-91D4-4B4F-8615-BD57F5F68B72}" srcOrd="0" destOrd="0" presId="urn:microsoft.com/office/officeart/2005/8/layout/vList2"/>
    <dgm:cxn modelId="{0A4FAE88-6D94-4227-B9AF-0EA6292DC20C}" type="presOf" srcId="{0F927D31-A13E-4B12-8581-204B641B0229}" destId="{E693DF55-1E8F-4A2C-B9C4-4E880C248175}" srcOrd="0" destOrd="0" presId="urn:microsoft.com/office/officeart/2005/8/layout/vList2"/>
    <dgm:cxn modelId="{FCBFF42C-3359-499F-B624-C0B9203D6336}" type="presOf" srcId="{C75B629A-D8B2-4CBD-9796-C140002C12E4}" destId="{3C17B73B-4090-4DF8-87EC-BB4419EA75B4}" srcOrd="0" destOrd="0" presId="urn:microsoft.com/office/officeart/2005/8/layout/vList2"/>
    <dgm:cxn modelId="{00500D4B-2FBB-4ACD-9CCE-C0BC948E0428}" srcId="{C75B629A-D8B2-4CBD-9796-C140002C12E4}" destId="{555112FF-A776-45A8-9D8F-B309753690E0}" srcOrd="1" destOrd="0" parTransId="{BE1B94B6-394B-4292-9E5B-71D3E54F2A86}" sibTransId="{E4D0FD3D-6A0F-48F2-8FE1-3D9C308AEBF3}"/>
    <dgm:cxn modelId="{1B6691FF-0303-4C69-8BBB-9519D3D0F16F}" type="presOf" srcId="{F02F0E7E-BD94-4894-BB1D-55B927890597}" destId="{EB34E6F6-0050-43DE-9661-D21CD737B1F9}" srcOrd="0" destOrd="0" presId="urn:microsoft.com/office/officeart/2005/8/layout/vList2"/>
    <dgm:cxn modelId="{3EC0C33D-6B6E-4AB2-82F7-A5DB1C7B776F}" srcId="{C75B629A-D8B2-4CBD-9796-C140002C12E4}" destId="{FB9B1510-90B5-455F-96A7-19D2229C1FA4}" srcOrd="0" destOrd="0" parTransId="{FF8B694A-B88D-430D-8CDB-D6F993266740}" sibTransId="{B6E4AAFF-33C4-411B-8544-94D90F5830DC}"/>
    <dgm:cxn modelId="{0E99C0D7-101B-45B4-AF54-252AFF49A3CC}" srcId="{C75B629A-D8B2-4CBD-9796-C140002C12E4}" destId="{EA4BC390-0B45-4B05-8721-4B418D6D1D1E}" srcOrd="4" destOrd="0" parTransId="{44D18D58-02E1-41BA-9AD8-B8DAE16E6D49}" sibTransId="{B59701F1-8986-4059-A366-DF425B6DC1E6}"/>
    <dgm:cxn modelId="{ECE0B5B5-AF73-46DC-98BF-C0EF2D0CC151}" type="presOf" srcId="{7ADE0989-0591-4252-8A93-25B2CD001A16}" destId="{254FD1A7-823C-4292-B50A-E4D21F5D4514}" srcOrd="0" destOrd="0" presId="urn:microsoft.com/office/officeart/2005/8/layout/vList2"/>
    <dgm:cxn modelId="{EED223E5-593E-427F-BD0C-91FC4131604A}" srcId="{C75B629A-D8B2-4CBD-9796-C140002C12E4}" destId="{C39D2EF0-BE90-4447-8136-413118333B21}" srcOrd="7" destOrd="0" parTransId="{D43D3936-3E62-4EC1-A1B5-BE291C3196C1}" sibTransId="{9CB9EAD1-BFC1-4EC8-ACC6-D87CE74A8165}"/>
    <dgm:cxn modelId="{BD4449E0-48A9-46FE-9648-4E6844DECFBF}" srcId="{C75B629A-D8B2-4CBD-9796-C140002C12E4}" destId="{0F927D31-A13E-4B12-8581-204B641B0229}" srcOrd="2" destOrd="0" parTransId="{5AAD861E-748B-4A27-AEB4-168748EC5FE2}" sibTransId="{A3B1037D-A83D-4E92-92BF-4BFBD593614A}"/>
    <dgm:cxn modelId="{CC26E305-FDC2-42E1-8677-9F14A49D619D}" type="presParOf" srcId="{3C17B73B-4090-4DF8-87EC-BB4419EA75B4}" destId="{EF8D69FC-556F-487C-9EDB-0D3127A65CA3}" srcOrd="0" destOrd="0" presId="urn:microsoft.com/office/officeart/2005/8/layout/vList2"/>
    <dgm:cxn modelId="{57E4672E-D5B1-4721-83F1-C8B199A9A3C6}" type="presParOf" srcId="{3C17B73B-4090-4DF8-87EC-BB4419EA75B4}" destId="{246ED823-5614-4E81-8620-215BA7BBC860}" srcOrd="1" destOrd="0" presId="urn:microsoft.com/office/officeart/2005/8/layout/vList2"/>
    <dgm:cxn modelId="{6FDD592C-B1A1-4FA7-A6AD-E5D32320A2E6}" type="presParOf" srcId="{3C17B73B-4090-4DF8-87EC-BB4419EA75B4}" destId="{EF37D655-3BA7-4FA9-9DBE-8769662F3AD4}" srcOrd="2" destOrd="0" presId="urn:microsoft.com/office/officeart/2005/8/layout/vList2"/>
    <dgm:cxn modelId="{E588E5CC-2111-4298-B8D6-0CCF0BEB03B3}" type="presParOf" srcId="{3C17B73B-4090-4DF8-87EC-BB4419EA75B4}" destId="{75546706-F446-4DD8-B6D9-F6D6A83D3E7E}" srcOrd="3" destOrd="0" presId="urn:microsoft.com/office/officeart/2005/8/layout/vList2"/>
    <dgm:cxn modelId="{6939EB84-F438-4DF1-B284-DAC090DBB349}" type="presParOf" srcId="{3C17B73B-4090-4DF8-87EC-BB4419EA75B4}" destId="{E693DF55-1E8F-4A2C-B9C4-4E880C248175}" srcOrd="4" destOrd="0" presId="urn:microsoft.com/office/officeart/2005/8/layout/vList2"/>
    <dgm:cxn modelId="{5690C354-40DB-4780-95A8-DB64EBA7D590}" type="presParOf" srcId="{3C17B73B-4090-4DF8-87EC-BB4419EA75B4}" destId="{8B4EFA34-70BD-487F-A5CA-9FF3235C4EB2}" srcOrd="5" destOrd="0" presId="urn:microsoft.com/office/officeart/2005/8/layout/vList2"/>
    <dgm:cxn modelId="{CA3C7349-AF1B-422C-9A5F-5415355D50EB}" type="presParOf" srcId="{3C17B73B-4090-4DF8-87EC-BB4419EA75B4}" destId="{254FD1A7-823C-4292-B50A-E4D21F5D4514}" srcOrd="6" destOrd="0" presId="urn:microsoft.com/office/officeart/2005/8/layout/vList2"/>
    <dgm:cxn modelId="{5DF74236-6C53-461F-91EA-ED9A73160439}" type="presParOf" srcId="{3C17B73B-4090-4DF8-87EC-BB4419EA75B4}" destId="{679A3541-4B34-485F-9075-F620BC39A72C}" srcOrd="7" destOrd="0" presId="urn:microsoft.com/office/officeart/2005/8/layout/vList2"/>
    <dgm:cxn modelId="{43085B66-2C86-4519-BEF0-47101438D9C0}" type="presParOf" srcId="{3C17B73B-4090-4DF8-87EC-BB4419EA75B4}" destId="{CCAE764C-3D14-47FA-8E5F-53D4642FA7F4}" srcOrd="8" destOrd="0" presId="urn:microsoft.com/office/officeart/2005/8/layout/vList2"/>
    <dgm:cxn modelId="{484F6E70-E87D-47F5-B095-17E32ED7A710}" type="presParOf" srcId="{3C17B73B-4090-4DF8-87EC-BB4419EA75B4}" destId="{C25C571E-6B70-4F4C-B7F5-C295CAFEB0A0}" srcOrd="9" destOrd="0" presId="urn:microsoft.com/office/officeart/2005/8/layout/vList2"/>
    <dgm:cxn modelId="{433581F8-318A-44AA-8665-7F01DAB4345C}" type="presParOf" srcId="{3C17B73B-4090-4DF8-87EC-BB4419EA75B4}" destId="{93DCA9D8-91D4-4B4F-8615-BD57F5F68B72}" srcOrd="10" destOrd="0" presId="urn:microsoft.com/office/officeart/2005/8/layout/vList2"/>
    <dgm:cxn modelId="{D4D139EC-29A2-4F3B-844B-8BE34CC53494}" type="presParOf" srcId="{3C17B73B-4090-4DF8-87EC-BB4419EA75B4}" destId="{7A831C5C-A2FF-4F5C-8CCD-09A54129BAD2}" srcOrd="11" destOrd="0" presId="urn:microsoft.com/office/officeart/2005/8/layout/vList2"/>
    <dgm:cxn modelId="{E87E99F6-F106-4B13-97CB-E1386FA9FD3A}" type="presParOf" srcId="{3C17B73B-4090-4DF8-87EC-BB4419EA75B4}" destId="{BE91F95B-07EA-4D58-8A66-4200769E33C7}" srcOrd="12" destOrd="0" presId="urn:microsoft.com/office/officeart/2005/8/layout/vList2"/>
    <dgm:cxn modelId="{C53A62FC-42FC-4AB7-9F87-A224988CDBBF}" type="presParOf" srcId="{3C17B73B-4090-4DF8-87EC-BB4419EA75B4}" destId="{45044751-8506-4309-A0C9-D32AA7F5FF00}" srcOrd="13" destOrd="0" presId="urn:microsoft.com/office/officeart/2005/8/layout/vList2"/>
    <dgm:cxn modelId="{6555B5E8-8651-4C46-BCE2-08A2205F24BD}" type="presParOf" srcId="{3C17B73B-4090-4DF8-87EC-BB4419EA75B4}" destId="{C2C1D58B-CC8D-4A1F-BDFA-E3AB88A129D9}" srcOrd="14" destOrd="0" presId="urn:microsoft.com/office/officeart/2005/8/layout/vList2"/>
    <dgm:cxn modelId="{E04F6D67-513B-44A1-86D8-96646FCC88B9}" type="presParOf" srcId="{3C17B73B-4090-4DF8-87EC-BB4419EA75B4}" destId="{E5DC598B-3DDB-4631-9260-EEC5E843F115}" srcOrd="15" destOrd="0" presId="urn:microsoft.com/office/officeart/2005/8/layout/vList2"/>
    <dgm:cxn modelId="{35193EFC-F6AE-4A84-95FC-12955DA232FA}" type="presParOf" srcId="{3C17B73B-4090-4DF8-87EC-BB4419EA75B4}" destId="{EB34E6F6-0050-43DE-9661-D21CD737B1F9}"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6D7E2C-6612-41D7-AF2E-2999DF408B36}" type="doc">
      <dgm:prSet loTypeId="urn:microsoft.com/office/officeart/2005/8/layout/venn2" loCatId="relationship" qsTypeId="urn:microsoft.com/office/officeart/2005/8/quickstyle/simple3" qsCatId="simple" csTypeId="urn:microsoft.com/office/officeart/2005/8/colors/colorful3" csCatId="colorful" phldr="1"/>
      <dgm:spPr/>
      <dgm:t>
        <a:bodyPr/>
        <a:lstStyle/>
        <a:p>
          <a:pPr rtl="1"/>
          <a:endParaRPr lang="ar-SA"/>
        </a:p>
      </dgm:t>
    </dgm:pt>
    <dgm:pt modelId="{7A5EC4FB-AA66-4FAE-8127-AE135590C7B9}">
      <dgm:prSet phldrT="[نص]" custT="1"/>
      <dgm:spPr/>
      <dgm:t>
        <a:bodyPr/>
        <a:lstStyle/>
        <a:p>
          <a:pPr rtl="1"/>
          <a:endParaRPr lang="ar-SA" sz="2800" b="1" cap="none" spc="0" dirty="0" smtClean="0">
            <a:ln w="12700" cmpd="sng">
              <a:prstDash val="solid"/>
            </a:ln>
            <a:effectLst/>
          </a:endParaRPr>
        </a:p>
        <a:p>
          <a:pPr rtl="1"/>
          <a:r>
            <a:rPr lang="ar-SA" sz="2400" b="1" cap="none" spc="0" dirty="0" smtClean="0">
              <a:ln w="12700" cmpd="sng">
                <a:prstDash val="solid"/>
              </a:ln>
              <a:effectLst/>
            </a:rPr>
            <a:t>تكنولوجيا التعليم</a:t>
          </a:r>
          <a:endParaRPr lang="ar-SA" sz="2400" b="1" cap="none" spc="0" dirty="0">
            <a:ln w="12700" cmpd="sng">
              <a:prstDash val="solid"/>
            </a:ln>
            <a:effectLst/>
          </a:endParaRPr>
        </a:p>
      </dgm:t>
    </dgm:pt>
    <dgm:pt modelId="{66740FA6-57B2-44E7-AF31-30DA39DAF439}" type="parTrans" cxnId="{07D900DA-8E8C-475F-93CD-9D662E2C99FA}">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535905EB-673A-4085-B574-81FEBDF8382A}" type="sibTrans" cxnId="{07D900DA-8E8C-475F-93CD-9D662E2C99FA}">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04DFA0F2-B32D-4BC0-B009-A2AA44AF0FC2}">
      <dgm:prSet phldrT="[نص]" custT="1"/>
      <dgm:spPr/>
      <dgm:t>
        <a:bodyPr/>
        <a:lstStyle/>
        <a:p>
          <a:pPr rtl="1"/>
          <a:r>
            <a:rPr lang="ar-SA" sz="2400" b="1" cap="none" spc="0" dirty="0" smtClean="0">
              <a:ln w="12700" cmpd="sng">
                <a:prstDash val="solid"/>
              </a:ln>
              <a:effectLst/>
            </a:rPr>
            <a:t>الوسائل التعليمية</a:t>
          </a:r>
          <a:endParaRPr lang="ar-SA" sz="2400" b="1" cap="none" spc="0" dirty="0">
            <a:ln w="12700" cmpd="sng">
              <a:prstDash val="solid"/>
            </a:ln>
            <a:effectLst/>
          </a:endParaRPr>
        </a:p>
      </dgm:t>
    </dgm:pt>
    <dgm:pt modelId="{2D5CAEEA-A518-4450-AD5E-5849067C82B0}" type="parTrans" cxnId="{CE4FAB35-134F-486D-AA8C-A11CC0F149B1}">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555E9D3E-8FA6-45A6-B3EB-5ECA0CBA2783}" type="sibTrans" cxnId="{CE4FAB35-134F-486D-AA8C-A11CC0F149B1}">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2F201BFA-0DCC-4140-8035-4F346322BDDA}" type="pres">
      <dgm:prSet presAssocID="{E26D7E2C-6612-41D7-AF2E-2999DF408B36}" presName="Name0" presStyleCnt="0">
        <dgm:presLayoutVars>
          <dgm:chMax val="7"/>
          <dgm:resizeHandles val="exact"/>
        </dgm:presLayoutVars>
      </dgm:prSet>
      <dgm:spPr/>
      <dgm:t>
        <a:bodyPr/>
        <a:lstStyle/>
        <a:p>
          <a:pPr rtl="1"/>
          <a:endParaRPr lang="ar-SA"/>
        </a:p>
      </dgm:t>
    </dgm:pt>
    <dgm:pt modelId="{B03A993F-95D3-41BC-94A1-087DD859F282}" type="pres">
      <dgm:prSet presAssocID="{E26D7E2C-6612-41D7-AF2E-2999DF408B36}" presName="comp1" presStyleCnt="0"/>
      <dgm:spPr/>
      <dgm:t>
        <a:bodyPr/>
        <a:lstStyle/>
        <a:p>
          <a:pPr rtl="1"/>
          <a:endParaRPr lang="ar-SA"/>
        </a:p>
      </dgm:t>
    </dgm:pt>
    <dgm:pt modelId="{0D775BF6-760C-432A-A08C-CC12C0B06778}" type="pres">
      <dgm:prSet presAssocID="{E26D7E2C-6612-41D7-AF2E-2999DF408B36}" presName="circle1" presStyleLbl="node1" presStyleIdx="0" presStyleCnt="2"/>
      <dgm:spPr/>
      <dgm:t>
        <a:bodyPr/>
        <a:lstStyle/>
        <a:p>
          <a:pPr rtl="1"/>
          <a:endParaRPr lang="ar-SA"/>
        </a:p>
      </dgm:t>
    </dgm:pt>
    <dgm:pt modelId="{DE79962E-5107-4D90-8C33-0BEDA8C2E066}" type="pres">
      <dgm:prSet presAssocID="{E26D7E2C-6612-41D7-AF2E-2999DF408B36}" presName="c1text" presStyleLbl="node1" presStyleIdx="0" presStyleCnt="2">
        <dgm:presLayoutVars>
          <dgm:bulletEnabled val="1"/>
        </dgm:presLayoutVars>
      </dgm:prSet>
      <dgm:spPr/>
      <dgm:t>
        <a:bodyPr/>
        <a:lstStyle/>
        <a:p>
          <a:pPr rtl="1"/>
          <a:endParaRPr lang="ar-SA"/>
        </a:p>
      </dgm:t>
    </dgm:pt>
    <dgm:pt modelId="{83F601EE-EE9C-48B3-8DB1-493350AA088F}" type="pres">
      <dgm:prSet presAssocID="{E26D7E2C-6612-41D7-AF2E-2999DF408B36}" presName="comp2" presStyleCnt="0"/>
      <dgm:spPr/>
      <dgm:t>
        <a:bodyPr/>
        <a:lstStyle/>
        <a:p>
          <a:pPr rtl="1"/>
          <a:endParaRPr lang="ar-SA"/>
        </a:p>
      </dgm:t>
    </dgm:pt>
    <dgm:pt modelId="{133F19D2-8954-410F-BEE8-AE3AD9545459}" type="pres">
      <dgm:prSet presAssocID="{E26D7E2C-6612-41D7-AF2E-2999DF408B36}" presName="circle2" presStyleLbl="node1" presStyleIdx="1" presStyleCnt="2" custScaleX="86108" custScaleY="76746" custLinFactNeighborX="0" custLinFactNeighborY="9968"/>
      <dgm:spPr/>
      <dgm:t>
        <a:bodyPr/>
        <a:lstStyle/>
        <a:p>
          <a:pPr rtl="1"/>
          <a:endParaRPr lang="ar-SA"/>
        </a:p>
      </dgm:t>
    </dgm:pt>
    <dgm:pt modelId="{F0E471CF-995B-4C7D-A6B9-634A171F292A}" type="pres">
      <dgm:prSet presAssocID="{E26D7E2C-6612-41D7-AF2E-2999DF408B36}" presName="c2text" presStyleLbl="node1" presStyleIdx="1" presStyleCnt="2">
        <dgm:presLayoutVars>
          <dgm:bulletEnabled val="1"/>
        </dgm:presLayoutVars>
      </dgm:prSet>
      <dgm:spPr/>
      <dgm:t>
        <a:bodyPr/>
        <a:lstStyle/>
        <a:p>
          <a:pPr rtl="1"/>
          <a:endParaRPr lang="ar-SA"/>
        </a:p>
      </dgm:t>
    </dgm:pt>
  </dgm:ptLst>
  <dgm:cxnLst>
    <dgm:cxn modelId="{B33882C5-9067-48EF-9C5E-BCD45AC7BE3E}" type="presOf" srcId="{E26D7E2C-6612-41D7-AF2E-2999DF408B36}" destId="{2F201BFA-0DCC-4140-8035-4F346322BDDA}" srcOrd="0" destOrd="0" presId="urn:microsoft.com/office/officeart/2005/8/layout/venn2"/>
    <dgm:cxn modelId="{0501832E-2958-492B-B966-3B42D5F415B3}" type="presOf" srcId="{04DFA0F2-B32D-4BC0-B009-A2AA44AF0FC2}" destId="{133F19D2-8954-410F-BEE8-AE3AD9545459}" srcOrd="0" destOrd="0" presId="urn:microsoft.com/office/officeart/2005/8/layout/venn2"/>
    <dgm:cxn modelId="{E8501C41-C40D-4443-8599-DAA7ABE15741}" type="presOf" srcId="{7A5EC4FB-AA66-4FAE-8127-AE135590C7B9}" destId="{0D775BF6-760C-432A-A08C-CC12C0B06778}" srcOrd="0" destOrd="0" presId="urn:microsoft.com/office/officeart/2005/8/layout/venn2"/>
    <dgm:cxn modelId="{9BBCCFB1-1E06-4FFF-AE92-5BB62D936797}" type="presOf" srcId="{7A5EC4FB-AA66-4FAE-8127-AE135590C7B9}" destId="{DE79962E-5107-4D90-8C33-0BEDA8C2E066}" srcOrd="1" destOrd="0" presId="urn:microsoft.com/office/officeart/2005/8/layout/venn2"/>
    <dgm:cxn modelId="{07D900DA-8E8C-475F-93CD-9D662E2C99FA}" srcId="{E26D7E2C-6612-41D7-AF2E-2999DF408B36}" destId="{7A5EC4FB-AA66-4FAE-8127-AE135590C7B9}" srcOrd="0" destOrd="0" parTransId="{66740FA6-57B2-44E7-AF31-30DA39DAF439}" sibTransId="{535905EB-673A-4085-B574-81FEBDF8382A}"/>
    <dgm:cxn modelId="{CE4FAB35-134F-486D-AA8C-A11CC0F149B1}" srcId="{E26D7E2C-6612-41D7-AF2E-2999DF408B36}" destId="{04DFA0F2-B32D-4BC0-B009-A2AA44AF0FC2}" srcOrd="1" destOrd="0" parTransId="{2D5CAEEA-A518-4450-AD5E-5849067C82B0}" sibTransId="{555E9D3E-8FA6-45A6-B3EB-5ECA0CBA2783}"/>
    <dgm:cxn modelId="{A2F1ECE8-151C-4299-91CE-B14927924AB5}" type="presOf" srcId="{04DFA0F2-B32D-4BC0-B009-A2AA44AF0FC2}" destId="{F0E471CF-995B-4C7D-A6B9-634A171F292A}" srcOrd="1" destOrd="0" presId="urn:microsoft.com/office/officeart/2005/8/layout/venn2"/>
    <dgm:cxn modelId="{58593D8B-B1F5-4527-BAD3-8A7A68AB528C}" type="presParOf" srcId="{2F201BFA-0DCC-4140-8035-4F346322BDDA}" destId="{B03A993F-95D3-41BC-94A1-087DD859F282}" srcOrd="0" destOrd="0" presId="urn:microsoft.com/office/officeart/2005/8/layout/venn2"/>
    <dgm:cxn modelId="{554D2955-1199-4888-8BDE-8C6A2A160AB1}" type="presParOf" srcId="{B03A993F-95D3-41BC-94A1-087DD859F282}" destId="{0D775BF6-760C-432A-A08C-CC12C0B06778}" srcOrd="0" destOrd="0" presId="urn:microsoft.com/office/officeart/2005/8/layout/venn2"/>
    <dgm:cxn modelId="{08412AF9-0998-4D7E-9E04-E6D6D3D2CC57}" type="presParOf" srcId="{B03A993F-95D3-41BC-94A1-087DD859F282}" destId="{DE79962E-5107-4D90-8C33-0BEDA8C2E066}" srcOrd="1" destOrd="0" presId="urn:microsoft.com/office/officeart/2005/8/layout/venn2"/>
    <dgm:cxn modelId="{0D4F5284-0549-4454-87E6-FBA64BA7B995}" type="presParOf" srcId="{2F201BFA-0DCC-4140-8035-4F346322BDDA}" destId="{83F601EE-EE9C-48B3-8DB1-493350AA088F}" srcOrd="1" destOrd="0" presId="urn:microsoft.com/office/officeart/2005/8/layout/venn2"/>
    <dgm:cxn modelId="{6E21596A-65F6-4162-A353-F69E26E2FC2F}" type="presParOf" srcId="{83F601EE-EE9C-48B3-8DB1-493350AA088F}" destId="{133F19D2-8954-410F-BEE8-AE3AD9545459}" srcOrd="0" destOrd="0" presId="urn:microsoft.com/office/officeart/2005/8/layout/venn2"/>
    <dgm:cxn modelId="{DD7FF48B-DDF1-47B6-9802-8D521EF9B5F2}" type="presParOf" srcId="{83F601EE-EE9C-48B3-8DB1-493350AA088F}" destId="{F0E471CF-995B-4C7D-A6B9-634A171F292A}"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BD958D-5DAD-462A-9D5C-F2BDD048E431}" type="doc">
      <dgm:prSet loTypeId="urn:microsoft.com/office/officeart/2005/8/layout/radial1" loCatId="relationship" qsTypeId="urn:microsoft.com/office/officeart/2005/8/quickstyle/3d2" qsCatId="3D" csTypeId="urn:microsoft.com/office/officeart/2005/8/colors/colorful1#2" csCatId="colorful" phldr="1"/>
      <dgm:spPr/>
      <dgm:t>
        <a:bodyPr/>
        <a:lstStyle/>
        <a:p>
          <a:pPr rtl="1"/>
          <a:endParaRPr lang="ar-SA"/>
        </a:p>
      </dgm:t>
    </dgm:pt>
    <dgm:pt modelId="{74AC888C-FB1B-4875-AFD2-B6C840FCD6E0}">
      <dgm:prSet phldrT="[نص]"/>
      <dgm:spPr/>
      <dgm:t>
        <a:bodyPr/>
        <a:lstStyle/>
        <a:p>
          <a:pPr rtl="1"/>
          <a:r>
            <a:rPr lang="ar-SA" b="1" dirty="0" smtClean="0">
              <a:effectLst>
                <a:outerShdw blurRad="38100" dist="38100" dir="2700000" algn="tl">
                  <a:srgbClr val="000000">
                    <a:alpha val="43137"/>
                  </a:srgbClr>
                </a:outerShdw>
              </a:effectLst>
            </a:rPr>
            <a:t>مكونات مجال تكنولوجيا التعليم</a:t>
          </a:r>
          <a:endParaRPr lang="ar-SA" b="1" dirty="0">
            <a:effectLst>
              <a:outerShdw blurRad="38100" dist="38100" dir="2700000" algn="tl">
                <a:srgbClr val="000000">
                  <a:alpha val="43137"/>
                </a:srgbClr>
              </a:outerShdw>
            </a:effectLst>
          </a:endParaRPr>
        </a:p>
      </dgm:t>
    </dgm:pt>
    <dgm:pt modelId="{523C1BF7-69EE-42E4-85F9-2DDB202BAF64}" type="parTrans" cxnId="{A9CC605F-E0C3-4FCA-96EC-A4E327591DB2}">
      <dgm:prSet/>
      <dgm:spPr/>
      <dgm:t>
        <a:bodyPr/>
        <a:lstStyle/>
        <a:p>
          <a:pPr rtl="1"/>
          <a:endParaRPr lang="ar-SA" b="1">
            <a:effectLst>
              <a:outerShdw blurRad="38100" dist="38100" dir="2700000" algn="tl">
                <a:srgbClr val="000000">
                  <a:alpha val="43137"/>
                </a:srgbClr>
              </a:outerShdw>
            </a:effectLst>
          </a:endParaRPr>
        </a:p>
      </dgm:t>
    </dgm:pt>
    <dgm:pt modelId="{13B37100-E69B-4456-A395-86B8C9BC0A83}" type="sibTrans" cxnId="{A9CC605F-E0C3-4FCA-96EC-A4E327591DB2}">
      <dgm:prSet/>
      <dgm:spPr/>
      <dgm:t>
        <a:bodyPr/>
        <a:lstStyle/>
        <a:p>
          <a:pPr rtl="1"/>
          <a:endParaRPr lang="ar-SA" b="1">
            <a:effectLst>
              <a:outerShdw blurRad="38100" dist="38100" dir="2700000" algn="tl">
                <a:srgbClr val="000000">
                  <a:alpha val="43137"/>
                </a:srgbClr>
              </a:outerShdw>
            </a:effectLst>
          </a:endParaRPr>
        </a:p>
      </dgm:t>
    </dgm:pt>
    <dgm:pt modelId="{CF03C5EC-306A-4826-AECD-00D55FD9E789}">
      <dgm:prSet phldrT="[نص]"/>
      <dgm:spPr/>
      <dgm:t>
        <a:bodyPr/>
        <a:lstStyle/>
        <a:p>
          <a:pPr rtl="1"/>
          <a:r>
            <a:rPr lang="ar-SA" b="1" dirty="0" smtClean="0">
              <a:effectLst>
                <a:outerShdw blurRad="38100" dist="38100" dir="2700000" algn="tl">
                  <a:srgbClr val="000000">
                    <a:alpha val="43137"/>
                  </a:srgbClr>
                </a:outerShdw>
              </a:effectLst>
            </a:rPr>
            <a:t>نظريات وبحوث</a:t>
          </a:r>
          <a:endParaRPr lang="ar-SA" b="1" dirty="0">
            <a:effectLst>
              <a:outerShdw blurRad="38100" dist="38100" dir="2700000" algn="tl">
                <a:srgbClr val="000000">
                  <a:alpha val="43137"/>
                </a:srgbClr>
              </a:outerShdw>
            </a:effectLst>
          </a:endParaRPr>
        </a:p>
      </dgm:t>
    </dgm:pt>
    <dgm:pt modelId="{51C9A7EB-9D08-4286-A413-E36BB50597CA}" type="parTrans" cxnId="{2758454A-63A8-4E2D-B794-BD3BC6A9A41D}">
      <dgm:prSet/>
      <dgm:spPr/>
      <dgm:t>
        <a:bodyPr/>
        <a:lstStyle/>
        <a:p>
          <a:pPr rtl="1"/>
          <a:endParaRPr lang="ar-SA" b="1">
            <a:effectLst>
              <a:outerShdw blurRad="38100" dist="38100" dir="2700000" algn="tl">
                <a:srgbClr val="000000">
                  <a:alpha val="43137"/>
                </a:srgbClr>
              </a:outerShdw>
            </a:effectLst>
          </a:endParaRPr>
        </a:p>
      </dgm:t>
    </dgm:pt>
    <dgm:pt modelId="{8BF99F44-E72D-437D-A8AD-A1BA63884DAB}" type="sibTrans" cxnId="{2758454A-63A8-4E2D-B794-BD3BC6A9A41D}">
      <dgm:prSet/>
      <dgm:spPr/>
      <dgm:t>
        <a:bodyPr/>
        <a:lstStyle/>
        <a:p>
          <a:pPr rtl="1"/>
          <a:endParaRPr lang="ar-SA" b="1">
            <a:effectLst>
              <a:outerShdw blurRad="38100" dist="38100" dir="2700000" algn="tl">
                <a:srgbClr val="000000">
                  <a:alpha val="43137"/>
                </a:srgbClr>
              </a:outerShdw>
            </a:effectLst>
          </a:endParaRPr>
        </a:p>
      </dgm:t>
    </dgm:pt>
    <dgm:pt modelId="{45DF23F8-0121-4518-B6F3-25B79F7539F4}">
      <dgm:prSet phldrT="[نص]">
        <dgm:style>
          <a:lnRef idx="1">
            <a:schemeClr val="dk1"/>
          </a:lnRef>
          <a:fillRef idx="3">
            <a:schemeClr val="dk1"/>
          </a:fillRef>
          <a:effectRef idx="2">
            <a:schemeClr val="dk1"/>
          </a:effectRef>
          <a:fontRef idx="minor">
            <a:schemeClr val="lt1"/>
          </a:fontRef>
        </dgm:style>
      </dgm:prSet>
      <dgm:spPr>
        <a:solidFill>
          <a:srgbClr val="C00000"/>
        </a:solidFill>
      </dgm:spPr>
      <dgm:t>
        <a:bodyPr/>
        <a:lstStyle/>
        <a:p>
          <a:pPr rtl="1"/>
          <a:r>
            <a:rPr lang="ar-SA" b="1" dirty="0" smtClean="0">
              <a:effectLst>
                <a:outerShdw blurRad="38100" dist="38100" dir="2700000" algn="tl">
                  <a:srgbClr val="000000">
                    <a:alpha val="43137"/>
                  </a:srgbClr>
                </a:outerShdw>
              </a:effectLst>
            </a:rPr>
            <a:t>أجهزة تعليمية</a:t>
          </a:r>
          <a:endParaRPr lang="ar-SA" b="1" dirty="0">
            <a:effectLst>
              <a:outerShdw blurRad="38100" dist="38100" dir="2700000" algn="tl">
                <a:srgbClr val="000000">
                  <a:alpha val="43137"/>
                </a:srgbClr>
              </a:outerShdw>
            </a:effectLst>
          </a:endParaRPr>
        </a:p>
      </dgm:t>
    </dgm:pt>
    <dgm:pt modelId="{C05577F4-7D3E-41D3-BBD3-849FF3DD719E}" type="parTrans" cxnId="{4409EA1E-F1BE-4E25-8950-8B2B2ABBAA51}">
      <dgm:prSet/>
      <dgm:spPr/>
      <dgm:t>
        <a:bodyPr/>
        <a:lstStyle/>
        <a:p>
          <a:pPr rtl="1"/>
          <a:endParaRPr lang="ar-SA" b="1">
            <a:effectLst>
              <a:outerShdw blurRad="38100" dist="38100" dir="2700000" algn="tl">
                <a:srgbClr val="000000">
                  <a:alpha val="43137"/>
                </a:srgbClr>
              </a:outerShdw>
            </a:effectLst>
          </a:endParaRPr>
        </a:p>
      </dgm:t>
    </dgm:pt>
    <dgm:pt modelId="{192948EE-1A82-48F3-9244-E0C3B4DACC21}" type="sibTrans" cxnId="{4409EA1E-F1BE-4E25-8950-8B2B2ABBAA51}">
      <dgm:prSet/>
      <dgm:spPr/>
      <dgm:t>
        <a:bodyPr/>
        <a:lstStyle/>
        <a:p>
          <a:pPr rtl="1"/>
          <a:endParaRPr lang="ar-SA" b="1">
            <a:effectLst>
              <a:outerShdw blurRad="38100" dist="38100" dir="2700000" algn="tl">
                <a:srgbClr val="000000">
                  <a:alpha val="43137"/>
                </a:srgbClr>
              </a:outerShdw>
            </a:effectLst>
          </a:endParaRPr>
        </a:p>
      </dgm:t>
    </dgm:pt>
    <dgm:pt modelId="{E26C974B-DF12-42A5-9ADC-9EEF481BF9EA}">
      <dgm:prSet phldrT="[نص]"/>
      <dgm:spPr/>
      <dgm:t>
        <a:bodyPr/>
        <a:lstStyle/>
        <a:p>
          <a:pPr rtl="1"/>
          <a:r>
            <a:rPr lang="ar-SA" b="1" dirty="0" smtClean="0">
              <a:effectLst>
                <a:outerShdw blurRad="38100" dist="38100" dir="2700000" algn="tl">
                  <a:srgbClr val="000000">
                    <a:alpha val="43137"/>
                  </a:srgbClr>
                </a:outerShdw>
              </a:effectLst>
            </a:rPr>
            <a:t>تقويم</a:t>
          </a:r>
          <a:endParaRPr lang="ar-SA" b="1" dirty="0">
            <a:effectLst>
              <a:outerShdw blurRad="38100" dist="38100" dir="2700000" algn="tl">
                <a:srgbClr val="000000">
                  <a:alpha val="43137"/>
                </a:srgbClr>
              </a:outerShdw>
            </a:effectLst>
          </a:endParaRPr>
        </a:p>
      </dgm:t>
    </dgm:pt>
    <dgm:pt modelId="{DEA24723-0263-418C-92CF-1B9ED66475DB}" type="parTrans" cxnId="{74D52CBE-B481-4404-BD6F-281272006E28}">
      <dgm:prSet/>
      <dgm:spPr/>
      <dgm:t>
        <a:bodyPr/>
        <a:lstStyle/>
        <a:p>
          <a:pPr rtl="1"/>
          <a:endParaRPr lang="ar-SA" b="1">
            <a:effectLst>
              <a:outerShdw blurRad="38100" dist="38100" dir="2700000" algn="tl">
                <a:srgbClr val="000000">
                  <a:alpha val="43137"/>
                </a:srgbClr>
              </a:outerShdw>
            </a:effectLst>
          </a:endParaRPr>
        </a:p>
      </dgm:t>
    </dgm:pt>
    <dgm:pt modelId="{E984D810-9DA6-42DD-AE5B-FDC99FE13C7D}" type="sibTrans" cxnId="{74D52CBE-B481-4404-BD6F-281272006E28}">
      <dgm:prSet/>
      <dgm:spPr/>
      <dgm:t>
        <a:bodyPr/>
        <a:lstStyle/>
        <a:p>
          <a:pPr rtl="1"/>
          <a:endParaRPr lang="ar-SA" b="1">
            <a:effectLst>
              <a:outerShdw blurRad="38100" dist="38100" dir="2700000" algn="tl">
                <a:srgbClr val="000000">
                  <a:alpha val="43137"/>
                </a:srgbClr>
              </a:outerShdw>
            </a:effectLst>
          </a:endParaRPr>
        </a:p>
      </dgm:t>
    </dgm:pt>
    <dgm:pt modelId="{BA30EC41-FBA3-45C8-AB49-6AA3CF4BF245}">
      <dgm:prSet phldrT="[نص]"/>
      <dgm:spPr/>
      <dgm:t>
        <a:bodyPr/>
        <a:lstStyle/>
        <a:p>
          <a:pPr rtl="1"/>
          <a:r>
            <a:rPr lang="ar-SA" b="1" dirty="0" smtClean="0">
              <a:effectLst>
                <a:outerShdw blurRad="38100" dist="38100" dir="2700000" algn="tl">
                  <a:srgbClr val="000000">
                    <a:alpha val="43137"/>
                  </a:srgbClr>
                </a:outerShdw>
              </a:effectLst>
            </a:rPr>
            <a:t>أساليب تعليمية</a:t>
          </a:r>
          <a:endParaRPr lang="ar-SA" b="1" dirty="0">
            <a:effectLst>
              <a:outerShdw blurRad="38100" dist="38100" dir="2700000" algn="tl">
                <a:srgbClr val="000000">
                  <a:alpha val="43137"/>
                </a:srgbClr>
              </a:outerShdw>
            </a:effectLst>
          </a:endParaRPr>
        </a:p>
      </dgm:t>
    </dgm:pt>
    <dgm:pt modelId="{A02D3A1A-BED2-4D66-A35F-58FA55019D6D}" type="parTrans" cxnId="{81FF553F-F740-4F53-8FE9-616C7920B145}">
      <dgm:prSet/>
      <dgm:spPr/>
      <dgm:t>
        <a:bodyPr/>
        <a:lstStyle/>
        <a:p>
          <a:pPr rtl="1"/>
          <a:endParaRPr lang="ar-SA" b="1">
            <a:effectLst>
              <a:outerShdw blurRad="38100" dist="38100" dir="2700000" algn="tl">
                <a:srgbClr val="000000">
                  <a:alpha val="43137"/>
                </a:srgbClr>
              </a:outerShdw>
            </a:effectLst>
          </a:endParaRPr>
        </a:p>
      </dgm:t>
    </dgm:pt>
    <dgm:pt modelId="{EBD36CFC-6699-43FD-964B-EB913216A0EF}" type="sibTrans" cxnId="{81FF553F-F740-4F53-8FE9-616C7920B145}">
      <dgm:prSet/>
      <dgm:spPr/>
      <dgm:t>
        <a:bodyPr/>
        <a:lstStyle/>
        <a:p>
          <a:pPr rtl="1"/>
          <a:endParaRPr lang="ar-SA" b="1">
            <a:effectLst>
              <a:outerShdw blurRad="38100" dist="38100" dir="2700000" algn="tl">
                <a:srgbClr val="000000">
                  <a:alpha val="43137"/>
                </a:srgbClr>
              </a:outerShdw>
            </a:effectLst>
          </a:endParaRPr>
        </a:p>
      </dgm:t>
    </dgm:pt>
    <dgm:pt modelId="{E292D247-E21F-4561-A3B8-583D53744253}">
      <dgm:prSet/>
      <dgm:spPr/>
      <dgm:t>
        <a:bodyPr/>
        <a:lstStyle/>
        <a:p>
          <a:pPr rtl="1"/>
          <a:r>
            <a:rPr lang="ar-SA" b="1" dirty="0" smtClean="0">
              <a:effectLst>
                <a:outerShdw blurRad="38100" dist="38100" dir="2700000" algn="tl">
                  <a:srgbClr val="000000">
                    <a:alpha val="43137"/>
                  </a:srgbClr>
                </a:outerShdw>
              </a:effectLst>
            </a:rPr>
            <a:t>قوى بشرية</a:t>
          </a:r>
          <a:endParaRPr lang="ar-SA" b="1" dirty="0">
            <a:effectLst>
              <a:outerShdw blurRad="38100" dist="38100" dir="2700000" algn="tl">
                <a:srgbClr val="000000">
                  <a:alpha val="43137"/>
                </a:srgbClr>
              </a:outerShdw>
            </a:effectLst>
          </a:endParaRPr>
        </a:p>
      </dgm:t>
    </dgm:pt>
    <dgm:pt modelId="{2456D61A-C725-4CBB-A2D5-6452059D01DC}" type="parTrans" cxnId="{F5DEA9A3-84C1-4962-9A95-0031BBEEA529}">
      <dgm:prSet/>
      <dgm:spPr/>
      <dgm:t>
        <a:bodyPr/>
        <a:lstStyle/>
        <a:p>
          <a:pPr rtl="1"/>
          <a:endParaRPr lang="ar-SA" b="1">
            <a:effectLst>
              <a:outerShdw blurRad="38100" dist="38100" dir="2700000" algn="tl">
                <a:srgbClr val="000000">
                  <a:alpha val="43137"/>
                </a:srgbClr>
              </a:outerShdw>
            </a:effectLst>
          </a:endParaRPr>
        </a:p>
      </dgm:t>
    </dgm:pt>
    <dgm:pt modelId="{2C6EC843-FE2E-463B-AF9E-76B31115DD71}" type="sibTrans" cxnId="{F5DEA9A3-84C1-4962-9A95-0031BBEEA529}">
      <dgm:prSet/>
      <dgm:spPr/>
      <dgm:t>
        <a:bodyPr/>
        <a:lstStyle/>
        <a:p>
          <a:pPr rtl="1"/>
          <a:endParaRPr lang="ar-SA" b="1">
            <a:effectLst>
              <a:outerShdw blurRad="38100" dist="38100" dir="2700000" algn="tl">
                <a:srgbClr val="000000">
                  <a:alpha val="43137"/>
                </a:srgbClr>
              </a:outerShdw>
            </a:effectLst>
          </a:endParaRPr>
        </a:p>
      </dgm:t>
    </dgm:pt>
    <dgm:pt modelId="{346443DC-9E94-4C00-BA2F-AC9AB705FFDC}">
      <dgm:prSet/>
      <dgm:spPr/>
      <dgm:t>
        <a:bodyPr/>
        <a:lstStyle/>
        <a:p>
          <a:pPr rtl="1"/>
          <a:r>
            <a:rPr lang="ar-SA" b="1" dirty="0" smtClean="0">
              <a:effectLst>
                <a:outerShdw blurRad="38100" dist="38100" dir="2700000" algn="tl">
                  <a:srgbClr val="000000">
                    <a:alpha val="43137"/>
                  </a:srgbClr>
                </a:outerShdw>
              </a:effectLst>
            </a:rPr>
            <a:t>تصميم</a:t>
          </a:r>
          <a:endParaRPr lang="ar-SA" b="1" dirty="0">
            <a:effectLst>
              <a:outerShdw blurRad="38100" dist="38100" dir="2700000" algn="tl">
                <a:srgbClr val="000000">
                  <a:alpha val="43137"/>
                </a:srgbClr>
              </a:outerShdw>
            </a:effectLst>
          </a:endParaRPr>
        </a:p>
      </dgm:t>
    </dgm:pt>
    <dgm:pt modelId="{AB3133A6-B22B-4DAF-9E05-0EC70376844C}" type="parTrans" cxnId="{9871198B-0B61-4904-AF9B-F6E7D3AE6900}">
      <dgm:prSet/>
      <dgm:spPr/>
      <dgm:t>
        <a:bodyPr/>
        <a:lstStyle/>
        <a:p>
          <a:pPr rtl="1"/>
          <a:endParaRPr lang="ar-SA" b="1">
            <a:effectLst>
              <a:outerShdw blurRad="38100" dist="38100" dir="2700000" algn="tl">
                <a:srgbClr val="000000">
                  <a:alpha val="43137"/>
                </a:srgbClr>
              </a:outerShdw>
            </a:effectLst>
          </a:endParaRPr>
        </a:p>
      </dgm:t>
    </dgm:pt>
    <dgm:pt modelId="{159FB625-5381-456B-9090-30D53AED9AB7}" type="sibTrans" cxnId="{9871198B-0B61-4904-AF9B-F6E7D3AE6900}">
      <dgm:prSet/>
      <dgm:spPr/>
      <dgm:t>
        <a:bodyPr/>
        <a:lstStyle/>
        <a:p>
          <a:pPr rtl="1"/>
          <a:endParaRPr lang="ar-SA" b="1">
            <a:effectLst>
              <a:outerShdw blurRad="38100" dist="38100" dir="2700000" algn="tl">
                <a:srgbClr val="000000">
                  <a:alpha val="43137"/>
                </a:srgbClr>
              </a:outerShdw>
            </a:effectLst>
          </a:endParaRPr>
        </a:p>
      </dgm:t>
    </dgm:pt>
    <dgm:pt modelId="{8CB71198-B169-4987-B9A7-3474C2F65A71}">
      <dgm:prSet/>
      <dgm:spPr/>
      <dgm:t>
        <a:bodyPr/>
        <a:lstStyle/>
        <a:p>
          <a:pPr rtl="1"/>
          <a:r>
            <a:rPr lang="ar-SA" b="1" dirty="0" smtClean="0">
              <a:effectLst>
                <a:outerShdw blurRad="38100" dist="38100" dir="2700000" algn="tl">
                  <a:srgbClr val="000000">
                    <a:alpha val="43137"/>
                  </a:srgbClr>
                </a:outerShdw>
              </a:effectLst>
            </a:rPr>
            <a:t>إنتاج</a:t>
          </a:r>
          <a:endParaRPr lang="ar-SA" b="1" dirty="0">
            <a:effectLst>
              <a:outerShdw blurRad="38100" dist="38100" dir="2700000" algn="tl">
                <a:srgbClr val="000000">
                  <a:alpha val="43137"/>
                </a:srgbClr>
              </a:outerShdw>
            </a:effectLst>
          </a:endParaRPr>
        </a:p>
      </dgm:t>
    </dgm:pt>
    <dgm:pt modelId="{386CF56B-9679-4682-BD1B-2B2A5102745D}" type="parTrans" cxnId="{83FC969D-D04B-42CB-8D05-0E9A3613E224}">
      <dgm:prSet/>
      <dgm:spPr/>
      <dgm:t>
        <a:bodyPr/>
        <a:lstStyle/>
        <a:p>
          <a:pPr rtl="1"/>
          <a:endParaRPr lang="ar-SA" b="1">
            <a:effectLst>
              <a:outerShdw blurRad="38100" dist="38100" dir="2700000" algn="tl">
                <a:srgbClr val="000000">
                  <a:alpha val="43137"/>
                </a:srgbClr>
              </a:outerShdw>
            </a:effectLst>
          </a:endParaRPr>
        </a:p>
      </dgm:t>
    </dgm:pt>
    <dgm:pt modelId="{D057C6CA-9FD2-4996-80A4-1E590E7A7A7D}" type="sibTrans" cxnId="{83FC969D-D04B-42CB-8D05-0E9A3613E224}">
      <dgm:prSet/>
      <dgm:spPr/>
      <dgm:t>
        <a:bodyPr/>
        <a:lstStyle/>
        <a:p>
          <a:pPr rtl="1"/>
          <a:endParaRPr lang="ar-SA" b="1">
            <a:effectLst>
              <a:outerShdw blurRad="38100" dist="38100" dir="2700000" algn="tl">
                <a:srgbClr val="000000">
                  <a:alpha val="43137"/>
                </a:srgbClr>
              </a:outerShdw>
            </a:effectLst>
          </a:endParaRPr>
        </a:p>
      </dgm:t>
    </dgm:pt>
    <dgm:pt modelId="{570BC8ED-6E5C-4D76-B102-4F9F00A50364}">
      <dgm:prSet>
        <dgm:style>
          <a:lnRef idx="1">
            <a:schemeClr val="dk1"/>
          </a:lnRef>
          <a:fillRef idx="3">
            <a:schemeClr val="dk1"/>
          </a:fillRef>
          <a:effectRef idx="2">
            <a:schemeClr val="dk1"/>
          </a:effectRef>
          <a:fontRef idx="minor">
            <a:schemeClr val="lt1"/>
          </a:fontRef>
        </dgm:style>
      </dgm:prSet>
      <dgm:spPr>
        <a:solidFill>
          <a:srgbClr val="C00000"/>
        </a:solidFill>
      </dgm:spPr>
      <dgm:t>
        <a:bodyPr/>
        <a:lstStyle/>
        <a:p>
          <a:pPr rtl="1"/>
          <a:r>
            <a:rPr lang="ar-SA" b="1" dirty="0" smtClean="0">
              <a:effectLst>
                <a:outerShdw blurRad="38100" dist="38100" dir="2700000" algn="tl">
                  <a:srgbClr val="000000">
                    <a:alpha val="43137"/>
                  </a:srgbClr>
                </a:outerShdw>
              </a:effectLst>
            </a:rPr>
            <a:t>مواد تعليمية</a:t>
          </a:r>
          <a:endParaRPr lang="ar-SA" b="1" dirty="0">
            <a:effectLst>
              <a:outerShdw blurRad="38100" dist="38100" dir="2700000" algn="tl">
                <a:srgbClr val="000000">
                  <a:alpha val="43137"/>
                </a:srgbClr>
              </a:outerShdw>
            </a:effectLst>
          </a:endParaRPr>
        </a:p>
      </dgm:t>
    </dgm:pt>
    <dgm:pt modelId="{A7D641ED-EE21-4221-90F1-6DA4D091F3A1}" type="parTrans" cxnId="{B0AA56E4-3C6A-43DA-97D0-A6BB6A2EBC23}">
      <dgm:prSet/>
      <dgm:spPr/>
      <dgm:t>
        <a:bodyPr/>
        <a:lstStyle/>
        <a:p>
          <a:pPr rtl="1"/>
          <a:endParaRPr lang="ar-SA" b="1">
            <a:effectLst>
              <a:outerShdw blurRad="38100" dist="38100" dir="2700000" algn="tl">
                <a:srgbClr val="000000">
                  <a:alpha val="43137"/>
                </a:srgbClr>
              </a:outerShdw>
            </a:effectLst>
          </a:endParaRPr>
        </a:p>
      </dgm:t>
    </dgm:pt>
    <dgm:pt modelId="{7A11B4CC-7CF0-4DEE-8F6E-4BB6D4AD92C3}" type="sibTrans" cxnId="{B0AA56E4-3C6A-43DA-97D0-A6BB6A2EBC23}">
      <dgm:prSet/>
      <dgm:spPr/>
      <dgm:t>
        <a:bodyPr/>
        <a:lstStyle/>
        <a:p>
          <a:pPr rtl="1"/>
          <a:endParaRPr lang="ar-SA" b="1">
            <a:effectLst>
              <a:outerShdw blurRad="38100" dist="38100" dir="2700000" algn="tl">
                <a:srgbClr val="000000">
                  <a:alpha val="43137"/>
                </a:srgbClr>
              </a:outerShdw>
            </a:effectLst>
          </a:endParaRPr>
        </a:p>
      </dgm:t>
    </dgm:pt>
    <dgm:pt modelId="{6EE4277A-66EA-44D1-8DF5-2057B03CF831}" type="pres">
      <dgm:prSet presAssocID="{CFBD958D-5DAD-462A-9D5C-F2BDD048E431}" presName="cycle" presStyleCnt="0">
        <dgm:presLayoutVars>
          <dgm:chMax val="1"/>
          <dgm:dir val="rev"/>
          <dgm:animLvl val="ctr"/>
          <dgm:resizeHandles val="exact"/>
        </dgm:presLayoutVars>
      </dgm:prSet>
      <dgm:spPr/>
      <dgm:t>
        <a:bodyPr/>
        <a:lstStyle/>
        <a:p>
          <a:pPr rtl="1"/>
          <a:endParaRPr lang="ar-SA"/>
        </a:p>
      </dgm:t>
    </dgm:pt>
    <dgm:pt modelId="{29352C89-4A04-4642-B5DE-C88DE267C5C9}" type="pres">
      <dgm:prSet presAssocID="{74AC888C-FB1B-4875-AFD2-B6C840FCD6E0}" presName="centerShape" presStyleLbl="node0" presStyleIdx="0" presStyleCnt="1" custScaleX="166205" custScaleY="140960"/>
      <dgm:spPr/>
      <dgm:t>
        <a:bodyPr/>
        <a:lstStyle/>
        <a:p>
          <a:pPr rtl="1"/>
          <a:endParaRPr lang="ar-SA"/>
        </a:p>
      </dgm:t>
    </dgm:pt>
    <dgm:pt modelId="{5BC3F72E-E0D9-4971-9C20-EA00CBD6F2B8}" type="pres">
      <dgm:prSet presAssocID="{51C9A7EB-9D08-4286-A413-E36BB50597CA}" presName="Name9" presStyleLbl="parChTrans1D2" presStyleIdx="0" presStyleCnt="8"/>
      <dgm:spPr/>
      <dgm:t>
        <a:bodyPr/>
        <a:lstStyle/>
        <a:p>
          <a:pPr rtl="1"/>
          <a:endParaRPr lang="ar-SA"/>
        </a:p>
      </dgm:t>
    </dgm:pt>
    <dgm:pt modelId="{EA67B913-FC13-4D69-A92A-D6D97A34809B}" type="pres">
      <dgm:prSet presAssocID="{51C9A7EB-9D08-4286-A413-E36BB50597CA}" presName="connTx" presStyleLbl="parChTrans1D2" presStyleIdx="0" presStyleCnt="8"/>
      <dgm:spPr/>
      <dgm:t>
        <a:bodyPr/>
        <a:lstStyle/>
        <a:p>
          <a:pPr rtl="1"/>
          <a:endParaRPr lang="ar-SA"/>
        </a:p>
      </dgm:t>
    </dgm:pt>
    <dgm:pt modelId="{980CEAEA-37DB-41EE-A9E2-FCE4B601E838}" type="pres">
      <dgm:prSet presAssocID="{CF03C5EC-306A-4826-AECD-00D55FD9E789}" presName="node" presStyleLbl="node1" presStyleIdx="0" presStyleCnt="8">
        <dgm:presLayoutVars>
          <dgm:bulletEnabled val="1"/>
        </dgm:presLayoutVars>
      </dgm:prSet>
      <dgm:spPr/>
      <dgm:t>
        <a:bodyPr/>
        <a:lstStyle/>
        <a:p>
          <a:pPr rtl="1"/>
          <a:endParaRPr lang="ar-SA"/>
        </a:p>
      </dgm:t>
    </dgm:pt>
    <dgm:pt modelId="{11B9186E-395F-4B97-AF4A-4FE3BA021105}" type="pres">
      <dgm:prSet presAssocID="{2456D61A-C725-4CBB-A2D5-6452059D01DC}" presName="Name9" presStyleLbl="parChTrans1D2" presStyleIdx="1" presStyleCnt="8"/>
      <dgm:spPr/>
      <dgm:t>
        <a:bodyPr/>
        <a:lstStyle/>
        <a:p>
          <a:pPr rtl="1"/>
          <a:endParaRPr lang="ar-SA"/>
        </a:p>
      </dgm:t>
    </dgm:pt>
    <dgm:pt modelId="{1D2D841D-C0A3-4644-8CFC-5549CF94AF5B}" type="pres">
      <dgm:prSet presAssocID="{2456D61A-C725-4CBB-A2D5-6452059D01DC}" presName="connTx" presStyleLbl="parChTrans1D2" presStyleIdx="1" presStyleCnt="8"/>
      <dgm:spPr/>
      <dgm:t>
        <a:bodyPr/>
        <a:lstStyle/>
        <a:p>
          <a:pPr rtl="1"/>
          <a:endParaRPr lang="ar-SA"/>
        </a:p>
      </dgm:t>
    </dgm:pt>
    <dgm:pt modelId="{B68E86AD-A027-41BF-A4DC-0E107FD3079B}" type="pres">
      <dgm:prSet presAssocID="{E292D247-E21F-4561-A3B8-583D53744253}" presName="node" presStyleLbl="node1" presStyleIdx="1" presStyleCnt="8">
        <dgm:presLayoutVars>
          <dgm:bulletEnabled val="1"/>
        </dgm:presLayoutVars>
      </dgm:prSet>
      <dgm:spPr/>
      <dgm:t>
        <a:bodyPr/>
        <a:lstStyle/>
        <a:p>
          <a:pPr rtl="1"/>
          <a:endParaRPr lang="ar-SA"/>
        </a:p>
      </dgm:t>
    </dgm:pt>
    <dgm:pt modelId="{93172A01-CE0C-4B01-9F9A-F52A1AC72B6B}" type="pres">
      <dgm:prSet presAssocID="{AB3133A6-B22B-4DAF-9E05-0EC70376844C}" presName="Name9" presStyleLbl="parChTrans1D2" presStyleIdx="2" presStyleCnt="8"/>
      <dgm:spPr/>
      <dgm:t>
        <a:bodyPr/>
        <a:lstStyle/>
        <a:p>
          <a:pPr rtl="1"/>
          <a:endParaRPr lang="ar-SA"/>
        </a:p>
      </dgm:t>
    </dgm:pt>
    <dgm:pt modelId="{E633C7E7-829C-4751-8F59-2F34509190F4}" type="pres">
      <dgm:prSet presAssocID="{AB3133A6-B22B-4DAF-9E05-0EC70376844C}" presName="connTx" presStyleLbl="parChTrans1D2" presStyleIdx="2" presStyleCnt="8"/>
      <dgm:spPr/>
      <dgm:t>
        <a:bodyPr/>
        <a:lstStyle/>
        <a:p>
          <a:pPr rtl="1"/>
          <a:endParaRPr lang="ar-SA"/>
        </a:p>
      </dgm:t>
    </dgm:pt>
    <dgm:pt modelId="{459F58B3-5501-473D-AC4A-87A14B43E624}" type="pres">
      <dgm:prSet presAssocID="{346443DC-9E94-4C00-BA2F-AC9AB705FFDC}" presName="node" presStyleLbl="node1" presStyleIdx="2" presStyleCnt="8">
        <dgm:presLayoutVars>
          <dgm:bulletEnabled val="1"/>
        </dgm:presLayoutVars>
      </dgm:prSet>
      <dgm:spPr/>
      <dgm:t>
        <a:bodyPr/>
        <a:lstStyle/>
        <a:p>
          <a:pPr rtl="1"/>
          <a:endParaRPr lang="ar-SA"/>
        </a:p>
      </dgm:t>
    </dgm:pt>
    <dgm:pt modelId="{F10215D5-8704-4D34-B7AB-26DF560A8727}" type="pres">
      <dgm:prSet presAssocID="{386CF56B-9679-4682-BD1B-2B2A5102745D}" presName="Name9" presStyleLbl="parChTrans1D2" presStyleIdx="3" presStyleCnt="8"/>
      <dgm:spPr/>
      <dgm:t>
        <a:bodyPr/>
        <a:lstStyle/>
        <a:p>
          <a:pPr rtl="1"/>
          <a:endParaRPr lang="ar-SA"/>
        </a:p>
      </dgm:t>
    </dgm:pt>
    <dgm:pt modelId="{4850DBB8-DFB5-4AC0-BAE9-37A400370869}" type="pres">
      <dgm:prSet presAssocID="{386CF56B-9679-4682-BD1B-2B2A5102745D}" presName="connTx" presStyleLbl="parChTrans1D2" presStyleIdx="3" presStyleCnt="8"/>
      <dgm:spPr/>
      <dgm:t>
        <a:bodyPr/>
        <a:lstStyle/>
        <a:p>
          <a:pPr rtl="1"/>
          <a:endParaRPr lang="ar-SA"/>
        </a:p>
      </dgm:t>
    </dgm:pt>
    <dgm:pt modelId="{1CDDFD49-5ABC-498B-8C1C-ED66B65A9B20}" type="pres">
      <dgm:prSet presAssocID="{8CB71198-B169-4987-B9A7-3474C2F65A71}" presName="node" presStyleLbl="node1" presStyleIdx="3" presStyleCnt="8">
        <dgm:presLayoutVars>
          <dgm:bulletEnabled val="1"/>
        </dgm:presLayoutVars>
      </dgm:prSet>
      <dgm:spPr/>
      <dgm:t>
        <a:bodyPr/>
        <a:lstStyle/>
        <a:p>
          <a:pPr rtl="1"/>
          <a:endParaRPr lang="ar-SA"/>
        </a:p>
      </dgm:t>
    </dgm:pt>
    <dgm:pt modelId="{D88DDACE-4ED7-4935-AEF4-2B26BCF12E41}" type="pres">
      <dgm:prSet presAssocID="{A7D641ED-EE21-4221-90F1-6DA4D091F3A1}" presName="Name9" presStyleLbl="parChTrans1D2" presStyleIdx="4" presStyleCnt="8"/>
      <dgm:spPr/>
      <dgm:t>
        <a:bodyPr/>
        <a:lstStyle/>
        <a:p>
          <a:pPr rtl="1"/>
          <a:endParaRPr lang="ar-SA"/>
        </a:p>
      </dgm:t>
    </dgm:pt>
    <dgm:pt modelId="{CE17EA93-459A-4C8A-8A16-F3F75C734F4F}" type="pres">
      <dgm:prSet presAssocID="{A7D641ED-EE21-4221-90F1-6DA4D091F3A1}" presName="connTx" presStyleLbl="parChTrans1D2" presStyleIdx="4" presStyleCnt="8"/>
      <dgm:spPr/>
      <dgm:t>
        <a:bodyPr/>
        <a:lstStyle/>
        <a:p>
          <a:pPr rtl="1"/>
          <a:endParaRPr lang="ar-SA"/>
        </a:p>
      </dgm:t>
    </dgm:pt>
    <dgm:pt modelId="{759C6684-CE35-4F87-83D3-D12C02B8446E}" type="pres">
      <dgm:prSet presAssocID="{570BC8ED-6E5C-4D76-B102-4F9F00A50364}" presName="node" presStyleLbl="node1" presStyleIdx="4" presStyleCnt="8">
        <dgm:presLayoutVars>
          <dgm:bulletEnabled val="1"/>
        </dgm:presLayoutVars>
      </dgm:prSet>
      <dgm:spPr/>
      <dgm:t>
        <a:bodyPr/>
        <a:lstStyle/>
        <a:p>
          <a:pPr rtl="1"/>
          <a:endParaRPr lang="ar-SA"/>
        </a:p>
      </dgm:t>
    </dgm:pt>
    <dgm:pt modelId="{AEDDFA32-CEC7-4368-95B5-C4E7B8CACBDA}" type="pres">
      <dgm:prSet presAssocID="{C05577F4-7D3E-41D3-BBD3-849FF3DD719E}" presName="Name9" presStyleLbl="parChTrans1D2" presStyleIdx="5" presStyleCnt="8"/>
      <dgm:spPr/>
      <dgm:t>
        <a:bodyPr/>
        <a:lstStyle/>
        <a:p>
          <a:pPr rtl="1"/>
          <a:endParaRPr lang="ar-SA"/>
        </a:p>
      </dgm:t>
    </dgm:pt>
    <dgm:pt modelId="{EE8FED69-C624-4492-B405-BE7B4A381CBE}" type="pres">
      <dgm:prSet presAssocID="{C05577F4-7D3E-41D3-BBD3-849FF3DD719E}" presName="connTx" presStyleLbl="parChTrans1D2" presStyleIdx="5" presStyleCnt="8"/>
      <dgm:spPr/>
      <dgm:t>
        <a:bodyPr/>
        <a:lstStyle/>
        <a:p>
          <a:pPr rtl="1"/>
          <a:endParaRPr lang="ar-SA"/>
        </a:p>
      </dgm:t>
    </dgm:pt>
    <dgm:pt modelId="{488BA48D-6F7E-45AD-8A85-66C792D040B4}" type="pres">
      <dgm:prSet presAssocID="{45DF23F8-0121-4518-B6F3-25B79F7539F4}" presName="node" presStyleLbl="node1" presStyleIdx="5" presStyleCnt="8">
        <dgm:presLayoutVars>
          <dgm:bulletEnabled val="1"/>
        </dgm:presLayoutVars>
      </dgm:prSet>
      <dgm:spPr/>
      <dgm:t>
        <a:bodyPr/>
        <a:lstStyle/>
        <a:p>
          <a:pPr rtl="1"/>
          <a:endParaRPr lang="ar-SA"/>
        </a:p>
      </dgm:t>
    </dgm:pt>
    <dgm:pt modelId="{0249431F-6075-4158-BBA1-8C4EC884DB74}" type="pres">
      <dgm:prSet presAssocID="{DEA24723-0263-418C-92CF-1B9ED66475DB}" presName="Name9" presStyleLbl="parChTrans1D2" presStyleIdx="6" presStyleCnt="8"/>
      <dgm:spPr/>
      <dgm:t>
        <a:bodyPr/>
        <a:lstStyle/>
        <a:p>
          <a:pPr rtl="1"/>
          <a:endParaRPr lang="ar-SA"/>
        </a:p>
      </dgm:t>
    </dgm:pt>
    <dgm:pt modelId="{FAAE1FBE-9A8D-4152-99BF-9820D82B1709}" type="pres">
      <dgm:prSet presAssocID="{DEA24723-0263-418C-92CF-1B9ED66475DB}" presName="connTx" presStyleLbl="parChTrans1D2" presStyleIdx="6" presStyleCnt="8"/>
      <dgm:spPr/>
      <dgm:t>
        <a:bodyPr/>
        <a:lstStyle/>
        <a:p>
          <a:pPr rtl="1"/>
          <a:endParaRPr lang="ar-SA"/>
        </a:p>
      </dgm:t>
    </dgm:pt>
    <dgm:pt modelId="{8C0B8327-B0E8-4096-9680-364374DF9070}" type="pres">
      <dgm:prSet presAssocID="{E26C974B-DF12-42A5-9ADC-9EEF481BF9EA}" presName="node" presStyleLbl="node1" presStyleIdx="6" presStyleCnt="8">
        <dgm:presLayoutVars>
          <dgm:bulletEnabled val="1"/>
        </dgm:presLayoutVars>
      </dgm:prSet>
      <dgm:spPr/>
      <dgm:t>
        <a:bodyPr/>
        <a:lstStyle/>
        <a:p>
          <a:pPr rtl="1"/>
          <a:endParaRPr lang="ar-SA"/>
        </a:p>
      </dgm:t>
    </dgm:pt>
    <dgm:pt modelId="{4B9CE0D0-38BA-42ED-A15B-9CE575B81F18}" type="pres">
      <dgm:prSet presAssocID="{A02D3A1A-BED2-4D66-A35F-58FA55019D6D}" presName="Name9" presStyleLbl="parChTrans1D2" presStyleIdx="7" presStyleCnt="8"/>
      <dgm:spPr/>
      <dgm:t>
        <a:bodyPr/>
        <a:lstStyle/>
        <a:p>
          <a:pPr rtl="1"/>
          <a:endParaRPr lang="ar-SA"/>
        </a:p>
      </dgm:t>
    </dgm:pt>
    <dgm:pt modelId="{DAA13FB5-5AFC-4AF2-BC85-F76951285403}" type="pres">
      <dgm:prSet presAssocID="{A02D3A1A-BED2-4D66-A35F-58FA55019D6D}" presName="connTx" presStyleLbl="parChTrans1D2" presStyleIdx="7" presStyleCnt="8"/>
      <dgm:spPr/>
      <dgm:t>
        <a:bodyPr/>
        <a:lstStyle/>
        <a:p>
          <a:pPr rtl="1"/>
          <a:endParaRPr lang="ar-SA"/>
        </a:p>
      </dgm:t>
    </dgm:pt>
    <dgm:pt modelId="{B638FAA2-50F8-4632-9A84-5EAA4E5CDC07}" type="pres">
      <dgm:prSet presAssocID="{BA30EC41-FBA3-45C8-AB49-6AA3CF4BF245}" presName="node" presStyleLbl="node1" presStyleIdx="7" presStyleCnt="8">
        <dgm:presLayoutVars>
          <dgm:bulletEnabled val="1"/>
        </dgm:presLayoutVars>
      </dgm:prSet>
      <dgm:spPr/>
      <dgm:t>
        <a:bodyPr/>
        <a:lstStyle/>
        <a:p>
          <a:pPr rtl="1"/>
          <a:endParaRPr lang="ar-SA"/>
        </a:p>
      </dgm:t>
    </dgm:pt>
  </dgm:ptLst>
  <dgm:cxnLst>
    <dgm:cxn modelId="{CB5CFE21-E927-4388-A1EE-04AFC447E61B}" type="presOf" srcId="{570BC8ED-6E5C-4D76-B102-4F9F00A50364}" destId="{759C6684-CE35-4F87-83D3-D12C02B8446E}" srcOrd="0" destOrd="0" presId="urn:microsoft.com/office/officeart/2005/8/layout/radial1"/>
    <dgm:cxn modelId="{9871198B-0B61-4904-AF9B-F6E7D3AE6900}" srcId="{74AC888C-FB1B-4875-AFD2-B6C840FCD6E0}" destId="{346443DC-9E94-4C00-BA2F-AC9AB705FFDC}" srcOrd="2" destOrd="0" parTransId="{AB3133A6-B22B-4DAF-9E05-0EC70376844C}" sibTransId="{159FB625-5381-456B-9090-30D53AED9AB7}"/>
    <dgm:cxn modelId="{B795F46A-9F95-47FC-B86B-90DA6DDA0DF8}" type="presOf" srcId="{E292D247-E21F-4561-A3B8-583D53744253}" destId="{B68E86AD-A027-41BF-A4DC-0E107FD3079B}" srcOrd="0" destOrd="0" presId="urn:microsoft.com/office/officeart/2005/8/layout/radial1"/>
    <dgm:cxn modelId="{4409EA1E-F1BE-4E25-8950-8B2B2ABBAA51}" srcId="{74AC888C-FB1B-4875-AFD2-B6C840FCD6E0}" destId="{45DF23F8-0121-4518-B6F3-25B79F7539F4}" srcOrd="5" destOrd="0" parTransId="{C05577F4-7D3E-41D3-BBD3-849FF3DD719E}" sibTransId="{192948EE-1A82-48F3-9244-E0C3B4DACC21}"/>
    <dgm:cxn modelId="{CF17C387-8974-4E32-8ACF-D2BDFE1D5BD3}" type="presOf" srcId="{DEA24723-0263-418C-92CF-1B9ED66475DB}" destId="{FAAE1FBE-9A8D-4152-99BF-9820D82B1709}" srcOrd="1" destOrd="0" presId="urn:microsoft.com/office/officeart/2005/8/layout/radial1"/>
    <dgm:cxn modelId="{74D52CBE-B481-4404-BD6F-281272006E28}" srcId="{74AC888C-FB1B-4875-AFD2-B6C840FCD6E0}" destId="{E26C974B-DF12-42A5-9ADC-9EEF481BF9EA}" srcOrd="6" destOrd="0" parTransId="{DEA24723-0263-418C-92CF-1B9ED66475DB}" sibTransId="{E984D810-9DA6-42DD-AE5B-FDC99FE13C7D}"/>
    <dgm:cxn modelId="{843F9FA5-E3E5-4FB9-9D89-D00D5DE74D24}" type="presOf" srcId="{346443DC-9E94-4C00-BA2F-AC9AB705FFDC}" destId="{459F58B3-5501-473D-AC4A-87A14B43E624}" srcOrd="0" destOrd="0" presId="urn:microsoft.com/office/officeart/2005/8/layout/radial1"/>
    <dgm:cxn modelId="{BC111787-5DB5-4045-AB6D-CD77C5527448}" type="presOf" srcId="{51C9A7EB-9D08-4286-A413-E36BB50597CA}" destId="{5BC3F72E-E0D9-4971-9C20-EA00CBD6F2B8}" srcOrd="0" destOrd="0" presId="urn:microsoft.com/office/officeart/2005/8/layout/radial1"/>
    <dgm:cxn modelId="{C89B7328-97EF-4C73-B8F2-8E31ADFB9165}" type="presOf" srcId="{A7D641ED-EE21-4221-90F1-6DA4D091F3A1}" destId="{D88DDACE-4ED7-4935-AEF4-2B26BCF12E41}" srcOrd="0" destOrd="0" presId="urn:microsoft.com/office/officeart/2005/8/layout/radial1"/>
    <dgm:cxn modelId="{A9CC605F-E0C3-4FCA-96EC-A4E327591DB2}" srcId="{CFBD958D-5DAD-462A-9D5C-F2BDD048E431}" destId="{74AC888C-FB1B-4875-AFD2-B6C840FCD6E0}" srcOrd="0" destOrd="0" parTransId="{523C1BF7-69EE-42E4-85F9-2DDB202BAF64}" sibTransId="{13B37100-E69B-4456-A395-86B8C9BC0A83}"/>
    <dgm:cxn modelId="{F5DEA9A3-84C1-4962-9A95-0031BBEEA529}" srcId="{74AC888C-FB1B-4875-AFD2-B6C840FCD6E0}" destId="{E292D247-E21F-4561-A3B8-583D53744253}" srcOrd="1" destOrd="0" parTransId="{2456D61A-C725-4CBB-A2D5-6452059D01DC}" sibTransId="{2C6EC843-FE2E-463B-AF9E-76B31115DD71}"/>
    <dgm:cxn modelId="{633E1C35-E0CC-439C-9926-BEC8E4CD77D6}" type="presOf" srcId="{2456D61A-C725-4CBB-A2D5-6452059D01DC}" destId="{11B9186E-395F-4B97-AF4A-4FE3BA021105}" srcOrd="0" destOrd="0" presId="urn:microsoft.com/office/officeart/2005/8/layout/radial1"/>
    <dgm:cxn modelId="{47ADE749-0BC7-4AF4-BCE1-FF970EB42CC8}" type="presOf" srcId="{A02D3A1A-BED2-4D66-A35F-58FA55019D6D}" destId="{4B9CE0D0-38BA-42ED-A15B-9CE575B81F18}" srcOrd="0" destOrd="0" presId="urn:microsoft.com/office/officeart/2005/8/layout/radial1"/>
    <dgm:cxn modelId="{B0AA56E4-3C6A-43DA-97D0-A6BB6A2EBC23}" srcId="{74AC888C-FB1B-4875-AFD2-B6C840FCD6E0}" destId="{570BC8ED-6E5C-4D76-B102-4F9F00A50364}" srcOrd="4" destOrd="0" parTransId="{A7D641ED-EE21-4221-90F1-6DA4D091F3A1}" sibTransId="{7A11B4CC-7CF0-4DEE-8F6E-4BB6D4AD92C3}"/>
    <dgm:cxn modelId="{C9E8A86F-E7A1-4F81-81F4-7638589F3AC3}" type="presOf" srcId="{386CF56B-9679-4682-BD1B-2B2A5102745D}" destId="{4850DBB8-DFB5-4AC0-BAE9-37A400370869}" srcOrd="1" destOrd="0" presId="urn:microsoft.com/office/officeart/2005/8/layout/radial1"/>
    <dgm:cxn modelId="{06AB4991-0FA1-4E29-892A-86C433753293}" type="presOf" srcId="{A02D3A1A-BED2-4D66-A35F-58FA55019D6D}" destId="{DAA13FB5-5AFC-4AF2-BC85-F76951285403}" srcOrd="1" destOrd="0" presId="urn:microsoft.com/office/officeart/2005/8/layout/radial1"/>
    <dgm:cxn modelId="{2758454A-63A8-4E2D-B794-BD3BC6A9A41D}" srcId="{74AC888C-FB1B-4875-AFD2-B6C840FCD6E0}" destId="{CF03C5EC-306A-4826-AECD-00D55FD9E789}" srcOrd="0" destOrd="0" parTransId="{51C9A7EB-9D08-4286-A413-E36BB50597CA}" sibTransId="{8BF99F44-E72D-437D-A8AD-A1BA63884DAB}"/>
    <dgm:cxn modelId="{846D0AD4-1C3A-42E8-A9EB-1E5672DF0052}" type="presOf" srcId="{45DF23F8-0121-4518-B6F3-25B79F7539F4}" destId="{488BA48D-6F7E-45AD-8A85-66C792D040B4}" srcOrd="0" destOrd="0" presId="urn:microsoft.com/office/officeart/2005/8/layout/radial1"/>
    <dgm:cxn modelId="{79F20A60-E90E-4F32-B709-55E21054F1D0}" type="presOf" srcId="{51C9A7EB-9D08-4286-A413-E36BB50597CA}" destId="{EA67B913-FC13-4D69-A92A-D6D97A34809B}" srcOrd="1" destOrd="0" presId="urn:microsoft.com/office/officeart/2005/8/layout/radial1"/>
    <dgm:cxn modelId="{81FF553F-F740-4F53-8FE9-616C7920B145}" srcId="{74AC888C-FB1B-4875-AFD2-B6C840FCD6E0}" destId="{BA30EC41-FBA3-45C8-AB49-6AA3CF4BF245}" srcOrd="7" destOrd="0" parTransId="{A02D3A1A-BED2-4D66-A35F-58FA55019D6D}" sibTransId="{EBD36CFC-6699-43FD-964B-EB913216A0EF}"/>
    <dgm:cxn modelId="{2674BA89-8AA6-45E2-B97F-AE0DBA5942FC}" type="presOf" srcId="{BA30EC41-FBA3-45C8-AB49-6AA3CF4BF245}" destId="{B638FAA2-50F8-4632-9A84-5EAA4E5CDC07}" srcOrd="0" destOrd="0" presId="urn:microsoft.com/office/officeart/2005/8/layout/radial1"/>
    <dgm:cxn modelId="{C6565E5B-314C-4388-8E13-33A7F29000DA}" type="presOf" srcId="{CF03C5EC-306A-4826-AECD-00D55FD9E789}" destId="{980CEAEA-37DB-41EE-A9E2-FCE4B601E838}" srcOrd="0" destOrd="0" presId="urn:microsoft.com/office/officeart/2005/8/layout/radial1"/>
    <dgm:cxn modelId="{73F9C22E-5D52-43B8-9136-FDA57374F792}" type="presOf" srcId="{386CF56B-9679-4682-BD1B-2B2A5102745D}" destId="{F10215D5-8704-4D34-B7AB-26DF560A8727}" srcOrd="0" destOrd="0" presId="urn:microsoft.com/office/officeart/2005/8/layout/radial1"/>
    <dgm:cxn modelId="{9FB25D40-BA9F-4B1E-8492-75F1E628979D}" type="presOf" srcId="{A7D641ED-EE21-4221-90F1-6DA4D091F3A1}" destId="{CE17EA93-459A-4C8A-8A16-F3F75C734F4F}" srcOrd="1" destOrd="0" presId="urn:microsoft.com/office/officeart/2005/8/layout/radial1"/>
    <dgm:cxn modelId="{F516DC18-8D30-4DC1-BAE0-21DFCCE9E727}" type="presOf" srcId="{C05577F4-7D3E-41D3-BBD3-849FF3DD719E}" destId="{AEDDFA32-CEC7-4368-95B5-C4E7B8CACBDA}" srcOrd="0" destOrd="0" presId="urn:microsoft.com/office/officeart/2005/8/layout/radial1"/>
    <dgm:cxn modelId="{E6172828-BECE-4856-B028-651AF2B03454}" type="presOf" srcId="{2456D61A-C725-4CBB-A2D5-6452059D01DC}" destId="{1D2D841D-C0A3-4644-8CFC-5549CF94AF5B}" srcOrd="1" destOrd="0" presId="urn:microsoft.com/office/officeart/2005/8/layout/radial1"/>
    <dgm:cxn modelId="{908C7DAA-8E98-43A6-9BF8-D3F5A19520DE}" type="presOf" srcId="{DEA24723-0263-418C-92CF-1B9ED66475DB}" destId="{0249431F-6075-4158-BBA1-8C4EC884DB74}" srcOrd="0" destOrd="0" presId="urn:microsoft.com/office/officeart/2005/8/layout/radial1"/>
    <dgm:cxn modelId="{42AD530C-861F-45F4-96A7-57EC168A1B79}" type="presOf" srcId="{AB3133A6-B22B-4DAF-9E05-0EC70376844C}" destId="{93172A01-CE0C-4B01-9F9A-F52A1AC72B6B}" srcOrd="0" destOrd="0" presId="urn:microsoft.com/office/officeart/2005/8/layout/radial1"/>
    <dgm:cxn modelId="{2A82A46F-119C-468F-BDC9-76A0859576A1}" type="presOf" srcId="{CFBD958D-5DAD-462A-9D5C-F2BDD048E431}" destId="{6EE4277A-66EA-44D1-8DF5-2057B03CF831}" srcOrd="0" destOrd="0" presId="urn:microsoft.com/office/officeart/2005/8/layout/radial1"/>
    <dgm:cxn modelId="{83FC969D-D04B-42CB-8D05-0E9A3613E224}" srcId="{74AC888C-FB1B-4875-AFD2-B6C840FCD6E0}" destId="{8CB71198-B169-4987-B9A7-3474C2F65A71}" srcOrd="3" destOrd="0" parTransId="{386CF56B-9679-4682-BD1B-2B2A5102745D}" sibTransId="{D057C6CA-9FD2-4996-80A4-1E590E7A7A7D}"/>
    <dgm:cxn modelId="{9FDE32A1-FE97-4296-AE6E-71770941DCBC}" type="presOf" srcId="{8CB71198-B169-4987-B9A7-3474C2F65A71}" destId="{1CDDFD49-5ABC-498B-8C1C-ED66B65A9B20}" srcOrd="0" destOrd="0" presId="urn:microsoft.com/office/officeart/2005/8/layout/radial1"/>
    <dgm:cxn modelId="{A1D2B4F3-7F7C-46DE-9462-336A4D50BC83}" type="presOf" srcId="{E26C974B-DF12-42A5-9ADC-9EEF481BF9EA}" destId="{8C0B8327-B0E8-4096-9680-364374DF9070}" srcOrd="0" destOrd="0" presId="urn:microsoft.com/office/officeart/2005/8/layout/radial1"/>
    <dgm:cxn modelId="{BE642D52-3082-4B1B-8F6C-D10C8D52E181}" type="presOf" srcId="{AB3133A6-B22B-4DAF-9E05-0EC70376844C}" destId="{E633C7E7-829C-4751-8F59-2F34509190F4}" srcOrd="1" destOrd="0" presId="urn:microsoft.com/office/officeart/2005/8/layout/radial1"/>
    <dgm:cxn modelId="{AAB88389-85F4-48BE-A1F1-03242E9B5DA9}" type="presOf" srcId="{74AC888C-FB1B-4875-AFD2-B6C840FCD6E0}" destId="{29352C89-4A04-4642-B5DE-C88DE267C5C9}" srcOrd="0" destOrd="0" presId="urn:microsoft.com/office/officeart/2005/8/layout/radial1"/>
    <dgm:cxn modelId="{B7B33848-A7C4-48CC-A590-7351043C72E8}" type="presOf" srcId="{C05577F4-7D3E-41D3-BBD3-849FF3DD719E}" destId="{EE8FED69-C624-4492-B405-BE7B4A381CBE}" srcOrd="1" destOrd="0" presId="urn:microsoft.com/office/officeart/2005/8/layout/radial1"/>
    <dgm:cxn modelId="{24117203-62E6-411E-905E-5F77ADBFEDB3}" type="presParOf" srcId="{6EE4277A-66EA-44D1-8DF5-2057B03CF831}" destId="{29352C89-4A04-4642-B5DE-C88DE267C5C9}" srcOrd="0" destOrd="0" presId="urn:microsoft.com/office/officeart/2005/8/layout/radial1"/>
    <dgm:cxn modelId="{1D5D17F4-F9B9-45CD-9992-5E26250C010B}" type="presParOf" srcId="{6EE4277A-66EA-44D1-8DF5-2057B03CF831}" destId="{5BC3F72E-E0D9-4971-9C20-EA00CBD6F2B8}" srcOrd="1" destOrd="0" presId="urn:microsoft.com/office/officeart/2005/8/layout/radial1"/>
    <dgm:cxn modelId="{06357E3A-B5FE-4BC4-AD5B-673266C6C825}" type="presParOf" srcId="{5BC3F72E-E0D9-4971-9C20-EA00CBD6F2B8}" destId="{EA67B913-FC13-4D69-A92A-D6D97A34809B}" srcOrd="0" destOrd="0" presId="urn:microsoft.com/office/officeart/2005/8/layout/radial1"/>
    <dgm:cxn modelId="{EE905521-EF67-4995-B2EF-D19F7EF89715}" type="presParOf" srcId="{6EE4277A-66EA-44D1-8DF5-2057B03CF831}" destId="{980CEAEA-37DB-41EE-A9E2-FCE4B601E838}" srcOrd="2" destOrd="0" presId="urn:microsoft.com/office/officeart/2005/8/layout/radial1"/>
    <dgm:cxn modelId="{E83B0818-6556-4587-A185-64F5D63F6CFD}" type="presParOf" srcId="{6EE4277A-66EA-44D1-8DF5-2057B03CF831}" destId="{11B9186E-395F-4B97-AF4A-4FE3BA021105}" srcOrd="3" destOrd="0" presId="urn:microsoft.com/office/officeart/2005/8/layout/radial1"/>
    <dgm:cxn modelId="{D17346CE-5EEC-4629-89B8-994540E25D36}" type="presParOf" srcId="{11B9186E-395F-4B97-AF4A-4FE3BA021105}" destId="{1D2D841D-C0A3-4644-8CFC-5549CF94AF5B}" srcOrd="0" destOrd="0" presId="urn:microsoft.com/office/officeart/2005/8/layout/radial1"/>
    <dgm:cxn modelId="{7AC5A2D4-547F-4986-B74B-A2164A469E30}" type="presParOf" srcId="{6EE4277A-66EA-44D1-8DF5-2057B03CF831}" destId="{B68E86AD-A027-41BF-A4DC-0E107FD3079B}" srcOrd="4" destOrd="0" presId="urn:microsoft.com/office/officeart/2005/8/layout/radial1"/>
    <dgm:cxn modelId="{0095F757-4934-4735-A91E-E450D791112A}" type="presParOf" srcId="{6EE4277A-66EA-44D1-8DF5-2057B03CF831}" destId="{93172A01-CE0C-4B01-9F9A-F52A1AC72B6B}" srcOrd="5" destOrd="0" presId="urn:microsoft.com/office/officeart/2005/8/layout/radial1"/>
    <dgm:cxn modelId="{7259746B-FC3E-4229-86C9-66325FAFF46F}" type="presParOf" srcId="{93172A01-CE0C-4B01-9F9A-F52A1AC72B6B}" destId="{E633C7E7-829C-4751-8F59-2F34509190F4}" srcOrd="0" destOrd="0" presId="urn:microsoft.com/office/officeart/2005/8/layout/radial1"/>
    <dgm:cxn modelId="{4181CA37-0404-4351-9014-84D6F4A1AA69}" type="presParOf" srcId="{6EE4277A-66EA-44D1-8DF5-2057B03CF831}" destId="{459F58B3-5501-473D-AC4A-87A14B43E624}" srcOrd="6" destOrd="0" presId="urn:microsoft.com/office/officeart/2005/8/layout/radial1"/>
    <dgm:cxn modelId="{45DB7AC6-4B52-4DA2-B2B6-A798CF30E8F8}" type="presParOf" srcId="{6EE4277A-66EA-44D1-8DF5-2057B03CF831}" destId="{F10215D5-8704-4D34-B7AB-26DF560A8727}" srcOrd="7" destOrd="0" presId="urn:microsoft.com/office/officeart/2005/8/layout/radial1"/>
    <dgm:cxn modelId="{1F0414E2-6350-4916-81EA-C2B10B57DD20}" type="presParOf" srcId="{F10215D5-8704-4D34-B7AB-26DF560A8727}" destId="{4850DBB8-DFB5-4AC0-BAE9-37A400370869}" srcOrd="0" destOrd="0" presId="urn:microsoft.com/office/officeart/2005/8/layout/radial1"/>
    <dgm:cxn modelId="{3FA6F4CD-EC48-47A2-9AD6-C5D12E35B698}" type="presParOf" srcId="{6EE4277A-66EA-44D1-8DF5-2057B03CF831}" destId="{1CDDFD49-5ABC-498B-8C1C-ED66B65A9B20}" srcOrd="8" destOrd="0" presId="urn:microsoft.com/office/officeart/2005/8/layout/radial1"/>
    <dgm:cxn modelId="{612CA5DA-A2F9-4804-8BA6-A24DDD8C7591}" type="presParOf" srcId="{6EE4277A-66EA-44D1-8DF5-2057B03CF831}" destId="{D88DDACE-4ED7-4935-AEF4-2B26BCF12E41}" srcOrd="9" destOrd="0" presId="urn:microsoft.com/office/officeart/2005/8/layout/radial1"/>
    <dgm:cxn modelId="{6BB12D19-4335-4B40-844B-CE015D334834}" type="presParOf" srcId="{D88DDACE-4ED7-4935-AEF4-2B26BCF12E41}" destId="{CE17EA93-459A-4C8A-8A16-F3F75C734F4F}" srcOrd="0" destOrd="0" presId="urn:microsoft.com/office/officeart/2005/8/layout/radial1"/>
    <dgm:cxn modelId="{E0A3D5A4-6C86-494E-AB44-415D61FC14D2}" type="presParOf" srcId="{6EE4277A-66EA-44D1-8DF5-2057B03CF831}" destId="{759C6684-CE35-4F87-83D3-D12C02B8446E}" srcOrd="10" destOrd="0" presId="urn:microsoft.com/office/officeart/2005/8/layout/radial1"/>
    <dgm:cxn modelId="{C9D5840D-E0BA-4FE8-9C08-BEAB7FD3CBE0}" type="presParOf" srcId="{6EE4277A-66EA-44D1-8DF5-2057B03CF831}" destId="{AEDDFA32-CEC7-4368-95B5-C4E7B8CACBDA}" srcOrd="11" destOrd="0" presId="urn:microsoft.com/office/officeart/2005/8/layout/radial1"/>
    <dgm:cxn modelId="{700C65A1-5B87-4FDD-92B6-D31C1400B2FB}" type="presParOf" srcId="{AEDDFA32-CEC7-4368-95B5-C4E7B8CACBDA}" destId="{EE8FED69-C624-4492-B405-BE7B4A381CBE}" srcOrd="0" destOrd="0" presId="urn:microsoft.com/office/officeart/2005/8/layout/radial1"/>
    <dgm:cxn modelId="{CFC58E16-CCDF-4718-B075-A9AD7E2492EF}" type="presParOf" srcId="{6EE4277A-66EA-44D1-8DF5-2057B03CF831}" destId="{488BA48D-6F7E-45AD-8A85-66C792D040B4}" srcOrd="12" destOrd="0" presId="urn:microsoft.com/office/officeart/2005/8/layout/radial1"/>
    <dgm:cxn modelId="{2A422CE0-B6E1-4A7A-AF79-115D29D75182}" type="presParOf" srcId="{6EE4277A-66EA-44D1-8DF5-2057B03CF831}" destId="{0249431F-6075-4158-BBA1-8C4EC884DB74}" srcOrd="13" destOrd="0" presId="urn:microsoft.com/office/officeart/2005/8/layout/radial1"/>
    <dgm:cxn modelId="{08A4D2B4-05E0-4D6F-BA45-8BABC8110D9C}" type="presParOf" srcId="{0249431F-6075-4158-BBA1-8C4EC884DB74}" destId="{FAAE1FBE-9A8D-4152-99BF-9820D82B1709}" srcOrd="0" destOrd="0" presId="urn:microsoft.com/office/officeart/2005/8/layout/radial1"/>
    <dgm:cxn modelId="{60CAB2B5-662C-4CB8-9852-0F3AB7754904}" type="presParOf" srcId="{6EE4277A-66EA-44D1-8DF5-2057B03CF831}" destId="{8C0B8327-B0E8-4096-9680-364374DF9070}" srcOrd="14" destOrd="0" presId="urn:microsoft.com/office/officeart/2005/8/layout/radial1"/>
    <dgm:cxn modelId="{BB5E821F-44B9-4B4F-8A5F-9318B9A41776}" type="presParOf" srcId="{6EE4277A-66EA-44D1-8DF5-2057B03CF831}" destId="{4B9CE0D0-38BA-42ED-A15B-9CE575B81F18}" srcOrd="15" destOrd="0" presId="urn:microsoft.com/office/officeart/2005/8/layout/radial1"/>
    <dgm:cxn modelId="{4C5E6DD2-76DA-433A-AA62-59770D305754}" type="presParOf" srcId="{4B9CE0D0-38BA-42ED-A15B-9CE575B81F18}" destId="{DAA13FB5-5AFC-4AF2-BC85-F76951285403}" srcOrd="0" destOrd="0" presId="urn:microsoft.com/office/officeart/2005/8/layout/radial1"/>
    <dgm:cxn modelId="{FB03C738-028E-4821-A85D-393BC89435BD}" type="presParOf" srcId="{6EE4277A-66EA-44D1-8DF5-2057B03CF831}" destId="{B638FAA2-50F8-4632-9A84-5EAA4E5CDC07}"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B97C61-300E-4DA7-8D69-45638EEDF61C}" type="doc">
      <dgm:prSet loTypeId="urn:microsoft.com/office/officeart/2005/8/layout/default#1" loCatId="list" qsTypeId="urn:microsoft.com/office/officeart/2005/8/quickstyle/3d2" qsCatId="3D" csTypeId="urn:microsoft.com/office/officeart/2005/8/colors/colorful1#3" csCatId="colorful" phldr="1"/>
      <dgm:spPr/>
      <dgm:t>
        <a:bodyPr/>
        <a:lstStyle/>
        <a:p>
          <a:pPr rtl="1"/>
          <a:endParaRPr lang="ar-SA"/>
        </a:p>
      </dgm:t>
    </dgm:pt>
    <dgm:pt modelId="{C6CBC3AC-AD63-4A5D-914E-4AA5950F83DD}">
      <dgm:prSet phldrT="[نص]"/>
      <dgm:spPr/>
      <dgm:t>
        <a:bodyPr/>
        <a:lstStyle/>
        <a:p>
          <a:pPr rtl="1"/>
          <a:r>
            <a:rPr lang="ar-SA" dirty="0" smtClean="0"/>
            <a:t>المعاقون سمعياً</a:t>
          </a:r>
          <a:endParaRPr lang="ar-SA" dirty="0"/>
        </a:p>
      </dgm:t>
    </dgm:pt>
    <dgm:pt modelId="{1D2A1093-5648-40E1-ABA2-319E1FB92170}" type="parTrans" cxnId="{A5DA6347-EADC-421E-8FD5-174667D8CD7B}">
      <dgm:prSet/>
      <dgm:spPr/>
      <dgm:t>
        <a:bodyPr/>
        <a:lstStyle/>
        <a:p>
          <a:pPr rtl="1"/>
          <a:endParaRPr lang="ar-SA"/>
        </a:p>
      </dgm:t>
    </dgm:pt>
    <dgm:pt modelId="{70592DD2-2634-4906-879D-72002BB3BC6F}" type="sibTrans" cxnId="{A5DA6347-EADC-421E-8FD5-174667D8CD7B}">
      <dgm:prSet/>
      <dgm:spPr/>
      <dgm:t>
        <a:bodyPr/>
        <a:lstStyle/>
        <a:p>
          <a:pPr rtl="1"/>
          <a:endParaRPr lang="ar-SA"/>
        </a:p>
      </dgm:t>
    </dgm:pt>
    <dgm:pt modelId="{98D9ED43-90B7-4D31-94E3-367C4CA45C52}">
      <dgm:prSet phldrT="[نص]"/>
      <dgm:spPr/>
      <dgm:t>
        <a:bodyPr/>
        <a:lstStyle/>
        <a:p>
          <a:pPr rtl="1"/>
          <a:r>
            <a:rPr lang="ar-SA" dirty="0" smtClean="0"/>
            <a:t>الموهوبون والمتفوقون</a:t>
          </a:r>
          <a:endParaRPr lang="ar-SA" dirty="0"/>
        </a:p>
      </dgm:t>
    </dgm:pt>
    <dgm:pt modelId="{F1DEE54D-E1CB-4754-A7DA-BAD61921ADA4}" type="parTrans" cxnId="{7A35E277-6BE6-47CD-9E8A-D9E8D839D8A8}">
      <dgm:prSet/>
      <dgm:spPr/>
      <dgm:t>
        <a:bodyPr/>
        <a:lstStyle/>
        <a:p>
          <a:pPr rtl="1"/>
          <a:endParaRPr lang="ar-SA"/>
        </a:p>
      </dgm:t>
    </dgm:pt>
    <dgm:pt modelId="{6E261AAA-A540-4928-B969-19E4B389A21C}" type="sibTrans" cxnId="{7A35E277-6BE6-47CD-9E8A-D9E8D839D8A8}">
      <dgm:prSet/>
      <dgm:spPr/>
      <dgm:t>
        <a:bodyPr/>
        <a:lstStyle/>
        <a:p>
          <a:pPr rtl="1"/>
          <a:endParaRPr lang="ar-SA"/>
        </a:p>
      </dgm:t>
    </dgm:pt>
    <dgm:pt modelId="{34BAD35E-3CBF-4263-A761-75D03CE516B4}">
      <dgm:prSet phldrT="[نص]"/>
      <dgm:spPr/>
      <dgm:t>
        <a:bodyPr/>
        <a:lstStyle/>
        <a:p>
          <a:pPr rtl="1"/>
          <a:r>
            <a:rPr lang="ar-SA" dirty="0" smtClean="0"/>
            <a:t>متعددي الإعاقة</a:t>
          </a:r>
          <a:endParaRPr lang="ar-SA" dirty="0"/>
        </a:p>
      </dgm:t>
    </dgm:pt>
    <dgm:pt modelId="{988F7630-58D8-4136-AF0C-E3573E2C8F17}" type="parTrans" cxnId="{9FC0F045-316B-4BD3-A5C2-2ABA98095F15}">
      <dgm:prSet/>
      <dgm:spPr/>
      <dgm:t>
        <a:bodyPr/>
        <a:lstStyle/>
        <a:p>
          <a:pPr rtl="1"/>
          <a:endParaRPr lang="ar-SA"/>
        </a:p>
      </dgm:t>
    </dgm:pt>
    <dgm:pt modelId="{F7DB1DFD-DEAA-4661-B993-22AD10A24DDA}" type="sibTrans" cxnId="{9FC0F045-316B-4BD3-A5C2-2ABA98095F15}">
      <dgm:prSet/>
      <dgm:spPr/>
      <dgm:t>
        <a:bodyPr/>
        <a:lstStyle/>
        <a:p>
          <a:pPr rtl="1"/>
          <a:endParaRPr lang="ar-SA"/>
        </a:p>
      </dgm:t>
    </dgm:pt>
    <dgm:pt modelId="{F8A409BB-7938-4F60-8086-30B7331BA9B2}">
      <dgm:prSet phldrT="[نص]"/>
      <dgm:spPr/>
      <dgm:t>
        <a:bodyPr/>
        <a:lstStyle/>
        <a:p>
          <a:pPr rtl="1"/>
          <a:r>
            <a:rPr lang="ar-SA" dirty="0" smtClean="0"/>
            <a:t>المعاقون عقلياً</a:t>
          </a:r>
          <a:endParaRPr lang="ar-SA" dirty="0"/>
        </a:p>
      </dgm:t>
    </dgm:pt>
    <dgm:pt modelId="{3B14EE27-C9CA-4416-9105-71699587C47D}" type="parTrans" cxnId="{F351D60B-B524-4C90-AD01-9CDE396233FE}">
      <dgm:prSet/>
      <dgm:spPr/>
      <dgm:t>
        <a:bodyPr/>
        <a:lstStyle/>
        <a:p>
          <a:pPr rtl="1"/>
          <a:endParaRPr lang="ar-SA"/>
        </a:p>
      </dgm:t>
    </dgm:pt>
    <dgm:pt modelId="{6847C50F-43C0-436B-BAF3-B23610863B94}" type="sibTrans" cxnId="{F351D60B-B524-4C90-AD01-9CDE396233FE}">
      <dgm:prSet/>
      <dgm:spPr/>
      <dgm:t>
        <a:bodyPr/>
        <a:lstStyle/>
        <a:p>
          <a:pPr rtl="1"/>
          <a:endParaRPr lang="ar-SA"/>
        </a:p>
      </dgm:t>
    </dgm:pt>
    <dgm:pt modelId="{72D9D822-D2B2-497F-867C-7B443F046749}">
      <dgm:prSet phldrT="[نص]"/>
      <dgm:spPr/>
      <dgm:t>
        <a:bodyPr/>
        <a:lstStyle/>
        <a:p>
          <a:pPr rtl="1"/>
          <a:r>
            <a:rPr lang="ar-SA" smtClean="0"/>
            <a:t>المعاقون </a:t>
          </a:r>
          <a:r>
            <a:rPr lang="ar-SA" dirty="0" smtClean="0"/>
            <a:t>بصرياً</a:t>
          </a:r>
          <a:endParaRPr lang="ar-SA" dirty="0"/>
        </a:p>
      </dgm:t>
    </dgm:pt>
    <dgm:pt modelId="{F95DBD0E-2A8B-4CB9-94B0-7B884921FB7B}" type="parTrans" cxnId="{218A75D5-8360-4183-83C7-F48A5E17DE4E}">
      <dgm:prSet/>
      <dgm:spPr/>
      <dgm:t>
        <a:bodyPr/>
        <a:lstStyle/>
        <a:p>
          <a:pPr rtl="1"/>
          <a:endParaRPr lang="ar-SA"/>
        </a:p>
      </dgm:t>
    </dgm:pt>
    <dgm:pt modelId="{0DD0EF41-644E-486C-A26E-4FAF03D4A207}" type="sibTrans" cxnId="{218A75D5-8360-4183-83C7-F48A5E17DE4E}">
      <dgm:prSet/>
      <dgm:spPr/>
      <dgm:t>
        <a:bodyPr/>
        <a:lstStyle/>
        <a:p>
          <a:pPr rtl="1"/>
          <a:endParaRPr lang="ar-SA"/>
        </a:p>
      </dgm:t>
    </dgm:pt>
    <dgm:pt modelId="{0A2BD059-C02A-4925-ABD1-ED0DE90698A2}" type="pres">
      <dgm:prSet presAssocID="{E8B97C61-300E-4DA7-8D69-45638EEDF61C}" presName="diagram" presStyleCnt="0">
        <dgm:presLayoutVars>
          <dgm:dir/>
          <dgm:resizeHandles val="exact"/>
        </dgm:presLayoutVars>
      </dgm:prSet>
      <dgm:spPr/>
      <dgm:t>
        <a:bodyPr/>
        <a:lstStyle/>
        <a:p>
          <a:pPr rtl="1"/>
          <a:endParaRPr lang="ar-SA"/>
        </a:p>
      </dgm:t>
    </dgm:pt>
    <dgm:pt modelId="{8CCABB07-1310-4340-9EAF-968B2C539C7B}" type="pres">
      <dgm:prSet presAssocID="{C6CBC3AC-AD63-4A5D-914E-4AA5950F83DD}" presName="node" presStyleLbl="node1" presStyleIdx="0" presStyleCnt="5">
        <dgm:presLayoutVars>
          <dgm:bulletEnabled val="1"/>
        </dgm:presLayoutVars>
      </dgm:prSet>
      <dgm:spPr/>
      <dgm:t>
        <a:bodyPr/>
        <a:lstStyle/>
        <a:p>
          <a:pPr rtl="1"/>
          <a:endParaRPr lang="ar-SA"/>
        </a:p>
      </dgm:t>
    </dgm:pt>
    <dgm:pt modelId="{0908DBF5-4612-4FC5-BF97-D258B8B314B6}" type="pres">
      <dgm:prSet presAssocID="{70592DD2-2634-4906-879D-72002BB3BC6F}" presName="sibTrans" presStyleCnt="0"/>
      <dgm:spPr/>
    </dgm:pt>
    <dgm:pt modelId="{E5B6BA0C-3CC7-4FBF-8E22-454395375ABD}" type="pres">
      <dgm:prSet presAssocID="{F8A409BB-7938-4F60-8086-30B7331BA9B2}" presName="node" presStyleLbl="node1" presStyleIdx="1" presStyleCnt="5">
        <dgm:presLayoutVars>
          <dgm:bulletEnabled val="1"/>
        </dgm:presLayoutVars>
      </dgm:prSet>
      <dgm:spPr/>
      <dgm:t>
        <a:bodyPr/>
        <a:lstStyle/>
        <a:p>
          <a:pPr rtl="1"/>
          <a:endParaRPr lang="ar-SA"/>
        </a:p>
      </dgm:t>
    </dgm:pt>
    <dgm:pt modelId="{D019803A-274F-44A7-9641-491E6889C23B}" type="pres">
      <dgm:prSet presAssocID="{6847C50F-43C0-436B-BAF3-B23610863B94}" presName="sibTrans" presStyleCnt="0"/>
      <dgm:spPr/>
    </dgm:pt>
    <dgm:pt modelId="{8BD258FC-48B3-42EC-8BD9-4830A63F7B77}" type="pres">
      <dgm:prSet presAssocID="{98D9ED43-90B7-4D31-94E3-367C4CA45C52}" presName="node" presStyleLbl="node1" presStyleIdx="2" presStyleCnt="5">
        <dgm:presLayoutVars>
          <dgm:bulletEnabled val="1"/>
        </dgm:presLayoutVars>
      </dgm:prSet>
      <dgm:spPr/>
      <dgm:t>
        <a:bodyPr/>
        <a:lstStyle/>
        <a:p>
          <a:pPr rtl="1"/>
          <a:endParaRPr lang="ar-SA"/>
        </a:p>
      </dgm:t>
    </dgm:pt>
    <dgm:pt modelId="{325A45A3-8793-4EC5-A1D3-B7A9F7028E36}" type="pres">
      <dgm:prSet presAssocID="{6E261AAA-A540-4928-B969-19E4B389A21C}" presName="sibTrans" presStyleCnt="0"/>
      <dgm:spPr/>
    </dgm:pt>
    <dgm:pt modelId="{C29EAD3B-720F-4C18-B211-0AB0E6A7621A}" type="pres">
      <dgm:prSet presAssocID="{34BAD35E-3CBF-4263-A761-75D03CE516B4}" presName="node" presStyleLbl="node1" presStyleIdx="3" presStyleCnt="5">
        <dgm:presLayoutVars>
          <dgm:bulletEnabled val="1"/>
        </dgm:presLayoutVars>
      </dgm:prSet>
      <dgm:spPr/>
      <dgm:t>
        <a:bodyPr/>
        <a:lstStyle/>
        <a:p>
          <a:pPr rtl="1"/>
          <a:endParaRPr lang="ar-SA"/>
        </a:p>
      </dgm:t>
    </dgm:pt>
    <dgm:pt modelId="{A2AED741-45B4-46E9-8F08-F9A9FAD1C108}" type="pres">
      <dgm:prSet presAssocID="{F7DB1DFD-DEAA-4661-B993-22AD10A24DDA}" presName="sibTrans" presStyleCnt="0"/>
      <dgm:spPr/>
    </dgm:pt>
    <dgm:pt modelId="{09B4F694-D485-4B2A-B16B-0C690BC275DA}" type="pres">
      <dgm:prSet presAssocID="{72D9D822-D2B2-497F-867C-7B443F046749}" presName="node" presStyleLbl="node1" presStyleIdx="4" presStyleCnt="5">
        <dgm:presLayoutVars>
          <dgm:bulletEnabled val="1"/>
        </dgm:presLayoutVars>
      </dgm:prSet>
      <dgm:spPr/>
      <dgm:t>
        <a:bodyPr/>
        <a:lstStyle/>
        <a:p>
          <a:pPr rtl="1"/>
          <a:endParaRPr lang="ar-SA"/>
        </a:p>
      </dgm:t>
    </dgm:pt>
  </dgm:ptLst>
  <dgm:cxnLst>
    <dgm:cxn modelId="{A5DA6347-EADC-421E-8FD5-174667D8CD7B}" srcId="{E8B97C61-300E-4DA7-8D69-45638EEDF61C}" destId="{C6CBC3AC-AD63-4A5D-914E-4AA5950F83DD}" srcOrd="0" destOrd="0" parTransId="{1D2A1093-5648-40E1-ABA2-319E1FB92170}" sibTransId="{70592DD2-2634-4906-879D-72002BB3BC6F}"/>
    <dgm:cxn modelId="{9FC0F045-316B-4BD3-A5C2-2ABA98095F15}" srcId="{E8B97C61-300E-4DA7-8D69-45638EEDF61C}" destId="{34BAD35E-3CBF-4263-A761-75D03CE516B4}" srcOrd="3" destOrd="0" parTransId="{988F7630-58D8-4136-AF0C-E3573E2C8F17}" sibTransId="{F7DB1DFD-DEAA-4661-B993-22AD10A24DDA}"/>
    <dgm:cxn modelId="{B3111EB8-659E-4AB5-85DB-B094BDEA25DC}" type="presOf" srcId="{72D9D822-D2B2-497F-867C-7B443F046749}" destId="{09B4F694-D485-4B2A-B16B-0C690BC275DA}" srcOrd="0" destOrd="0" presId="urn:microsoft.com/office/officeart/2005/8/layout/default#1"/>
    <dgm:cxn modelId="{7B9F2242-8CF4-4924-990C-67F66485267E}" type="presOf" srcId="{98D9ED43-90B7-4D31-94E3-367C4CA45C52}" destId="{8BD258FC-48B3-42EC-8BD9-4830A63F7B77}" srcOrd="0" destOrd="0" presId="urn:microsoft.com/office/officeart/2005/8/layout/default#1"/>
    <dgm:cxn modelId="{313BAA3E-3DF1-4F78-89A4-92FF6D8E763B}" type="presOf" srcId="{F8A409BB-7938-4F60-8086-30B7331BA9B2}" destId="{E5B6BA0C-3CC7-4FBF-8E22-454395375ABD}" srcOrd="0" destOrd="0" presId="urn:microsoft.com/office/officeart/2005/8/layout/default#1"/>
    <dgm:cxn modelId="{D20079E6-A166-42EB-B8FD-9B967A582B0B}" type="presOf" srcId="{34BAD35E-3CBF-4263-A761-75D03CE516B4}" destId="{C29EAD3B-720F-4C18-B211-0AB0E6A7621A}" srcOrd="0" destOrd="0" presId="urn:microsoft.com/office/officeart/2005/8/layout/default#1"/>
    <dgm:cxn modelId="{71B2711D-D5DA-40AC-A04F-3B5523E913DD}" type="presOf" srcId="{C6CBC3AC-AD63-4A5D-914E-4AA5950F83DD}" destId="{8CCABB07-1310-4340-9EAF-968B2C539C7B}" srcOrd="0" destOrd="0" presId="urn:microsoft.com/office/officeart/2005/8/layout/default#1"/>
    <dgm:cxn modelId="{F351D60B-B524-4C90-AD01-9CDE396233FE}" srcId="{E8B97C61-300E-4DA7-8D69-45638EEDF61C}" destId="{F8A409BB-7938-4F60-8086-30B7331BA9B2}" srcOrd="1" destOrd="0" parTransId="{3B14EE27-C9CA-4416-9105-71699587C47D}" sibTransId="{6847C50F-43C0-436B-BAF3-B23610863B94}"/>
    <dgm:cxn modelId="{218A75D5-8360-4183-83C7-F48A5E17DE4E}" srcId="{E8B97C61-300E-4DA7-8D69-45638EEDF61C}" destId="{72D9D822-D2B2-497F-867C-7B443F046749}" srcOrd="4" destOrd="0" parTransId="{F95DBD0E-2A8B-4CB9-94B0-7B884921FB7B}" sibTransId="{0DD0EF41-644E-486C-A26E-4FAF03D4A207}"/>
    <dgm:cxn modelId="{67F8CAAC-2842-4355-B56D-3CA2B731CB63}" type="presOf" srcId="{E8B97C61-300E-4DA7-8D69-45638EEDF61C}" destId="{0A2BD059-C02A-4925-ABD1-ED0DE90698A2}" srcOrd="0" destOrd="0" presId="urn:microsoft.com/office/officeart/2005/8/layout/default#1"/>
    <dgm:cxn modelId="{7A35E277-6BE6-47CD-9E8A-D9E8D839D8A8}" srcId="{E8B97C61-300E-4DA7-8D69-45638EEDF61C}" destId="{98D9ED43-90B7-4D31-94E3-367C4CA45C52}" srcOrd="2" destOrd="0" parTransId="{F1DEE54D-E1CB-4754-A7DA-BAD61921ADA4}" sibTransId="{6E261AAA-A540-4928-B969-19E4B389A21C}"/>
    <dgm:cxn modelId="{AF6B7E6B-C472-422F-B838-56AD8958D7E6}" type="presParOf" srcId="{0A2BD059-C02A-4925-ABD1-ED0DE90698A2}" destId="{8CCABB07-1310-4340-9EAF-968B2C539C7B}" srcOrd="0" destOrd="0" presId="urn:microsoft.com/office/officeart/2005/8/layout/default#1"/>
    <dgm:cxn modelId="{703FA56B-A933-417C-9BDF-490D8794C64D}" type="presParOf" srcId="{0A2BD059-C02A-4925-ABD1-ED0DE90698A2}" destId="{0908DBF5-4612-4FC5-BF97-D258B8B314B6}" srcOrd="1" destOrd="0" presId="urn:microsoft.com/office/officeart/2005/8/layout/default#1"/>
    <dgm:cxn modelId="{5C2601C2-AB59-4736-B21E-A27CAD8B8E4E}" type="presParOf" srcId="{0A2BD059-C02A-4925-ABD1-ED0DE90698A2}" destId="{E5B6BA0C-3CC7-4FBF-8E22-454395375ABD}" srcOrd="2" destOrd="0" presId="urn:microsoft.com/office/officeart/2005/8/layout/default#1"/>
    <dgm:cxn modelId="{F8BE1158-0790-4E08-968F-DD248A84D725}" type="presParOf" srcId="{0A2BD059-C02A-4925-ABD1-ED0DE90698A2}" destId="{D019803A-274F-44A7-9641-491E6889C23B}" srcOrd="3" destOrd="0" presId="urn:microsoft.com/office/officeart/2005/8/layout/default#1"/>
    <dgm:cxn modelId="{194689BE-366A-452A-AD1F-E7504A2AAD9E}" type="presParOf" srcId="{0A2BD059-C02A-4925-ABD1-ED0DE90698A2}" destId="{8BD258FC-48B3-42EC-8BD9-4830A63F7B77}" srcOrd="4" destOrd="0" presId="urn:microsoft.com/office/officeart/2005/8/layout/default#1"/>
    <dgm:cxn modelId="{779CB405-28D2-4911-BF8F-365BCCD2D84E}" type="presParOf" srcId="{0A2BD059-C02A-4925-ABD1-ED0DE90698A2}" destId="{325A45A3-8793-4EC5-A1D3-B7A9F7028E36}" srcOrd="5" destOrd="0" presId="urn:microsoft.com/office/officeart/2005/8/layout/default#1"/>
    <dgm:cxn modelId="{40F6BC2F-B304-4564-B0FA-E9800520AA51}" type="presParOf" srcId="{0A2BD059-C02A-4925-ABD1-ED0DE90698A2}" destId="{C29EAD3B-720F-4C18-B211-0AB0E6A7621A}" srcOrd="6" destOrd="0" presId="urn:microsoft.com/office/officeart/2005/8/layout/default#1"/>
    <dgm:cxn modelId="{5D878E6D-CD66-40EB-AE38-DF5C605AFFE4}" type="presParOf" srcId="{0A2BD059-C02A-4925-ABD1-ED0DE90698A2}" destId="{A2AED741-45B4-46E9-8F08-F9A9FAD1C108}" srcOrd="7" destOrd="0" presId="urn:microsoft.com/office/officeart/2005/8/layout/default#1"/>
    <dgm:cxn modelId="{0001C816-5A2F-4310-BE0A-62B975AA522A}" type="presParOf" srcId="{0A2BD059-C02A-4925-ABD1-ED0DE90698A2}" destId="{09B4F694-D485-4B2A-B16B-0C690BC275DA}"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05C6D5-952D-4FF7-A95A-BD789000C0E4}" type="doc">
      <dgm:prSet loTypeId="urn:microsoft.com/office/officeart/2005/8/layout/vList5" loCatId="list" qsTypeId="urn:microsoft.com/office/officeart/2005/8/quickstyle/3d1" qsCatId="3D" csTypeId="urn:microsoft.com/office/officeart/2005/8/colors/colorful1#4" csCatId="colorful" phldr="1"/>
      <dgm:spPr/>
      <dgm:t>
        <a:bodyPr/>
        <a:lstStyle/>
        <a:p>
          <a:pPr rtl="1"/>
          <a:endParaRPr lang="ar-SA"/>
        </a:p>
      </dgm:t>
    </dgm:pt>
    <dgm:pt modelId="{BF7B1E5B-4FA7-4369-ABEB-F4BC63A9B135}">
      <dgm:prSet phldrT="[نص]"/>
      <dgm:spPr/>
      <dgm:t>
        <a:bodyPr/>
        <a:lstStyle/>
        <a:p>
          <a:pPr rtl="1"/>
          <a:r>
            <a:rPr lang="ar-SA" dirty="0" smtClean="0"/>
            <a:t>التصميم والتطوير</a:t>
          </a:r>
          <a:endParaRPr lang="ar-SA" dirty="0"/>
        </a:p>
      </dgm:t>
    </dgm:pt>
    <dgm:pt modelId="{DDA60A31-B5F8-4827-BD99-08013468D93B}" type="parTrans" cxnId="{068DCC12-68C0-4696-8901-702772D2FCEC}">
      <dgm:prSet/>
      <dgm:spPr/>
      <dgm:t>
        <a:bodyPr/>
        <a:lstStyle/>
        <a:p>
          <a:pPr rtl="1"/>
          <a:endParaRPr lang="ar-SA"/>
        </a:p>
      </dgm:t>
    </dgm:pt>
    <dgm:pt modelId="{E323CCB8-E7F1-451F-B524-CEC0D60079A4}" type="sibTrans" cxnId="{068DCC12-68C0-4696-8901-702772D2FCEC}">
      <dgm:prSet/>
      <dgm:spPr/>
      <dgm:t>
        <a:bodyPr/>
        <a:lstStyle/>
        <a:p>
          <a:pPr rtl="1"/>
          <a:endParaRPr lang="ar-SA"/>
        </a:p>
      </dgm:t>
    </dgm:pt>
    <dgm:pt modelId="{3895A511-AD6D-404D-8177-0965CAF71BBC}">
      <dgm:prSet phldrT="[نص]" custT="1"/>
      <dgm:spPr/>
      <dgm:t>
        <a:bodyPr/>
        <a:lstStyle/>
        <a:p>
          <a:pPr algn="just" rtl="1"/>
          <a:r>
            <a:rPr lang="ar-SA" sz="2000" b="1" dirty="0" smtClean="0">
              <a:latin typeface="Arial" panose="020B0604020202020204" pitchFamily="34" charset="0"/>
              <a:cs typeface="Arial" panose="020B0604020202020204" pitchFamily="34" charset="0"/>
            </a:rPr>
            <a:t>وضع مواصفات ومعايير لمصادر التعلم في ضوء خصائص كل فئة من ذوي الاحتياجات الخاصة</a:t>
          </a:r>
          <a:endParaRPr lang="ar-SA" sz="2000" b="1" dirty="0">
            <a:latin typeface="Arial" panose="020B0604020202020204" pitchFamily="34" charset="0"/>
            <a:cs typeface="Arial" panose="020B0604020202020204" pitchFamily="34" charset="0"/>
          </a:endParaRPr>
        </a:p>
      </dgm:t>
    </dgm:pt>
    <dgm:pt modelId="{677E21E7-9322-448C-AAF7-5743BED93E9A}" type="parTrans" cxnId="{D740D054-6845-435A-B7C2-D61DC2382E13}">
      <dgm:prSet/>
      <dgm:spPr/>
      <dgm:t>
        <a:bodyPr/>
        <a:lstStyle/>
        <a:p>
          <a:pPr rtl="1"/>
          <a:endParaRPr lang="ar-SA"/>
        </a:p>
      </dgm:t>
    </dgm:pt>
    <dgm:pt modelId="{D59E04DA-495F-4610-944F-702875F88774}" type="sibTrans" cxnId="{D740D054-6845-435A-B7C2-D61DC2382E13}">
      <dgm:prSet/>
      <dgm:spPr/>
      <dgm:t>
        <a:bodyPr/>
        <a:lstStyle/>
        <a:p>
          <a:pPr rtl="1"/>
          <a:endParaRPr lang="ar-SA"/>
        </a:p>
      </dgm:t>
    </dgm:pt>
    <dgm:pt modelId="{CECA0AA7-FA70-4604-B0E8-EEFED624F299}">
      <dgm:prSet phldrT="[نص]"/>
      <dgm:spPr/>
      <dgm:t>
        <a:bodyPr/>
        <a:lstStyle/>
        <a:p>
          <a:pPr rtl="1"/>
          <a:r>
            <a:rPr lang="ar-SA" dirty="0" smtClean="0"/>
            <a:t>البيئات التعليمية المناسبة</a:t>
          </a:r>
          <a:endParaRPr lang="ar-SA" dirty="0"/>
        </a:p>
      </dgm:t>
    </dgm:pt>
    <dgm:pt modelId="{FBF35148-DAE9-491C-96A9-5C64A3F49BFC}" type="parTrans" cxnId="{91E7A007-C91B-4A2C-AD99-A39988637866}">
      <dgm:prSet/>
      <dgm:spPr/>
      <dgm:t>
        <a:bodyPr/>
        <a:lstStyle/>
        <a:p>
          <a:pPr rtl="1"/>
          <a:endParaRPr lang="ar-SA"/>
        </a:p>
      </dgm:t>
    </dgm:pt>
    <dgm:pt modelId="{084E84EC-AC50-427F-86F5-38F9E6061C50}" type="sibTrans" cxnId="{91E7A007-C91B-4A2C-AD99-A39988637866}">
      <dgm:prSet/>
      <dgm:spPr/>
      <dgm:t>
        <a:bodyPr/>
        <a:lstStyle/>
        <a:p>
          <a:pPr rtl="1"/>
          <a:endParaRPr lang="ar-SA"/>
        </a:p>
      </dgm:t>
    </dgm:pt>
    <dgm:pt modelId="{69665104-B9B7-4368-8B2D-777CEFFDD3DA}">
      <dgm:prSet phldrT="[نص]"/>
      <dgm:spPr/>
      <dgm:t>
        <a:bodyPr/>
        <a:lstStyle/>
        <a:p>
          <a:pPr rtl="1"/>
          <a:r>
            <a:rPr lang="ar-SA" dirty="0" smtClean="0"/>
            <a:t>الاقتناء والتزويد</a:t>
          </a:r>
          <a:endParaRPr lang="ar-SA" dirty="0"/>
        </a:p>
      </dgm:t>
    </dgm:pt>
    <dgm:pt modelId="{58C9FFC2-F69A-4B61-8C86-2DD31853D3E4}" type="parTrans" cxnId="{6C66CCB6-EB44-4E13-8952-8FBEE1DC0A3E}">
      <dgm:prSet/>
      <dgm:spPr/>
      <dgm:t>
        <a:bodyPr/>
        <a:lstStyle/>
        <a:p>
          <a:pPr rtl="1"/>
          <a:endParaRPr lang="ar-SA"/>
        </a:p>
      </dgm:t>
    </dgm:pt>
    <dgm:pt modelId="{487B8A44-30E8-4E74-9347-15DDCDD91E2D}" type="sibTrans" cxnId="{6C66CCB6-EB44-4E13-8952-8FBEE1DC0A3E}">
      <dgm:prSet/>
      <dgm:spPr/>
      <dgm:t>
        <a:bodyPr/>
        <a:lstStyle/>
        <a:p>
          <a:pPr rtl="1"/>
          <a:endParaRPr lang="ar-SA"/>
        </a:p>
      </dgm:t>
    </dgm:pt>
    <dgm:pt modelId="{CB77F232-351B-4B91-A0F2-313C48B7AD64}">
      <dgm:prSet phldrT="[نص]" custT="1"/>
      <dgm:spPr/>
      <dgm:t>
        <a:bodyPr/>
        <a:lstStyle/>
        <a:p>
          <a:pPr algn="just" rtl="1"/>
          <a:r>
            <a:rPr lang="ar-SA" sz="2000" b="1" dirty="0" smtClean="0">
              <a:latin typeface="Arial" panose="020B0604020202020204" pitchFamily="34" charset="0"/>
              <a:cs typeface="Arial" panose="020B0604020202020204" pitchFamily="34" charset="0"/>
            </a:rPr>
            <a:t>توفير مصادر التعلم المتعددة وتحديثها وتزويدها بصورة مستمرة</a:t>
          </a:r>
          <a:endParaRPr lang="ar-SA" sz="2000" b="1" dirty="0">
            <a:latin typeface="Arial" panose="020B0604020202020204" pitchFamily="34" charset="0"/>
            <a:cs typeface="Arial" panose="020B0604020202020204" pitchFamily="34" charset="0"/>
          </a:endParaRPr>
        </a:p>
      </dgm:t>
    </dgm:pt>
    <dgm:pt modelId="{40B56B68-0DFA-4A8C-9A10-6912A8097CC1}" type="parTrans" cxnId="{8A1674C4-C5D1-4495-BDF2-9C159BF2C39F}">
      <dgm:prSet/>
      <dgm:spPr/>
      <dgm:t>
        <a:bodyPr/>
        <a:lstStyle/>
        <a:p>
          <a:pPr rtl="1"/>
          <a:endParaRPr lang="ar-SA"/>
        </a:p>
      </dgm:t>
    </dgm:pt>
    <dgm:pt modelId="{AB0D046A-43AF-4ED7-93AE-DDDC31A108EA}" type="sibTrans" cxnId="{8A1674C4-C5D1-4495-BDF2-9C159BF2C39F}">
      <dgm:prSet/>
      <dgm:spPr/>
      <dgm:t>
        <a:bodyPr/>
        <a:lstStyle/>
        <a:p>
          <a:pPr rtl="1"/>
          <a:endParaRPr lang="ar-SA"/>
        </a:p>
      </dgm:t>
    </dgm:pt>
    <dgm:pt modelId="{BCE3E847-F8D3-4F6F-90AC-F2835122F2CF}">
      <dgm:prSet/>
      <dgm:spPr/>
      <dgm:t>
        <a:bodyPr/>
        <a:lstStyle/>
        <a:p>
          <a:pPr rtl="1"/>
          <a:r>
            <a:rPr lang="ar-SA" dirty="0" smtClean="0"/>
            <a:t>الإدارة</a:t>
          </a:r>
          <a:endParaRPr lang="ar-SA" dirty="0"/>
        </a:p>
      </dgm:t>
    </dgm:pt>
    <dgm:pt modelId="{41B4281A-E8A7-45EA-8B13-664962AC86AE}" type="parTrans" cxnId="{6FD2852B-DD8C-4791-8855-AF12D7099399}">
      <dgm:prSet/>
      <dgm:spPr/>
      <dgm:t>
        <a:bodyPr/>
        <a:lstStyle/>
        <a:p>
          <a:pPr rtl="1"/>
          <a:endParaRPr lang="ar-SA"/>
        </a:p>
      </dgm:t>
    </dgm:pt>
    <dgm:pt modelId="{EF73428F-9B25-43E1-A5FB-5A188B92D674}" type="sibTrans" cxnId="{6FD2852B-DD8C-4791-8855-AF12D7099399}">
      <dgm:prSet/>
      <dgm:spPr/>
      <dgm:t>
        <a:bodyPr/>
        <a:lstStyle/>
        <a:p>
          <a:pPr rtl="1"/>
          <a:endParaRPr lang="ar-SA"/>
        </a:p>
      </dgm:t>
    </dgm:pt>
    <dgm:pt modelId="{D2EB04C9-5EDE-40D2-95E1-92DA1F4ED461}">
      <dgm:prSet custT="1"/>
      <dgm:spPr/>
      <dgm:t>
        <a:bodyPr/>
        <a:lstStyle/>
        <a:p>
          <a:pPr algn="just" rtl="1"/>
          <a:r>
            <a:rPr lang="ar-SA" sz="2000" b="1" dirty="0" smtClean="0">
              <a:latin typeface="Arial" panose="020B0604020202020204" pitchFamily="34" charset="0"/>
              <a:cs typeface="Arial" panose="020B0604020202020204" pitchFamily="34" charset="0"/>
            </a:rPr>
            <a:t>تنظيم وإدارة المصادر والإجراءات والمهام التنظيمية للاستفادة الكاملة من التكنولوجيا.</a:t>
          </a:r>
          <a:endParaRPr lang="ar-SA" sz="2000" b="1" dirty="0">
            <a:latin typeface="Arial" panose="020B0604020202020204" pitchFamily="34" charset="0"/>
            <a:cs typeface="Arial" panose="020B0604020202020204" pitchFamily="34" charset="0"/>
          </a:endParaRPr>
        </a:p>
      </dgm:t>
    </dgm:pt>
    <dgm:pt modelId="{B8E81320-9ED9-4C5C-AB94-E91ACDF733FE}" type="parTrans" cxnId="{4A586B7B-1679-40D4-A774-47DF5B535755}">
      <dgm:prSet/>
      <dgm:spPr/>
      <dgm:t>
        <a:bodyPr/>
        <a:lstStyle/>
        <a:p>
          <a:pPr rtl="1"/>
          <a:endParaRPr lang="ar-SA"/>
        </a:p>
      </dgm:t>
    </dgm:pt>
    <dgm:pt modelId="{9A6F6D03-BE9C-4FC2-9A31-1EF4DE9B77EA}" type="sibTrans" cxnId="{4A586B7B-1679-40D4-A774-47DF5B535755}">
      <dgm:prSet/>
      <dgm:spPr/>
      <dgm:t>
        <a:bodyPr/>
        <a:lstStyle/>
        <a:p>
          <a:pPr rtl="1"/>
          <a:endParaRPr lang="ar-SA"/>
        </a:p>
      </dgm:t>
    </dgm:pt>
    <dgm:pt modelId="{38252B01-43A4-4AA5-B629-B97081DAB49C}">
      <dgm:prSet phldrT="[نص]" custT="1"/>
      <dgm:spPr/>
      <dgm:t>
        <a:bodyPr/>
        <a:lstStyle/>
        <a:p>
          <a:pPr algn="just" rtl="1"/>
          <a:r>
            <a:rPr lang="ar-SA" sz="2000" b="1" dirty="0" smtClean="0">
              <a:latin typeface="Arial" panose="020B0604020202020204" pitchFamily="34" charset="0"/>
              <a:cs typeface="Arial" panose="020B0604020202020204" pitchFamily="34" charset="0"/>
            </a:rPr>
            <a:t>مواصفات ومعايير المباني المدرسية</a:t>
          </a:r>
          <a:endParaRPr lang="ar-SA" sz="2000" b="1" dirty="0">
            <a:latin typeface="Arial" panose="020B0604020202020204" pitchFamily="34" charset="0"/>
            <a:cs typeface="Arial" panose="020B0604020202020204" pitchFamily="34" charset="0"/>
          </a:endParaRPr>
        </a:p>
      </dgm:t>
    </dgm:pt>
    <dgm:pt modelId="{1CF07F4B-88BA-477C-B606-E9FD9E83AEB2}" type="sibTrans" cxnId="{A7FFC628-78C7-48F0-A237-50A20E3E8BA8}">
      <dgm:prSet/>
      <dgm:spPr/>
      <dgm:t>
        <a:bodyPr/>
        <a:lstStyle/>
        <a:p>
          <a:pPr rtl="1"/>
          <a:endParaRPr lang="ar-SA"/>
        </a:p>
      </dgm:t>
    </dgm:pt>
    <dgm:pt modelId="{FBD709D4-273D-4E8B-AB6A-0C0D35977020}" type="parTrans" cxnId="{A7FFC628-78C7-48F0-A237-50A20E3E8BA8}">
      <dgm:prSet/>
      <dgm:spPr/>
      <dgm:t>
        <a:bodyPr/>
        <a:lstStyle/>
        <a:p>
          <a:pPr rtl="1"/>
          <a:endParaRPr lang="ar-SA"/>
        </a:p>
      </dgm:t>
    </dgm:pt>
    <dgm:pt modelId="{A84D4D0A-479C-4667-BB78-4F84F0FE4360}">
      <dgm:prSet phldrT="[نص]" custT="1"/>
      <dgm:spPr/>
      <dgm:t>
        <a:bodyPr/>
        <a:lstStyle/>
        <a:p>
          <a:pPr algn="just" rtl="1"/>
          <a:r>
            <a:rPr lang="ar-SA" sz="2000" b="1" dirty="0" smtClean="0">
              <a:latin typeface="Arial" panose="020B0604020202020204" pitchFamily="34" charset="0"/>
              <a:cs typeface="Arial" panose="020B0604020202020204" pitchFamily="34" charset="0"/>
            </a:rPr>
            <a:t>تصميم المصادر وتطويرها بطريقة تكنولوجية سليمة وفقاً لخصائص المتعلمين</a:t>
          </a:r>
          <a:endParaRPr lang="ar-SA" sz="2000" b="1" dirty="0">
            <a:latin typeface="Arial" panose="020B0604020202020204" pitchFamily="34" charset="0"/>
            <a:cs typeface="Arial" panose="020B0604020202020204" pitchFamily="34" charset="0"/>
          </a:endParaRPr>
        </a:p>
      </dgm:t>
    </dgm:pt>
    <dgm:pt modelId="{B7741EAF-FA76-4D6A-B2FD-97CA2D2387D2}" type="parTrans" cxnId="{BCBF6D23-B6D7-4BE2-9E85-B46FFB06EF9E}">
      <dgm:prSet/>
      <dgm:spPr/>
      <dgm:t>
        <a:bodyPr/>
        <a:lstStyle/>
        <a:p>
          <a:pPr rtl="1"/>
          <a:endParaRPr lang="ar-SA"/>
        </a:p>
      </dgm:t>
    </dgm:pt>
    <dgm:pt modelId="{41A6F399-1F17-43D6-9BE2-388B500F55A0}" type="sibTrans" cxnId="{BCBF6D23-B6D7-4BE2-9E85-B46FFB06EF9E}">
      <dgm:prSet/>
      <dgm:spPr/>
      <dgm:t>
        <a:bodyPr/>
        <a:lstStyle/>
        <a:p>
          <a:pPr rtl="1"/>
          <a:endParaRPr lang="ar-SA"/>
        </a:p>
      </dgm:t>
    </dgm:pt>
    <dgm:pt modelId="{D7B42A93-3E07-412A-922C-9D1C13D0C596}">
      <dgm:prSet phldrT="[نص]" custT="1"/>
      <dgm:spPr/>
      <dgm:t>
        <a:bodyPr/>
        <a:lstStyle/>
        <a:p>
          <a:pPr algn="just" rtl="1"/>
          <a:r>
            <a:rPr lang="ar-SA" sz="2000" b="1" dirty="0" smtClean="0">
              <a:latin typeface="Arial" panose="020B0604020202020204" pitchFamily="34" charset="0"/>
              <a:cs typeface="Arial" panose="020B0604020202020204" pitchFamily="34" charset="0"/>
            </a:rPr>
            <a:t>مراكز مصادر التعلم</a:t>
          </a:r>
          <a:endParaRPr lang="ar-SA" sz="2000" b="1" dirty="0">
            <a:latin typeface="Arial" panose="020B0604020202020204" pitchFamily="34" charset="0"/>
            <a:cs typeface="Arial" panose="020B0604020202020204" pitchFamily="34" charset="0"/>
          </a:endParaRPr>
        </a:p>
      </dgm:t>
    </dgm:pt>
    <dgm:pt modelId="{FD902F48-4A21-40C7-81A9-B9BC07846065}" type="parTrans" cxnId="{3176593F-C5C8-4945-8B6D-2B6B08175C3D}">
      <dgm:prSet/>
      <dgm:spPr/>
      <dgm:t>
        <a:bodyPr/>
        <a:lstStyle/>
        <a:p>
          <a:pPr rtl="1"/>
          <a:endParaRPr lang="ar-SA"/>
        </a:p>
      </dgm:t>
    </dgm:pt>
    <dgm:pt modelId="{FC3CACA2-B5A2-4348-88ED-36A9FF6F0BD3}" type="sibTrans" cxnId="{3176593F-C5C8-4945-8B6D-2B6B08175C3D}">
      <dgm:prSet/>
      <dgm:spPr/>
      <dgm:t>
        <a:bodyPr/>
        <a:lstStyle/>
        <a:p>
          <a:pPr rtl="1"/>
          <a:endParaRPr lang="ar-SA"/>
        </a:p>
      </dgm:t>
    </dgm:pt>
    <dgm:pt modelId="{BD8523EC-1A27-4909-B420-C98C62AD0F69}">
      <dgm:prSet phldrT="[نص]" custT="1"/>
      <dgm:spPr/>
      <dgm:t>
        <a:bodyPr/>
        <a:lstStyle/>
        <a:p>
          <a:pPr algn="just" rtl="1"/>
          <a:r>
            <a:rPr lang="ar-SA" sz="2000" b="1" dirty="0" smtClean="0">
              <a:latin typeface="Arial" panose="020B0604020202020204" pitchFamily="34" charset="0"/>
              <a:cs typeface="Arial" panose="020B0604020202020204" pitchFamily="34" charset="0"/>
            </a:rPr>
            <a:t>المكتبات المدرسية الشاملة</a:t>
          </a:r>
          <a:endParaRPr lang="ar-SA" sz="2000" b="1" dirty="0">
            <a:latin typeface="Arial" panose="020B0604020202020204" pitchFamily="34" charset="0"/>
            <a:cs typeface="Arial" panose="020B0604020202020204" pitchFamily="34" charset="0"/>
          </a:endParaRPr>
        </a:p>
      </dgm:t>
    </dgm:pt>
    <dgm:pt modelId="{B11A37BA-AA5C-476B-B2E9-8DB1A12E4CB1}" type="parTrans" cxnId="{D6BFA2A4-F15C-4942-9325-2A77746B7E51}">
      <dgm:prSet/>
      <dgm:spPr/>
      <dgm:t>
        <a:bodyPr/>
        <a:lstStyle/>
        <a:p>
          <a:pPr rtl="1"/>
          <a:endParaRPr lang="ar-SA"/>
        </a:p>
      </dgm:t>
    </dgm:pt>
    <dgm:pt modelId="{7C24C853-6285-4A5C-BC9C-1EDC47BAFCBB}" type="sibTrans" cxnId="{D6BFA2A4-F15C-4942-9325-2A77746B7E51}">
      <dgm:prSet/>
      <dgm:spPr/>
      <dgm:t>
        <a:bodyPr/>
        <a:lstStyle/>
        <a:p>
          <a:pPr rtl="1"/>
          <a:endParaRPr lang="ar-SA"/>
        </a:p>
      </dgm:t>
    </dgm:pt>
    <dgm:pt modelId="{871F6B63-8D8F-4561-868E-236252711FF8}" type="pres">
      <dgm:prSet presAssocID="{4105C6D5-952D-4FF7-A95A-BD789000C0E4}" presName="Name0" presStyleCnt="0">
        <dgm:presLayoutVars>
          <dgm:dir val="rev"/>
          <dgm:animLvl val="lvl"/>
          <dgm:resizeHandles val="exact"/>
        </dgm:presLayoutVars>
      </dgm:prSet>
      <dgm:spPr/>
      <dgm:t>
        <a:bodyPr/>
        <a:lstStyle/>
        <a:p>
          <a:pPr rtl="1"/>
          <a:endParaRPr lang="ar-SA"/>
        </a:p>
      </dgm:t>
    </dgm:pt>
    <dgm:pt modelId="{C58CBC9E-5C35-4293-B9F5-BE2EC7CAD021}" type="pres">
      <dgm:prSet presAssocID="{BF7B1E5B-4FA7-4369-ABEB-F4BC63A9B135}" presName="linNode" presStyleCnt="0"/>
      <dgm:spPr/>
      <dgm:t>
        <a:bodyPr/>
        <a:lstStyle/>
        <a:p>
          <a:pPr rtl="1"/>
          <a:endParaRPr lang="ar-SA"/>
        </a:p>
      </dgm:t>
    </dgm:pt>
    <dgm:pt modelId="{0635FBBD-67DE-40DB-BB92-D153882D0F2C}" type="pres">
      <dgm:prSet presAssocID="{BF7B1E5B-4FA7-4369-ABEB-F4BC63A9B135}" presName="parentText" presStyleLbl="node1" presStyleIdx="0" presStyleCnt="4" custScaleX="74902">
        <dgm:presLayoutVars>
          <dgm:chMax val="1"/>
          <dgm:bulletEnabled val="1"/>
        </dgm:presLayoutVars>
      </dgm:prSet>
      <dgm:spPr/>
      <dgm:t>
        <a:bodyPr/>
        <a:lstStyle/>
        <a:p>
          <a:pPr rtl="1"/>
          <a:endParaRPr lang="ar-SA"/>
        </a:p>
      </dgm:t>
    </dgm:pt>
    <dgm:pt modelId="{C8EBCF67-3717-4689-A68C-DBAEFDAEF02C}" type="pres">
      <dgm:prSet presAssocID="{BF7B1E5B-4FA7-4369-ABEB-F4BC63A9B135}" presName="descendantText" presStyleLbl="alignAccFollowNode1" presStyleIdx="0" presStyleCnt="4" custScaleX="114037" custScaleY="124401" custLinFactNeighborX="0">
        <dgm:presLayoutVars>
          <dgm:bulletEnabled val="1"/>
        </dgm:presLayoutVars>
      </dgm:prSet>
      <dgm:spPr/>
      <dgm:t>
        <a:bodyPr/>
        <a:lstStyle/>
        <a:p>
          <a:pPr rtl="1"/>
          <a:endParaRPr lang="ar-SA"/>
        </a:p>
      </dgm:t>
    </dgm:pt>
    <dgm:pt modelId="{C61D2DEF-76DA-41C5-B612-41541B9E7545}" type="pres">
      <dgm:prSet presAssocID="{E323CCB8-E7F1-451F-B524-CEC0D60079A4}" presName="sp" presStyleCnt="0"/>
      <dgm:spPr/>
      <dgm:t>
        <a:bodyPr/>
        <a:lstStyle/>
        <a:p>
          <a:pPr rtl="1"/>
          <a:endParaRPr lang="ar-SA"/>
        </a:p>
      </dgm:t>
    </dgm:pt>
    <dgm:pt modelId="{BD828568-69F8-4C70-9F6F-A5B44DA45D2A}" type="pres">
      <dgm:prSet presAssocID="{CECA0AA7-FA70-4604-B0E8-EEFED624F299}" presName="linNode" presStyleCnt="0"/>
      <dgm:spPr/>
      <dgm:t>
        <a:bodyPr/>
        <a:lstStyle/>
        <a:p>
          <a:pPr rtl="1"/>
          <a:endParaRPr lang="ar-SA"/>
        </a:p>
      </dgm:t>
    </dgm:pt>
    <dgm:pt modelId="{FD158934-0A58-4FC1-9AEB-AFE52F0A0903}" type="pres">
      <dgm:prSet presAssocID="{CECA0AA7-FA70-4604-B0E8-EEFED624F299}" presName="parentText" presStyleLbl="node1" presStyleIdx="1" presStyleCnt="4" custScaleX="74368">
        <dgm:presLayoutVars>
          <dgm:chMax val="1"/>
          <dgm:bulletEnabled val="1"/>
        </dgm:presLayoutVars>
      </dgm:prSet>
      <dgm:spPr/>
      <dgm:t>
        <a:bodyPr/>
        <a:lstStyle/>
        <a:p>
          <a:pPr rtl="1"/>
          <a:endParaRPr lang="ar-SA"/>
        </a:p>
      </dgm:t>
    </dgm:pt>
    <dgm:pt modelId="{29AB256F-942F-4DD2-B1D1-DCC6D2DF93F9}" type="pres">
      <dgm:prSet presAssocID="{CECA0AA7-FA70-4604-B0E8-EEFED624F299}" presName="descendantText" presStyleLbl="alignAccFollowNode1" presStyleIdx="1" presStyleCnt="4" custScaleX="113833" custLinFactNeighborX="0">
        <dgm:presLayoutVars>
          <dgm:bulletEnabled val="1"/>
        </dgm:presLayoutVars>
      </dgm:prSet>
      <dgm:spPr/>
      <dgm:t>
        <a:bodyPr/>
        <a:lstStyle/>
        <a:p>
          <a:pPr rtl="1"/>
          <a:endParaRPr lang="ar-SA"/>
        </a:p>
      </dgm:t>
    </dgm:pt>
    <dgm:pt modelId="{33159C12-77E4-4881-A2E8-B8902F9ED70E}" type="pres">
      <dgm:prSet presAssocID="{084E84EC-AC50-427F-86F5-38F9E6061C50}" presName="sp" presStyleCnt="0"/>
      <dgm:spPr/>
      <dgm:t>
        <a:bodyPr/>
        <a:lstStyle/>
        <a:p>
          <a:pPr rtl="1"/>
          <a:endParaRPr lang="ar-SA"/>
        </a:p>
      </dgm:t>
    </dgm:pt>
    <dgm:pt modelId="{89EBA90C-4087-45ED-8D55-4DD0F30A276E}" type="pres">
      <dgm:prSet presAssocID="{69665104-B9B7-4368-8B2D-777CEFFDD3DA}" presName="linNode" presStyleCnt="0"/>
      <dgm:spPr/>
      <dgm:t>
        <a:bodyPr/>
        <a:lstStyle/>
        <a:p>
          <a:pPr rtl="1"/>
          <a:endParaRPr lang="ar-SA"/>
        </a:p>
      </dgm:t>
    </dgm:pt>
    <dgm:pt modelId="{7A2621A1-F15F-4EE3-8C62-9FCECA319C7F}" type="pres">
      <dgm:prSet presAssocID="{69665104-B9B7-4368-8B2D-777CEFFDD3DA}" presName="parentText" presStyleLbl="node1" presStyleIdx="2" presStyleCnt="4" custScaleX="91743">
        <dgm:presLayoutVars>
          <dgm:chMax val="1"/>
          <dgm:bulletEnabled val="1"/>
        </dgm:presLayoutVars>
      </dgm:prSet>
      <dgm:spPr/>
      <dgm:t>
        <a:bodyPr/>
        <a:lstStyle/>
        <a:p>
          <a:pPr rtl="1"/>
          <a:endParaRPr lang="ar-SA"/>
        </a:p>
      </dgm:t>
    </dgm:pt>
    <dgm:pt modelId="{4B988C55-B9A8-4482-964A-F923451EC474}" type="pres">
      <dgm:prSet presAssocID="{69665104-B9B7-4368-8B2D-777CEFFDD3DA}" presName="descendantText" presStyleLbl="alignAccFollowNode1" presStyleIdx="2" presStyleCnt="4" custScaleX="143735" custLinFactNeighborX="0">
        <dgm:presLayoutVars>
          <dgm:bulletEnabled val="1"/>
        </dgm:presLayoutVars>
      </dgm:prSet>
      <dgm:spPr/>
      <dgm:t>
        <a:bodyPr/>
        <a:lstStyle/>
        <a:p>
          <a:pPr rtl="1"/>
          <a:endParaRPr lang="ar-SA"/>
        </a:p>
      </dgm:t>
    </dgm:pt>
    <dgm:pt modelId="{F086173C-78B3-4A88-AB26-A5F4F560DDCD}" type="pres">
      <dgm:prSet presAssocID="{487B8A44-30E8-4E74-9347-15DDCDD91E2D}" presName="sp" presStyleCnt="0"/>
      <dgm:spPr/>
      <dgm:t>
        <a:bodyPr/>
        <a:lstStyle/>
        <a:p>
          <a:pPr rtl="1"/>
          <a:endParaRPr lang="ar-SA"/>
        </a:p>
      </dgm:t>
    </dgm:pt>
    <dgm:pt modelId="{E4FB98E0-892C-4AF5-8376-83A2B4E11CD8}" type="pres">
      <dgm:prSet presAssocID="{BCE3E847-F8D3-4F6F-90AC-F2835122F2CF}" presName="linNode" presStyleCnt="0"/>
      <dgm:spPr/>
      <dgm:t>
        <a:bodyPr/>
        <a:lstStyle/>
        <a:p>
          <a:pPr rtl="1"/>
          <a:endParaRPr lang="ar-SA"/>
        </a:p>
      </dgm:t>
    </dgm:pt>
    <dgm:pt modelId="{9E8ABEED-9A17-4E7B-B3FF-66B2535671FA}" type="pres">
      <dgm:prSet presAssocID="{BCE3E847-F8D3-4F6F-90AC-F2835122F2CF}" presName="parentText" presStyleLbl="node1" presStyleIdx="3" presStyleCnt="4" custScaleX="90123">
        <dgm:presLayoutVars>
          <dgm:chMax val="1"/>
          <dgm:bulletEnabled val="1"/>
        </dgm:presLayoutVars>
      </dgm:prSet>
      <dgm:spPr/>
      <dgm:t>
        <a:bodyPr/>
        <a:lstStyle/>
        <a:p>
          <a:pPr rtl="1"/>
          <a:endParaRPr lang="ar-SA"/>
        </a:p>
      </dgm:t>
    </dgm:pt>
    <dgm:pt modelId="{C8190E47-E0FB-41D0-AE25-0F4B34AFB6D8}" type="pres">
      <dgm:prSet presAssocID="{BCE3E847-F8D3-4F6F-90AC-F2835122F2CF}" presName="descendantText" presStyleLbl="alignAccFollowNode1" presStyleIdx="3" presStyleCnt="4" custScaleX="140781" custLinFactNeighborX="0">
        <dgm:presLayoutVars>
          <dgm:bulletEnabled val="1"/>
        </dgm:presLayoutVars>
      </dgm:prSet>
      <dgm:spPr/>
      <dgm:t>
        <a:bodyPr/>
        <a:lstStyle/>
        <a:p>
          <a:pPr rtl="1"/>
          <a:endParaRPr lang="ar-SA"/>
        </a:p>
      </dgm:t>
    </dgm:pt>
  </dgm:ptLst>
  <dgm:cxnLst>
    <dgm:cxn modelId="{9E8F67AC-3699-48FA-B0E5-23A501C931F3}" type="presOf" srcId="{BCE3E847-F8D3-4F6F-90AC-F2835122F2CF}" destId="{9E8ABEED-9A17-4E7B-B3FF-66B2535671FA}" srcOrd="0" destOrd="0" presId="urn:microsoft.com/office/officeart/2005/8/layout/vList5"/>
    <dgm:cxn modelId="{6C66CCB6-EB44-4E13-8952-8FBEE1DC0A3E}" srcId="{4105C6D5-952D-4FF7-A95A-BD789000C0E4}" destId="{69665104-B9B7-4368-8B2D-777CEFFDD3DA}" srcOrd="2" destOrd="0" parTransId="{58C9FFC2-F69A-4B61-8C86-2DD31853D3E4}" sibTransId="{487B8A44-30E8-4E74-9347-15DDCDD91E2D}"/>
    <dgm:cxn modelId="{3176593F-C5C8-4945-8B6D-2B6B08175C3D}" srcId="{CECA0AA7-FA70-4604-B0E8-EEFED624F299}" destId="{D7B42A93-3E07-412A-922C-9D1C13D0C596}" srcOrd="1" destOrd="0" parTransId="{FD902F48-4A21-40C7-81A9-B9BC07846065}" sibTransId="{FC3CACA2-B5A2-4348-88ED-36A9FF6F0BD3}"/>
    <dgm:cxn modelId="{D740D054-6845-435A-B7C2-D61DC2382E13}" srcId="{BF7B1E5B-4FA7-4369-ABEB-F4BC63A9B135}" destId="{3895A511-AD6D-404D-8177-0965CAF71BBC}" srcOrd="0" destOrd="0" parTransId="{677E21E7-9322-448C-AAF7-5743BED93E9A}" sibTransId="{D59E04DA-495F-4610-944F-702875F88774}"/>
    <dgm:cxn modelId="{D6BFA2A4-F15C-4942-9325-2A77746B7E51}" srcId="{CECA0AA7-FA70-4604-B0E8-EEFED624F299}" destId="{BD8523EC-1A27-4909-B420-C98C62AD0F69}" srcOrd="2" destOrd="0" parTransId="{B11A37BA-AA5C-476B-B2E9-8DB1A12E4CB1}" sibTransId="{7C24C853-6285-4A5C-BC9C-1EDC47BAFCBB}"/>
    <dgm:cxn modelId="{91E7A007-C91B-4A2C-AD99-A39988637866}" srcId="{4105C6D5-952D-4FF7-A95A-BD789000C0E4}" destId="{CECA0AA7-FA70-4604-B0E8-EEFED624F299}" srcOrd="1" destOrd="0" parTransId="{FBF35148-DAE9-491C-96A9-5C64A3F49BFC}" sibTransId="{084E84EC-AC50-427F-86F5-38F9E6061C50}"/>
    <dgm:cxn modelId="{4A586B7B-1679-40D4-A774-47DF5B535755}" srcId="{BCE3E847-F8D3-4F6F-90AC-F2835122F2CF}" destId="{D2EB04C9-5EDE-40D2-95E1-92DA1F4ED461}" srcOrd="0" destOrd="0" parTransId="{B8E81320-9ED9-4C5C-AB94-E91ACDF733FE}" sibTransId="{9A6F6D03-BE9C-4FC2-9A31-1EF4DE9B77EA}"/>
    <dgm:cxn modelId="{4679C25C-87D8-4306-94D2-2B4F5353B87D}" type="presOf" srcId="{CECA0AA7-FA70-4604-B0E8-EEFED624F299}" destId="{FD158934-0A58-4FC1-9AEB-AFE52F0A0903}" srcOrd="0" destOrd="0" presId="urn:microsoft.com/office/officeart/2005/8/layout/vList5"/>
    <dgm:cxn modelId="{BE13DCB3-1CC6-4119-8FD1-607886E42F20}" type="presOf" srcId="{CB77F232-351B-4B91-A0F2-313C48B7AD64}" destId="{4B988C55-B9A8-4482-964A-F923451EC474}" srcOrd="0" destOrd="0" presId="urn:microsoft.com/office/officeart/2005/8/layout/vList5"/>
    <dgm:cxn modelId="{A7FFC628-78C7-48F0-A237-50A20E3E8BA8}" srcId="{CECA0AA7-FA70-4604-B0E8-EEFED624F299}" destId="{38252B01-43A4-4AA5-B629-B97081DAB49C}" srcOrd="0" destOrd="0" parTransId="{FBD709D4-273D-4E8B-AB6A-0C0D35977020}" sibTransId="{1CF07F4B-88BA-477C-B606-E9FD9E83AEB2}"/>
    <dgm:cxn modelId="{DD7A2B31-278D-4A83-BCD2-56EC14A48355}" type="presOf" srcId="{3895A511-AD6D-404D-8177-0965CAF71BBC}" destId="{C8EBCF67-3717-4689-A68C-DBAEFDAEF02C}" srcOrd="0" destOrd="0" presId="urn:microsoft.com/office/officeart/2005/8/layout/vList5"/>
    <dgm:cxn modelId="{2226C897-43A3-4184-8666-25F4230458AD}" type="presOf" srcId="{4105C6D5-952D-4FF7-A95A-BD789000C0E4}" destId="{871F6B63-8D8F-4561-868E-236252711FF8}" srcOrd="0" destOrd="0" presId="urn:microsoft.com/office/officeart/2005/8/layout/vList5"/>
    <dgm:cxn modelId="{63F7284F-3398-47CE-832B-88C72606D6A8}" type="presOf" srcId="{D7B42A93-3E07-412A-922C-9D1C13D0C596}" destId="{29AB256F-942F-4DD2-B1D1-DCC6D2DF93F9}" srcOrd="0" destOrd="1" presId="urn:microsoft.com/office/officeart/2005/8/layout/vList5"/>
    <dgm:cxn modelId="{8A1674C4-C5D1-4495-BDF2-9C159BF2C39F}" srcId="{69665104-B9B7-4368-8B2D-777CEFFDD3DA}" destId="{CB77F232-351B-4B91-A0F2-313C48B7AD64}" srcOrd="0" destOrd="0" parTransId="{40B56B68-0DFA-4A8C-9A10-6912A8097CC1}" sibTransId="{AB0D046A-43AF-4ED7-93AE-DDDC31A108EA}"/>
    <dgm:cxn modelId="{BCBF6D23-B6D7-4BE2-9E85-B46FFB06EF9E}" srcId="{BF7B1E5B-4FA7-4369-ABEB-F4BC63A9B135}" destId="{A84D4D0A-479C-4667-BB78-4F84F0FE4360}" srcOrd="1" destOrd="0" parTransId="{B7741EAF-FA76-4D6A-B2FD-97CA2D2387D2}" sibTransId="{41A6F399-1F17-43D6-9BE2-388B500F55A0}"/>
    <dgm:cxn modelId="{3F4FA673-CF9C-43CF-85EB-28D78DD84B00}" type="presOf" srcId="{BD8523EC-1A27-4909-B420-C98C62AD0F69}" destId="{29AB256F-942F-4DD2-B1D1-DCC6D2DF93F9}" srcOrd="0" destOrd="2" presId="urn:microsoft.com/office/officeart/2005/8/layout/vList5"/>
    <dgm:cxn modelId="{BB7FF52A-A26F-4A74-BBC9-33895B253A28}" type="presOf" srcId="{69665104-B9B7-4368-8B2D-777CEFFDD3DA}" destId="{7A2621A1-F15F-4EE3-8C62-9FCECA319C7F}" srcOrd="0" destOrd="0" presId="urn:microsoft.com/office/officeart/2005/8/layout/vList5"/>
    <dgm:cxn modelId="{6FD2852B-DD8C-4791-8855-AF12D7099399}" srcId="{4105C6D5-952D-4FF7-A95A-BD789000C0E4}" destId="{BCE3E847-F8D3-4F6F-90AC-F2835122F2CF}" srcOrd="3" destOrd="0" parTransId="{41B4281A-E8A7-45EA-8B13-664962AC86AE}" sibTransId="{EF73428F-9B25-43E1-A5FB-5A188B92D674}"/>
    <dgm:cxn modelId="{A22F3CE3-CF0C-4EE2-B599-E627D1A5B9A3}" type="presOf" srcId="{A84D4D0A-479C-4667-BB78-4F84F0FE4360}" destId="{C8EBCF67-3717-4689-A68C-DBAEFDAEF02C}" srcOrd="0" destOrd="1" presId="urn:microsoft.com/office/officeart/2005/8/layout/vList5"/>
    <dgm:cxn modelId="{5B637EEA-138B-40F1-87FE-9CB7B678FFF9}" type="presOf" srcId="{38252B01-43A4-4AA5-B629-B97081DAB49C}" destId="{29AB256F-942F-4DD2-B1D1-DCC6D2DF93F9}" srcOrd="0" destOrd="0" presId="urn:microsoft.com/office/officeart/2005/8/layout/vList5"/>
    <dgm:cxn modelId="{A2860D31-58C2-40AA-A4F0-CEC0A0469D73}" type="presOf" srcId="{D2EB04C9-5EDE-40D2-95E1-92DA1F4ED461}" destId="{C8190E47-E0FB-41D0-AE25-0F4B34AFB6D8}" srcOrd="0" destOrd="0" presId="urn:microsoft.com/office/officeart/2005/8/layout/vList5"/>
    <dgm:cxn modelId="{068DCC12-68C0-4696-8901-702772D2FCEC}" srcId="{4105C6D5-952D-4FF7-A95A-BD789000C0E4}" destId="{BF7B1E5B-4FA7-4369-ABEB-F4BC63A9B135}" srcOrd="0" destOrd="0" parTransId="{DDA60A31-B5F8-4827-BD99-08013468D93B}" sibTransId="{E323CCB8-E7F1-451F-B524-CEC0D60079A4}"/>
    <dgm:cxn modelId="{40FAFE69-C982-43D9-8286-9965DDD6666F}" type="presOf" srcId="{BF7B1E5B-4FA7-4369-ABEB-F4BC63A9B135}" destId="{0635FBBD-67DE-40DB-BB92-D153882D0F2C}" srcOrd="0" destOrd="0" presId="urn:microsoft.com/office/officeart/2005/8/layout/vList5"/>
    <dgm:cxn modelId="{23313648-21E5-493F-9E8A-738D1CC43B23}" type="presParOf" srcId="{871F6B63-8D8F-4561-868E-236252711FF8}" destId="{C58CBC9E-5C35-4293-B9F5-BE2EC7CAD021}" srcOrd="0" destOrd="0" presId="urn:microsoft.com/office/officeart/2005/8/layout/vList5"/>
    <dgm:cxn modelId="{F55CD1AD-A24B-408C-8A06-D708C370B45D}" type="presParOf" srcId="{C58CBC9E-5C35-4293-B9F5-BE2EC7CAD021}" destId="{0635FBBD-67DE-40DB-BB92-D153882D0F2C}" srcOrd="0" destOrd="0" presId="urn:microsoft.com/office/officeart/2005/8/layout/vList5"/>
    <dgm:cxn modelId="{25B7AD0E-E494-456F-BBC9-17BA45BF0954}" type="presParOf" srcId="{C58CBC9E-5C35-4293-B9F5-BE2EC7CAD021}" destId="{C8EBCF67-3717-4689-A68C-DBAEFDAEF02C}" srcOrd="1" destOrd="0" presId="urn:microsoft.com/office/officeart/2005/8/layout/vList5"/>
    <dgm:cxn modelId="{4AF35E56-6DDC-4E78-BC9A-E4B9E947F687}" type="presParOf" srcId="{871F6B63-8D8F-4561-868E-236252711FF8}" destId="{C61D2DEF-76DA-41C5-B612-41541B9E7545}" srcOrd="1" destOrd="0" presId="urn:microsoft.com/office/officeart/2005/8/layout/vList5"/>
    <dgm:cxn modelId="{387D3859-C512-47B5-99FA-6EA38FB0294E}" type="presParOf" srcId="{871F6B63-8D8F-4561-868E-236252711FF8}" destId="{BD828568-69F8-4C70-9F6F-A5B44DA45D2A}" srcOrd="2" destOrd="0" presId="urn:microsoft.com/office/officeart/2005/8/layout/vList5"/>
    <dgm:cxn modelId="{198C99BE-3A98-495D-925C-BF244595F8EA}" type="presParOf" srcId="{BD828568-69F8-4C70-9F6F-A5B44DA45D2A}" destId="{FD158934-0A58-4FC1-9AEB-AFE52F0A0903}" srcOrd="0" destOrd="0" presId="urn:microsoft.com/office/officeart/2005/8/layout/vList5"/>
    <dgm:cxn modelId="{FA6CA7BB-A38B-44BF-B415-68B858E84A0D}" type="presParOf" srcId="{BD828568-69F8-4C70-9F6F-A5B44DA45D2A}" destId="{29AB256F-942F-4DD2-B1D1-DCC6D2DF93F9}" srcOrd="1" destOrd="0" presId="urn:microsoft.com/office/officeart/2005/8/layout/vList5"/>
    <dgm:cxn modelId="{0BD2C14A-EFBB-4276-B9B9-7DC68F1B440F}" type="presParOf" srcId="{871F6B63-8D8F-4561-868E-236252711FF8}" destId="{33159C12-77E4-4881-A2E8-B8902F9ED70E}" srcOrd="3" destOrd="0" presId="urn:microsoft.com/office/officeart/2005/8/layout/vList5"/>
    <dgm:cxn modelId="{5FE8C3B0-BFBD-4209-95E0-2C6BB80B9F6E}" type="presParOf" srcId="{871F6B63-8D8F-4561-868E-236252711FF8}" destId="{89EBA90C-4087-45ED-8D55-4DD0F30A276E}" srcOrd="4" destOrd="0" presId="urn:microsoft.com/office/officeart/2005/8/layout/vList5"/>
    <dgm:cxn modelId="{1F814E49-64DC-435B-94F3-FCC69E54D48B}" type="presParOf" srcId="{89EBA90C-4087-45ED-8D55-4DD0F30A276E}" destId="{7A2621A1-F15F-4EE3-8C62-9FCECA319C7F}" srcOrd="0" destOrd="0" presId="urn:microsoft.com/office/officeart/2005/8/layout/vList5"/>
    <dgm:cxn modelId="{1EAD9DBD-AAC0-42AF-912A-ABBE83E023BA}" type="presParOf" srcId="{89EBA90C-4087-45ED-8D55-4DD0F30A276E}" destId="{4B988C55-B9A8-4482-964A-F923451EC474}" srcOrd="1" destOrd="0" presId="urn:microsoft.com/office/officeart/2005/8/layout/vList5"/>
    <dgm:cxn modelId="{18216FD9-6030-4995-B0D4-FEB13736EE51}" type="presParOf" srcId="{871F6B63-8D8F-4561-868E-236252711FF8}" destId="{F086173C-78B3-4A88-AB26-A5F4F560DDCD}" srcOrd="5" destOrd="0" presId="urn:microsoft.com/office/officeart/2005/8/layout/vList5"/>
    <dgm:cxn modelId="{AEC4F04E-0029-48D2-A3B6-4F67D6FDAAEF}" type="presParOf" srcId="{871F6B63-8D8F-4561-868E-236252711FF8}" destId="{E4FB98E0-892C-4AF5-8376-83A2B4E11CD8}" srcOrd="6" destOrd="0" presId="urn:microsoft.com/office/officeart/2005/8/layout/vList5"/>
    <dgm:cxn modelId="{14DAE2B5-F8EE-489F-B76C-E87B7B33ECA7}" type="presParOf" srcId="{E4FB98E0-892C-4AF5-8376-83A2B4E11CD8}" destId="{9E8ABEED-9A17-4E7B-B3FF-66B2535671FA}" srcOrd="0" destOrd="0" presId="urn:microsoft.com/office/officeart/2005/8/layout/vList5"/>
    <dgm:cxn modelId="{09A8560E-FD1D-4E4D-9E88-944DDF942D13}" type="presParOf" srcId="{E4FB98E0-892C-4AF5-8376-83A2B4E11CD8}" destId="{C8190E47-E0FB-41D0-AE25-0F4B34AFB6D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05C6D5-952D-4FF7-A95A-BD789000C0E4}" type="doc">
      <dgm:prSet loTypeId="urn:microsoft.com/office/officeart/2005/8/layout/vList5" loCatId="list" qsTypeId="urn:microsoft.com/office/officeart/2005/8/quickstyle/3d1" qsCatId="3D" csTypeId="urn:microsoft.com/office/officeart/2005/8/colors/colorful1#5" csCatId="colorful" phldr="1"/>
      <dgm:spPr/>
      <dgm:t>
        <a:bodyPr/>
        <a:lstStyle/>
        <a:p>
          <a:pPr rtl="1"/>
          <a:endParaRPr lang="ar-SA"/>
        </a:p>
      </dgm:t>
    </dgm:pt>
    <dgm:pt modelId="{BF7B1E5B-4FA7-4369-ABEB-F4BC63A9B135}">
      <dgm:prSet phldrT="[نص]" custT="1"/>
      <dgm:spPr/>
      <dgm:t>
        <a:bodyPr/>
        <a:lstStyle/>
        <a:p>
          <a:pPr rtl="1"/>
          <a:r>
            <a:rPr lang="ar-SA" sz="3000" dirty="0" smtClean="0"/>
            <a:t>الإعداد</a:t>
          </a:r>
          <a:endParaRPr lang="ar-SA" sz="3000" dirty="0"/>
        </a:p>
      </dgm:t>
    </dgm:pt>
    <dgm:pt modelId="{DDA60A31-B5F8-4827-BD99-08013468D93B}" type="parTrans" cxnId="{068DCC12-68C0-4696-8901-702772D2FCEC}">
      <dgm:prSet/>
      <dgm:spPr/>
      <dgm:t>
        <a:bodyPr/>
        <a:lstStyle/>
        <a:p>
          <a:pPr rtl="1"/>
          <a:endParaRPr lang="ar-SA"/>
        </a:p>
      </dgm:t>
    </dgm:pt>
    <dgm:pt modelId="{E323CCB8-E7F1-451F-B524-CEC0D60079A4}" type="sibTrans" cxnId="{068DCC12-68C0-4696-8901-702772D2FCEC}">
      <dgm:prSet/>
      <dgm:spPr/>
      <dgm:t>
        <a:bodyPr/>
        <a:lstStyle/>
        <a:p>
          <a:pPr rtl="1"/>
          <a:endParaRPr lang="ar-SA"/>
        </a:p>
      </dgm:t>
    </dgm:pt>
    <dgm:pt modelId="{3895A511-AD6D-404D-8177-0965CAF71BBC}">
      <dgm:prSet phldrT="[نص]" custT="1"/>
      <dgm:spPr/>
      <dgm:t>
        <a:bodyPr/>
        <a:lstStyle/>
        <a:p>
          <a:pPr algn="just" rtl="1"/>
          <a:r>
            <a:rPr lang="ar-SA" sz="2000" b="1" dirty="0" smtClean="0">
              <a:latin typeface="Arial" panose="020B0604020202020204" pitchFamily="34" charset="0"/>
              <a:cs typeface="Arial" panose="020B0604020202020204" pitchFamily="34" charset="0"/>
            </a:rPr>
            <a:t>تحديث الأنظمة والبرامج الخاصة بإعداد معلم التربية الخاصة إعداداً مهنياً وتقنياً.</a:t>
          </a:r>
          <a:endParaRPr lang="ar-SA" sz="2000" b="1" dirty="0">
            <a:latin typeface="Arial" panose="020B0604020202020204" pitchFamily="34" charset="0"/>
            <a:cs typeface="Arial" panose="020B0604020202020204" pitchFamily="34" charset="0"/>
          </a:endParaRPr>
        </a:p>
      </dgm:t>
    </dgm:pt>
    <dgm:pt modelId="{677E21E7-9322-448C-AAF7-5743BED93E9A}" type="parTrans" cxnId="{D740D054-6845-435A-B7C2-D61DC2382E13}">
      <dgm:prSet/>
      <dgm:spPr/>
      <dgm:t>
        <a:bodyPr/>
        <a:lstStyle/>
        <a:p>
          <a:pPr rtl="1"/>
          <a:endParaRPr lang="ar-SA"/>
        </a:p>
      </dgm:t>
    </dgm:pt>
    <dgm:pt modelId="{D59E04DA-495F-4610-944F-702875F88774}" type="sibTrans" cxnId="{D740D054-6845-435A-B7C2-D61DC2382E13}">
      <dgm:prSet/>
      <dgm:spPr/>
      <dgm:t>
        <a:bodyPr/>
        <a:lstStyle/>
        <a:p>
          <a:pPr rtl="1"/>
          <a:endParaRPr lang="ar-SA"/>
        </a:p>
      </dgm:t>
    </dgm:pt>
    <dgm:pt modelId="{CECA0AA7-FA70-4604-B0E8-EEFED624F299}">
      <dgm:prSet phldrT="[نص]" custT="1"/>
      <dgm:spPr/>
      <dgm:t>
        <a:bodyPr/>
        <a:lstStyle/>
        <a:p>
          <a:pPr rtl="1"/>
          <a:r>
            <a:rPr lang="ar-SA" sz="3000" dirty="0" smtClean="0"/>
            <a:t>التدريب</a:t>
          </a:r>
          <a:endParaRPr lang="ar-SA" sz="3000" dirty="0"/>
        </a:p>
      </dgm:t>
    </dgm:pt>
    <dgm:pt modelId="{FBF35148-DAE9-491C-96A9-5C64A3F49BFC}" type="parTrans" cxnId="{91E7A007-C91B-4A2C-AD99-A39988637866}">
      <dgm:prSet/>
      <dgm:spPr/>
      <dgm:t>
        <a:bodyPr/>
        <a:lstStyle/>
        <a:p>
          <a:pPr rtl="1"/>
          <a:endParaRPr lang="ar-SA"/>
        </a:p>
      </dgm:t>
    </dgm:pt>
    <dgm:pt modelId="{084E84EC-AC50-427F-86F5-38F9E6061C50}" type="sibTrans" cxnId="{91E7A007-C91B-4A2C-AD99-A39988637866}">
      <dgm:prSet/>
      <dgm:spPr/>
      <dgm:t>
        <a:bodyPr/>
        <a:lstStyle/>
        <a:p>
          <a:pPr rtl="1"/>
          <a:endParaRPr lang="ar-SA"/>
        </a:p>
      </dgm:t>
    </dgm:pt>
    <dgm:pt modelId="{69665104-B9B7-4368-8B2D-777CEFFDD3DA}">
      <dgm:prSet phldrT="[نص]" custT="1"/>
      <dgm:spPr/>
      <dgm:t>
        <a:bodyPr/>
        <a:lstStyle/>
        <a:p>
          <a:pPr rtl="1"/>
          <a:r>
            <a:rPr lang="ar-SA" sz="2700" dirty="0" smtClean="0"/>
            <a:t>النشر والتوظيف والتبني</a:t>
          </a:r>
          <a:endParaRPr lang="ar-SA" sz="2700" dirty="0"/>
        </a:p>
      </dgm:t>
    </dgm:pt>
    <dgm:pt modelId="{58C9FFC2-F69A-4B61-8C86-2DD31853D3E4}" type="parTrans" cxnId="{6C66CCB6-EB44-4E13-8952-8FBEE1DC0A3E}">
      <dgm:prSet/>
      <dgm:spPr/>
      <dgm:t>
        <a:bodyPr/>
        <a:lstStyle/>
        <a:p>
          <a:pPr rtl="1"/>
          <a:endParaRPr lang="ar-SA"/>
        </a:p>
      </dgm:t>
    </dgm:pt>
    <dgm:pt modelId="{487B8A44-30E8-4E74-9347-15DDCDD91E2D}" type="sibTrans" cxnId="{6C66CCB6-EB44-4E13-8952-8FBEE1DC0A3E}">
      <dgm:prSet/>
      <dgm:spPr/>
      <dgm:t>
        <a:bodyPr/>
        <a:lstStyle/>
        <a:p>
          <a:pPr rtl="1"/>
          <a:endParaRPr lang="ar-SA"/>
        </a:p>
      </dgm:t>
    </dgm:pt>
    <dgm:pt modelId="{CB77F232-351B-4B91-A0F2-313C48B7AD64}">
      <dgm:prSet phldrT="[نص]" custT="1"/>
      <dgm:spPr/>
      <dgm:t>
        <a:bodyPr/>
        <a:lstStyle/>
        <a:p>
          <a:pPr algn="just" rtl="1"/>
          <a:r>
            <a:rPr lang="ar-SA" sz="2000" b="1" dirty="0" smtClean="0">
              <a:latin typeface="Arial" panose="020B0604020202020204" pitchFamily="34" charset="0"/>
              <a:cs typeface="Arial" panose="020B0604020202020204" pitchFamily="34" charset="0"/>
            </a:rPr>
            <a:t>نشر المستحدثات باستخدام المحاضرات والانترنت.. </a:t>
          </a:r>
          <a:endParaRPr lang="ar-SA" sz="2000" b="1" dirty="0">
            <a:latin typeface="Arial" panose="020B0604020202020204" pitchFamily="34" charset="0"/>
            <a:cs typeface="Arial" panose="020B0604020202020204" pitchFamily="34" charset="0"/>
          </a:endParaRPr>
        </a:p>
      </dgm:t>
    </dgm:pt>
    <dgm:pt modelId="{40B56B68-0DFA-4A8C-9A10-6912A8097CC1}" type="parTrans" cxnId="{8A1674C4-C5D1-4495-BDF2-9C159BF2C39F}">
      <dgm:prSet/>
      <dgm:spPr/>
      <dgm:t>
        <a:bodyPr/>
        <a:lstStyle/>
        <a:p>
          <a:pPr rtl="1"/>
          <a:endParaRPr lang="ar-SA"/>
        </a:p>
      </dgm:t>
    </dgm:pt>
    <dgm:pt modelId="{AB0D046A-43AF-4ED7-93AE-DDDC31A108EA}" type="sibTrans" cxnId="{8A1674C4-C5D1-4495-BDF2-9C159BF2C39F}">
      <dgm:prSet/>
      <dgm:spPr/>
      <dgm:t>
        <a:bodyPr/>
        <a:lstStyle/>
        <a:p>
          <a:pPr rtl="1"/>
          <a:endParaRPr lang="ar-SA"/>
        </a:p>
      </dgm:t>
    </dgm:pt>
    <dgm:pt modelId="{38252B01-43A4-4AA5-B629-B97081DAB49C}">
      <dgm:prSet phldrT="[نص]" custT="1"/>
      <dgm:spPr/>
      <dgm:t>
        <a:bodyPr/>
        <a:lstStyle/>
        <a:p>
          <a:pPr algn="just" rtl="1"/>
          <a:r>
            <a:rPr lang="ar-SA" sz="2000" b="1" dirty="0" smtClean="0">
              <a:latin typeface="Arial" panose="020B0604020202020204" pitchFamily="34" charset="0"/>
              <a:cs typeface="Arial" panose="020B0604020202020204" pitchFamily="34" charset="0"/>
            </a:rPr>
            <a:t>حصول المعلمين على تدريب كافي لدمج التكنولوجيا والتعلم التقني في التعليم الصفي</a:t>
          </a:r>
          <a:endParaRPr lang="ar-SA" sz="2000" b="1" dirty="0">
            <a:latin typeface="Arial" panose="020B0604020202020204" pitchFamily="34" charset="0"/>
            <a:cs typeface="Arial" panose="020B0604020202020204" pitchFamily="34" charset="0"/>
          </a:endParaRPr>
        </a:p>
      </dgm:t>
    </dgm:pt>
    <dgm:pt modelId="{1CF07F4B-88BA-477C-B606-E9FD9E83AEB2}" type="sibTrans" cxnId="{A7FFC628-78C7-48F0-A237-50A20E3E8BA8}">
      <dgm:prSet/>
      <dgm:spPr/>
      <dgm:t>
        <a:bodyPr/>
        <a:lstStyle/>
        <a:p>
          <a:pPr rtl="1"/>
          <a:endParaRPr lang="ar-SA"/>
        </a:p>
      </dgm:t>
    </dgm:pt>
    <dgm:pt modelId="{FBD709D4-273D-4E8B-AB6A-0C0D35977020}" type="parTrans" cxnId="{A7FFC628-78C7-48F0-A237-50A20E3E8BA8}">
      <dgm:prSet/>
      <dgm:spPr/>
      <dgm:t>
        <a:bodyPr/>
        <a:lstStyle/>
        <a:p>
          <a:pPr rtl="1"/>
          <a:endParaRPr lang="ar-SA"/>
        </a:p>
      </dgm:t>
    </dgm:pt>
    <dgm:pt modelId="{2BA1E4F4-4CB8-46E4-AD91-5EF9523793AB}">
      <dgm:prSet phldrT="[نص]" custT="1"/>
      <dgm:spPr/>
      <dgm:t>
        <a:bodyPr/>
        <a:lstStyle/>
        <a:p>
          <a:pPr rtl="1"/>
          <a:r>
            <a:rPr lang="ar-SA" sz="3000" dirty="0" smtClean="0"/>
            <a:t>المتابعة والتقويم</a:t>
          </a:r>
          <a:endParaRPr lang="ar-SA" sz="3000" dirty="0"/>
        </a:p>
      </dgm:t>
    </dgm:pt>
    <dgm:pt modelId="{D3C91053-E8DA-4BDB-8719-AF6CBAB0FC61}" type="parTrans" cxnId="{DE9CF58B-75E3-4B44-A54C-70369DD8563B}">
      <dgm:prSet/>
      <dgm:spPr/>
      <dgm:t>
        <a:bodyPr/>
        <a:lstStyle/>
        <a:p>
          <a:pPr rtl="1"/>
          <a:endParaRPr lang="ar-SA"/>
        </a:p>
      </dgm:t>
    </dgm:pt>
    <dgm:pt modelId="{788B892C-3EF4-4B58-A002-3EE7D4ECBE9D}" type="sibTrans" cxnId="{DE9CF58B-75E3-4B44-A54C-70369DD8563B}">
      <dgm:prSet/>
      <dgm:spPr/>
      <dgm:t>
        <a:bodyPr/>
        <a:lstStyle/>
        <a:p>
          <a:pPr rtl="1"/>
          <a:endParaRPr lang="ar-SA"/>
        </a:p>
      </dgm:t>
    </dgm:pt>
    <dgm:pt modelId="{CFCE1C9D-B83D-40FD-9208-B29E72CB01BB}">
      <dgm:prSet phldrT="[نص]" custT="1"/>
      <dgm:spPr/>
      <dgm:t>
        <a:bodyPr/>
        <a:lstStyle/>
        <a:p>
          <a:pPr algn="just" rtl="1"/>
          <a:r>
            <a:rPr lang="ar-SA" sz="2000" b="1" dirty="0" smtClean="0">
              <a:latin typeface="Arial" panose="020B0604020202020204" pitchFamily="34" charset="0"/>
              <a:cs typeface="Arial" panose="020B0604020202020204" pitchFamily="34" charset="0"/>
            </a:rPr>
            <a:t>متابعة وتقويم المصادر البشرية وغير البشرية.</a:t>
          </a:r>
          <a:endParaRPr lang="ar-SA" sz="2000" b="1" dirty="0">
            <a:latin typeface="Arial" panose="020B0604020202020204" pitchFamily="34" charset="0"/>
            <a:cs typeface="Arial" panose="020B0604020202020204" pitchFamily="34" charset="0"/>
          </a:endParaRPr>
        </a:p>
      </dgm:t>
    </dgm:pt>
    <dgm:pt modelId="{93178D6B-9BF1-477A-93F1-D937ABE9FDDD}" type="parTrans" cxnId="{E0AC2F51-5E80-4828-A2C6-F8ABC3635247}">
      <dgm:prSet/>
      <dgm:spPr/>
      <dgm:t>
        <a:bodyPr/>
        <a:lstStyle/>
        <a:p>
          <a:pPr rtl="1"/>
          <a:endParaRPr lang="ar-SA"/>
        </a:p>
      </dgm:t>
    </dgm:pt>
    <dgm:pt modelId="{B5E67F3A-F154-4AA1-A6CA-0CB8172A9434}" type="sibTrans" cxnId="{E0AC2F51-5E80-4828-A2C6-F8ABC3635247}">
      <dgm:prSet/>
      <dgm:spPr/>
      <dgm:t>
        <a:bodyPr/>
        <a:lstStyle/>
        <a:p>
          <a:pPr rtl="1"/>
          <a:endParaRPr lang="ar-SA"/>
        </a:p>
      </dgm:t>
    </dgm:pt>
    <dgm:pt modelId="{A6E3423B-339E-4132-8604-85D936D57702}">
      <dgm:prSet phldrT="[نص]" custT="1"/>
      <dgm:spPr/>
      <dgm:t>
        <a:bodyPr/>
        <a:lstStyle/>
        <a:p>
          <a:pPr algn="just" rtl="1"/>
          <a:r>
            <a:rPr lang="ar-SA" sz="2000" b="1" dirty="0" smtClean="0">
              <a:latin typeface="Arial" panose="020B0604020202020204" pitchFamily="34" charset="0"/>
              <a:cs typeface="Arial" panose="020B0604020202020204" pitchFamily="34" charset="0"/>
            </a:rPr>
            <a:t>متابعة توظيف تلك المصادر.</a:t>
          </a:r>
          <a:endParaRPr lang="ar-SA" sz="2000" b="1" dirty="0">
            <a:latin typeface="Arial" panose="020B0604020202020204" pitchFamily="34" charset="0"/>
            <a:cs typeface="Arial" panose="020B0604020202020204" pitchFamily="34" charset="0"/>
          </a:endParaRPr>
        </a:p>
      </dgm:t>
    </dgm:pt>
    <dgm:pt modelId="{95A1EE6A-3122-4C6A-9215-7839F0EB5540}" type="parTrans" cxnId="{B77B7675-8863-40A0-9BD7-07660EA4E817}">
      <dgm:prSet/>
      <dgm:spPr/>
      <dgm:t>
        <a:bodyPr/>
        <a:lstStyle/>
        <a:p>
          <a:pPr rtl="1"/>
          <a:endParaRPr lang="ar-SA"/>
        </a:p>
      </dgm:t>
    </dgm:pt>
    <dgm:pt modelId="{74DA33DA-3137-4FF4-8E9D-F475C46DA2E5}" type="sibTrans" cxnId="{B77B7675-8863-40A0-9BD7-07660EA4E817}">
      <dgm:prSet/>
      <dgm:spPr/>
      <dgm:t>
        <a:bodyPr/>
        <a:lstStyle/>
        <a:p>
          <a:pPr rtl="1"/>
          <a:endParaRPr lang="ar-SA"/>
        </a:p>
      </dgm:t>
    </dgm:pt>
    <dgm:pt modelId="{BBDBA358-78A9-42CC-A0D1-AECEC48EC6D1}">
      <dgm:prSet phldrT="[نص]" custT="1"/>
      <dgm:spPr/>
      <dgm:t>
        <a:bodyPr/>
        <a:lstStyle/>
        <a:p>
          <a:pPr algn="just" rtl="1"/>
          <a:r>
            <a:rPr lang="ar-SA" sz="2000" b="1" dirty="0" smtClean="0">
              <a:latin typeface="Arial" panose="020B0604020202020204" pitchFamily="34" charset="0"/>
              <a:cs typeface="Arial" panose="020B0604020202020204" pitchFamily="34" charset="0"/>
            </a:rPr>
            <a:t>حصولهم على الدعم الفني لحل المشكلات</a:t>
          </a:r>
          <a:endParaRPr lang="ar-SA" sz="2000" b="1" dirty="0">
            <a:latin typeface="Arial" panose="020B0604020202020204" pitchFamily="34" charset="0"/>
            <a:cs typeface="Arial" panose="020B0604020202020204" pitchFamily="34" charset="0"/>
          </a:endParaRPr>
        </a:p>
      </dgm:t>
    </dgm:pt>
    <dgm:pt modelId="{64665AE7-DA9E-445A-B168-8BC9CEE17C67}" type="parTrans" cxnId="{7284696D-31EA-414F-832D-79538061DCA7}">
      <dgm:prSet/>
      <dgm:spPr/>
      <dgm:t>
        <a:bodyPr/>
        <a:lstStyle/>
        <a:p>
          <a:pPr rtl="1"/>
          <a:endParaRPr lang="ar-SA"/>
        </a:p>
      </dgm:t>
    </dgm:pt>
    <dgm:pt modelId="{9D9500D1-6C39-4935-9ADB-F5FF1C7521B9}" type="sibTrans" cxnId="{7284696D-31EA-414F-832D-79538061DCA7}">
      <dgm:prSet/>
      <dgm:spPr/>
      <dgm:t>
        <a:bodyPr/>
        <a:lstStyle/>
        <a:p>
          <a:pPr rtl="1"/>
          <a:endParaRPr lang="ar-SA"/>
        </a:p>
      </dgm:t>
    </dgm:pt>
    <dgm:pt modelId="{55EE2CCD-E6E9-4BFC-A28B-83B0901563FE}">
      <dgm:prSet phldrT="[نص]" custT="1"/>
      <dgm:spPr/>
      <dgm:t>
        <a:bodyPr/>
        <a:lstStyle/>
        <a:p>
          <a:pPr algn="just" rtl="1"/>
          <a:r>
            <a:rPr lang="ar-SA" sz="2000" b="1" dirty="0" smtClean="0">
              <a:latin typeface="Arial" panose="020B0604020202020204" pitchFamily="34" charset="0"/>
              <a:cs typeface="Arial" panose="020B0604020202020204" pitchFamily="34" charset="0"/>
            </a:rPr>
            <a:t>توظيف تلك المستحدثات عن طريق العروض العملية</a:t>
          </a:r>
          <a:endParaRPr lang="ar-SA" sz="2000" b="1" dirty="0">
            <a:latin typeface="Arial" panose="020B0604020202020204" pitchFamily="34" charset="0"/>
            <a:cs typeface="Arial" panose="020B0604020202020204" pitchFamily="34" charset="0"/>
          </a:endParaRPr>
        </a:p>
      </dgm:t>
    </dgm:pt>
    <dgm:pt modelId="{207B7258-63FE-4EB9-B003-CC679E6C508D}" type="parTrans" cxnId="{E2BD4329-2B25-4DE6-BF74-3447A6C58F09}">
      <dgm:prSet/>
      <dgm:spPr/>
      <dgm:t>
        <a:bodyPr/>
        <a:lstStyle/>
        <a:p>
          <a:pPr rtl="1"/>
          <a:endParaRPr lang="ar-SA"/>
        </a:p>
      </dgm:t>
    </dgm:pt>
    <dgm:pt modelId="{50C619BC-680B-45F8-8334-77534E1F9883}" type="sibTrans" cxnId="{E2BD4329-2B25-4DE6-BF74-3447A6C58F09}">
      <dgm:prSet/>
      <dgm:spPr/>
      <dgm:t>
        <a:bodyPr/>
        <a:lstStyle/>
        <a:p>
          <a:pPr rtl="1"/>
          <a:endParaRPr lang="ar-SA"/>
        </a:p>
      </dgm:t>
    </dgm:pt>
    <dgm:pt modelId="{ACF1DBEA-E391-46D4-B2FE-296D821BD6C5}">
      <dgm:prSet phldrT="[نص]" custT="1"/>
      <dgm:spPr/>
      <dgm:t>
        <a:bodyPr/>
        <a:lstStyle/>
        <a:p>
          <a:pPr algn="just" rtl="1"/>
          <a:r>
            <a:rPr lang="ar-SA" sz="2000" b="1" dirty="0" smtClean="0">
              <a:latin typeface="Arial" panose="020B0604020202020204" pitchFamily="34" charset="0"/>
              <a:cs typeface="Arial" panose="020B0604020202020204" pitchFamily="34" charset="0"/>
            </a:rPr>
            <a:t>إقناع </a:t>
          </a:r>
          <a:r>
            <a:rPr lang="ar-SA" sz="2000" b="1" dirty="0" err="1" smtClean="0">
              <a:latin typeface="Arial" panose="020B0604020202020204" pitchFamily="34" charset="0"/>
              <a:cs typeface="Arial" panose="020B0604020202020204" pitchFamily="34" charset="0"/>
            </a:rPr>
            <a:t>المسؤولين</a:t>
          </a:r>
          <a:r>
            <a:rPr lang="ar-SA" sz="2000" b="1" dirty="0" smtClean="0">
              <a:latin typeface="Arial" panose="020B0604020202020204" pitchFamily="34" charset="0"/>
              <a:cs typeface="Arial" panose="020B0604020202020204" pitchFamily="34" charset="0"/>
            </a:rPr>
            <a:t> والمعلمين بجدوى المستحدثات ومنافعها التعليمية</a:t>
          </a:r>
          <a:endParaRPr lang="ar-SA" sz="2000" b="1" dirty="0">
            <a:latin typeface="Arial" panose="020B0604020202020204" pitchFamily="34" charset="0"/>
            <a:cs typeface="Arial" panose="020B0604020202020204" pitchFamily="34" charset="0"/>
          </a:endParaRPr>
        </a:p>
      </dgm:t>
    </dgm:pt>
    <dgm:pt modelId="{7F237555-7130-4C42-B0D3-8268A3486648}" type="parTrans" cxnId="{2A8D319D-E396-45D8-9235-3EF25E3EF881}">
      <dgm:prSet/>
      <dgm:spPr/>
      <dgm:t>
        <a:bodyPr/>
        <a:lstStyle/>
        <a:p>
          <a:pPr rtl="1"/>
          <a:endParaRPr lang="ar-SA"/>
        </a:p>
      </dgm:t>
    </dgm:pt>
    <dgm:pt modelId="{34DBC76D-15CD-44DF-BE59-7CCBD8B647D9}" type="sibTrans" cxnId="{2A8D319D-E396-45D8-9235-3EF25E3EF881}">
      <dgm:prSet/>
      <dgm:spPr/>
      <dgm:t>
        <a:bodyPr/>
        <a:lstStyle/>
        <a:p>
          <a:pPr rtl="1"/>
          <a:endParaRPr lang="ar-SA"/>
        </a:p>
      </dgm:t>
    </dgm:pt>
    <dgm:pt modelId="{871F6B63-8D8F-4561-868E-236252711FF8}" type="pres">
      <dgm:prSet presAssocID="{4105C6D5-952D-4FF7-A95A-BD789000C0E4}" presName="Name0" presStyleCnt="0">
        <dgm:presLayoutVars>
          <dgm:dir val="rev"/>
          <dgm:animLvl val="lvl"/>
          <dgm:resizeHandles val="exact"/>
        </dgm:presLayoutVars>
      </dgm:prSet>
      <dgm:spPr/>
      <dgm:t>
        <a:bodyPr/>
        <a:lstStyle/>
        <a:p>
          <a:pPr rtl="1"/>
          <a:endParaRPr lang="ar-SA"/>
        </a:p>
      </dgm:t>
    </dgm:pt>
    <dgm:pt modelId="{3A6FD42D-7E7B-4DD8-AC4C-3D15E486ED89}" type="pres">
      <dgm:prSet presAssocID="{2BA1E4F4-4CB8-46E4-AD91-5EF9523793AB}" presName="linNode" presStyleCnt="0"/>
      <dgm:spPr/>
    </dgm:pt>
    <dgm:pt modelId="{5A11D01F-C36C-4846-9C0B-D1C136946A18}" type="pres">
      <dgm:prSet presAssocID="{2BA1E4F4-4CB8-46E4-AD91-5EF9523793AB}" presName="parentText" presStyleLbl="node1" presStyleIdx="0" presStyleCnt="4" custScaleX="75278">
        <dgm:presLayoutVars>
          <dgm:chMax val="1"/>
          <dgm:bulletEnabled val="1"/>
        </dgm:presLayoutVars>
      </dgm:prSet>
      <dgm:spPr/>
      <dgm:t>
        <a:bodyPr/>
        <a:lstStyle/>
        <a:p>
          <a:pPr rtl="1"/>
          <a:endParaRPr lang="ar-SA"/>
        </a:p>
      </dgm:t>
    </dgm:pt>
    <dgm:pt modelId="{176687CE-3B91-4603-9C26-2A48E5953024}" type="pres">
      <dgm:prSet presAssocID="{2BA1E4F4-4CB8-46E4-AD91-5EF9523793AB}" presName="descendantText" presStyleLbl="alignAccFollowNode1" presStyleIdx="0" presStyleCnt="4" custScaleX="114310" custScaleY="132057">
        <dgm:presLayoutVars>
          <dgm:bulletEnabled val="1"/>
        </dgm:presLayoutVars>
      </dgm:prSet>
      <dgm:spPr/>
      <dgm:t>
        <a:bodyPr/>
        <a:lstStyle/>
        <a:p>
          <a:pPr rtl="1"/>
          <a:endParaRPr lang="ar-SA"/>
        </a:p>
      </dgm:t>
    </dgm:pt>
    <dgm:pt modelId="{E755A846-0F1C-47A9-AA9F-E1284989B028}" type="pres">
      <dgm:prSet presAssocID="{788B892C-3EF4-4B58-A002-3EE7D4ECBE9D}" presName="sp" presStyleCnt="0"/>
      <dgm:spPr/>
    </dgm:pt>
    <dgm:pt modelId="{C58CBC9E-5C35-4293-B9F5-BE2EC7CAD021}" type="pres">
      <dgm:prSet presAssocID="{BF7B1E5B-4FA7-4369-ABEB-F4BC63A9B135}" presName="linNode" presStyleCnt="0"/>
      <dgm:spPr/>
      <dgm:t>
        <a:bodyPr/>
        <a:lstStyle/>
        <a:p>
          <a:pPr rtl="1"/>
          <a:endParaRPr lang="ar-SA"/>
        </a:p>
      </dgm:t>
    </dgm:pt>
    <dgm:pt modelId="{0635FBBD-67DE-40DB-BB92-D153882D0F2C}" type="pres">
      <dgm:prSet presAssocID="{BF7B1E5B-4FA7-4369-ABEB-F4BC63A9B135}" presName="parentText" presStyleLbl="node1" presStyleIdx="1" presStyleCnt="4" custScaleX="74902">
        <dgm:presLayoutVars>
          <dgm:chMax val="1"/>
          <dgm:bulletEnabled val="1"/>
        </dgm:presLayoutVars>
      </dgm:prSet>
      <dgm:spPr/>
      <dgm:t>
        <a:bodyPr/>
        <a:lstStyle/>
        <a:p>
          <a:pPr rtl="1"/>
          <a:endParaRPr lang="ar-SA"/>
        </a:p>
      </dgm:t>
    </dgm:pt>
    <dgm:pt modelId="{C8EBCF67-3717-4689-A68C-DBAEFDAEF02C}" type="pres">
      <dgm:prSet presAssocID="{BF7B1E5B-4FA7-4369-ABEB-F4BC63A9B135}" presName="descendantText" presStyleLbl="alignAccFollowNode1" presStyleIdx="1" presStyleCnt="4" custScaleX="116113" custScaleY="124401" custLinFactNeighborX="0">
        <dgm:presLayoutVars>
          <dgm:bulletEnabled val="1"/>
        </dgm:presLayoutVars>
      </dgm:prSet>
      <dgm:spPr/>
      <dgm:t>
        <a:bodyPr/>
        <a:lstStyle/>
        <a:p>
          <a:pPr rtl="1"/>
          <a:endParaRPr lang="ar-SA"/>
        </a:p>
      </dgm:t>
    </dgm:pt>
    <dgm:pt modelId="{C61D2DEF-76DA-41C5-B612-41541B9E7545}" type="pres">
      <dgm:prSet presAssocID="{E323CCB8-E7F1-451F-B524-CEC0D60079A4}" presName="sp" presStyleCnt="0"/>
      <dgm:spPr/>
      <dgm:t>
        <a:bodyPr/>
        <a:lstStyle/>
        <a:p>
          <a:pPr rtl="1"/>
          <a:endParaRPr lang="ar-SA"/>
        </a:p>
      </dgm:t>
    </dgm:pt>
    <dgm:pt modelId="{BD828568-69F8-4C70-9F6F-A5B44DA45D2A}" type="pres">
      <dgm:prSet presAssocID="{CECA0AA7-FA70-4604-B0E8-EEFED624F299}" presName="linNode" presStyleCnt="0"/>
      <dgm:spPr/>
      <dgm:t>
        <a:bodyPr/>
        <a:lstStyle/>
        <a:p>
          <a:pPr rtl="1"/>
          <a:endParaRPr lang="ar-SA"/>
        </a:p>
      </dgm:t>
    </dgm:pt>
    <dgm:pt modelId="{FD158934-0A58-4FC1-9AEB-AFE52F0A0903}" type="pres">
      <dgm:prSet presAssocID="{CECA0AA7-FA70-4604-B0E8-EEFED624F299}" presName="parentText" presStyleLbl="node1" presStyleIdx="2" presStyleCnt="4" custScaleX="88269">
        <dgm:presLayoutVars>
          <dgm:chMax val="1"/>
          <dgm:bulletEnabled val="1"/>
        </dgm:presLayoutVars>
      </dgm:prSet>
      <dgm:spPr/>
      <dgm:t>
        <a:bodyPr/>
        <a:lstStyle/>
        <a:p>
          <a:pPr rtl="1"/>
          <a:endParaRPr lang="ar-SA"/>
        </a:p>
      </dgm:t>
    </dgm:pt>
    <dgm:pt modelId="{29AB256F-942F-4DD2-B1D1-DCC6D2DF93F9}" type="pres">
      <dgm:prSet presAssocID="{CECA0AA7-FA70-4604-B0E8-EEFED624F299}" presName="descendantText" presStyleLbl="alignAccFollowNode1" presStyleIdx="2" presStyleCnt="4" custScaleX="140813" custLinFactNeighborX="0">
        <dgm:presLayoutVars>
          <dgm:bulletEnabled val="1"/>
        </dgm:presLayoutVars>
      </dgm:prSet>
      <dgm:spPr/>
      <dgm:t>
        <a:bodyPr/>
        <a:lstStyle/>
        <a:p>
          <a:pPr rtl="1"/>
          <a:endParaRPr lang="ar-SA"/>
        </a:p>
      </dgm:t>
    </dgm:pt>
    <dgm:pt modelId="{33159C12-77E4-4881-A2E8-B8902F9ED70E}" type="pres">
      <dgm:prSet presAssocID="{084E84EC-AC50-427F-86F5-38F9E6061C50}" presName="sp" presStyleCnt="0"/>
      <dgm:spPr/>
      <dgm:t>
        <a:bodyPr/>
        <a:lstStyle/>
        <a:p>
          <a:pPr rtl="1"/>
          <a:endParaRPr lang="ar-SA"/>
        </a:p>
      </dgm:t>
    </dgm:pt>
    <dgm:pt modelId="{89EBA90C-4087-45ED-8D55-4DD0F30A276E}" type="pres">
      <dgm:prSet presAssocID="{69665104-B9B7-4368-8B2D-777CEFFDD3DA}" presName="linNode" presStyleCnt="0"/>
      <dgm:spPr/>
      <dgm:t>
        <a:bodyPr/>
        <a:lstStyle/>
        <a:p>
          <a:pPr rtl="1"/>
          <a:endParaRPr lang="ar-SA"/>
        </a:p>
      </dgm:t>
    </dgm:pt>
    <dgm:pt modelId="{7A2621A1-F15F-4EE3-8C62-9FCECA319C7F}" type="pres">
      <dgm:prSet presAssocID="{69665104-B9B7-4368-8B2D-777CEFFDD3DA}" presName="parentText" presStyleLbl="node1" presStyleIdx="3" presStyleCnt="4" custScaleX="89550">
        <dgm:presLayoutVars>
          <dgm:chMax val="1"/>
          <dgm:bulletEnabled val="1"/>
        </dgm:presLayoutVars>
      </dgm:prSet>
      <dgm:spPr/>
      <dgm:t>
        <a:bodyPr/>
        <a:lstStyle/>
        <a:p>
          <a:pPr rtl="1"/>
          <a:endParaRPr lang="ar-SA"/>
        </a:p>
      </dgm:t>
    </dgm:pt>
    <dgm:pt modelId="{4B988C55-B9A8-4482-964A-F923451EC474}" type="pres">
      <dgm:prSet presAssocID="{69665104-B9B7-4368-8B2D-777CEFFDD3DA}" presName="descendantText" presStyleLbl="alignAccFollowNode1" presStyleIdx="3" presStyleCnt="4" custScaleX="141844" custScaleY="144349" custLinFactNeighborX="0">
        <dgm:presLayoutVars>
          <dgm:bulletEnabled val="1"/>
        </dgm:presLayoutVars>
      </dgm:prSet>
      <dgm:spPr/>
      <dgm:t>
        <a:bodyPr/>
        <a:lstStyle/>
        <a:p>
          <a:pPr rtl="1"/>
          <a:endParaRPr lang="ar-SA"/>
        </a:p>
      </dgm:t>
    </dgm:pt>
  </dgm:ptLst>
  <dgm:cxnLst>
    <dgm:cxn modelId="{E0AC2F51-5E80-4828-A2C6-F8ABC3635247}" srcId="{2BA1E4F4-4CB8-46E4-AD91-5EF9523793AB}" destId="{CFCE1C9D-B83D-40FD-9208-B29E72CB01BB}" srcOrd="0" destOrd="0" parTransId="{93178D6B-9BF1-477A-93F1-D937ABE9FDDD}" sibTransId="{B5E67F3A-F154-4AA1-A6CA-0CB8172A9434}"/>
    <dgm:cxn modelId="{DE9CF58B-75E3-4B44-A54C-70369DD8563B}" srcId="{4105C6D5-952D-4FF7-A95A-BD789000C0E4}" destId="{2BA1E4F4-4CB8-46E4-AD91-5EF9523793AB}" srcOrd="0" destOrd="0" parTransId="{D3C91053-E8DA-4BDB-8719-AF6CBAB0FC61}" sibTransId="{788B892C-3EF4-4B58-A002-3EE7D4ECBE9D}"/>
    <dgm:cxn modelId="{6BA45B00-BE38-4A8D-A262-B2764F8377D3}" type="presOf" srcId="{A6E3423B-339E-4132-8604-85D936D57702}" destId="{176687CE-3B91-4603-9C26-2A48E5953024}" srcOrd="0" destOrd="1" presId="urn:microsoft.com/office/officeart/2005/8/layout/vList5"/>
    <dgm:cxn modelId="{62A5C0A9-EA10-458E-BEBE-7097C8DE4859}" type="presOf" srcId="{CFCE1C9D-B83D-40FD-9208-B29E72CB01BB}" destId="{176687CE-3B91-4603-9C26-2A48E5953024}" srcOrd="0" destOrd="0" presId="urn:microsoft.com/office/officeart/2005/8/layout/vList5"/>
    <dgm:cxn modelId="{6C66CCB6-EB44-4E13-8952-8FBEE1DC0A3E}" srcId="{4105C6D5-952D-4FF7-A95A-BD789000C0E4}" destId="{69665104-B9B7-4368-8B2D-777CEFFDD3DA}" srcOrd="3" destOrd="0" parTransId="{58C9FFC2-F69A-4B61-8C86-2DD31853D3E4}" sibTransId="{487B8A44-30E8-4E74-9347-15DDCDD91E2D}"/>
    <dgm:cxn modelId="{4D982A63-DFB7-4854-A5AB-23F7FE5096A6}" type="presOf" srcId="{CECA0AA7-FA70-4604-B0E8-EEFED624F299}" destId="{FD158934-0A58-4FC1-9AEB-AFE52F0A0903}" srcOrd="0" destOrd="0" presId="urn:microsoft.com/office/officeart/2005/8/layout/vList5"/>
    <dgm:cxn modelId="{D740D054-6845-435A-B7C2-D61DC2382E13}" srcId="{BF7B1E5B-4FA7-4369-ABEB-F4BC63A9B135}" destId="{3895A511-AD6D-404D-8177-0965CAF71BBC}" srcOrd="0" destOrd="0" parTransId="{677E21E7-9322-448C-AAF7-5743BED93E9A}" sibTransId="{D59E04DA-495F-4610-944F-702875F88774}"/>
    <dgm:cxn modelId="{91E7A007-C91B-4A2C-AD99-A39988637866}" srcId="{4105C6D5-952D-4FF7-A95A-BD789000C0E4}" destId="{CECA0AA7-FA70-4604-B0E8-EEFED624F299}" srcOrd="2" destOrd="0" parTransId="{FBF35148-DAE9-491C-96A9-5C64A3F49BFC}" sibTransId="{084E84EC-AC50-427F-86F5-38F9E6061C50}"/>
    <dgm:cxn modelId="{A08CAB2A-A05E-4C84-98F9-69187ABAD258}" type="presOf" srcId="{38252B01-43A4-4AA5-B629-B97081DAB49C}" destId="{29AB256F-942F-4DD2-B1D1-DCC6D2DF93F9}" srcOrd="0" destOrd="0" presId="urn:microsoft.com/office/officeart/2005/8/layout/vList5"/>
    <dgm:cxn modelId="{9A8E2F29-456D-47C9-A6B8-CEB671DB7401}" type="presOf" srcId="{55EE2CCD-E6E9-4BFC-A28B-83B0901563FE}" destId="{4B988C55-B9A8-4482-964A-F923451EC474}" srcOrd="0" destOrd="1" presId="urn:microsoft.com/office/officeart/2005/8/layout/vList5"/>
    <dgm:cxn modelId="{DD4C2530-D64C-4A2B-9F2F-CD7A50CC10B6}" type="presOf" srcId="{4105C6D5-952D-4FF7-A95A-BD789000C0E4}" destId="{871F6B63-8D8F-4561-868E-236252711FF8}" srcOrd="0" destOrd="0" presId="urn:microsoft.com/office/officeart/2005/8/layout/vList5"/>
    <dgm:cxn modelId="{E2BD4329-2B25-4DE6-BF74-3447A6C58F09}" srcId="{69665104-B9B7-4368-8B2D-777CEFFDD3DA}" destId="{55EE2CCD-E6E9-4BFC-A28B-83B0901563FE}" srcOrd="1" destOrd="0" parTransId="{207B7258-63FE-4EB9-B003-CC679E6C508D}" sibTransId="{50C619BC-680B-45F8-8334-77534E1F9883}"/>
    <dgm:cxn modelId="{A7FFC628-78C7-48F0-A237-50A20E3E8BA8}" srcId="{CECA0AA7-FA70-4604-B0E8-EEFED624F299}" destId="{38252B01-43A4-4AA5-B629-B97081DAB49C}" srcOrd="0" destOrd="0" parTransId="{FBD709D4-273D-4E8B-AB6A-0C0D35977020}" sibTransId="{1CF07F4B-88BA-477C-B606-E9FD9E83AEB2}"/>
    <dgm:cxn modelId="{A3C3DCD1-4C10-4CE2-93E5-ACD57C271F0F}" type="presOf" srcId="{69665104-B9B7-4368-8B2D-777CEFFDD3DA}" destId="{7A2621A1-F15F-4EE3-8C62-9FCECA319C7F}" srcOrd="0" destOrd="0" presId="urn:microsoft.com/office/officeart/2005/8/layout/vList5"/>
    <dgm:cxn modelId="{55EC7DE0-619C-4E92-937C-4A243CDB6D69}" type="presOf" srcId="{CB77F232-351B-4B91-A0F2-313C48B7AD64}" destId="{4B988C55-B9A8-4482-964A-F923451EC474}" srcOrd="0" destOrd="0" presId="urn:microsoft.com/office/officeart/2005/8/layout/vList5"/>
    <dgm:cxn modelId="{8A1674C4-C5D1-4495-BDF2-9C159BF2C39F}" srcId="{69665104-B9B7-4368-8B2D-777CEFFDD3DA}" destId="{CB77F232-351B-4B91-A0F2-313C48B7AD64}" srcOrd="0" destOrd="0" parTransId="{40B56B68-0DFA-4A8C-9A10-6912A8097CC1}" sibTransId="{AB0D046A-43AF-4ED7-93AE-DDDC31A108EA}"/>
    <dgm:cxn modelId="{B77B7675-8863-40A0-9BD7-07660EA4E817}" srcId="{2BA1E4F4-4CB8-46E4-AD91-5EF9523793AB}" destId="{A6E3423B-339E-4132-8604-85D936D57702}" srcOrd="1" destOrd="0" parTransId="{95A1EE6A-3122-4C6A-9215-7839F0EB5540}" sibTransId="{74DA33DA-3137-4FF4-8E9D-F475C46DA2E5}"/>
    <dgm:cxn modelId="{2A8D319D-E396-45D8-9235-3EF25E3EF881}" srcId="{69665104-B9B7-4368-8B2D-777CEFFDD3DA}" destId="{ACF1DBEA-E391-46D4-B2FE-296D821BD6C5}" srcOrd="2" destOrd="0" parTransId="{7F237555-7130-4C42-B0D3-8268A3486648}" sibTransId="{34DBC76D-15CD-44DF-BE59-7CCBD8B647D9}"/>
    <dgm:cxn modelId="{AEB2BAB3-44FC-4A74-A1E9-F7E9189471EB}" type="presOf" srcId="{2BA1E4F4-4CB8-46E4-AD91-5EF9523793AB}" destId="{5A11D01F-C36C-4846-9C0B-D1C136946A18}" srcOrd="0" destOrd="0" presId="urn:microsoft.com/office/officeart/2005/8/layout/vList5"/>
    <dgm:cxn modelId="{7284696D-31EA-414F-832D-79538061DCA7}" srcId="{CECA0AA7-FA70-4604-B0E8-EEFED624F299}" destId="{BBDBA358-78A9-42CC-A0D1-AECEC48EC6D1}" srcOrd="1" destOrd="0" parTransId="{64665AE7-DA9E-445A-B168-8BC9CEE17C67}" sibTransId="{9D9500D1-6C39-4935-9ADB-F5FF1C7521B9}"/>
    <dgm:cxn modelId="{2C884D7A-E0FC-432D-AA6B-BFFF0A36A01E}" type="presOf" srcId="{ACF1DBEA-E391-46D4-B2FE-296D821BD6C5}" destId="{4B988C55-B9A8-4482-964A-F923451EC474}" srcOrd="0" destOrd="2" presId="urn:microsoft.com/office/officeart/2005/8/layout/vList5"/>
    <dgm:cxn modelId="{AFA4BE52-5AFD-480D-B11B-D54CA0EB9EEF}" type="presOf" srcId="{BBDBA358-78A9-42CC-A0D1-AECEC48EC6D1}" destId="{29AB256F-942F-4DD2-B1D1-DCC6D2DF93F9}" srcOrd="0" destOrd="1" presId="urn:microsoft.com/office/officeart/2005/8/layout/vList5"/>
    <dgm:cxn modelId="{33589500-A117-46E2-B560-EAC0BD3B722B}" type="presOf" srcId="{3895A511-AD6D-404D-8177-0965CAF71BBC}" destId="{C8EBCF67-3717-4689-A68C-DBAEFDAEF02C}" srcOrd="0" destOrd="0" presId="urn:microsoft.com/office/officeart/2005/8/layout/vList5"/>
    <dgm:cxn modelId="{53F016AD-2AE5-448D-976E-A015DF541507}" type="presOf" srcId="{BF7B1E5B-4FA7-4369-ABEB-F4BC63A9B135}" destId="{0635FBBD-67DE-40DB-BB92-D153882D0F2C}" srcOrd="0" destOrd="0" presId="urn:microsoft.com/office/officeart/2005/8/layout/vList5"/>
    <dgm:cxn modelId="{068DCC12-68C0-4696-8901-702772D2FCEC}" srcId="{4105C6D5-952D-4FF7-A95A-BD789000C0E4}" destId="{BF7B1E5B-4FA7-4369-ABEB-F4BC63A9B135}" srcOrd="1" destOrd="0" parTransId="{DDA60A31-B5F8-4827-BD99-08013468D93B}" sibTransId="{E323CCB8-E7F1-451F-B524-CEC0D60079A4}"/>
    <dgm:cxn modelId="{965D17B5-7D7A-4BAA-81B7-020D2A06A40C}" type="presParOf" srcId="{871F6B63-8D8F-4561-868E-236252711FF8}" destId="{3A6FD42D-7E7B-4DD8-AC4C-3D15E486ED89}" srcOrd="0" destOrd="0" presId="urn:microsoft.com/office/officeart/2005/8/layout/vList5"/>
    <dgm:cxn modelId="{E2B53E3B-FD6A-4088-AC92-C4E3B3C5AC97}" type="presParOf" srcId="{3A6FD42D-7E7B-4DD8-AC4C-3D15E486ED89}" destId="{5A11D01F-C36C-4846-9C0B-D1C136946A18}" srcOrd="0" destOrd="0" presId="urn:microsoft.com/office/officeart/2005/8/layout/vList5"/>
    <dgm:cxn modelId="{F3F48746-2DAE-4685-BDBA-3D6284B5F9B6}" type="presParOf" srcId="{3A6FD42D-7E7B-4DD8-AC4C-3D15E486ED89}" destId="{176687CE-3B91-4603-9C26-2A48E5953024}" srcOrd="1" destOrd="0" presId="urn:microsoft.com/office/officeart/2005/8/layout/vList5"/>
    <dgm:cxn modelId="{C6A3F7B6-C7B7-4DF3-8556-93C6E700E9C3}" type="presParOf" srcId="{871F6B63-8D8F-4561-868E-236252711FF8}" destId="{E755A846-0F1C-47A9-AA9F-E1284989B028}" srcOrd="1" destOrd="0" presId="urn:microsoft.com/office/officeart/2005/8/layout/vList5"/>
    <dgm:cxn modelId="{2F605ADB-7ED4-412A-8538-7AC5E8DACB5D}" type="presParOf" srcId="{871F6B63-8D8F-4561-868E-236252711FF8}" destId="{C58CBC9E-5C35-4293-B9F5-BE2EC7CAD021}" srcOrd="2" destOrd="0" presId="urn:microsoft.com/office/officeart/2005/8/layout/vList5"/>
    <dgm:cxn modelId="{53AEB233-DB70-4828-8CF6-CEE548551F91}" type="presParOf" srcId="{C58CBC9E-5C35-4293-B9F5-BE2EC7CAD021}" destId="{0635FBBD-67DE-40DB-BB92-D153882D0F2C}" srcOrd="0" destOrd="0" presId="urn:microsoft.com/office/officeart/2005/8/layout/vList5"/>
    <dgm:cxn modelId="{406F1036-71D4-481A-9D73-A535E2E7564A}" type="presParOf" srcId="{C58CBC9E-5C35-4293-B9F5-BE2EC7CAD021}" destId="{C8EBCF67-3717-4689-A68C-DBAEFDAEF02C}" srcOrd="1" destOrd="0" presId="urn:microsoft.com/office/officeart/2005/8/layout/vList5"/>
    <dgm:cxn modelId="{B2BD87D2-54DB-4D3D-B3B7-81AE152F0E5E}" type="presParOf" srcId="{871F6B63-8D8F-4561-868E-236252711FF8}" destId="{C61D2DEF-76DA-41C5-B612-41541B9E7545}" srcOrd="3" destOrd="0" presId="urn:microsoft.com/office/officeart/2005/8/layout/vList5"/>
    <dgm:cxn modelId="{406C91F9-413C-4797-B285-7B0EF7792312}" type="presParOf" srcId="{871F6B63-8D8F-4561-868E-236252711FF8}" destId="{BD828568-69F8-4C70-9F6F-A5B44DA45D2A}" srcOrd="4" destOrd="0" presId="urn:microsoft.com/office/officeart/2005/8/layout/vList5"/>
    <dgm:cxn modelId="{E5F43453-292D-44A5-B310-5D066D994741}" type="presParOf" srcId="{BD828568-69F8-4C70-9F6F-A5B44DA45D2A}" destId="{FD158934-0A58-4FC1-9AEB-AFE52F0A0903}" srcOrd="0" destOrd="0" presId="urn:microsoft.com/office/officeart/2005/8/layout/vList5"/>
    <dgm:cxn modelId="{AC042ED6-416A-4C5C-B5FE-EAF608C83406}" type="presParOf" srcId="{BD828568-69F8-4C70-9F6F-A5B44DA45D2A}" destId="{29AB256F-942F-4DD2-B1D1-DCC6D2DF93F9}" srcOrd="1" destOrd="0" presId="urn:microsoft.com/office/officeart/2005/8/layout/vList5"/>
    <dgm:cxn modelId="{2606B084-B9A8-4AFA-9BA0-DEF93B07BC64}" type="presParOf" srcId="{871F6B63-8D8F-4561-868E-236252711FF8}" destId="{33159C12-77E4-4881-A2E8-B8902F9ED70E}" srcOrd="5" destOrd="0" presId="urn:microsoft.com/office/officeart/2005/8/layout/vList5"/>
    <dgm:cxn modelId="{DD657F07-DFB2-4979-B14D-6472D66EA9ED}" type="presParOf" srcId="{871F6B63-8D8F-4561-868E-236252711FF8}" destId="{89EBA90C-4087-45ED-8D55-4DD0F30A276E}" srcOrd="6" destOrd="0" presId="urn:microsoft.com/office/officeart/2005/8/layout/vList5"/>
    <dgm:cxn modelId="{B1EA90BC-25CB-4994-9D13-73C4E4A46CF4}" type="presParOf" srcId="{89EBA90C-4087-45ED-8D55-4DD0F30A276E}" destId="{7A2621A1-F15F-4EE3-8C62-9FCECA319C7F}" srcOrd="0" destOrd="0" presId="urn:microsoft.com/office/officeart/2005/8/layout/vList5"/>
    <dgm:cxn modelId="{4494A4B4-E2D7-4F1F-AA75-DAA377D165AE}" type="presParOf" srcId="{89EBA90C-4087-45ED-8D55-4DD0F30A276E}" destId="{4B988C55-B9A8-4482-964A-F923451EC47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D69FC-556F-487C-9EDB-0D3127A65CA3}">
      <dsp:nvSpPr>
        <dsp:cNvPr id="0" name=""/>
        <dsp:cNvSpPr/>
      </dsp:nvSpPr>
      <dsp:spPr>
        <a:xfrm>
          <a:off x="0" y="72641"/>
          <a:ext cx="7215238" cy="4680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مفهوم الوسائل التعليمية</a:t>
          </a:r>
          <a:endParaRPr lang="ar-SA" sz="2000" kern="1200" dirty="0"/>
        </a:p>
      </dsp:txBody>
      <dsp:txXfrm>
        <a:off x="22846" y="95487"/>
        <a:ext cx="7169546" cy="422308"/>
      </dsp:txXfrm>
    </dsp:sp>
    <dsp:sp modelId="{EF37D655-3BA7-4FA9-9DBE-8769662F3AD4}">
      <dsp:nvSpPr>
        <dsp:cNvPr id="0" name=""/>
        <dsp:cNvSpPr/>
      </dsp:nvSpPr>
      <dsp:spPr>
        <a:xfrm>
          <a:off x="0" y="598241"/>
          <a:ext cx="7215238" cy="46800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فوائد استخدام الوسائل التعليمية لذوي الاحتياجات الخاصة</a:t>
          </a:r>
          <a:endParaRPr lang="ar-SA" sz="2000" kern="1200" dirty="0"/>
        </a:p>
      </dsp:txBody>
      <dsp:txXfrm>
        <a:off x="22846" y="621087"/>
        <a:ext cx="7169546" cy="422308"/>
      </dsp:txXfrm>
    </dsp:sp>
    <dsp:sp modelId="{E693DF55-1E8F-4A2C-B9C4-4E880C248175}">
      <dsp:nvSpPr>
        <dsp:cNvPr id="0" name=""/>
        <dsp:cNvSpPr/>
      </dsp:nvSpPr>
      <dsp:spPr>
        <a:xfrm>
          <a:off x="0" y="1123841"/>
          <a:ext cx="7215238" cy="46800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معوقات استخدام الوسائل التعليمية في التربية الخاصة</a:t>
          </a:r>
          <a:endParaRPr lang="ar-SA" sz="2000" kern="1200" dirty="0"/>
        </a:p>
      </dsp:txBody>
      <dsp:txXfrm>
        <a:off x="22846" y="1146687"/>
        <a:ext cx="7169546" cy="422308"/>
      </dsp:txXfrm>
    </dsp:sp>
    <dsp:sp modelId="{254FD1A7-823C-4292-B50A-E4D21F5D4514}">
      <dsp:nvSpPr>
        <dsp:cNvPr id="0" name=""/>
        <dsp:cNvSpPr/>
      </dsp:nvSpPr>
      <dsp:spPr>
        <a:xfrm>
          <a:off x="0" y="1649441"/>
          <a:ext cx="7215238" cy="468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العلاقة بين الوسائل التعليمية وتكنولوجيا التعليم</a:t>
          </a:r>
          <a:endParaRPr lang="ar-SA" sz="2000" kern="1200" dirty="0"/>
        </a:p>
      </dsp:txBody>
      <dsp:txXfrm>
        <a:off x="22846" y="1672287"/>
        <a:ext cx="7169546" cy="422308"/>
      </dsp:txXfrm>
    </dsp:sp>
    <dsp:sp modelId="{CCAE764C-3D14-47FA-8E5F-53D4642FA7F4}">
      <dsp:nvSpPr>
        <dsp:cNvPr id="0" name=""/>
        <dsp:cNvSpPr/>
      </dsp:nvSpPr>
      <dsp:spPr>
        <a:xfrm>
          <a:off x="0" y="2175041"/>
          <a:ext cx="7215238" cy="4680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مفهوم تكنولوجيا تعليم الفئات الخاصة</a:t>
          </a:r>
          <a:endParaRPr lang="ar-SA" sz="2000" kern="1200" dirty="0"/>
        </a:p>
      </dsp:txBody>
      <dsp:txXfrm>
        <a:off x="22846" y="2197887"/>
        <a:ext cx="7169546" cy="422308"/>
      </dsp:txXfrm>
    </dsp:sp>
    <dsp:sp modelId="{93DCA9D8-91D4-4B4F-8615-BD57F5F68B72}">
      <dsp:nvSpPr>
        <dsp:cNvPr id="0" name=""/>
        <dsp:cNvSpPr/>
      </dsp:nvSpPr>
      <dsp:spPr>
        <a:xfrm>
          <a:off x="0" y="2700641"/>
          <a:ext cx="7215238" cy="4680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أهمية تكنولوجيا تعليم الفئات الخاصة</a:t>
          </a:r>
          <a:endParaRPr lang="ar-SA" sz="2000" kern="1200" dirty="0"/>
        </a:p>
      </dsp:txBody>
      <dsp:txXfrm>
        <a:off x="22846" y="2723487"/>
        <a:ext cx="7169546" cy="422308"/>
      </dsp:txXfrm>
    </dsp:sp>
    <dsp:sp modelId="{BE91F95B-07EA-4D58-8A66-4200769E33C7}">
      <dsp:nvSpPr>
        <dsp:cNvPr id="0" name=""/>
        <dsp:cNvSpPr/>
      </dsp:nvSpPr>
      <dsp:spPr>
        <a:xfrm>
          <a:off x="0" y="3226241"/>
          <a:ext cx="7215238" cy="46800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مجالات تكنولوجيا تعليم ذوي الفئات الخاصة</a:t>
          </a:r>
          <a:endParaRPr lang="ar-SA" sz="2000" kern="1200" dirty="0"/>
        </a:p>
      </dsp:txBody>
      <dsp:txXfrm>
        <a:off x="22846" y="3249087"/>
        <a:ext cx="7169546" cy="422308"/>
      </dsp:txXfrm>
    </dsp:sp>
    <dsp:sp modelId="{C2C1D58B-CC8D-4A1F-BDFA-E3AB88A129D9}">
      <dsp:nvSpPr>
        <dsp:cNvPr id="0" name=""/>
        <dsp:cNvSpPr/>
      </dsp:nvSpPr>
      <dsp:spPr>
        <a:xfrm>
          <a:off x="0" y="3751841"/>
          <a:ext cx="7215238" cy="468000"/>
        </a:xfrm>
        <a:prstGeom prst="roundRect">
          <a:avLst/>
        </a:prstGeom>
        <a:solidFill>
          <a:schemeClr val="bg1">
            <a:lumMod val="65000"/>
          </a:schemeClr>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solidFill>
                <a:schemeClr val="bg1">
                  <a:lumMod val="95000"/>
                </a:schemeClr>
              </a:solidFill>
            </a:rPr>
            <a:t>وظائف تكنولوجيا التعليم لذوي الاحتياجات الخاصة</a:t>
          </a:r>
          <a:endParaRPr lang="ar-SA" sz="2000" kern="1200" dirty="0">
            <a:solidFill>
              <a:schemeClr val="bg1">
                <a:lumMod val="95000"/>
              </a:schemeClr>
            </a:solidFill>
          </a:endParaRPr>
        </a:p>
      </dsp:txBody>
      <dsp:txXfrm>
        <a:off x="22846" y="3774687"/>
        <a:ext cx="7169546" cy="422308"/>
      </dsp:txXfrm>
    </dsp:sp>
    <dsp:sp modelId="{EB34E6F6-0050-43DE-9661-D21CD737B1F9}">
      <dsp:nvSpPr>
        <dsp:cNvPr id="0" name=""/>
        <dsp:cNvSpPr/>
      </dsp:nvSpPr>
      <dsp:spPr>
        <a:xfrm>
          <a:off x="0" y="4277441"/>
          <a:ext cx="7215238" cy="468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متطلبات ذوي الاحتياجات الخاصة من تكنولوجيا التعليم</a:t>
          </a:r>
          <a:endParaRPr lang="ar-SA" sz="2000" kern="1200" dirty="0"/>
        </a:p>
      </dsp:txBody>
      <dsp:txXfrm>
        <a:off x="22846" y="4300287"/>
        <a:ext cx="7169546" cy="422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75BF6-760C-432A-A08C-CC12C0B06778}">
      <dsp:nvSpPr>
        <dsp:cNvPr id="0" name=""/>
        <dsp:cNvSpPr/>
      </dsp:nvSpPr>
      <dsp:spPr>
        <a:xfrm>
          <a:off x="571504" y="0"/>
          <a:ext cx="2714644" cy="2714644"/>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endParaRPr lang="ar-SA" sz="2800" b="1" kern="1200" cap="none" spc="0" dirty="0" smtClean="0">
            <a:ln w="12700" cmpd="sng">
              <a:prstDash val="solid"/>
            </a:ln>
            <a:effectLst/>
          </a:endParaRPr>
        </a:p>
        <a:p>
          <a:pPr lvl="0" algn="ctr" defTabSz="1244600" rtl="1">
            <a:lnSpc>
              <a:spcPct val="90000"/>
            </a:lnSpc>
            <a:spcBef>
              <a:spcPct val="0"/>
            </a:spcBef>
            <a:spcAft>
              <a:spcPct val="35000"/>
            </a:spcAft>
          </a:pPr>
          <a:r>
            <a:rPr lang="ar-SA" sz="2400" b="1" kern="1200" cap="none" spc="0" dirty="0" smtClean="0">
              <a:ln w="12700" cmpd="sng">
                <a:prstDash val="solid"/>
              </a:ln>
              <a:effectLst/>
            </a:rPr>
            <a:t>تكنولوجيا التعليم</a:t>
          </a:r>
          <a:endParaRPr lang="ar-SA" sz="2400" b="1" kern="1200" cap="none" spc="0" dirty="0">
            <a:ln w="12700" cmpd="sng">
              <a:prstDash val="solid"/>
            </a:ln>
            <a:effectLst/>
          </a:endParaRPr>
        </a:p>
      </dsp:txBody>
      <dsp:txXfrm>
        <a:off x="1216231" y="203598"/>
        <a:ext cx="1425188" cy="461489"/>
      </dsp:txXfrm>
    </dsp:sp>
    <dsp:sp modelId="{133F19D2-8954-410F-BEE8-AE3AD9545459}">
      <dsp:nvSpPr>
        <dsp:cNvPr id="0" name=""/>
        <dsp:cNvSpPr/>
      </dsp:nvSpPr>
      <dsp:spPr>
        <a:xfrm>
          <a:off x="1052253" y="1118331"/>
          <a:ext cx="1753144" cy="1562535"/>
        </a:xfrm>
        <a:prstGeom prst="ellipse">
          <a:avLst/>
        </a:prstGeom>
        <a:gradFill rotWithShape="0">
          <a:gsLst>
            <a:gs pos="0">
              <a:schemeClr val="accent3">
                <a:hueOff val="-1137357"/>
                <a:satOff val="-4689"/>
                <a:lumOff val="-983"/>
                <a:alphaOff val="0"/>
                <a:tint val="50000"/>
                <a:satMod val="300000"/>
              </a:schemeClr>
            </a:gs>
            <a:gs pos="35000">
              <a:schemeClr val="accent3">
                <a:hueOff val="-1137357"/>
                <a:satOff val="-4689"/>
                <a:lumOff val="-983"/>
                <a:alphaOff val="0"/>
                <a:tint val="37000"/>
                <a:satMod val="300000"/>
              </a:schemeClr>
            </a:gs>
            <a:gs pos="100000">
              <a:schemeClr val="accent3">
                <a:hueOff val="-1137357"/>
                <a:satOff val="-4689"/>
                <a:lumOff val="-9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cap="none" spc="0" dirty="0" smtClean="0">
              <a:ln w="12700" cmpd="sng">
                <a:prstDash val="solid"/>
              </a:ln>
              <a:effectLst/>
            </a:rPr>
            <a:t>الوسائل التعليمية</a:t>
          </a:r>
          <a:endParaRPr lang="ar-SA" sz="2400" b="1" kern="1200" cap="none" spc="0" dirty="0">
            <a:ln w="12700" cmpd="sng">
              <a:prstDash val="solid"/>
            </a:ln>
            <a:effectLst/>
          </a:endParaRPr>
        </a:p>
      </dsp:txBody>
      <dsp:txXfrm>
        <a:off x="1308995" y="1508965"/>
        <a:ext cx="1239660" cy="781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52C89-4A04-4642-B5DE-C88DE267C5C9}">
      <dsp:nvSpPr>
        <dsp:cNvPr id="0" name=""/>
        <dsp:cNvSpPr/>
      </dsp:nvSpPr>
      <dsp:spPr>
        <a:xfrm>
          <a:off x="2609698" y="1428401"/>
          <a:ext cx="1568690" cy="133042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b="1" kern="1200" dirty="0" smtClean="0">
              <a:effectLst>
                <a:outerShdw blurRad="38100" dist="38100" dir="2700000" algn="tl">
                  <a:srgbClr val="000000">
                    <a:alpha val="43137"/>
                  </a:srgbClr>
                </a:outerShdw>
              </a:effectLst>
            </a:rPr>
            <a:t>مكونات مجال تكنولوجيا التعليم</a:t>
          </a:r>
          <a:endParaRPr lang="ar-SA" sz="1900" b="1" kern="1200" dirty="0">
            <a:effectLst>
              <a:outerShdw blurRad="38100" dist="38100" dir="2700000" algn="tl">
                <a:srgbClr val="000000">
                  <a:alpha val="43137"/>
                </a:srgbClr>
              </a:outerShdw>
            </a:effectLst>
          </a:endParaRPr>
        </a:p>
      </dsp:txBody>
      <dsp:txXfrm>
        <a:off x="2839427" y="1623236"/>
        <a:ext cx="1109232" cy="940750"/>
      </dsp:txXfrm>
    </dsp:sp>
    <dsp:sp modelId="{5BC3F72E-E0D9-4971-9C20-EA00CBD6F2B8}">
      <dsp:nvSpPr>
        <dsp:cNvPr id="0" name=""/>
        <dsp:cNvSpPr/>
      </dsp:nvSpPr>
      <dsp:spPr>
        <a:xfrm rot="16200000">
          <a:off x="3159743" y="1181587"/>
          <a:ext cx="468600" cy="25027"/>
        </a:xfrm>
        <a:custGeom>
          <a:avLst/>
          <a:gdLst/>
          <a:ahLst/>
          <a:cxnLst/>
          <a:rect l="0" t="0" r="0" b="0"/>
          <a:pathLst>
            <a:path>
              <a:moveTo>
                <a:pt x="0" y="12513"/>
              </a:moveTo>
              <a:lnTo>
                <a:pt x="468600"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3382328" y="1182385"/>
        <a:ext cx="23430" cy="23430"/>
      </dsp:txXfrm>
    </dsp:sp>
    <dsp:sp modelId="{980CEAEA-37DB-41EE-A9E2-FCE4B601E838}">
      <dsp:nvSpPr>
        <dsp:cNvPr id="0" name=""/>
        <dsp:cNvSpPr/>
      </dsp:nvSpPr>
      <dsp:spPr>
        <a:xfrm>
          <a:off x="2922129" y="15972"/>
          <a:ext cx="943828" cy="9438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نظريات وبحوث</a:t>
          </a:r>
          <a:endParaRPr lang="ar-SA" sz="2100" b="1" kern="1200" dirty="0">
            <a:effectLst>
              <a:outerShdw blurRad="38100" dist="38100" dir="2700000" algn="tl">
                <a:srgbClr val="000000">
                  <a:alpha val="43137"/>
                </a:srgbClr>
              </a:outerShdw>
            </a:effectLst>
          </a:endParaRPr>
        </a:p>
      </dsp:txBody>
      <dsp:txXfrm>
        <a:off x="3060349" y="154192"/>
        <a:ext cx="667388" cy="667388"/>
      </dsp:txXfrm>
    </dsp:sp>
    <dsp:sp modelId="{11B9186E-395F-4B97-AF4A-4FE3BA021105}">
      <dsp:nvSpPr>
        <dsp:cNvPr id="0" name=""/>
        <dsp:cNvSpPr/>
      </dsp:nvSpPr>
      <dsp:spPr>
        <a:xfrm rot="13500000">
          <a:off x="2531345" y="1426573"/>
          <a:ext cx="416347" cy="25027"/>
        </a:xfrm>
        <a:custGeom>
          <a:avLst/>
          <a:gdLst/>
          <a:ahLst/>
          <a:cxnLst/>
          <a:rect l="0" t="0" r="0" b="0"/>
          <a:pathLst>
            <a:path>
              <a:moveTo>
                <a:pt x="0" y="12513"/>
              </a:moveTo>
              <a:lnTo>
                <a:pt x="416347"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2729110" y="1428678"/>
        <a:ext cx="20817" cy="20817"/>
      </dsp:txXfrm>
    </dsp:sp>
    <dsp:sp modelId="{B68E86AD-A027-41BF-A4DC-0E107FD3079B}">
      <dsp:nvSpPr>
        <dsp:cNvPr id="0" name=""/>
        <dsp:cNvSpPr/>
      </dsp:nvSpPr>
      <dsp:spPr>
        <a:xfrm>
          <a:off x="1786710" y="486278"/>
          <a:ext cx="943828" cy="94382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قوى بشرية</a:t>
          </a:r>
          <a:endParaRPr lang="ar-SA" sz="2100" b="1" kern="1200" dirty="0">
            <a:effectLst>
              <a:outerShdw blurRad="38100" dist="38100" dir="2700000" algn="tl">
                <a:srgbClr val="000000">
                  <a:alpha val="43137"/>
                </a:srgbClr>
              </a:outerShdw>
            </a:effectLst>
          </a:endParaRPr>
        </a:p>
      </dsp:txBody>
      <dsp:txXfrm>
        <a:off x="1924930" y="624498"/>
        <a:ext cx="667388" cy="667388"/>
      </dsp:txXfrm>
    </dsp:sp>
    <dsp:sp modelId="{93172A01-CE0C-4B01-9F9A-F52A1AC72B6B}">
      <dsp:nvSpPr>
        <dsp:cNvPr id="0" name=""/>
        <dsp:cNvSpPr/>
      </dsp:nvSpPr>
      <dsp:spPr>
        <a:xfrm rot="10800000">
          <a:off x="2260232" y="2081097"/>
          <a:ext cx="349465" cy="25027"/>
        </a:xfrm>
        <a:custGeom>
          <a:avLst/>
          <a:gdLst/>
          <a:ahLst/>
          <a:cxnLst/>
          <a:rect l="0" t="0" r="0" b="0"/>
          <a:pathLst>
            <a:path>
              <a:moveTo>
                <a:pt x="0" y="12513"/>
              </a:moveTo>
              <a:lnTo>
                <a:pt x="349465"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2426228" y="2084874"/>
        <a:ext cx="17473" cy="17473"/>
      </dsp:txXfrm>
    </dsp:sp>
    <dsp:sp modelId="{459F58B3-5501-473D-AC4A-87A14B43E624}">
      <dsp:nvSpPr>
        <dsp:cNvPr id="0" name=""/>
        <dsp:cNvSpPr/>
      </dsp:nvSpPr>
      <dsp:spPr>
        <a:xfrm>
          <a:off x="1316404" y="1621697"/>
          <a:ext cx="943828" cy="94382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تصميم</a:t>
          </a:r>
          <a:endParaRPr lang="ar-SA" sz="2100" b="1" kern="1200" dirty="0">
            <a:effectLst>
              <a:outerShdw blurRad="38100" dist="38100" dir="2700000" algn="tl">
                <a:srgbClr val="000000">
                  <a:alpha val="43137"/>
                </a:srgbClr>
              </a:outerShdw>
            </a:effectLst>
          </a:endParaRPr>
        </a:p>
      </dsp:txBody>
      <dsp:txXfrm>
        <a:off x="1454624" y="1759917"/>
        <a:ext cx="667388" cy="667388"/>
      </dsp:txXfrm>
    </dsp:sp>
    <dsp:sp modelId="{F10215D5-8704-4D34-B7AB-26DF560A8727}">
      <dsp:nvSpPr>
        <dsp:cNvPr id="0" name=""/>
        <dsp:cNvSpPr/>
      </dsp:nvSpPr>
      <dsp:spPr>
        <a:xfrm rot="8100000">
          <a:off x="2531345" y="2735621"/>
          <a:ext cx="416347" cy="25027"/>
        </a:xfrm>
        <a:custGeom>
          <a:avLst/>
          <a:gdLst/>
          <a:ahLst/>
          <a:cxnLst/>
          <a:rect l="0" t="0" r="0" b="0"/>
          <a:pathLst>
            <a:path>
              <a:moveTo>
                <a:pt x="0" y="12513"/>
              </a:moveTo>
              <a:lnTo>
                <a:pt x="416347"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2729110" y="2737726"/>
        <a:ext cx="20817" cy="20817"/>
      </dsp:txXfrm>
    </dsp:sp>
    <dsp:sp modelId="{1CDDFD49-5ABC-498B-8C1C-ED66B65A9B20}">
      <dsp:nvSpPr>
        <dsp:cNvPr id="0" name=""/>
        <dsp:cNvSpPr/>
      </dsp:nvSpPr>
      <dsp:spPr>
        <a:xfrm>
          <a:off x="1786710" y="2757116"/>
          <a:ext cx="943828" cy="94382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إنتاج</a:t>
          </a:r>
          <a:endParaRPr lang="ar-SA" sz="2100" b="1" kern="1200" dirty="0">
            <a:effectLst>
              <a:outerShdw blurRad="38100" dist="38100" dir="2700000" algn="tl">
                <a:srgbClr val="000000">
                  <a:alpha val="43137"/>
                </a:srgbClr>
              </a:outerShdw>
            </a:effectLst>
          </a:endParaRPr>
        </a:p>
      </dsp:txBody>
      <dsp:txXfrm>
        <a:off x="1924930" y="2895336"/>
        <a:ext cx="667388" cy="667388"/>
      </dsp:txXfrm>
    </dsp:sp>
    <dsp:sp modelId="{D88DDACE-4ED7-4935-AEF4-2B26BCF12E41}">
      <dsp:nvSpPr>
        <dsp:cNvPr id="0" name=""/>
        <dsp:cNvSpPr/>
      </dsp:nvSpPr>
      <dsp:spPr>
        <a:xfrm rot="5400000">
          <a:off x="3159743" y="2980608"/>
          <a:ext cx="468600" cy="25027"/>
        </a:xfrm>
        <a:custGeom>
          <a:avLst/>
          <a:gdLst/>
          <a:ahLst/>
          <a:cxnLst/>
          <a:rect l="0" t="0" r="0" b="0"/>
          <a:pathLst>
            <a:path>
              <a:moveTo>
                <a:pt x="0" y="12513"/>
              </a:moveTo>
              <a:lnTo>
                <a:pt x="468600"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3382328" y="2981407"/>
        <a:ext cx="23430" cy="23430"/>
      </dsp:txXfrm>
    </dsp:sp>
    <dsp:sp modelId="{759C6684-CE35-4F87-83D3-D12C02B8446E}">
      <dsp:nvSpPr>
        <dsp:cNvPr id="0" name=""/>
        <dsp:cNvSpPr/>
      </dsp:nvSpPr>
      <dsp:spPr>
        <a:xfrm>
          <a:off x="2922129" y="3227422"/>
          <a:ext cx="943828" cy="943828"/>
        </a:xfrm>
        <a:prstGeom prst="ellipse">
          <a:avLst/>
        </a:prstGeom>
        <a:solidFill>
          <a:srgbClr val="C00000"/>
        </a:soli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hemeClr val="dk1"/>
        </a:lnRef>
        <a:fillRef idx="3">
          <a:schemeClr val="dk1"/>
        </a:fillRef>
        <a:effectRef idx="2">
          <a:schemeClr val="dk1"/>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مواد تعليمية</a:t>
          </a:r>
          <a:endParaRPr lang="ar-SA" sz="2100" b="1" kern="1200" dirty="0">
            <a:effectLst>
              <a:outerShdw blurRad="38100" dist="38100" dir="2700000" algn="tl">
                <a:srgbClr val="000000">
                  <a:alpha val="43137"/>
                </a:srgbClr>
              </a:outerShdw>
            </a:effectLst>
          </a:endParaRPr>
        </a:p>
      </dsp:txBody>
      <dsp:txXfrm>
        <a:off x="3060349" y="3365642"/>
        <a:ext cx="667388" cy="667388"/>
      </dsp:txXfrm>
    </dsp:sp>
    <dsp:sp modelId="{AEDDFA32-CEC7-4368-95B5-C4E7B8CACBDA}">
      <dsp:nvSpPr>
        <dsp:cNvPr id="0" name=""/>
        <dsp:cNvSpPr/>
      </dsp:nvSpPr>
      <dsp:spPr>
        <a:xfrm rot="2700000">
          <a:off x="3840393" y="2735621"/>
          <a:ext cx="416347" cy="25027"/>
        </a:xfrm>
        <a:custGeom>
          <a:avLst/>
          <a:gdLst/>
          <a:ahLst/>
          <a:cxnLst/>
          <a:rect l="0" t="0" r="0" b="0"/>
          <a:pathLst>
            <a:path>
              <a:moveTo>
                <a:pt x="0" y="12513"/>
              </a:moveTo>
              <a:lnTo>
                <a:pt x="416347"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4038158" y="2737726"/>
        <a:ext cx="20817" cy="20817"/>
      </dsp:txXfrm>
    </dsp:sp>
    <dsp:sp modelId="{488BA48D-6F7E-45AD-8A85-66C792D040B4}">
      <dsp:nvSpPr>
        <dsp:cNvPr id="0" name=""/>
        <dsp:cNvSpPr/>
      </dsp:nvSpPr>
      <dsp:spPr>
        <a:xfrm>
          <a:off x="4057548" y="2757116"/>
          <a:ext cx="943828" cy="943828"/>
        </a:xfrm>
        <a:prstGeom prst="ellipse">
          <a:avLst/>
        </a:prstGeom>
        <a:solidFill>
          <a:srgbClr val="C00000"/>
        </a:soli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hemeClr val="dk1"/>
        </a:lnRef>
        <a:fillRef idx="3">
          <a:schemeClr val="dk1"/>
        </a:fillRef>
        <a:effectRef idx="2">
          <a:schemeClr val="dk1"/>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أجهزة تعليمية</a:t>
          </a:r>
          <a:endParaRPr lang="ar-SA" sz="2100" b="1" kern="1200" dirty="0">
            <a:effectLst>
              <a:outerShdw blurRad="38100" dist="38100" dir="2700000" algn="tl">
                <a:srgbClr val="000000">
                  <a:alpha val="43137"/>
                </a:srgbClr>
              </a:outerShdw>
            </a:effectLst>
          </a:endParaRPr>
        </a:p>
      </dsp:txBody>
      <dsp:txXfrm>
        <a:off x="4195768" y="2895336"/>
        <a:ext cx="667388" cy="667388"/>
      </dsp:txXfrm>
    </dsp:sp>
    <dsp:sp modelId="{0249431F-6075-4158-BBA1-8C4EC884DB74}">
      <dsp:nvSpPr>
        <dsp:cNvPr id="0" name=""/>
        <dsp:cNvSpPr/>
      </dsp:nvSpPr>
      <dsp:spPr>
        <a:xfrm>
          <a:off x="4178388" y="2081097"/>
          <a:ext cx="349465" cy="25027"/>
        </a:xfrm>
        <a:custGeom>
          <a:avLst/>
          <a:gdLst/>
          <a:ahLst/>
          <a:cxnLst/>
          <a:rect l="0" t="0" r="0" b="0"/>
          <a:pathLst>
            <a:path>
              <a:moveTo>
                <a:pt x="0" y="12513"/>
              </a:moveTo>
              <a:lnTo>
                <a:pt x="349465"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4344384" y="2084874"/>
        <a:ext cx="17473" cy="17473"/>
      </dsp:txXfrm>
    </dsp:sp>
    <dsp:sp modelId="{8C0B8327-B0E8-4096-9680-364374DF9070}">
      <dsp:nvSpPr>
        <dsp:cNvPr id="0" name=""/>
        <dsp:cNvSpPr/>
      </dsp:nvSpPr>
      <dsp:spPr>
        <a:xfrm>
          <a:off x="4527854" y="1621697"/>
          <a:ext cx="943828" cy="94382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تقويم</a:t>
          </a:r>
          <a:endParaRPr lang="ar-SA" sz="2100" b="1" kern="1200" dirty="0">
            <a:effectLst>
              <a:outerShdw blurRad="38100" dist="38100" dir="2700000" algn="tl">
                <a:srgbClr val="000000">
                  <a:alpha val="43137"/>
                </a:srgbClr>
              </a:outerShdw>
            </a:effectLst>
          </a:endParaRPr>
        </a:p>
      </dsp:txBody>
      <dsp:txXfrm>
        <a:off x="4666074" y="1759917"/>
        <a:ext cx="667388" cy="667388"/>
      </dsp:txXfrm>
    </dsp:sp>
    <dsp:sp modelId="{4B9CE0D0-38BA-42ED-A15B-9CE575B81F18}">
      <dsp:nvSpPr>
        <dsp:cNvPr id="0" name=""/>
        <dsp:cNvSpPr/>
      </dsp:nvSpPr>
      <dsp:spPr>
        <a:xfrm rot="18900000">
          <a:off x="3840393" y="1426573"/>
          <a:ext cx="416347" cy="25027"/>
        </a:xfrm>
        <a:custGeom>
          <a:avLst/>
          <a:gdLst/>
          <a:ahLst/>
          <a:cxnLst/>
          <a:rect l="0" t="0" r="0" b="0"/>
          <a:pathLst>
            <a:path>
              <a:moveTo>
                <a:pt x="0" y="12513"/>
              </a:moveTo>
              <a:lnTo>
                <a:pt x="416347" y="1251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4038158" y="1428678"/>
        <a:ext cx="20817" cy="20817"/>
      </dsp:txXfrm>
    </dsp:sp>
    <dsp:sp modelId="{B638FAA2-50F8-4632-9A84-5EAA4E5CDC07}">
      <dsp:nvSpPr>
        <dsp:cNvPr id="0" name=""/>
        <dsp:cNvSpPr/>
      </dsp:nvSpPr>
      <dsp:spPr>
        <a:xfrm>
          <a:off x="4057548" y="486278"/>
          <a:ext cx="943828" cy="94382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أساليب تعليمية</a:t>
          </a:r>
          <a:endParaRPr lang="ar-SA" sz="2100" b="1" kern="1200" dirty="0">
            <a:effectLst>
              <a:outerShdw blurRad="38100" dist="38100" dir="2700000" algn="tl">
                <a:srgbClr val="000000">
                  <a:alpha val="43137"/>
                </a:srgbClr>
              </a:outerShdw>
            </a:effectLst>
          </a:endParaRPr>
        </a:p>
      </dsp:txBody>
      <dsp:txXfrm>
        <a:off x="4195768" y="624498"/>
        <a:ext cx="667388" cy="6673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ABB07-1310-4340-9EAF-968B2C539C7B}">
      <dsp:nvSpPr>
        <dsp:cNvPr id="0" name=""/>
        <dsp:cNvSpPr/>
      </dsp:nvSpPr>
      <dsp:spPr>
        <a:xfrm>
          <a:off x="0" y="603874"/>
          <a:ext cx="1763625" cy="1058175"/>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المعاقون سمعياً</a:t>
          </a:r>
          <a:endParaRPr lang="ar-SA" sz="3100" kern="1200" dirty="0"/>
        </a:p>
      </dsp:txBody>
      <dsp:txXfrm>
        <a:off x="0" y="603874"/>
        <a:ext cx="1763625" cy="1058175"/>
      </dsp:txXfrm>
    </dsp:sp>
    <dsp:sp modelId="{E5B6BA0C-3CC7-4FBF-8E22-454395375ABD}">
      <dsp:nvSpPr>
        <dsp:cNvPr id="0" name=""/>
        <dsp:cNvSpPr/>
      </dsp:nvSpPr>
      <dsp:spPr>
        <a:xfrm>
          <a:off x="1939988" y="603874"/>
          <a:ext cx="1763625" cy="105817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المعاقون عقلياً</a:t>
          </a:r>
          <a:endParaRPr lang="ar-SA" sz="3100" kern="1200" dirty="0"/>
        </a:p>
      </dsp:txBody>
      <dsp:txXfrm>
        <a:off x="1939988" y="603874"/>
        <a:ext cx="1763625" cy="1058175"/>
      </dsp:txXfrm>
    </dsp:sp>
    <dsp:sp modelId="{8BD258FC-48B3-42EC-8BD9-4830A63F7B77}">
      <dsp:nvSpPr>
        <dsp:cNvPr id="0" name=""/>
        <dsp:cNvSpPr/>
      </dsp:nvSpPr>
      <dsp:spPr>
        <a:xfrm>
          <a:off x="3879976" y="603874"/>
          <a:ext cx="1763625" cy="105817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الموهوبون والمتفوقون</a:t>
          </a:r>
          <a:endParaRPr lang="ar-SA" sz="3100" kern="1200" dirty="0"/>
        </a:p>
      </dsp:txBody>
      <dsp:txXfrm>
        <a:off x="3879976" y="603874"/>
        <a:ext cx="1763625" cy="1058175"/>
      </dsp:txXfrm>
    </dsp:sp>
    <dsp:sp modelId="{C29EAD3B-720F-4C18-B211-0AB0E6A7621A}">
      <dsp:nvSpPr>
        <dsp:cNvPr id="0" name=""/>
        <dsp:cNvSpPr/>
      </dsp:nvSpPr>
      <dsp:spPr>
        <a:xfrm>
          <a:off x="969994" y="1838412"/>
          <a:ext cx="1763625" cy="105817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dirty="0" smtClean="0"/>
            <a:t>متعددي الإعاقة</a:t>
          </a:r>
          <a:endParaRPr lang="ar-SA" sz="3100" kern="1200" dirty="0"/>
        </a:p>
      </dsp:txBody>
      <dsp:txXfrm>
        <a:off x="969994" y="1838412"/>
        <a:ext cx="1763625" cy="1058175"/>
      </dsp:txXfrm>
    </dsp:sp>
    <dsp:sp modelId="{09B4F694-D485-4B2A-B16B-0C690BC275DA}">
      <dsp:nvSpPr>
        <dsp:cNvPr id="0" name=""/>
        <dsp:cNvSpPr/>
      </dsp:nvSpPr>
      <dsp:spPr>
        <a:xfrm>
          <a:off x="2909982" y="1838412"/>
          <a:ext cx="1763625" cy="1058175"/>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smtClean="0"/>
            <a:t>المعاقون </a:t>
          </a:r>
          <a:r>
            <a:rPr lang="ar-SA" sz="3100" kern="1200" dirty="0" smtClean="0"/>
            <a:t>بصرياً</a:t>
          </a:r>
          <a:endParaRPr lang="ar-SA" sz="3100" kern="1200" dirty="0"/>
        </a:p>
      </dsp:txBody>
      <dsp:txXfrm>
        <a:off x="2909982" y="1838412"/>
        <a:ext cx="1763625" cy="10581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BCF67-3717-4689-A68C-DBAEFDAEF02C}">
      <dsp:nvSpPr>
        <dsp:cNvPr id="0" name=""/>
        <dsp:cNvSpPr/>
      </dsp:nvSpPr>
      <dsp:spPr>
        <a:xfrm rot="16200000">
          <a:off x="2375636" y="-2366831"/>
          <a:ext cx="1125812" cy="5869599"/>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وضع مواصفات ومعايير لمصادر التعلم في ضوء خصائص كل فئة من ذوي الاحتياجات الخاصة</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تصميم المصادر وتطويرها بطريقة تكنولوجية سليمة وفقاً لخصائص المتعلمين</a:t>
          </a:r>
          <a:endParaRPr lang="ar-SA" sz="2000" b="1" kern="1200" dirty="0">
            <a:latin typeface="Arial" panose="020B0604020202020204" pitchFamily="34" charset="0"/>
            <a:cs typeface="Arial" panose="020B0604020202020204" pitchFamily="34" charset="0"/>
          </a:endParaRPr>
        </a:p>
      </dsp:txBody>
      <dsp:txXfrm rot="5400000">
        <a:off x="58701" y="60020"/>
        <a:ext cx="5814641" cy="1015896"/>
      </dsp:txXfrm>
    </dsp:sp>
    <dsp:sp modelId="{0635FBBD-67DE-40DB-BB92-D153882D0F2C}">
      <dsp:nvSpPr>
        <dsp:cNvPr id="0" name=""/>
        <dsp:cNvSpPr/>
      </dsp:nvSpPr>
      <dsp:spPr>
        <a:xfrm>
          <a:off x="5873342" y="2351"/>
          <a:ext cx="2168595" cy="113123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SA" sz="2900" kern="1200" dirty="0" smtClean="0"/>
            <a:t>التصميم والتطوير</a:t>
          </a:r>
          <a:endParaRPr lang="ar-SA" sz="2900" kern="1200" dirty="0"/>
        </a:p>
      </dsp:txBody>
      <dsp:txXfrm>
        <a:off x="5928564" y="57573"/>
        <a:ext cx="2058151" cy="1020789"/>
      </dsp:txXfrm>
    </dsp:sp>
    <dsp:sp modelId="{29AB256F-942F-4DD2-B1D1-DCC6D2DF93F9}">
      <dsp:nvSpPr>
        <dsp:cNvPr id="0" name=""/>
        <dsp:cNvSpPr/>
      </dsp:nvSpPr>
      <dsp:spPr>
        <a:xfrm rot="16200000">
          <a:off x="2506760" y="-1173786"/>
          <a:ext cx="904986" cy="5859099"/>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مواصفات ومعايير المباني المدرسية</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مراكز مصادر التعلم</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المكتبات المدرسية الشاملة</a:t>
          </a:r>
          <a:endParaRPr lang="ar-SA" sz="2000" b="1" kern="1200" dirty="0">
            <a:latin typeface="Arial" panose="020B0604020202020204" pitchFamily="34" charset="0"/>
            <a:cs typeface="Arial" panose="020B0604020202020204" pitchFamily="34" charset="0"/>
          </a:endParaRPr>
        </a:p>
      </dsp:txBody>
      <dsp:txXfrm rot="5400000">
        <a:off x="73882" y="1347448"/>
        <a:ext cx="5814921" cy="816630"/>
      </dsp:txXfrm>
    </dsp:sp>
    <dsp:sp modelId="{FD158934-0A58-4FC1-9AEB-AFE52F0A0903}">
      <dsp:nvSpPr>
        <dsp:cNvPr id="0" name=""/>
        <dsp:cNvSpPr/>
      </dsp:nvSpPr>
      <dsp:spPr>
        <a:xfrm>
          <a:off x="5888803" y="1190146"/>
          <a:ext cx="2153135" cy="113123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SA" sz="2900" kern="1200" dirty="0" smtClean="0"/>
            <a:t>البيئات التعليمية المناسبة</a:t>
          </a:r>
          <a:endParaRPr lang="ar-SA" sz="2900" kern="1200" dirty="0"/>
        </a:p>
      </dsp:txBody>
      <dsp:txXfrm>
        <a:off x="5944025" y="1245368"/>
        <a:ext cx="2042691" cy="1020789"/>
      </dsp:txXfrm>
    </dsp:sp>
    <dsp:sp modelId="{4B988C55-B9A8-4482-964A-F923451EC474}">
      <dsp:nvSpPr>
        <dsp:cNvPr id="0" name=""/>
        <dsp:cNvSpPr/>
      </dsp:nvSpPr>
      <dsp:spPr>
        <a:xfrm rot="16200000">
          <a:off x="2506465" y="-14993"/>
          <a:ext cx="904986" cy="5917103"/>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توفير مصادر التعلم المتعددة وتحديثها وتزويدها بصورة مستمرة</a:t>
          </a:r>
          <a:endParaRPr lang="ar-SA" sz="2000" b="1" kern="1200" dirty="0">
            <a:latin typeface="Arial" panose="020B0604020202020204" pitchFamily="34" charset="0"/>
            <a:cs typeface="Arial" panose="020B0604020202020204" pitchFamily="34" charset="0"/>
          </a:endParaRPr>
        </a:p>
      </dsp:txBody>
      <dsp:txXfrm rot="5400000">
        <a:off x="44585" y="2535243"/>
        <a:ext cx="5872925" cy="816630"/>
      </dsp:txXfrm>
    </dsp:sp>
    <dsp:sp modelId="{7A2621A1-F15F-4EE3-8C62-9FCECA319C7F}">
      <dsp:nvSpPr>
        <dsp:cNvPr id="0" name=""/>
        <dsp:cNvSpPr/>
      </dsp:nvSpPr>
      <dsp:spPr>
        <a:xfrm>
          <a:off x="5917509" y="2377941"/>
          <a:ext cx="2124428" cy="113123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SA" sz="2900" kern="1200" dirty="0" smtClean="0"/>
            <a:t>الاقتناء والتزويد</a:t>
          </a:r>
          <a:endParaRPr lang="ar-SA" sz="2900" kern="1200" dirty="0"/>
        </a:p>
      </dsp:txBody>
      <dsp:txXfrm>
        <a:off x="5972731" y="2433163"/>
        <a:ext cx="2013984" cy="1020789"/>
      </dsp:txXfrm>
    </dsp:sp>
    <dsp:sp modelId="{C8190E47-E0FB-41D0-AE25-0F4B34AFB6D8}">
      <dsp:nvSpPr>
        <dsp:cNvPr id="0" name=""/>
        <dsp:cNvSpPr/>
      </dsp:nvSpPr>
      <dsp:spPr>
        <a:xfrm rot="16200000">
          <a:off x="2507401" y="1176993"/>
          <a:ext cx="904986" cy="5908717"/>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تنظيم وإدارة المصادر والإجراءات والمهام التنظيمية للاستفادة الكاملة من التكنولوجيا.</a:t>
          </a:r>
          <a:endParaRPr lang="ar-SA" sz="2000" b="1" kern="1200" dirty="0">
            <a:latin typeface="Arial" panose="020B0604020202020204" pitchFamily="34" charset="0"/>
            <a:cs typeface="Arial" panose="020B0604020202020204" pitchFamily="34" charset="0"/>
          </a:endParaRPr>
        </a:p>
      </dsp:txBody>
      <dsp:txXfrm rot="5400000">
        <a:off x="49714" y="3723036"/>
        <a:ext cx="5864539" cy="816630"/>
      </dsp:txXfrm>
    </dsp:sp>
    <dsp:sp modelId="{9E8ABEED-9A17-4E7B-B3FF-66B2535671FA}">
      <dsp:nvSpPr>
        <dsp:cNvPr id="0" name=""/>
        <dsp:cNvSpPr/>
      </dsp:nvSpPr>
      <dsp:spPr>
        <a:xfrm>
          <a:off x="5914253" y="3565736"/>
          <a:ext cx="2127685" cy="113123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SA" sz="2900" kern="1200" dirty="0" smtClean="0"/>
            <a:t>الإدارة</a:t>
          </a:r>
          <a:endParaRPr lang="ar-SA" sz="2900" kern="1200" dirty="0"/>
        </a:p>
      </dsp:txBody>
      <dsp:txXfrm>
        <a:off x="5969475" y="3620958"/>
        <a:ext cx="2017241" cy="10207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687CE-3B91-4603-9C26-2A48E5953024}">
      <dsp:nvSpPr>
        <dsp:cNvPr id="0" name=""/>
        <dsp:cNvSpPr/>
      </dsp:nvSpPr>
      <dsp:spPr>
        <a:xfrm rot="16200000">
          <a:off x="2366725" y="-2363689"/>
          <a:ext cx="1138130" cy="586641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متابعة وتقويم المصادر البشرية وغير البشرية.</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متابعة توظيف تلك المصادر.</a:t>
          </a:r>
          <a:endParaRPr lang="ar-SA" sz="2000" b="1" kern="1200" dirty="0">
            <a:latin typeface="Arial" panose="020B0604020202020204" pitchFamily="34" charset="0"/>
            <a:cs typeface="Arial" panose="020B0604020202020204" pitchFamily="34" charset="0"/>
          </a:endParaRPr>
        </a:p>
      </dsp:txBody>
      <dsp:txXfrm rot="5400000">
        <a:off x="58143" y="56011"/>
        <a:ext cx="5810854" cy="1027012"/>
      </dsp:txXfrm>
    </dsp:sp>
    <dsp:sp modelId="{5A11D01F-C36C-4846-9C0B-D1C136946A18}">
      <dsp:nvSpPr>
        <dsp:cNvPr id="0" name=""/>
        <dsp:cNvSpPr/>
      </dsp:nvSpPr>
      <dsp:spPr>
        <a:xfrm>
          <a:off x="5868997" y="30862"/>
          <a:ext cx="2173096" cy="107731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المتابعة والتقويم</a:t>
          </a:r>
          <a:endParaRPr lang="ar-SA" sz="3000" kern="1200" dirty="0"/>
        </a:p>
      </dsp:txBody>
      <dsp:txXfrm>
        <a:off x="5921587" y="83452"/>
        <a:ext cx="2067916" cy="972130"/>
      </dsp:txXfrm>
    </dsp:sp>
    <dsp:sp modelId="{C8EBCF67-3717-4689-A68C-DBAEFDAEF02C}">
      <dsp:nvSpPr>
        <dsp:cNvPr id="0" name=""/>
        <dsp:cNvSpPr/>
      </dsp:nvSpPr>
      <dsp:spPr>
        <a:xfrm rot="16200000">
          <a:off x="2414665" y="-1219186"/>
          <a:ext cx="1072147" cy="5900580"/>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تحديث الأنظمة والبرامج الخاصة بإعداد معلم التربية الخاصة إعداداً مهنياً وتقنياً.</a:t>
          </a:r>
          <a:endParaRPr lang="ar-SA" sz="2000" b="1" kern="1200" dirty="0">
            <a:latin typeface="Arial" panose="020B0604020202020204" pitchFamily="34" charset="0"/>
            <a:cs typeface="Arial" panose="020B0604020202020204" pitchFamily="34" charset="0"/>
          </a:endParaRPr>
        </a:p>
      </dsp:txBody>
      <dsp:txXfrm rot="5400000">
        <a:off x="52787" y="1247368"/>
        <a:ext cx="5848242" cy="967471"/>
      </dsp:txXfrm>
    </dsp:sp>
    <dsp:sp modelId="{0635FBBD-67DE-40DB-BB92-D153882D0F2C}">
      <dsp:nvSpPr>
        <dsp:cNvPr id="0" name=""/>
        <dsp:cNvSpPr/>
      </dsp:nvSpPr>
      <dsp:spPr>
        <a:xfrm>
          <a:off x="5901029" y="1192448"/>
          <a:ext cx="2141064" cy="107731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الإعداد</a:t>
          </a:r>
          <a:endParaRPr lang="ar-SA" sz="3000" kern="1200" dirty="0"/>
        </a:p>
      </dsp:txBody>
      <dsp:txXfrm>
        <a:off x="5953619" y="1245038"/>
        <a:ext cx="2035884" cy="972130"/>
      </dsp:txXfrm>
    </dsp:sp>
    <dsp:sp modelId="{29AB256F-942F-4DD2-B1D1-DCC6D2DF93F9}">
      <dsp:nvSpPr>
        <dsp:cNvPr id="0" name=""/>
        <dsp:cNvSpPr/>
      </dsp:nvSpPr>
      <dsp:spPr>
        <a:xfrm rot="16200000">
          <a:off x="2542051" y="-110446"/>
          <a:ext cx="861848" cy="5945450"/>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حصول المعلمين على تدريب كافي لدمج التكنولوجيا والتعلم التقني في التعليم الصفي</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حصولهم على الدعم الفني لحل المشكلات</a:t>
          </a:r>
          <a:endParaRPr lang="ar-SA" sz="2000" b="1" kern="1200" dirty="0">
            <a:latin typeface="Arial" panose="020B0604020202020204" pitchFamily="34" charset="0"/>
            <a:cs typeface="Arial" panose="020B0604020202020204" pitchFamily="34" charset="0"/>
          </a:endParaRPr>
        </a:p>
      </dsp:txBody>
      <dsp:txXfrm rot="5400000">
        <a:off x="42322" y="2473427"/>
        <a:ext cx="5903378" cy="777704"/>
      </dsp:txXfrm>
    </dsp:sp>
    <dsp:sp modelId="{FD158934-0A58-4FC1-9AEB-AFE52F0A0903}">
      <dsp:nvSpPr>
        <dsp:cNvPr id="0" name=""/>
        <dsp:cNvSpPr/>
      </dsp:nvSpPr>
      <dsp:spPr>
        <a:xfrm>
          <a:off x="5945701" y="2323624"/>
          <a:ext cx="2096393" cy="107731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التدريب</a:t>
          </a:r>
          <a:endParaRPr lang="ar-SA" sz="3000" kern="1200" dirty="0"/>
        </a:p>
      </dsp:txBody>
      <dsp:txXfrm>
        <a:off x="5998291" y="2376214"/>
        <a:ext cx="1991213" cy="972130"/>
      </dsp:txXfrm>
    </dsp:sp>
    <dsp:sp modelId="{4B988C55-B9A8-4482-964A-F923451EC474}">
      <dsp:nvSpPr>
        <dsp:cNvPr id="0" name=""/>
        <dsp:cNvSpPr/>
      </dsp:nvSpPr>
      <dsp:spPr>
        <a:xfrm rot="16200000">
          <a:off x="2347526" y="1110862"/>
          <a:ext cx="1244069" cy="5931943"/>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نشر المستحدثات باستخدام المحاضرات والانترنت.. </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توظيف تلك المستحدثات عن طريق العروض العملية</a:t>
          </a:r>
          <a:endParaRPr lang="ar-SA" sz="2000" b="1" kern="1200" dirty="0">
            <a:latin typeface="Arial" panose="020B0604020202020204" pitchFamily="34" charset="0"/>
            <a:cs typeface="Arial" panose="020B0604020202020204" pitchFamily="34" charset="0"/>
          </a:endParaRPr>
        </a:p>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إقناع </a:t>
          </a:r>
          <a:r>
            <a:rPr lang="ar-SA" sz="2000" b="1" kern="1200" dirty="0" err="1" smtClean="0">
              <a:latin typeface="Arial" panose="020B0604020202020204" pitchFamily="34" charset="0"/>
              <a:cs typeface="Arial" panose="020B0604020202020204" pitchFamily="34" charset="0"/>
            </a:rPr>
            <a:t>المسؤولين</a:t>
          </a:r>
          <a:r>
            <a:rPr lang="ar-SA" sz="2000" b="1" kern="1200" dirty="0" smtClean="0">
              <a:latin typeface="Arial" panose="020B0604020202020204" pitchFamily="34" charset="0"/>
              <a:cs typeface="Arial" panose="020B0604020202020204" pitchFamily="34" charset="0"/>
            </a:rPr>
            <a:t> والمعلمين بجدوى المستحدثات ومنافعها التعليمية</a:t>
          </a:r>
          <a:endParaRPr lang="ar-SA" sz="2000" b="1" kern="1200" dirty="0">
            <a:latin typeface="Arial" panose="020B0604020202020204" pitchFamily="34" charset="0"/>
            <a:cs typeface="Arial" panose="020B0604020202020204" pitchFamily="34" charset="0"/>
          </a:endParaRPr>
        </a:p>
      </dsp:txBody>
      <dsp:txXfrm rot="5400000">
        <a:off x="64319" y="3515529"/>
        <a:ext cx="5871213" cy="1122609"/>
      </dsp:txXfrm>
    </dsp:sp>
    <dsp:sp modelId="{7A2621A1-F15F-4EE3-8C62-9FCECA319C7F}">
      <dsp:nvSpPr>
        <dsp:cNvPr id="0" name=""/>
        <dsp:cNvSpPr/>
      </dsp:nvSpPr>
      <dsp:spPr>
        <a:xfrm>
          <a:off x="5935532" y="3538179"/>
          <a:ext cx="2106561" cy="107731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ar-SA" sz="2700" kern="1200" dirty="0" smtClean="0"/>
            <a:t>النشر والتوظيف والتبني</a:t>
          </a:r>
          <a:endParaRPr lang="ar-SA" sz="2700" kern="1200" dirty="0"/>
        </a:p>
      </dsp:txBody>
      <dsp:txXfrm>
        <a:off x="5988122" y="3590769"/>
        <a:ext cx="2001381" cy="9721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A945A8-B426-4BB0-9053-54C71F4C47F0}" type="slidenum">
              <a:rPr lang="en-GB"/>
              <a:pPr/>
              <a:t>‹#›</a:t>
            </a:fld>
            <a:endParaRPr lang="en-GB"/>
          </a:p>
        </p:txBody>
      </p:sp>
    </p:spTree>
    <p:extLst>
      <p:ext uri="{BB962C8B-B14F-4D97-AF65-F5344CB8AC3E}">
        <p14:creationId xmlns:p14="http://schemas.microsoft.com/office/powerpoint/2010/main" val="346927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DD985-94A8-450D-B6B7-A201ACA0342E}" type="datetimeFigureOut">
              <a:rPr lang="en-US" smtClean="0"/>
              <a:pPr/>
              <a:t>10/12/2016</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DA82D-7D14-4743-96EC-C5841C7C453B}" type="slidenum">
              <a:rPr lang="en-GB" smtClean="0"/>
              <a:pPr/>
              <a:t>‹#›</a:t>
            </a:fld>
            <a:endParaRPr lang="en-GB"/>
          </a:p>
        </p:txBody>
      </p:sp>
    </p:spTree>
    <p:extLst>
      <p:ext uri="{BB962C8B-B14F-4D97-AF65-F5344CB8AC3E}">
        <p14:creationId xmlns:p14="http://schemas.microsoft.com/office/powerpoint/2010/main" val="330203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FEFC37-4C41-452D-A43E-456C2D6DFA62}" type="slidenum">
              <a:rPr lang="ar-SA"/>
              <a:pPr/>
              <a:t>1</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CC12D72-A916-4E04-9C48-367F60059E38}" type="datetime1">
              <a:rPr lang="en-US" smtClean="0"/>
              <a:pPr/>
              <a:t>10/12/2016</a:t>
            </a:fld>
            <a:endParaRPr lang="en-GB"/>
          </a:p>
        </p:txBody>
      </p:sp>
      <p:sp>
        <p:nvSpPr>
          <p:cNvPr id="5" name="عنصر نائب للتذييل 4"/>
          <p:cNvSpPr>
            <a:spLocks noGrp="1"/>
          </p:cNvSpPr>
          <p:nvPr>
            <p:ph type="ftr" sz="quarter" idx="11"/>
          </p:nvPr>
        </p:nvSpPr>
        <p:spPr/>
        <p:txBody>
          <a:bodyPr/>
          <a:lstStyle/>
          <a:p>
            <a:r>
              <a:rPr lang="ar-SA" smtClean="0"/>
              <a:t>أ.أريج الخنين</a:t>
            </a:r>
            <a:endParaRPr lang="en-GB"/>
          </a:p>
        </p:txBody>
      </p:sp>
      <p:sp>
        <p:nvSpPr>
          <p:cNvPr id="6" name="عنصر نائب لرقم الشريحة 5"/>
          <p:cNvSpPr>
            <a:spLocks noGrp="1"/>
          </p:cNvSpPr>
          <p:nvPr>
            <p:ph type="sldNum" sz="quarter" idx="12"/>
          </p:nvPr>
        </p:nvSpPr>
        <p:spPr/>
        <p:txBody>
          <a:bodyPr/>
          <a:lstStyle/>
          <a:p>
            <a:fld id="{6FF607E3-8B35-45E3-A73D-3EFA505F6243}" type="slidenum">
              <a:rPr lang="en-GB" smtClean="0"/>
              <a:pPr/>
              <a:t>‹#›</a:t>
            </a:fld>
            <a:endParaRPr lang="en-GB"/>
          </a:p>
        </p:txBody>
      </p:sp>
      <p:sp>
        <p:nvSpPr>
          <p:cNvPr id="7" name="Rectangle 3"/>
          <p:cNvSpPr>
            <a:spLocks noChangeArrowheads="1"/>
          </p:cNvSpPr>
          <p:nvPr userDrawn="1"/>
        </p:nvSpPr>
        <p:spPr bwMode="auto">
          <a:xfrm>
            <a:off x="0" y="0"/>
            <a:ext cx="9144000" cy="3662363"/>
          </a:xfrm>
          <a:prstGeom prst="rect">
            <a:avLst/>
          </a:prstGeom>
          <a:solidFill>
            <a:schemeClr val="accent1"/>
          </a:solidFill>
          <a:ln w="9525">
            <a:noFill/>
            <a:miter lim="800000"/>
            <a:headEnd/>
            <a:tailEnd/>
          </a:ln>
          <a:effectLst/>
        </p:spPr>
        <p:txBody>
          <a:bodyPr wrap="none" anchor="ctr"/>
          <a:lstStyle/>
          <a:p>
            <a:endParaRPr lang="en-GB"/>
          </a:p>
        </p:txBody>
      </p:sp>
      <p:sp>
        <p:nvSpPr>
          <p:cNvPr id="8" name="Rectangle 4"/>
          <p:cNvSpPr>
            <a:spLocks noChangeArrowheads="1"/>
          </p:cNvSpPr>
          <p:nvPr userDrawn="1"/>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n-GB"/>
          </a:p>
        </p:txBody>
      </p:sp>
      <p:sp>
        <p:nvSpPr>
          <p:cNvPr id="9" name="Rectangle 5"/>
          <p:cNvSpPr>
            <a:spLocks noChangeArrowheads="1"/>
          </p:cNvSpPr>
          <p:nvPr userDrawn="1"/>
        </p:nvSpPr>
        <p:spPr bwMode="auto">
          <a:xfrm>
            <a:off x="0" y="3617913"/>
            <a:ext cx="9147175" cy="215900"/>
          </a:xfrm>
          <a:prstGeom prst="rect">
            <a:avLst/>
          </a:prstGeom>
          <a:solidFill>
            <a:schemeClr val="bg2"/>
          </a:solidFill>
          <a:ln w="9525">
            <a:noFill/>
            <a:miter lim="800000"/>
            <a:headEnd/>
            <a:tailEnd/>
          </a:ln>
          <a:effectLst/>
        </p:spPr>
        <p:txBody>
          <a:bodyPr wrap="none" anchor="ctr"/>
          <a:lstStyle/>
          <a:p>
            <a:endParaRPr lang="en-GB"/>
          </a:p>
        </p:txBody>
      </p:sp>
      <p:pic>
        <p:nvPicPr>
          <p:cNvPr id="13" name="صورة 12" descr="media_page-audio.jpg"/>
          <p:cNvPicPr>
            <a:picLocks noChangeAspect="1"/>
          </p:cNvPicPr>
          <p:nvPr userDrawn="1"/>
        </p:nvPicPr>
        <p:blipFill>
          <a:blip r:embed="rId2">
            <a:clrChange>
              <a:clrFrom>
                <a:srgbClr val="FFFFFF"/>
              </a:clrFrom>
              <a:clrTo>
                <a:srgbClr val="FFFFFF">
                  <a:alpha val="0"/>
                </a:srgbClr>
              </a:clrTo>
            </a:clrChange>
          </a:blip>
          <a:srcRect b="18181"/>
          <a:stretch>
            <a:fillRect/>
          </a:stretch>
        </p:blipFill>
        <p:spPr>
          <a:xfrm>
            <a:off x="0" y="3143248"/>
            <a:ext cx="6032500" cy="34290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D296A4-1470-41FA-A4E7-6DEC0E11C501}" type="datetime1">
              <a:rPr lang="en-US" smtClean="0"/>
              <a:pPr/>
              <a:t>10/12/2016</a:t>
            </a:fld>
            <a:endParaRPr lang="en-GB"/>
          </a:p>
        </p:txBody>
      </p:sp>
      <p:sp>
        <p:nvSpPr>
          <p:cNvPr id="5" name="عنصر نائب للتذييل 4"/>
          <p:cNvSpPr>
            <a:spLocks noGrp="1"/>
          </p:cNvSpPr>
          <p:nvPr>
            <p:ph type="ftr" sz="quarter" idx="11"/>
          </p:nvPr>
        </p:nvSpPr>
        <p:spPr/>
        <p:txBody>
          <a:bodyPr/>
          <a:lstStyle/>
          <a:p>
            <a:r>
              <a:rPr lang="ar-SA" smtClean="0"/>
              <a:t>أ.أريج الخنين</a:t>
            </a:r>
            <a:endParaRPr lang="en-GB"/>
          </a:p>
        </p:txBody>
      </p:sp>
      <p:sp>
        <p:nvSpPr>
          <p:cNvPr id="6" name="عنصر نائب لرقم الشريحة 5"/>
          <p:cNvSpPr>
            <a:spLocks noGrp="1"/>
          </p:cNvSpPr>
          <p:nvPr>
            <p:ph type="sldNum" sz="quarter" idx="12"/>
          </p:nvPr>
        </p:nvSpPr>
        <p:spPr/>
        <p:txBody>
          <a:bodyPr/>
          <a:lstStyle/>
          <a:p>
            <a:fld id="{1910AC06-9A0F-4016-9DDB-A5BFE5151D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B3A74DD-9BD4-4B5A-A4B0-57C3072D8F88}" type="datetime1">
              <a:rPr lang="en-US" smtClean="0"/>
              <a:pPr/>
              <a:t>10/12/2016</a:t>
            </a:fld>
            <a:endParaRPr lang="en-GB"/>
          </a:p>
        </p:txBody>
      </p:sp>
      <p:sp>
        <p:nvSpPr>
          <p:cNvPr id="5" name="عنصر نائب للتذييل 4"/>
          <p:cNvSpPr>
            <a:spLocks noGrp="1"/>
          </p:cNvSpPr>
          <p:nvPr>
            <p:ph type="ftr" sz="quarter" idx="11"/>
          </p:nvPr>
        </p:nvSpPr>
        <p:spPr/>
        <p:txBody>
          <a:bodyPr/>
          <a:lstStyle/>
          <a:p>
            <a:r>
              <a:rPr lang="ar-SA" smtClean="0"/>
              <a:t>أ.أريج الخنين</a:t>
            </a:r>
            <a:endParaRPr lang="en-GB"/>
          </a:p>
        </p:txBody>
      </p:sp>
      <p:sp>
        <p:nvSpPr>
          <p:cNvPr id="6" name="عنصر نائب لرقم الشريحة 5"/>
          <p:cNvSpPr>
            <a:spLocks noGrp="1"/>
          </p:cNvSpPr>
          <p:nvPr>
            <p:ph type="sldNum" sz="quarter" idx="12"/>
          </p:nvPr>
        </p:nvSpPr>
        <p:spPr/>
        <p:txBody>
          <a:bodyPr/>
          <a:lstStyle/>
          <a:p>
            <a:fld id="{F78558F6-287E-4B5C-A70A-08B6FB4B235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4CBEAF9-9E58-4CC8-A6FF-6DD8A58DEEA4}" type="datetimeFigureOut">
              <a:rPr lang="en-US" smtClean="0"/>
              <a:pPr/>
              <a:t>10/12/2016</a:t>
            </a:fld>
            <a:endParaRPr lang="en-US"/>
          </a:p>
        </p:txBody>
      </p:sp>
      <p:sp>
        <p:nvSpPr>
          <p:cNvPr id="5" name="عنصر نائب للتذييل 4"/>
          <p:cNvSpPr>
            <a:spLocks noGrp="1"/>
          </p:cNvSpPr>
          <p:nvPr>
            <p:ph type="ftr" sz="quarter" idx="11"/>
          </p:nvPr>
        </p:nvSpPr>
        <p:spPr/>
        <p:txBody>
          <a:bodyPr/>
          <a:lstStyle/>
          <a:p>
            <a:endParaRPr kumimoji="0" lang="en-US"/>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dirty="0"/>
          </a:p>
        </p:txBody>
      </p:sp>
      <p:pic>
        <p:nvPicPr>
          <p:cNvPr id="8" name="صورة 7" descr="ClippedWaveform100V.png"/>
          <p:cNvPicPr>
            <a:picLocks noChangeAspect="1"/>
          </p:cNvPicPr>
          <p:nvPr userDrawn="1"/>
        </p:nvPicPr>
        <p:blipFill>
          <a:blip r:embed="rId2">
            <a:clrChange>
              <a:clrFrom>
                <a:srgbClr val="FFFFFF"/>
              </a:clrFrom>
              <a:clrTo>
                <a:srgbClr val="FFFFFF">
                  <a:alpha val="0"/>
                </a:srgbClr>
              </a:clrTo>
            </a:clrChange>
            <a:duotone>
              <a:schemeClr val="accent3">
                <a:shade val="45000"/>
                <a:satMod val="135000"/>
              </a:schemeClr>
              <a:prstClr val="white"/>
            </a:duotone>
          </a:blip>
          <a:srcRect l="10937" t="5936" r="2343" b="5936"/>
          <a:stretch>
            <a:fillRect/>
          </a:stretch>
        </p:blipFill>
        <p:spPr>
          <a:xfrm>
            <a:off x="0" y="6143644"/>
            <a:ext cx="9144000" cy="7143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2D3F58-8704-4EA7-B965-11DC73670924}" type="datetime1">
              <a:rPr lang="en-US" smtClean="0"/>
              <a:pPr/>
              <a:t>10/12/2016</a:t>
            </a:fld>
            <a:endParaRPr lang="en-GB"/>
          </a:p>
        </p:txBody>
      </p:sp>
      <p:sp>
        <p:nvSpPr>
          <p:cNvPr id="5" name="عنصر نائب للتذييل 4"/>
          <p:cNvSpPr>
            <a:spLocks noGrp="1"/>
          </p:cNvSpPr>
          <p:nvPr>
            <p:ph type="ftr" sz="quarter" idx="11"/>
          </p:nvPr>
        </p:nvSpPr>
        <p:spPr/>
        <p:txBody>
          <a:bodyPr/>
          <a:lstStyle/>
          <a:p>
            <a:r>
              <a:rPr lang="ar-SA" smtClean="0"/>
              <a:t>أ.أريج الخنين</a:t>
            </a:r>
            <a:endParaRPr lang="en-GB"/>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4D86268-6800-412C-A682-9AFB3F859ED9}" type="datetime1">
              <a:rPr lang="en-US" smtClean="0"/>
              <a:pPr/>
              <a:t>10/12/2016</a:t>
            </a:fld>
            <a:endParaRPr lang="en-GB"/>
          </a:p>
        </p:txBody>
      </p:sp>
      <p:sp>
        <p:nvSpPr>
          <p:cNvPr id="6" name="عنصر نائب للتذييل 5"/>
          <p:cNvSpPr>
            <a:spLocks noGrp="1"/>
          </p:cNvSpPr>
          <p:nvPr>
            <p:ph type="ftr" sz="quarter" idx="11"/>
          </p:nvPr>
        </p:nvSpPr>
        <p:spPr/>
        <p:txBody>
          <a:bodyPr/>
          <a:lstStyle/>
          <a:p>
            <a:r>
              <a:rPr lang="ar-SA" smtClean="0"/>
              <a:t>أ.أريج الخنين</a:t>
            </a:r>
            <a:endParaRPr lang="en-GB"/>
          </a:p>
        </p:txBody>
      </p:sp>
      <p:sp>
        <p:nvSpPr>
          <p:cNvPr id="7" name="عنصر نائب لرقم الشريحة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5E8BBAB-802D-456F-B88F-51D0C263FC57}" type="datetime1">
              <a:rPr lang="en-US" smtClean="0"/>
              <a:pPr/>
              <a:t>10/12/2016</a:t>
            </a:fld>
            <a:endParaRPr lang="en-GB"/>
          </a:p>
        </p:txBody>
      </p:sp>
      <p:sp>
        <p:nvSpPr>
          <p:cNvPr id="8" name="عنصر نائب للتذييل 7"/>
          <p:cNvSpPr>
            <a:spLocks noGrp="1"/>
          </p:cNvSpPr>
          <p:nvPr>
            <p:ph type="ftr" sz="quarter" idx="11"/>
          </p:nvPr>
        </p:nvSpPr>
        <p:spPr/>
        <p:txBody>
          <a:bodyPr/>
          <a:lstStyle/>
          <a:p>
            <a:r>
              <a:rPr lang="ar-SA" smtClean="0"/>
              <a:t>أ.أريج الخنين</a:t>
            </a:r>
            <a:endParaRPr lang="en-GB"/>
          </a:p>
        </p:txBody>
      </p:sp>
      <p:sp>
        <p:nvSpPr>
          <p:cNvPr id="9" name="عنصر نائب لرقم الشريحة 8"/>
          <p:cNvSpPr>
            <a:spLocks noGrp="1"/>
          </p:cNvSpPr>
          <p:nvPr>
            <p:ph type="sldNum" sz="quarter" idx="12"/>
          </p:nvPr>
        </p:nvSpPr>
        <p:spPr/>
        <p:txBody>
          <a:bodyPr/>
          <a:lstStyle/>
          <a:p>
            <a:fld id="{323682B5-40EB-48BE-B28A-B98D0F8F98C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7EA0B44-D6E1-4A59-96B7-ED05000863A9}" type="datetime1">
              <a:rPr lang="en-US" smtClean="0"/>
              <a:pPr/>
              <a:t>10/12/2016</a:t>
            </a:fld>
            <a:endParaRPr lang="en-GB"/>
          </a:p>
        </p:txBody>
      </p:sp>
      <p:sp>
        <p:nvSpPr>
          <p:cNvPr id="4" name="عنصر نائب للتذييل 3"/>
          <p:cNvSpPr>
            <a:spLocks noGrp="1"/>
          </p:cNvSpPr>
          <p:nvPr>
            <p:ph type="ftr" sz="quarter" idx="11"/>
          </p:nvPr>
        </p:nvSpPr>
        <p:spPr/>
        <p:txBody>
          <a:bodyPr/>
          <a:lstStyle/>
          <a:p>
            <a:r>
              <a:rPr lang="ar-SA" smtClean="0"/>
              <a:t>أ.أريج الخنين</a:t>
            </a:r>
            <a:endParaRPr lang="en-GB"/>
          </a:p>
        </p:txBody>
      </p:sp>
      <p:sp>
        <p:nvSpPr>
          <p:cNvPr id="5" name="عنصر نائب لرقم الشريحة 4"/>
          <p:cNvSpPr>
            <a:spLocks noGrp="1"/>
          </p:cNvSpPr>
          <p:nvPr>
            <p:ph type="sldNum" sz="quarter" idx="12"/>
          </p:nvPr>
        </p:nvSpPr>
        <p:spPr/>
        <p:txBody>
          <a:bodyPr/>
          <a:lstStyle/>
          <a:p>
            <a:fld id="{10F36FED-57E0-4766-AD1F-AA20FEB83F8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419B84-9A62-4C1A-9B7F-16BB8BCC5449}" type="datetime1">
              <a:rPr lang="en-US" smtClean="0"/>
              <a:pPr/>
              <a:t>10/12/2016</a:t>
            </a:fld>
            <a:endParaRPr lang="en-GB"/>
          </a:p>
        </p:txBody>
      </p:sp>
      <p:sp>
        <p:nvSpPr>
          <p:cNvPr id="3" name="عنصر نائب للتذييل 2"/>
          <p:cNvSpPr>
            <a:spLocks noGrp="1"/>
          </p:cNvSpPr>
          <p:nvPr>
            <p:ph type="ftr" sz="quarter" idx="11"/>
          </p:nvPr>
        </p:nvSpPr>
        <p:spPr/>
        <p:txBody>
          <a:bodyPr/>
          <a:lstStyle/>
          <a:p>
            <a:r>
              <a:rPr lang="ar-SA" smtClean="0"/>
              <a:t>أ.أريج الخنين</a:t>
            </a:r>
            <a:endParaRPr lang="en-GB"/>
          </a:p>
        </p:txBody>
      </p:sp>
      <p:sp>
        <p:nvSpPr>
          <p:cNvPr id="4" name="عنصر نائب لرقم الشريحة 3"/>
          <p:cNvSpPr>
            <a:spLocks noGrp="1"/>
          </p:cNvSpPr>
          <p:nvPr>
            <p:ph type="sldNum" sz="quarter" idx="12"/>
          </p:nvPr>
        </p:nvSpPr>
        <p:spPr/>
        <p:txBody>
          <a:bodyPr/>
          <a:lstStyle/>
          <a:p>
            <a:fld id="{6AB1D18B-56DE-48DB-9EBA-A98CCAA2691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E448BB-8A6D-4251-B8B4-B4905231C660}" type="datetime1">
              <a:rPr lang="en-US" smtClean="0"/>
              <a:pPr/>
              <a:t>10/12/2016</a:t>
            </a:fld>
            <a:endParaRPr lang="en-GB"/>
          </a:p>
        </p:txBody>
      </p:sp>
      <p:sp>
        <p:nvSpPr>
          <p:cNvPr id="6" name="عنصر نائب للتذييل 5"/>
          <p:cNvSpPr>
            <a:spLocks noGrp="1"/>
          </p:cNvSpPr>
          <p:nvPr>
            <p:ph type="ftr" sz="quarter" idx="11"/>
          </p:nvPr>
        </p:nvSpPr>
        <p:spPr/>
        <p:txBody>
          <a:bodyPr/>
          <a:lstStyle/>
          <a:p>
            <a:r>
              <a:rPr lang="ar-SA" smtClean="0"/>
              <a:t>أ.أريج الخنين</a:t>
            </a:r>
            <a:endParaRPr lang="en-GB"/>
          </a:p>
        </p:txBody>
      </p:sp>
      <p:sp>
        <p:nvSpPr>
          <p:cNvPr id="7" name="عنصر نائب لرقم الشريحة 6"/>
          <p:cNvSpPr>
            <a:spLocks noGrp="1"/>
          </p:cNvSpPr>
          <p:nvPr>
            <p:ph type="sldNum" sz="quarter" idx="12"/>
          </p:nvPr>
        </p:nvSpPr>
        <p:spPr/>
        <p:txBody>
          <a:bodyPr/>
          <a:lstStyle/>
          <a:p>
            <a:fld id="{3BD5F385-CD4D-49FE-911A-D364234424C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10E532E-4151-4115-BD7B-D5A7135A4EC2}" type="datetime1">
              <a:rPr lang="en-US" smtClean="0"/>
              <a:pPr/>
              <a:t>10/12/2016</a:t>
            </a:fld>
            <a:endParaRPr lang="en-GB"/>
          </a:p>
        </p:txBody>
      </p:sp>
      <p:sp>
        <p:nvSpPr>
          <p:cNvPr id="6" name="عنصر نائب للتذييل 5"/>
          <p:cNvSpPr>
            <a:spLocks noGrp="1"/>
          </p:cNvSpPr>
          <p:nvPr>
            <p:ph type="ftr" sz="quarter" idx="11"/>
          </p:nvPr>
        </p:nvSpPr>
        <p:spPr/>
        <p:txBody>
          <a:bodyPr/>
          <a:lstStyle/>
          <a:p>
            <a:r>
              <a:rPr lang="ar-SA" smtClean="0"/>
              <a:t>أ.أريج الخنين</a:t>
            </a:r>
            <a:endParaRPr lang="en-GB"/>
          </a:p>
        </p:txBody>
      </p:sp>
      <p:sp>
        <p:nvSpPr>
          <p:cNvPr id="7" name="عنصر نائب لرقم الشريحة 6"/>
          <p:cNvSpPr>
            <a:spLocks noGrp="1"/>
          </p:cNvSpPr>
          <p:nvPr>
            <p:ph type="sldNum" sz="quarter" idx="12"/>
          </p:nvPr>
        </p:nvSpPr>
        <p:spPr/>
        <p:txBody>
          <a:bodyPr/>
          <a:lstStyle/>
          <a:p>
            <a:fld id="{DDBF3E98-AF9A-4220-B3E8-A0DA955EEF8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E39B72-5F43-4F59-95C9-746364389327}" type="datetime1">
              <a:rPr lang="en-US" smtClean="0"/>
              <a:pPr/>
              <a:t>10/12/2016</a:t>
            </a:fld>
            <a:endParaRPr lang="en-G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أ.أريج الخنين</a:t>
            </a:r>
            <a:endParaRPr lang="en-GB"/>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7" name="Rectangle 8"/>
          <p:cNvSpPr>
            <a:spLocks noChangeArrowheads="1"/>
          </p:cNvSpPr>
          <p:nvPr userDrawn="1"/>
        </p:nvSpPr>
        <p:spPr bwMode="auto">
          <a:xfrm>
            <a:off x="-3175" y="0"/>
            <a:ext cx="9144000" cy="1196975"/>
          </a:xfrm>
          <a:prstGeom prst="rect">
            <a:avLst/>
          </a:prstGeom>
          <a:solidFill>
            <a:schemeClr val="accent1"/>
          </a:solidFill>
          <a:ln w="9525">
            <a:noFill/>
            <a:miter lim="800000"/>
            <a:headEnd/>
            <a:tailEnd/>
          </a:ln>
          <a:effectLst/>
        </p:spPr>
        <p:txBody>
          <a:bodyPr wrap="none" anchor="ctr"/>
          <a:lstStyle/>
          <a:p>
            <a:endParaRPr lang="en-GB"/>
          </a:p>
        </p:txBody>
      </p:sp>
      <p:sp>
        <p:nvSpPr>
          <p:cNvPr id="8" name="Rectangle 9"/>
          <p:cNvSpPr>
            <a:spLocks noChangeArrowheads="1"/>
          </p:cNvSpPr>
          <p:nvPr userDrawn="1"/>
        </p:nvSpPr>
        <p:spPr bwMode="auto">
          <a:xfrm>
            <a:off x="0" y="6308725"/>
            <a:ext cx="9139238" cy="277813"/>
          </a:xfrm>
          <a:prstGeom prst="rect">
            <a:avLst/>
          </a:prstGeom>
          <a:solidFill>
            <a:schemeClr val="bg1"/>
          </a:solidFill>
          <a:ln w="9525">
            <a:noFill/>
            <a:miter lim="800000"/>
            <a:headEnd/>
            <a:tailEnd/>
          </a:ln>
          <a:effectLst/>
        </p:spPr>
        <p:txBody>
          <a:bodyPr wrap="none" anchor="ctr"/>
          <a:lstStyle/>
          <a:p>
            <a:endParaRPr lang="en-GB"/>
          </a:p>
        </p:txBody>
      </p:sp>
      <p:sp>
        <p:nvSpPr>
          <p:cNvPr id="9" name="Rectangle 10"/>
          <p:cNvSpPr>
            <a:spLocks noChangeArrowheads="1"/>
          </p:cNvSpPr>
          <p:nvPr userDrawn="1"/>
        </p:nvSpPr>
        <p:spPr bwMode="auto">
          <a:xfrm>
            <a:off x="-3175" y="1089025"/>
            <a:ext cx="9147175" cy="215900"/>
          </a:xfrm>
          <a:prstGeom prst="rect">
            <a:avLst/>
          </a:prstGeom>
          <a:solidFill>
            <a:schemeClr val="bg2"/>
          </a:solidFill>
          <a:ln w="9525">
            <a:noFill/>
            <a:miter lim="800000"/>
            <a:headEnd/>
            <a:tailEnd/>
          </a:ln>
          <a:effectLst/>
        </p:spPr>
        <p:txBody>
          <a:bodyPr wrap="none" anchor="ctr"/>
          <a:lstStyle/>
          <a:p>
            <a:endParaRPr lang="en-GB"/>
          </a:p>
        </p:txBody>
      </p:sp>
      <p:sp>
        <p:nvSpPr>
          <p:cNvPr id="10" name="Rectangle 11"/>
          <p:cNvSpPr>
            <a:spLocks noChangeArrowheads="1"/>
          </p:cNvSpPr>
          <p:nvPr userDrawn="1"/>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715008" y="4706904"/>
            <a:ext cx="1867062" cy="1008112"/>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3" name="AutoShape 4" descr="data:image/jpeg;base64,/9j/4AAQSkZJRgABAQAAAQABAAD/2wCEAAkGBhMSEBUSExEVFBQWEhIVFRUVFBUUGBcVFRQVFBcZFRIXHCYeFxkjGhQVHy8gIycpLCwsFR4xNTAqNSYrLCkBCQoKDgwOFA8PFCkcFB0pKiwpLCk1KSkuKS4pLSkpKTUpLSkpLSk1KSksKSwpKSkuKSwzKSkpKSkpMCwqKSkpKf/AABEIAPEA0QMBIgACEQEDEQH/xAAcAAEAAgMBAQEAAAAAAAAAAAAABgcDBQgEAgH/xABDEAABAwICBgcDCQcDBQAAAAABAAIDBBEFIQYHEjFRYRMiQXGBkaEjMrEUQlJicoKSosEzQ2Oy0eHwJDRzCBVTZIP/xAAXAQEBAQEAAAAAAAAAAAAAAAAAAQID/8QAHhEBAQEAAwACAwAAAAAAAAAAAAERAgMxIUESE2H/2gAMAwEAAhEDEQA/ALxREQEREBERAREQEREBERAREQEREBERAREQEREBERAREQEREBERAREQEREBERAREQERYausZEx0kj2sY0Xc57g1oHNxyCDMipPTvXS97nQ0DtlgyM9us/8A47+63na57LdsBh0vqukDjWVAde+108l/5lnlc+nfq6f2XPykv9dVIqu1Za0H1DxS1TgZDlFLYDbI+Y8DLatuI37t++0VZZZsY7erl1cvx5eiIirmIiICIiAiIgIiICIiAiIgIiICIiAiL8c6wucgg/UVVaSa+oInllLAaixIMjndHGbdrLAucOeXK6yaJ69YKiQRVUXyZzjZsgftxknscbAs7zccSEFoqiteGlBlqm0THezhAdIB86ZwuL/ZaR4vcrxnmDGOe42a1pcTwAFz6BcoV1a6pnknd70sj5D99xdbwvbwVg8rIMlglZZbdsOS8FQzPkqje6IUoc8HNrhm1wJBa4HJw5gi+fBdI4NiXTxB9rEdV32gBe3LO/iudtDM5Af8sr30PPs5B9cHzaP6JZMbvK2SW+JAiIssiIiAiIgIiICIiAiIgIiICIiAiIgKGa3MTdDhcgaSDK5kNx2NeSX+bWuH3lM1CdcNIX4VIR8ySJ/hthh/nQUNT4WHRk9tlrxhZc52zmGNBPeRf+q2MNVZhF1rG1rmudb53+fqtI97nVMbSOnlDbWcBLIAQcrFt7EHgsVJkc1lmfO6O5ik2HC+0Y3hpAO8OtayUDAckHulkaG7x4WWkqH3PwW9mpWgZ5+QHkN60dS67kVL9B4+srx0PZ7FzuMh8gAP6qltDxstur4wGkMVPGw79m7vtO6x+NvBW+D3oiLAIiICIiAiIgIiICIiAiIgIiICIiAsFdRMmjfFI0PY9pa5p3FpFiFnRBylpVg0lFWS0zj7juqT86M5sd4tI8QR2L60Rw+GafZl2r2BZZ1gSDmD28O1W9rs0MdUQNrIW3lga4SAb3QZuJ5lhubcHOVGUdUY5GvbvaQf7eIyViOntHejqKE05ADRG6B7W5dUt2bjvafO6ojSnRCbDqroXAyMI2o5Q0ta9vC5yDx2tvz3FWfq/wAdaZGOv1ZmAdzt7bjvuPFTvGsCgq4jDURNljJB2XXycNxa4ZtdmcwQcyrfiq5eqK64tZ1+/wDutbFE578muJ32GZy5LoKr1NUx/ZTzRjsa8snaO7pGl35l5KDUZTNk6SWolkIILQwNhtbiW3PkQpoi+qzDxVTNDTeOMh8txut7rfvEbuAdwV5rX4LgEFJH0VPE2NpJcbXJc473Occ3HmSVsEt0ERFAREQEREBERAREQEREBERAREQEREBERB+ObcWK5g1i6K/IK+SIC0TvaQ/8bier903b3AHtXUCgGunR0VGHOmA9pTHpAe3ozYSjutZ3/wAwgqrQHGLO6FxtntM5HtA8fiuhMBxQVEDZO33XDg4b/Pf3ELk2lqDG9rxvab/2V7aq8fD5XR3ykiEjftNIB8w78q19CzERFkEREBERAREQEREBERAREQEREBERAREQEREBERAWo0vI/wC31e1u+SVF+7onrbrUaXUhlw+qjbmX0s7QOZjdb1QcnKytSj3Orox2MZOT3Flvi4KtAVZWo2qDK8A/vI5WDv6rx6RlaRf6IiyoiIgIiICIiAiIgIiICIiAiIgIiICIsFbXRwxuklkbGxou5zyGgDmSgzry4jikVPGZJpWRMG9z3Bo8zvPJVjjmt+aokMGFQGQ7jO9uQ5tjNrDm/wDCtdS6raqsf0+ITySu4bRsBwDjuHJoCuDeYxr2pWO2KaCSpdxHsmn7NwXn8IWsGtnEpDdtFBE3jKZX279kj4LdU+i1HSts1rOPVF/N53+ZUb0nxlojcGAAAXJ3houBcm3EgeIVwZMO13VLKsQVMELwZGs9iHtd1iAC3ac4O3jq5cLq5VzBoni18apJngW6eJmYG53smk8wXA37COS6gUHK2sDRs0OITQWswu6SI8Ynkltvsm7PuL90MrnRzBzTZ7Htkb3tN/LJXLrn0O+V0XyiNt5qYOeLb3RHORvMiwcPskdq5+oasxyNeOw58x2qxHXWF4i2eFkzPde0HuPaDzBuPBepVfqp0lG0aZzurJ14uT7dZviBf7p4q0FKoiIoCIiAiIgIiICIiAiIgIiICIiAqjx/BJcVr5OnlLKSCZ0ccIJaTsHYc+1rEudfPfbLLttxYJaGNxu5jSeNhfzQRnD209GwRxRNAAAFgBuG8njz7V+T1VRUZMY4j8LfPcfFSVmHRDdG38IXpV0ROHQt0mc8pt9Bn6uP9PFY9NtHomYRVxwxhvsHPNhckx2kzdvcer2qYLHPEHtc07nAtPcRY/FTRyLHIWPY8b2ua4d7SHD1C69YbgFcg1FNsOLDva5zD3tJafgurtHa3pqOnl+nBC/xcxpPqVaNiVzFrR0R+QV7msbaCW8sPAAnrMH2XG1uBaulq2sbFE+V5syNjnuPBrQXE+QXK+lmkc2I1TppSd5EbL5Rsvk1o+J7TmkHo0TxdzHAB1nMcHxngQb/ABXSujuNNqqaOduW0OsPovGTm+B9LLk+nge1wIJBVkaH6SSUDmnpHvYTeWMuu07gS1vY4W97lbcr6L6RfEMwe0OabtcA4HiCLg+S+1kEREBF+PeACSbAC5JyAA4lV7pLrcij2m0gbKWmzp3kiBp4NI60zuTPNBYEszWtLnODWgXJJAAHMncozVazMPY/YFR0hvY9Ex8jR99o2T4EqrKIV2MS73TMBzlnuynYeDKdmRd+I8bKxMD1bxQtvLK6R1vmsjhYO5rW38ykbvXZ62uG6cwTnqRzWBsXOjDQPAu2vRSFjwQCDcHMKs6/SWKkDBcOe57mCwA2gXO2HEDkAfFWRSNAjaBu2Rnxy3rVmMMyIiyCIiAiIgIiICIiAiIg5b0+o+ixKrZa1qmRw7pD0g9Hq9dU1b0mEUxvm0SRn7kj2j8oaqk11U4bishBB24YXusb2ds7FjbcbMac+IW91R6xKOjoXw1UxY75S5zGhkjyWOZHn1Gmw2g5VFg61JyzCKoj6DG+D5WMPo4rnjCm53IB8bfop/rH1ux1dLJTU8LujeWbUsmRIbI1/VjG65aM3G/JV3h9U23vD4KwbCumAIIba3cefYvczcO4LRVs4PaPMLYOxONthtX5gXHmqrpDRB16ClP/AK8P8gW3UI0J05ofkVPEauJr2wsa5r3dHZwbYi77A+CmVPVskG0x7Xji1wcPMLAyrBXVzIY3yyvDI2NLnOO4NGZKzqMayMFkqsPkijBc67X7ANi/YO1s+YHiAgqXSvWDLickjQXxUMTS8xtNnytBAb0h4ucWgN3Nvc3tdaDCKymLxLVh7w02jp4rMjaL7nSE3A5NBJ3l115cMw6tY9zG0U79oFjozTykFpO5w2cswDe4IspRhGqqtnIJoIacH51RNKbd0TZC7wcEsdurnx47s+Uug1t0scLY6emc+QNyghtsRjs25LBredgbdq0lXpXiNZHLK1t4omPe5sWVPGGNLj0k5/3D7D3Gktv2HcpjgWqGniA+UvNQRn0Ya2GAH/gZ7/e8nuUxrsLY+mkpwAxj4XxANAAa1zC3qjcN6Jy7N8jk6rxWSSdjnuJs8Hxvv711jgs+3TQu4xRn8oXIc46w7wustED/AKCm7fYReeyL+qtcm3REUBERAREQEREBFrMZ0lpqRu1UTsj4Am7j9mMdY+AVd47rybm2jgLjuEk2Q8Imm58SO5BaznAC5NgN6iOPa0qGmuBL07x8yGz8+cl9ked+SrSTD8WxQ3me9sZztJ7KPwhaLu7yPFSDB9VVPFZ0znTu4HqM/ADc+J8FcFZaQ19RitfNLFTkuc5o2WAuDQ1rWN2nHIGzRcm2fBSjRrVA8tDqqQNzvsR2c7uLyLDwBVnU1AyNuyxjWNG5rQGjyC9zI8grgrnFNTsL2kR1EjN2Tg2Qb/un1UZqdTVUz9nLFJ3l0Z8iCPVXd0awllkHPOI6AV8e+lkcOLLSfyElamenew2exzDwc0tPkV07sr6dSNeLOaHDg4AjyKDnCFh2R3BZ4Xlhu0lp4tJafMZq96zQmil96mjvxaOjPmyy0lZqkpXe4+WM/aDx5OF/VBXtHpzXw+5WTZdjn9KPKTaW9otdFezJ4hl5ujLT5scB6LPW6nph+yqI3cntcw+Y2gtDW6ua+P8AcbY4xva70uD6KCbUWvZuXTUbhxMcod+V4b8Vv6HXDh0nvSSRH+JE634mbQ9VRlZhc0WUkMkf22Ob6kLx3QdQUOltHN+yq4HngJW7X4Sb+i2t1ySTdeqixaeHOKaWLO3UkcwX8CAUwazGodieRv0ZZG/heR+i6c1cz7eF0rv4Vvwuc39Fy9XSlznOcSXOcXOJzJJJJJPEkrojU1inSYcyLtiHPc9zyL+IKCeoiKAiIgL4mmaxpc5wa0C5c4gADmTkF9rmbTrSSWtq5XOld0TZHNijuQxrGktadjdtG1yd+fCyC4Mf1wUNPdsbjUvHZF7l+cpyt9naVdY3rar6klsRbTMOVozZ3HOZ2fi3ZUB2XjPevoVTh2eVlR6akvLyZCXOJNyXXJPbdxuSt5o5pV8kzbBC4/Scwl/hIHXHko4ytHb6hZRI0nePDJBaNJrbi/ewubzjcH/lcGlbum1i0Lx/uAzL941zPUjZ9VSkjwTky2W/PztdebEGt6P3syQLWPfu8FdHRVHXxyi8cjJBxY5rx5tJWyBXKlJG8StLbtNxmDY5Z5EZqZ0emNbFbZqnkcHkPH572QXzdYHuuVUTdctREPaRRS9mW1GfMXHotph+uuldlLDLEeI2ZW+YIPogstgXpaFGsJ01opvcqY78HkxnyeAt+yYEXBuOIzHmqM91+7Sw7SbSDLtL8LwsJcovpBrBpqa7Q7pZB8yMg2P1n7m+p5IJU+UWsq/0v0iwtl2mmiqJeDGtFj9aZoy7hcqH4xpjWVxLAS1h/dxXAt9d+9w77DkvPDo62Nu3O8DLJgO/x3nwy5oNLO7pHucyIMBzDGbRa0d7yT5la+aZz5Pd2nDqgdncAMgpBiGK2YWwsDR2ZC5JyFh2HzPNb/RHVJXVHtJQ2mjeMzJcy7JzJbFbK+7rEb93GCuS3aDjkLEi11fOorZ+SyBsgeQYw6wcA0+0NrnfvXjqv+nyHMRVsrQc/aRskN+9pYppoJoMzDIXRtldK57g5z3AN3CwAaL2GZ7TvUEmREUBERAVa6TakYKiZ80E7qdzztFgY18e0d5a0Fpbc57zmSrKRBQOI6ksRizidDOPqvMbvJ4A/MoziOjNdT36aimaBvd0Ze38bLt9V1IiujkQTMPYvo07DuP+eC6mxPRmkqP29NDKeL42l3g+1x5qKYlqTw6XNjZYD/DkJH4ZNr0smigxTOHuu8j+hWCqge61+w33WVtYjqFmbnT1jH/VlYWfnbtfAKMYhq3xSDfSmRvGFzZPyA7X5UEHgaWyBzhcW7N/DtWw+Vgi22By2bepWWp2o3bMsTo3cHsLD5Gx9Fj2Y3cvVVGrrqoPfbZGWQtl3r4pqcF1zkN+XDxW0fhjDuI+HxWIYY5huBz4hB7oKUhvVBNs3G2QvxPZwWWmxGSI3jkfGfqOcz4FeDp3De0+B/ReiGvblcOuOdv8/sipJR6xa6P99tjhIwO/NYO9VvaTXA8D2lM13Njyz0cHfFQM1bndVtzfcN5v4L3UmCADbmeGN4Xz8/0Fyg2GM6aVdaSwEsYf3cVxcfXdvd45cl5qbR1rRtzvDW/RB/Xt8PML6OLtjGzAwNHa4jM87fqbr90e0ZrMRfeJjnNuQ6aQlsYz+n848mglUftRjbWNLIGhjfpEC/eAe3mbnmtho9oLW4gdsAsiO+aW9iPqN3yeFhzVlaL6p6WmtJN/qZhY3eLRtP1It3i657lOQFNEW0V1c0lDZ7W9LN/5pAC4fYbujHdnxJUpRFkEREBERAREQEREBERAREQEREGGppGSN2ZGNe0/Ne0OHkclGMT1V4bPcmlbGT2wl0X5WnZ9FLUQVPiWoSPM09ZIzg2VjZB+JuzbyKi+IaosThzY2OcfwpAD+F+z6XXQCIOWMQo6mnNqimlj5yRuA8HkAHwK8nTRu7PL+66xLQciMloMU1f4fUZyUcVz85jeid+OOxKujm6krOilIj7WZ3Hl5La4PgtVXSbMMb5nDJztzGfakPVb3b+StuHUdhzZhL7ZzR+6dJ1D3kAPI5bSnVHRRxMEcTGxsaLNaxoa0dwCaK+0X1MwxWfWO+UP39GLiFp5jfJ96w5KxYYWsaGtaGtAADQAAANwAGQC+0UBERAREQEREBERAREQEREBERAREQEREBERAREQEREBERAREQEREBERAREQEREBERAREQEREBERAREQEREBERAREQEREBERAREQEREBERAREQEREH//2Q=="/>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21" name="صورة 20" descr="images.png"/>
          <p:cNvPicPr>
            <a:picLocks noChangeAspect="1"/>
          </p:cNvPicPr>
          <p:nvPr/>
        </p:nvPicPr>
        <p:blipFill>
          <a:blip r:embed="rId3"/>
          <a:stretch>
            <a:fillRect/>
          </a:stretch>
        </p:blipFill>
        <p:spPr>
          <a:xfrm>
            <a:off x="7929578" y="3857652"/>
            <a:ext cx="1214422" cy="1214422"/>
          </a:xfrm>
          <a:prstGeom prst="rect">
            <a:avLst/>
          </a:prstGeom>
        </p:spPr>
      </p:pic>
      <p:pic>
        <p:nvPicPr>
          <p:cNvPr id="22" name="صورة 21" descr="صورة1.png"/>
          <p:cNvPicPr>
            <a:picLocks noChangeAspect="1"/>
          </p:cNvPicPr>
          <p:nvPr/>
        </p:nvPicPr>
        <p:blipFill>
          <a:blip r:embed="rId4"/>
          <a:stretch>
            <a:fillRect/>
          </a:stretch>
        </p:blipFill>
        <p:spPr>
          <a:xfrm>
            <a:off x="1000100" y="1071546"/>
            <a:ext cx="6552659" cy="1932272"/>
          </a:xfrm>
          <a:prstGeom prst="rect">
            <a:avLst/>
          </a:prstGeom>
        </p:spPr>
      </p:pic>
      <p:pic>
        <p:nvPicPr>
          <p:cNvPr id="27" name="صورة 26" descr="صورة4.png"/>
          <p:cNvPicPr>
            <a:picLocks noChangeAspect="1"/>
          </p:cNvPicPr>
          <p:nvPr/>
        </p:nvPicPr>
        <p:blipFill>
          <a:blip r:embed="rId5"/>
          <a:stretch>
            <a:fillRect/>
          </a:stretch>
        </p:blipFill>
        <p:spPr>
          <a:xfrm>
            <a:off x="5715008" y="4786322"/>
            <a:ext cx="1950559" cy="749746"/>
          </a:xfrm>
          <a:prstGeom prst="rect">
            <a:avLst/>
          </a:prstGeom>
        </p:spPr>
      </p:pic>
      <p:sp>
        <p:nvSpPr>
          <p:cNvPr id="28" name="مستطيل 27"/>
          <p:cNvSpPr/>
          <p:nvPr/>
        </p:nvSpPr>
        <p:spPr>
          <a:xfrm>
            <a:off x="6858016" y="-24"/>
            <a:ext cx="2285984" cy="7143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800" dirty="0" smtClean="0">
                <a:latin typeface="Adobe Arabic" pitchFamily="18" charset="-78"/>
                <a:ea typeface="GE SS Unique Light" pitchFamily="18" charset="-78"/>
                <a:cs typeface="Adobe Arabic" pitchFamily="18" charset="-78"/>
              </a:rPr>
              <a:t>الوحدة الأولى</a:t>
            </a:r>
            <a:endParaRPr lang="ar-SA" sz="2800" dirty="0">
              <a:latin typeface="Adobe Arabic" pitchFamily="18" charset="-78"/>
              <a:ea typeface="GE SS Unique Light" pitchFamily="18" charset="-78"/>
              <a:cs typeface="Adobe Arabic" pitchFamily="18" charset="-78"/>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538" y="142852"/>
            <a:ext cx="7202456" cy="910417"/>
          </a:xfrm>
        </p:spPr>
        <p:txBody>
          <a:bodyPr>
            <a:normAutofit/>
          </a:bodyPr>
          <a:lstStyle/>
          <a:p>
            <a:pPr algn="ctr"/>
            <a:r>
              <a:rPr lang="ar-SA" cap="none" dirty="0">
                <a:ln w="0"/>
                <a:solidFill>
                  <a:schemeClr val="bg1"/>
                </a:solidFill>
              </a:rPr>
              <a:t>مفهوم تكنولوجيا </a:t>
            </a:r>
            <a:r>
              <a:rPr lang="ar-SA" cap="none" dirty="0" smtClean="0">
                <a:ln w="0"/>
                <a:solidFill>
                  <a:schemeClr val="bg1"/>
                </a:solidFill>
              </a:rPr>
              <a:t>تعليم الفئات </a:t>
            </a:r>
            <a:r>
              <a:rPr lang="ar-SA" cap="none" dirty="0">
                <a:ln w="0"/>
                <a:solidFill>
                  <a:schemeClr val="bg1"/>
                </a:solidFill>
              </a:rPr>
              <a:t>الخاصة</a:t>
            </a:r>
          </a:p>
        </p:txBody>
      </p:sp>
      <p:sp>
        <p:nvSpPr>
          <p:cNvPr id="3" name="عنصر نائب للمحتوى 2"/>
          <p:cNvSpPr>
            <a:spLocks noGrp="1"/>
          </p:cNvSpPr>
          <p:nvPr>
            <p:ph idx="1"/>
          </p:nvPr>
        </p:nvSpPr>
        <p:spPr/>
        <p:txBody>
          <a:bodyPr>
            <a:normAutofit/>
          </a:bodyPr>
          <a:lstStyle/>
          <a:p>
            <a:pPr algn="just"/>
            <a:r>
              <a:rPr lang="ar-SA" sz="2800" dirty="0" smtClean="0"/>
              <a:t>هي نظام تعليمي يضم مجموعة من المكونات المتداخلة (</a:t>
            </a:r>
            <a:r>
              <a:rPr lang="ar-SA" sz="2800" dirty="0" smtClean="0">
                <a:solidFill>
                  <a:srgbClr val="FF5050"/>
                </a:solidFill>
              </a:rPr>
              <a:t>أجهزة, مواد تعليمية</a:t>
            </a:r>
            <a:r>
              <a:rPr lang="ar-SA" sz="2800" dirty="0" smtClean="0"/>
              <a:t>, </a:t>
            </a:r>
            <a:r>
              <a:rPr lang="ar-SA" sz="2800" dirty="0" smtClean="0">
                <a:solidFill>
                  <a:srgbClr val="00B050"/>
                </a:solidFill>
              </a:rPr>
              <a:t>قوى بشرية, </a:t>
            </a:r>
            <a:r>
              <a:rPr lang="ar-SA" sz="2800" dirty="0" err="1" smtClean="0">
                <a:solidFill>
                  <a:srgbClr val="00B050"/>
                </a:solidFill>
              </a:rPr>
              <a:t>استراتيجية</a:t>
            </a:r>
            <a:r>
              <a:rPr lang="ar-SA" sz="2800" dirty="0" smtClean="0">
                <a:solidFill>
                  <a:srgbClr val="00B050"/>
                </a:solidFill>
              </a:rPr>
              <a:t>، تقويم, نظرية وبحث, تصميم, انتاج</a:t>
            </a:r>
            <a:r>
              <a:rPr lang="ar-SA" sz="2800" dirty="0" smtClean="0"/>
              <a:t>) التي تؤثر بعضها في بعض والتي تعمل معاً لرفع فاعلية وكفاءة المواقف التعليمية المختلفة التي يتم تصميمها للفئات الخاصة بحيث ينتج عن ذلك حل لمشكلة أو عدة مشكلات تعليمية تواجه هذه الفئات.</a:t>
            </a:r>
          </a:p>
          <a:p>
            <a:pPr algn="just"/>
            <a:endParaRPr lang="ar-SA" sz="2800" dirty="0"/>
          </a:p>
        </p:txBody>
      </p:sp>
      <p:sp>
        <p:nvSpPr>
          <p:cNvPr id="4" name="وسيلة شرح على شكل سحابة 3"/>
          <p:cNvSpPr/>
          <p:nvPr/>
        </p:nvSpPr>
        <p:spPr>
          <a:xfrm>
            <a:off x="1928794" y="4000504"/>
            <a:ext cx="3714776" cy="2143140"/>
          </a:xfrm>
          <a:prstGeom prst="cloudCallout">
            <a:avLst>
              <a:gd name="adj1" fmla="val 67268"/>
              <a:gd name="adj2" fmla="val -20294"/>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SA" sz="3200" dirty="0" err="1" smtClean="0">
                <a:solidFill>
                  <a:schemeClr val="tx1"/>
                </a:solidFill>
                <a:latin typeface="Century Schoolbook" pitchFamily="18" charset="0"/>
                <a:cs typeface="Times New Roman" pitchFamily="18" charset="0"/>
              </a:rPr>
              <a:t>ماعلاقة</a:t>
            </a:r>
            <a:r>
              <a:rPr lang="ar-SA" sz="3200" dirty="0" smtClean="0">
                <a:solidFill>
                  <a:schemeClr val="tx1"/>
                </a:solidFill>
                <a:latin typeface="Century Schoolbook" pitchFamily="18" charset="0"/>
                <a:cs typeface="Times New Roman" pitchFamily="18" charset="0"/>
              </a:rPr>
              <a:t> تكنولوجيا التعليم بالوسائل التعليمية</a:t>
            </a:r>
            <a:endParaRPr lang="ar-SA" sz="3200" dirty="0">
              <a:solidFill>
                <a:schemeClr val="tx1"/>
              </a:solidFill>
            </a:endParaRPr>
          </a:p>
        </p:txBody>
      </p:sp>
      <p:pic>
        <p:nvPicPr>
          <p:cNvPr id="5" name="صورة 4" descr="animated-question-mark-for-powerpoint-1256186461796715642question-mark-icon.svg.hi.png"/>
          <p:cNvPicPr>
            <a:picLocks noChangeAspect="1"/>
          </p:cNvPicPr>
          <p:nvPr/>
        </p:nvPicPr>
        <p:blipFill>
          <a:blip r:embed="rId2" cstate="print"/>
          <a:stretch>
            <a:fillRect/>
          </a:stretch>
        </p:blipFill>
        <p:spPr>
          <a:xfrm>
            <a:off x="6429388" y="4286256"/>
            <a:ext cx="1143008" cy="1697452"/>
          </a:xfrm>
          <a:prstGeom prst="rect">
            <a:avLst/>
          </a:prstGeom>
        </p:spPr>
      </p:pic>
    </p:spTree>
    <p:extLst>
      <p:ext uri="{BB962C8B-B14F-4D97-AF65-F5344CB8AC3E}">
        <p14:creationId xmlns:p14="http://schemas.microsoft.com/office/powerpoint/2010/main" val="36081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0" y="0"/>
            <a:ext cx="9144000" cy="846757"/>
          </a:xfrm>
        </p:spPr>
        <p:txBody>
          <a:bodyPr>
            <a:normAutofit/>
          </a:bodyPr>
          <a:lstStyle/>
          <a:p>
            <a:pPr algn="ctr"/>
            <a:r>
              <a:rPr lang="ar-SA" cap="none" dirty="0">
                <a:ln w="0"/>
                <a:solidFill>
                  <a:schemeClr val="bg1"/>
                </a:solidFill>
              </a:rPr>
              <a:t>العلاقة بين الوسائل التعليمية </a:t>
            </a:r>
            <a:r>
              <a:rPr lang="ar-SA" cap="none" dirty="0" smtClean="0">
                <a:ln w="0"/>
                <a:solidFill>
                  <a:schemeClr val="bg1"/>
                </a:solidFill>
              </a:rPr>
              <a:t>وتكنولوجيا </a:t>
            </a:r>
            <a:r>
              <a:rPr lang="ar-SA" cap="none" dirty="0">
                <a:ln w="0"/>
                <a:solidFill>
                  <a:schemeClr val="bg1"/>
                </a:solidFill>
              </a:rPr>
              <a:t>التعليم</a:t>
            </a:r>
          </a:p>
        </p:txBody>
      </p:sp>
      <p:sp>
        <p:nvSpPr>
          <p:cNvPr id="3" name="عنصر نائب للمحتوى 2"/>
          <p:cNvSpPr>
            <a:spLocks noGrp="1"/>
          </p:cNvSpPr>
          <p:nvPr>
            <p:ph idx="1"/>
          </p:nvPr>
        </p:nvSpPr>
        <p:spPr>
          <a:xfrm>
            <a:off x="1071538" y="1357298"/>
            <a:ext cx="7459911" cy="3465107"/>
          </a:xfrm>
        </p:spPr>
        <p:txBody>
          <a:bodyPr>
            <a:normAutofit/>
          </a:bodyPr>
          <a:lstStyle/>
          <a:p>
            <a:pPr algn="just"/>
            <a:r>
              <a:rPr lang="ar-SA" sz="2800" dirty="0" smtClean="0"/>
              <a:t>تعتبر الوسائل التعليمية متمثلة في (أجهزة تعليمية والمواد التعليمية) من مكونات مجال تكنولوجيا التعليم.</a:t>
            </a:r>
          </a:p>
          <a:p>
            <a:pPr algn="just"/>
            <a:r>
              <a:rPr lang="ar-SA" sz="2800" dirty="0" smtClean="0"/>
              <a:t>أي أن الوسائل التعليمية تعد منظومة فرعية من منظومة تكنولوجيا التعليم</a:t>
            </a:r>
            <a:endParaRPr lang="ar-SA" sz="2800" dirty="0"/>
          </a:p>
        </p:txBody>
      </p:sp>
      <p:graphicFrame>
        <p:nvGraphicFramePr>
          <p:cNvPr id="5" name="رسم تخطيطي 4"/>
          <p:cNvGraphicFramePr/>
          <p:nvPr>
            <p:extLst>
              <p:ext uri="{D42A27DB-BD31-4B8C-83A1-F6EECF244321}">
                <p14:modId xmlns:p14="http://schemas.microsoft.com/office/powerpoint/2010/main" val="1544508416"/>
              </p:ext>
            </p:extLst>
          </p:nvPr>
        </p:nvGraphicFramePr>
        <p:xfrm>
          <a:off x="1357290" y="3143248"/>
          <a:ext cx="3857652" cy="2714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051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24" y="142852"/>
            <a:ext cx="7202456" cy="916205"/>
          </a:xfrm>
        </p:spPr>
        <p:txBody>
          <a:bodyPr>
            <a:normAutofit/>
          </a:bodyPr>
          <a:lstStyle/>
          <a:p>
            <a:pPr algn="ctr"/>
            <a:r>
              <a:rPr lang="ar-SA" cap="none" dirty="0">
                <a:ln w="0"/>
                <a:solidFill>
                  <a:schemeClr val="bg1"/>
                </a:solidFill>
              </a:rPr>
              <a:t>مكونات مجال تكنولوجيا التعليم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24867407"/>
              </p:ext>
            </p:extLst>
          </p:nvPr>
        </p:nvGraphicFramePr>
        <p:xfrm>
          <a:off x="1071538" y="1643050"/>
          <a:ext cx="6788087" cy="4187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75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85852" y="142852"/>
            <a:ext cx="7202456" cy="817820"/>
          </a:xfrm>
        </p:spPr>
        <p:txBody>
          <a:bodyPr/>
          <a:lstStyle/>
          <a:p>
            <a:pPr algn="ctr"/>
            <a:r>
              <a:rPr lang="ar-SA" cap="none" dirty="0">
                <a:ln w="0"/>
                <a:solidFill>
                  <a:schemeClr val="bg1"/>
                </a:solidFill>
                <a:effectLst>
                  <a:outerShdw blurRad="38100" dist="25400" dir="5400000" algn="ctr" rotWithShape="0">
                    <a:srgbClr val="6E747A">
                      <a:alpha val="43000"/>
                    </a:srgbClr>
                  </a:outerShdw>
                </a:effectLst>
              </a:rPr>
              <a:t>أهمية تكنولوجيا التعليم للفئات الخاصة </a:t>
            </a:r>
          </a:p>
        </p:txBody>
      </p:sp>
      <p:sp>
        <p:nvSpPr>
          <p:cNvPr id="3" name="عنصر نائب للمحتوى 2"/>
          <p:cNvSpPr>
            <a:spLocks noGrp="1"/>
          </p:cNvSpPr>
          <p:nvPr>
            <p:ph idx="1"/>
          </p:nvPr>
        </p:nvSpPr>
        <p:spPr>
          <a:xfrm>
            <a:off x="0" y="1285860"/>
            <a:ext cx="8972520" cy="6286544"/>
          </a:xfrm>
        </p:spPr>
        <p:txBody>
          <a:bodyPr>
            <a:noAutofit/>
          </a:bodyPr>
          <a:lstStyle/>
          <a:p>
            <a:pPr marL="0" indent="0">
              <a:buNone/>
            </a:pPr>
            <a:r>
              <a:rPr lang="ar-SA" sz="2800" dirty="0" smtClean="0">
                <a:solidFill>
                  <a:srgbClr val="00B050"/>
                </a:solidFill>
                <a:effectLst>
                  <a:outerShdw blurRad="38100" dist="38100" dir="2700000" algn="tl">
                    <a:srgbClr val="000000">
                      <a:alpha val="43137"/>
                    </a:srgbClr>
                  </a:outerShdw>
                </a:effectLst>
              </a:rPr>
              <a:t>تؤدي تكنولوجيا التعليم الأدوار التالية في مجال تعليم ذوي الاحتياجات الخاصة:</a:t>
            </a:r>
          </a:p>
          <a:p>
            <a:pPr>
              <a:lnSpc>
                <a:spcPct val="130000"/>
              </a:lnSpc>
            </a:pPr>
            <a:r>
              <a:rPr lang="ar-SA" sz="2800" dirty="0" smtClean="0"/>
              <a:t>إثراء التعليم</a:t>
            </a:r>
          </a:p>
          <a:p>
            <a:pPr>
              <a:lnSpc>
                <a:spcPct val="130000"/>
              </a:lnSpc>
            </a:pPr>
            <a:r>
              <a:rPr lang="ar-SA" sz="2800" dirty="0" smtClean="0"/>
              <a:t>اقتصادية التعليم</a:t>
            </a:r>
          </a:p>
          <a:p>
            <a:pPr>
              <a:lnSpc>
                <a:spcPct val="130000"/>
              </a:lnSpc>
            </a:pPr>
            <a:r>
              <a:rPr lang="ar-SA" sz="2800" dirty="0" smtClean="0"/>
              <a:t>استثارة اهتمام المتعلم</a:t>
            </a:r>
            <a:r>
              <a:rPr lang="ar-SA" sz="2800" dirty="0"/>
              <a:t> </a:t>
            </a:r>
            <a:r>
              <a:rPr lang="ar-SA" sz="2800" dirty="0" smtClean="0"/>
              <a:t>وإشباع حاجته للتعلم.</a:t>
            </a:r>
          </a:p>
          <a:p>
            <a:pPr>
              <a:lnSpc>
                <a:spcPct val="130000"/>
              </a:lnSpc>
            </a:pPr>
            <a:r>
              <a:rPr lang="ar-SA" sz="2800" dirty="0"/>
              <a:t>زيادة خبرة التلميذ مما يجعله أكثر استعدادا للتعلم</a:t>
            </a:r>
          </a:p>
          <a:p>
            <a:pPr>
              <a:lnSpc>
                <a:spcPct val="130000"/>
              </a:lnSpc>
            </a:pPr>
            <a:r>
              <a:rPr lang="ar-SA" sz="2800" dirty="0"/>
              <a:t>اشتراك جميع حواس المتعلم</a:t>
            </a:r>
          </a:p>
          <a:p>
            <a:pPr>
              <a:lnSpc>
                <a:spcPct val="130000"/>
              </a:lnSpc>
            </a:pPr>
            <a:r>
              <a:rPr lang="ar-SA" sz="2800" dirty="0"/>
              <a:t>تحاشي الوقوع في اللفظية</a:t>
            </a:r>
          </a:p>
          <a:p>
            <a:pPr>
              <a:lnSpc>
                <a:spcPct val="130000"/>
              </a:lnSpc>
            </a:pPr>
            <a:r>
              <a:rPr lang="ar-SA" sz="2800" dirty="0"/>
              <a:t>تكوين مفاهيم سليمة</a:t>
            </a:r>
          </a:p>
          <a:p>
            <a:pPr marL="0" indent="0">
              <a:buNone/>
            </a:pPr>
            <a:endParaRPr lang="ar-SA" sz="2800" dirty="0" smtClean="0"/>
          </a:p>
        </p:txBody>
      </p:sp>
    </p:spTree>
    <p:extLst>
      <p:ext uri="{BB962C8B-B14F-4D97-AF65-F5344CB8AC3E}">
        <p14:creationId xmlns:p14="http://schemas.microsoft.com/office/powerpoint/2010/main" val="47777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85852" y="142852"/>
            <a:ext cx="7202456" cy="817820"/>
          </a:xfrm>
        </p:spPr>
        <p:txBody>
          <a:bodyPr/>
          <a:lstStyle/>
          <a:p>
            <a:pPr algn="ctr"/>
            <a:r>
              <a:rPr lang="ar-SA" cap="none" dirty="0">
                <a:ln w="0"/>
                <a:solidFill>
                  <a:schemeClr val="bg1"/>
                </a:solidFill>
                <a:effectLst>
                  <a:outerShdw blurRad="38100" dist="25400" dir="5400000" algn="ctr" rotWithShape="0">
                    <a:srgbClr val="6E747A">
                      <a:alpha val="43000"/>
                    </a:srgbClr>
                  </a:outerShdw>
                </a:effectLst>
              </a:rPr>
              <a:t>أهمية تكنولوجيا التعليم للفئات الخاصة </a:t>
            </a:r>
          </a:p>
        </p:txBody>
      </p:sp>
      <p:sp>
        <p:nvSpPr>
          <p:cNvPr id="3" name="عنصر نائب للمحتوى 2"/>
          <p:cNvSpPr>
            <a:spLocks noGrp="1"/>
          </p:cNvSpPr>
          <p:nvPr>
            <p:ph idx="1"/>
          </p:nvPr>
        </p:nvSpPr>
        <p:spPr>
          <a:xfrm>
            <a:off x="-214346" y="1390928"/>
            <a:ext cx="9358346" cy="6286544"/>
          </a:xfrm>
        </p:spPr>
        <p:txBody>
          <a:bodyPr>
            <a:noAutofit/>
          </a:bodyPr>
          <a:lstStyle/>
          <a:p>
            <a:pPr>
              <a:lnSpc>
                <a:spcPct val="150000"/>
              </a:lnSpc>
            </a:pPr>
            <a:r>
              <a:rPr lang="ar-SA" sz="2800" dirty="0" smtClean="0"/>
              <a:t>زيادة مشاركة المتعلم الإيجابية لاكتساب الخبرة</a:t>
            </a:r>
          </a:p>
          <a:p>
            <a:pPr>
              <a:lnSpc>
                <a:spcPct val="150000"/>
              </a:lnSpc>
            </a:pPr>
            <a:r>
              <a:rPr lang="ar-SA" sz="2800" dirty="0" smtClean="0"/>
              <a:t>تنويع أساليب التعزيز التي تؤدي تثبيت الاستجابات الصحيحة.</a:t>
            </a:r>
          </a:p>
          <a:p>
            <a:pPr>
              <a:lnSpc>
                <a:spcPct val="150000"/>
              </a:lnSpc>
            </a:pPr>
            <a:r>
              <a:rPr lang="ar-SA" sz="2800" dirty="0" smtClean="0"/>
              <a:t>تنويع أساليب التعليم لمواجهة الفروق الفردية لطلاب ذوي الاحتياجات الخاصة.</a:t>
            </a:r>
          </a:p>
          <a:p>
            <a:pPr>
              <a:lnSpc>
                <a:spcPct val="150000"/>
              </a:lnSpc>
            </a:pPr>
            <a:r>
              <a:rPr lang="ar-SA" sz="2800" dirty="0" smtClean="0"/>
              <a:t>تعديل السلوك وتكوين الاتجاهات الجديدة</a:t>
            </a:r>
          </a:p>
          <a:p>
            <a:pPr>
              <a:lnSpc>
                <a:spcPct val="150000"/>
              </a:lnSpc>
            </a:pPr>
            <a:r>
              <a:rPr lang="ar-SA" sz="2800" dirty="0" smtClean="0"/>
              <a:t>تسهيل مهمة المعلم في إيضاح المعلومة وتقريبها واختصار الوقت</a:t>
            </a:r>
          </a:p>
          <a:p>
            <a:pPr>
              <a:lnSpc>
                <a:spcPct val="150000"/>
              </a:lnSpc>
            </a:pPr>
            <a:r>
              <a:rPr lang="ar-SA" sz="2800" dirty="0" smtClean="0"/>
              <a:t>تنمي مقدرة المتعلم على الملاحظة والتفكير والمقارنة.</a:t>
            </a:r>
          </a:p>
          <a:p>
            <a:pPr>
              <a:lnSpc>
                <a:spcPct val="150000"/>
              </a:lnSpc>
            </a:pPr>
            <a:endParaRPr lang="ar-SA" sz="2800" dirty="0" smtClean="0"/>
          </a:p>
          <a:p>
            <a:pPr>
              <a:lnSpc>
                <a:spcPct val="150000"/>
              </a:lnSpc>
            </a:pPr>
            <a:endParaRPr lang="ar-SA" sz="2800" dirty="0" smtClean="0"/>
          </a:p>
        </p:txBody>
      </p:sp>
    </p:spTree>
    <p:extLst>
      <p:ext uri="{BB962C8B-B14F-4D97-AF65-F5344CB8AC3E}">
        <p14:creationId xmlns:p14="http://schemas.microsoft.com/office/powerpoint/2010/main" val="47777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71462"/>
            <a:ext cx="7286676" cy="1280890"/>
          </a:xfrm>
        </p:spPr>
        <p:txBody>
          <a:bodyPr>
            <a:noAutofit/>
          </a:bodyPr>
          <a:lstStyle/>
          <a:p>
            <a:pPr algn="ctr"/>
            <a:r>
              <a:rPr lang="ar-SA" cap="none" dirty="0">
                <a:ln w="0"/>
                <a:solidFill>
                  <a:schemeClr val="bg1"/>
                </a:solidFill>
              </a:rPr>
              <a:t>مجالات تكنولوجيا تعليم الفئات الخاصة </a:t>
            </a:r>
          </a:p>
        </p:txBody>
      </p:sp>
      <p:graphicFrame>
        <p:nvGraphicFramePr>
          <p:cNvPr id="4" name="رسم تخطيطي 3"/>
          <p:cNvGraphicFramePr/>
          <p:nvPr/>
        </p:nvGraphicFramePr>
        <p:xfrm>
          <a:off x="1785918" y="1714488"/>
          <a:ext cx="5643602" cy="350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14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
            <a:ext cx="9144000" cy="1143000"/>
          </a:xfrm>
        </p:spPr>
        <p:txBody>
          <a:bodyPr>
            <a:noAutofit/>
          </a:bodyPr>
          <a:lstStyle/>
          <a:p>
            <a:pPr algn="ctr"/>
            <a:r>
              <a:rPr lang="ar-SA" cap="none" dirty="0">
                <a:ln w="0"/>
                <a:solidFill>
                  <a:schemeClr val="bg1"/>
                </a:solidFill>
              </a:rPr>
              <a:t>وظائف تكنولوجيا التعليم لذوي الاحتياجات الخاصة</a:t>
            </a:r>
          </a:p>
        </p:txBody>
      </p:sp>
      <p:sp>
        <p:nvSpPr>
          <p:cNvPr id="3" name="عنصر نائب للمحتوى 2"/>
          <p:cNvSpPr>
            <a:spLocks noGrp="1"/>
          </p:cNvSpPr>
          <p:nvPr>
            <p:ph idx="1"/>
          </p:nvPr>
        </p:nvSpPr>
        <p:spPr>
          <a:xfrm>
            <a:off x="-71406" y="1285860"/>
            <a:ext cx="9144000" cy="5143536"/>
          </a:xfrm>
        </p:spPr>
        <p:txBody>
          <a:bodyPr>
            <a:noAutofit/>
          </a:bodyPr>
          <a:lstStyle/>
          <a:p>
            <a:r>
              <a:rPr lang="ar-SA" sz="2800" dirty="0" smtClean="0"/>
              <a:t>تساعد في تقديم المواد الجديدة، مثل استخدام...؟</a:t>
            </a:r>
            <a:endParaRPr lang="ar-SA" sz="2800" dirty="0"/>
          </a:p>
          <a:p>
            <a:r>
              <a:rPr lang="ar-SA" sz="2800" dirty="0" smtClean="0"/>
              <a:t>تتيح فرصاً </a:t>
            </a:r>
            <a:r>
              <a:rPr lang="ar-SA" sz="2800" dirty="0"/>
              <a:t>للتمرين، مثل استخدام</a:t>
            </a:r>
            <a:r>
              <a:rPr lang="ar-SA" sz="2800" dirty="0" smtClean="0"/>
              <a:t>...؟</a:t>
            </a:r>
          </a:p>
          <a:p>
            <a:r>
              <a:rPr lang="ar-SA" sz="2800" dirty="0" smtClean="0"/>
              <a:t>تستخدم كحوافز للسلوك المرغوب فيه.</a:t>
            </a:r>
          </a:p>
          <a:p>
            <a:r>
              <a:rPr lang="ar-SA" sz="2800" dirty="0" smtClean="0"/>
              <a:t>تنمي القدرات والمهارات الاجتماعية.</a:t>
            </a:r>
          </a:p>
          <a:p>
            <a:r>
              <a:rPr lang="ar-SA" sz="2800" dirty="0" smtClean="0"/>
              <a:t>تطوير مهارات المتعلم للاعتماد على نفسه في مواجهة الحياة العملية.</a:t>
            </a:r>
          </a:p>
          <a:p>
            <a:r>
              <a:rPr lang="ar-SA" sz="2800" dirty="0" smtClean="0"/>
              <a:t>معالجة الفروق الفردية، من خلال....؟</a:t>
            </a:r>
          </a:p>
          <a:p>
            <a:r>
              <a:rPr lang="ar-SA" sz="2800" dirty="0" smtClean="0"/>
              <a:t>تعليم المتعلمين الانماط السلوكية المرغوب فيها.</a:t>
            </a:r>
          </a:p>
          <a:p>
            <a:r>
              <a:rPr lang="ar-SA" sz="2800" dirty="0" smtClean="0"/>
              <a:t>توفير خبرات حسية مناسبة.</a:t>
            </a:r>
          </a:p>
          <a:p>
            <a:r>
              <a:rPr lang="ar-SA" sz="2800" dirty="0" smtClean="0"/>
              <a:t>تشويق المتعلمين ذوي الاحتياجات الخاصة وزيادة دافعيتهم.</a:t>
            </a:r>
            <a:endParaRPr lang="ar-SA" sz="2200" b="1" dirty="0"/>
          </a:p>
        </p:txBody>
      </p:sp>
    </p:spTree>
    <p:extLst>
      <p:ext uri="{BB962C8B-B14F-4D97-AF65-F5344CB8AC3E}">
        <p14:creationId xmlns:p14="http://schemas.microsoft.com/office/powerpoint/2010/main" val="1261424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
            <a:ext cx="9144000" cy="1143000"/>
          </a:xfrm>
        </p:spPr>
        <p:txBody>
          <a:bodyPr>
            <a:noAutofit/>
          </a:bodyPr>
          <a:lstStyle/>
          <a:p>
            <a:pPr algn="ctr"/>
            <a:r>
              <a:rPr lang="ar-SA" cap="none" dirty="0">
                <a:ln w="0"/>
                <a:solidFill>
                  <a:schemeClr val="bg1"/>
                </a:solidFill>
              </a:rPr>
              <a:t>وظائف تكنولوجيا التعليم لذوي الاحتياجات الخاصة</a:t>
            </a:r>
          </a:p>
        </p:txBody>
      </p:sp>
      <p:sp>
        <p:nvSpPr>
          <p:cNvPr id="3" name="عنصر نائب للمحتوى 2"/>
          <p:cNvSpPr>
            <a:spLocks noGrp="1"/>
          </p:cNvSpPr>
          <p:nvPr>
            <p:ph idx="1"/>
          </p:nvPr>
        </p:nvSpPr>
        <p:spPr>
          <a:xfrm>
            <a:off x="-71406" y="1285860"/>
            <a:ext cx="9144000" cy="5143536"/>
          </a:xfrm>
        </p:spPr>
        <p:txBody>
          <a:bodyPr>
            <a:noAutofit/>
          </a:bodyPr>
          <a:lstStyle/>
          <a:p>
            <a:r>
              <a:rPr lang="ar-SA" sz="2800" dirty="0" smtClean="0"/>
              <a:t>تساعد على تكرار الخبرات والاحتكاك بين المتعلم وما يتعلمه احتكاكا مباشراً.</a:t>
            </a:r>
          </a:p>
          <a:p>
            <a:r>
              <a:rPr lang="ar-SA" sz="2800" dirty="0" smtClean="0"/>
              <a:t>توفر مثيرات خارجية تعوض المتعلم ذوي الاحتياجات الخاصة عن الضعف في مثيرات الانتباه الداخلية عنده.</a:t>
            </a:r>
          </a:p>
          <a:p>
            <a:r>
              <a:rPr lang="ar-SA" sz="2800" dirty="0" smtClean="0"/>
              <a:t>تحسين قدرة المتعلم ذي الاحتياجات الخاصة على التواصل.</a:t>
            </a:r>
          </a:p>
          <a:p>
            <a:r>
              <a:rPr lang="ar-SA" sz="2800" dirty="0" smtClean="0"/>
              <a:t>تساعد على زيادة التحصيل وتكوين اتجاهات موجبة للمتعلمين ذي الاحتياجات الخاصة.</a:t>
            </a:r>
          </a:p>
          <a:p>
            <a:r>
              <a:rPr lang="ar-SA" sz="2800" dirty="0" smtClean="0"/>
              <a:t>إكسابهم المهارات الاكاديمية اللازمة.</a:t>
            </a:r>
          </a:p>
          <a:p>
            <a:r>
              <a:rPr lang="ar-SA" sz="2800" dirty="0" smtClean="0"/>
              <a:t>زيادة فرص العمل المتاحة </a:t>
            </a:r>
            <a:r>
              <a:rPr lang="ar-SA" sz="2800" dirty="0"/>
              <a:t>أ</a:t>
            </a:r>
            <a:r>
              <a:rPr lang="ar-SA" sz="2800" dirty="0" smtClean="0"/>
              <a:t>مام المتعلم وتدريبه.</a:t>
            </a:r>
          </a:p>
        </p:txBody>
      </p:sp>
    </p:spTree>
    <p:extLst>
      <p:ext uri="{BB962C8B-B14F-4D97-AF65-F5344CB8AC3E}">
        <p14:creationId xmlns:p14="http://schemas.microsoft.com/office/powerpoint/2010/main" val="126142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
            <a:ext cx="9144000" cy="1143000"/>
          </a:xfrm>
        </p:spPr>
        <p:txBody>
          <a:bodyPr>
            <a:normAutofit fontScale="90000"/>
          </a:bodyPr>
          <a:lstStyle/>
          <a:p>
            <a:pPr algn="ctr"/>
            <a:r>
              <a:rPr lang="ar-SA" cap="none" dirty="0" smtClean="0">
                <a:ln w="0"/>
                <a:solidFill>
                  <a:schemeClr val="bg1"/>
                </a:solidFill>
              </a:rPr>
              <a:t>متطلبات</a:t>
            </a:r>
            <a:r>
              <a:rPr lang="ar-SA" cap="none" dirty="0">
                <a:ln w="0"/>
                <a:solidFill>
                  <a:schemeClr val="bg1"/>
                </a:solidFill>
              </a:rPr>
              <a:t> </a:t>
            </a:r>
            <a:r>
              <a:rPr lang="ar-SA" cap="none" dirty="0" smtClean="0">
                <a:ln w="0"/>
                <a:solidFill>
                  <a:schemeClr val="bg1"/>
                </a:solidFill>
              </a:rPr>
              <a:t>ذوي </a:t>
            </a:r>
            <a:r>
              <a:rPr lang="ar-SA" cap="none" dirty="0">
                <a:ln w="0"/>
                <a:solidFill>
                  <a:schemeClr val="bg1"/>
                </a:solidFill>
              </a:rPr>
              <a:t>الاحتياجات </a:t>
            </a:r>
            <a:r>
              <a:rPr lang="ar-SA" cap="none" dirty="0" smtClean="0">
                <a:ln w="0"/>
                <a:solidFill>
                  <a:schemeClr val="bg1"/>
                </a:solidFill>
              </a:rPr>
              <a:t>الخاصة من </a:t>
            </a:r>
            <a:r>
              <a:rPr lang="ar-SA" cap="none" dirty="0">
                <a:ln w="0"/>
                <a:solidFill>
                  <a:schemeClr val="bg1"/>
                </a:solidFill>
              </a:rPr>
              <a:t>تكنولوجيا </a:t>
            </a:r>
            <a:r>
              <a:rPr lang="ar-SA" cap="none" dirty="0" smtClean="0">
                <a:ln w="0"/>
                <a:solidFill>
                  <a:schemeClr val="bg1"/>
                </a:solidFill>
              </a:rPr>
              <a:t>التعليم</a:t>
            </a:r>
            <a:endParaRPr lang="ar-SA" dirty="0">
              <a:solidFill>
                <a:schemeClr val="bg1"/>
              </a:solidFill>
            </a:endParaRPr>
          </a:p>
        </p:txBody>
      </p:sp>
      <p:sp>
        <p:nvSpPr>
          <p:cNvPr id="6" name="عنصر نائب للمحتوى 5"/>
          <p:cNvSpPr>
            <a:spLocks noGrp="1"/>
          </p:cNvSpPr>
          <p:nvPr>
            <p:ph idx="1"/>
          </p:nvPr>
        </p:nvSpPr>
        <p:spPr/>
        <p:txBody>
          <a:bodyPr/>
          <a:lstStyle/>
          <a:p>
            <a:endParaRPr lang="ar-SA"/>
          </a:p>
        </p:txBody>
      </p:sp>
      <p:graphicFrame>
        <p:nvGraphicFramePr>
          <p:cNvPr id="7" name="رسم تخطيطي 6"/>
          <p:cNvGraphicFramePr/>
          <p:nvPr>
            <p:extLst>
              <p:ext uri="{D42A27DB-BD31-4B8C-83A1-F6EECF244321}">
                <p14:modId xmlns:p14="http://schemas.microsoft.com/office/powerpoint/2010/main" val="1542492781"/>
              </p:ext>
            </p:extLst>
          </p:nvPr>
        </p:nvGraphicFramePr>
        <p:xfrm>
          <a:off x="499160" y="1342665"/>
          <a:ext cx="8042345" cy="469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0761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
            <a:ext cx="9144000" cy="1143000"/>
          </a:xfrm>
        </p:spPr>
        <p:txBody>
          <a:bodyPr>
            <a:normAutofit fontScale="90000"/>
          </a:bodyPr>
          <a:lstStyle/>
          <a:p>
            <a:pPr algn="ctr"/>
            <a:r>
              <a:rPr lang="ar-SA" cap="none" dirty="0" smtClean="0">
                <a:ln w="0"/>
                <a:solidFill>
                  <a:schemeClr val="bg1"/>
                </a:solidFill>
              </a:rPr>
              <a:t>متطلبات</a:t>
            </a:r>
            <a:r>
              <a:rPr lang="ar-SA" cap="none" dirty="0">
                <a:ln w="0"/>
                <a:solidFill>
                  <a:schemeClr val="bg1"/>
                </a:solidFill>
              </a:rPr>
              <a:t> </a:t>
            </a:r>
            <a:r>
              <a:rPr lang="ar-SA" cap="none" dirty="0" smtClean="0">
                <a:ln w="0"/>
                <a:solidFill>
                  <a:schemeClr val="bg1"/>
                </a:solidFill>
              </a:rPr>
              <a:t>ذوي </a:t>
            </a:r>
            <a:r>
              <a:rPr lang="ar-SA" cap="none" dirty="0">
                <a:ln w="0"/>
                <a:solidFill>
                  <a:schemeClr val="bg1"/>
                </a:solidFill>
              </a:rPr>
              <a:t>الاحتياجات </a:t>
            </a:r>
            <a:r>
              <a:rPr lang="ar-SA" cap="none" dirty="0" smtClean="0">
                <a:ln w="0"/>
                <a:solidFill>
                  <a:schemeClr val="bg1"/>
                </a:solidFill>
              </a:rPr>
              <a:t>الخاصة من </a:t>
            </a:r>
            <a:r>
              <a:rPr lang="ar-SA" cap="none" dirty="0">
                <a:ln w="0"/>
                <a:solidFill>
                  <a:schemeClr val="bg1"/>
                </a:solidFill>
              </a:rPr>
              <a:t>تكنولوجيا </a:t>
            </a:r>
            <a:r>
              <a:rPr lang="ar-SA" cap="none" dirty="0" smtClean="0">
                <a:ln w="0"/>
                <a:solidFill>
                  <a:schemeClr val="bg1"/>
                </a:solidFill>
              </a:rPr>
              <a:t>التعليم</a:t>
            </a:r>
            <a:endParaRPr lang="ar-SA" dirty="0">
              <a:solidFill>
                <a:schemeClr val="bg1"/>
              </a:solidFill>
            </a:endParaRPr>
          </a:p>
        </p:txBody>
      </p:sp>
      <p:sp>
        <p:nvSpPr>
          <p:cNvPr id="6" name="عنصر نائب للمحتوى 5"/>
          <p:cNvSpPr>
            <a:spLocks noGrp="1"/>
          </p:cNvSpPr>
          <p:nvPr>
            <p:ph idx="1"/>
          </p:nvPr>
        </p:nvSpPr>
        <p:spPr/>
        <p:txBody>
          <a:bodyPr/>
          <a:lstStyle/>
          <a:p>
            <a:endParaRPr lang="ar-SA"/>
          </a:p>
        </p:txBody>
      </p:sp>
      <p:graphicFrame>
        <p:nvGraphicFramePr>
          <p:cNvPr id="7" name="رسم تخطيطي 6"/>
          <p:cNvGraphicFramePr/>
          <p:nvPr>
            <p:extLst>
              <p:ext uri="{D42A27DB-BD31-4B8C-83A1-F6EECF244321}">
                <p14:modId xmlns:p14="http://schemas.microsoft.com/office/powerpoint/2010/main" val="1542492781"/>
              </p:ext>
            </p:extLst>
          </p:nvPr>
        </p:nvGraphicFramePr>
        <p:xfrm>
          <a:off x="499160" y="1342665"/>
          <a:ext cx="8042345" cy="469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0761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ounded Rectangle 4"/>
          <p:cNvSpPr/>
          <p:nvPr/>
        </p:nvSpPr>
        <p:spPr>
          <a:xfrm>
            <a:off x="1223628" y="1448780"/>
            <a:ext cx="7416824" cy="145218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endParaRPr lang="ar-SA" sz="6500" kern="1200" dirty="0"/>
          </a:p>
        </p:txBody>
      </p:sp>
      <p:sp>
        <p:nvSpPr>
          <p:cNvPr id="2" name="عنوان 1"/>
          <p:cNvSpPr>
            <a:spLocks noGrp="1"/>
          </p:cNvSpPr>
          <p:nvPr>
            <p:ph type="title"/>
          </p:nvPr>
        </p:nvSpPr>
        <p:spPr>
          <a:xfrm>
            <a:off x="428596" y="0"/>
            <a:ext cx="8229600" cy="1143000"/>
          </a:xfrm>
        </p:spPr>
        <p:txBody>
          <a:bodyPr>
            <a:noAutofit/>
          </a:bodyPr>
          <a:lstStyle/>
          <a:p>
            <a:r>
              <a:rPr lang="ar-SA" sz="3600" dirty="0" smtClean="0">
                <a:solidFill>
                  <a:schemeClr val="bg1"/>
                </a:solidFill>
                <a:latin typeface="Verdana" pitchFamily="34" charset="0"/>
                <a:cs typeface="+mn-cs"/>
              </a:rPr>
              <a:t>الفصل الأول: الوسائل التعليمية وعلاقتها </a:t>
            </a:r>
            <a:br>
              <a:rPr lang="ar-SA" sz="3600" dirty="0" smtClean="0">
                <a:solidFill>
                  <a:schemeClr val="bg1"/>
                </a:solidFill>
                <a:latin typeface="Verdana" pitchFamily="34" charset="0"/>
                <a:cs typeface="+mn-cs"/>
              </a:rPr>
            </a:br>
            <a:r>
              <a:rPr lang="ar-SA" sz="3600" dirty="0" smtClean="0">
                <a:solidFill>
                  <a:schemeClr val="bg1"/>
                </a:solidFill>
                <a:latin typeface="Verdana" pitchFamily="34" charset="0"/>
                <a:cs typeface="+mn-cs"/>
              </a:rPr>
              <a:t>بتكنولوجيا التعليم</a:t>
            </a:r>
            <a:endParaRPr lang="ar-SA" sz="3600" dirty="0">
              <a:solidFill>
                <a:schemeClr val="bg1"/>
              </a:solidFill>
              <a:latin typeface="Verdana" pitchFamily="34" charset="0"/>
              <a:cs typeface="+mn-cs"/>
            </a:endParaRPr>
          </a:p>
        </p:txBody>
      </p:sp>
      <p:graphicFrame>
        <p:nvGraphicFramePr>
          <p:cNvPr id="54" name="رسم تخطيطي 53"/>
          <p:cNvGraphicFramePr/>
          <p:nvPr>
            <p:extLst>
              <p:ext uri="{D42A27DB-BD31-4B8C-83A1-F6EECF244321}">
                <p14:modId xmlns:p14="http://schemas.microsoft.com/office/powerpoint/2010/main" val="1539236744"/>
              </p:ext>
            </p:extLst>
          </p:nvPr>
        </p:nvGraphicFramePr>
        <p:xfrm>
          <a:off x="785786" y="1397000"/>
          <a:ext cx="7215238"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bwMode="auto">
          <a:xfrm>
            <a:off x="457200" y="71414"/>
            <a:ext cx="8229600" cy="1143000"/>
          </a:xfrm>
        </p:spPr>
        <p:txBody>
          <a:bodyPr wrap="square" lIns="91440" tIns="45720" rIns="91440" bIns="45720" numCol="1" anchorCtr="0" compatLnSpc="1">
            <a:prstTxWarp prst="textNoShape">
              <a:avLst/>
            </a:prstTxWarp>
          </a:bodyPr>
          <a:lstStyle/>
          <a:p>
            <a:r>
              <a:rPr lang="ar-SA" dirty="0" smtClean="0">
                <a:solidFill>
                  <a:schemeClr val="bg1"/>
                </a:solidFill>
                <a:latin typeface="Century Schoolbook" pitchFamily="18" charset="0"/>
                <a:ea typeface="+mn-ea"/>
                <a:cs typeface="Times New Roman" pitchFamily="18" charset="0"/>
              </a:rPr>
              <a:t>الوسائل التعليمية في التربية الخاصة؟</a:t>
            </a:r>
            <a:endParaRPr lang="ar-SA" sz="4400" dirty="0" smtClean="0">
              <a:solidFill>
                <a:schemeClr val="bg1"/>
              </a:solidFill>
              <a:latin typeface="Century Schoolbook" pitchFamily="18" charset="0"/>
              <a:ea typeface="+mn-ea"/>
              <a:cs typeface="Times New Roman" pitchFamily="18" charset="0"/>
            </a:endParaRPr>
          </a:p>
        </p:txBody>
      </p:sp>
      <p:sp>
        <p:nvSpPr>
          <p:cNvPr id="10243" name="Slide Number Placeholder 5"/>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r>
              <a:rPr lang="ar-SA" sz="1400" b="1">
                <a:solidFill>
                  <a:srgbClr val="FFFFFF"/>
                </a:solidFill>
                <a:latin typeface="Century Schoolbook" pitchFamily="18" charset="0"/>
                <a:cs typeface="Times New Roman" pitchFamily="18" charset="0"/>
              </a:rPr>
              <a:t>2</a:t>
            </a:r>
          </a:p>
        </p:txBody>
      </p:sp>
      <p:sp>
        <p:nvSpPr>
          <p:cNvPr id="17" name="مستطيل 16"/>
          <p:cNvSpPr/>
          <p:nvPr/>
        </p:nvSpPr>
        <p:spPr>
          <a:xfrm>
            <a:off x="8143875" y="5643563"/>
            <a:ext cx="57150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pic>
        <p:nvPicPr>
          <p:cNvPr id="16" name="صورة 15" descr="3D Character (3).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5049861" y="1571612"/>
            <a:ext cx="2879725" cy="2160587"/>
          </a:xfrm>
          <a:prstGeom prst="rect">
            <a:avLst/>
          </a:prstGeom>
          <a:noFill/>
          <a:ln w="9525">
            <a:noFill/>
            <a:miter lim="800000"/>
            <a:headEnd/>
            <a:tailEnd/>
          </a:ln>
        </p:spPr>
      </p:pic>
      <p:sp>
        <p:nvSpPr>
          <p:cNvPr id="18" name="وسيلة شرح على شكل سحابة 17"/>
          <p:cNvSpPr/>
          <p:nvPr/>
        </p:nvSpPr>
        <p:spPr>
          <a:xfrm>
            <a:off x="1142976" y="1571612"/>
            <a:ext cx="4143404" cy="2143140"/>
          </a:xfrm>
          <a:prstGeom prst="cloudCallout">
            <a:avLst>
              <a:gd name="adj1" fmla="val 67829"/>
              <a:gd name="adj2" fmla="val -34694"/>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SA" sz="3600" dirty="0" smtClean="0">
                <a:solidFill>
                  <a:schemeClr val="tx1"/>
                </a:solidFill>
                <a:latin typeface="Century Schoolbook" pitchFamily="18" charset="0"/>
                <a:cs typeface="Times New Roman" pitchFamily="18" charset="0"/>
              </a:rPr>
              <a:t>لماذا الوسائل التعليمية في التربية الخاصة؟</a:t>
            </a:r>
            <a:endParaRPr lang="ar-SA" sz="3600" dirty="0">
              <a:solidFill>
                <a:schemeClr val="tx1"/>
              </a:solidFill>
            </a:endParaRPr>
          </a:p>
        </p:txBody>
      </p:sp>
      <p:sp>
        <p:nvSpPr>
          <p:cNvPr id="20" name="مربع نص 19"/>
          <p:cNvSpPr txBox="1"/>
          <p:nvPr/>
        </p:nvSpPr>
        <p:spPr>
          <a:xfrm>
            <a:off x="1142976" y="4000504"/>
            <a:ext cx="6786610" cy="1478418"/>
          </a:xfrm>
          <a:prstGeom prst="rect">
            <a:avLst/>
          </a:prstGeom>
          <a:noFill/>
        </p:spPr>
        <p:txBody>
          <a:bodyPr wrap="square" rtlCol="1">
            <a:spAutoFit/>
          </a:bodyPr>
          <a:lstStyle/>
          <a:p>
            <a:pPr algn="ctr">
              <a:lnSpc>
                <a:spcPct val="150000"/>
              </a:lnSpc>
            </a:pPr>
            <a:r>
              <a:rPr lang="ar-SA" sz="3200" dirty="0" smtClean="0"/>
              <a:t>تهدف الوسائل إلى كفالة حق المتعلم في تعليم متميز طبقاً لاهتماماته وقدراته </a:t>
            </a:r>
            <a:r>
              <a:rPr lang="ar-SA" sz="3200" dirty="0" smtClean="0">
                <a:solidFill>
                  <a:srgbClr val="FF6600"/>
                </a:solidFill>
              </a:rPr>
              <a:t>واحتياجاته الخاصة</a:t>
            </a:r>
            <a:endParaRPr lang="ar-SA" sz="3200" dirty="0">
              <a:solidFill>
                <a:srgbClr val="FF66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cap="none" dirty="0" smtClean="0">
                <a:ln w="0"/>
                <a:solidFill>
                  <a:schemeClr val="accent1"/>
                </a:solidFill>
                <a:effectLst>
                  <a:outerShdw blurRad="38100" dist="25400" dir="5400000" algn="ctr" rotWithShape="0">
                    <a:srgbClr val="6E747A">
                      <a:alpha val="43000"/>
                    </a:srgbClr>
                  </a:outerShdw>
                </a:effectLst>
              </a:rPr>
              <a:t>الوسائل التعليمية</a:t>
            </a:r>
            <a:endParaRPr lang="ar-SA" sz="4000" b="1" cap="none" dirty="0">
              <a:ln w="0"/>
              <a:solidFill>
                <a:schemeClr val="accent1"/>
              </a:solidFill>
              <a:effectLst>
                <a:outerShdw blurRad="38100" dist="25400" dir="5400000" algn="ctr" rotWithShape="0">
                  <a:srgbClr val="6E747A">
                    <a:alpha val="43000"/>
                  </a:srgbClr>
                </a:outerShdw>
              </a:effectLst>
            </a:endParaRPr>
          </a:p>
        </p:txBody>
      </p:sp>
      <p:sp>
        <p:nvSpPr>
          <p:cNvPr id="3" name="عنصر نائب للمحتوى 2"/>
          <p:cNvSpPr>
            <a:spLocks noGrp="1"/>
          </p:cNvSpPr>
          <p:nvPr>
            <p:ph idx="1"/>
          </p:nvPr>
        </p:nvSpPr>
        <p:spPr>
          <a:xfrm>
            <a:off x="428596" y="1285860"/>
            <a:ext cx="8358246" cy="5000660"/>
          </a:xfrm>
        </p:spPr>
        <p:txBody>
          <a:bodyPr>
            <a:noAutofit/>
          </a:bodyPr>
          <a:lstStyle/>
          <a:p>
            <a:pPr>
              <a:buNone/>
            </a:pPr>
            <a:r>
              <a:rPr lang="ar-SA" u="sng" dirty="0" smtClean="0">
                <a:ln w="0"/>
                <a:solidFill>
                  <a:srgbClr val="FF6600"/>
                </a:solidFill>
              </a:rPr>
              <a:t>مفهوم الوسائل التعليمية:</a:t>
            </a:r>
          </a:p>
          <a:p>
            <a:pPr algn="just">
              <a:buNone/>
            </a:pPr>
            <a:r>
              <a:rPr lang="ar-SA" sz="2800" dirty="0" smtClean="0"/>
              <a:t>   هي مجموعة </a:t>
            </a:r>
            <a:r>
              <a:rPr lang="ar-SA" sz="2800" dirty="0" smtClean="0">
                <a:solidFill>
                  <a:srgbClr val="0066FF"/>
                </a:solidFill>
              </a:rPr>
              <a:t>الأجهزة التعليمية والأدوات </a:t>
            </a:r>
            <a:r>
              <a:rPr lang="ar-SA" sz="2800" dirty="0" err="1" smtClean="0">
                <a:solidFill>
                  <a:srgbClr val="0066FF"/>
                </a:solidFill>
              </a:rPr>
              <a:t>و</a:t>
            </a:r>
            <a:r>
              <a:rPr lang="ar-SA" sz="2800" dirty="0" smtClean="0">
                <a:solidFill>
                  <a:srgbClr val="0066FF"/>
                </a:solidFill>
              </a:rPr>
              <a:t> المواد </a:t>
            </a:r>
            <a:r>
              <a:rPr lang="ar-SA" sz="2800" dirty="0" smtClean="0"/>
              <a:t>وطرق عرضها التي </a:t>
            </a:r>
            <a:r>
              <a:rPr lang="ar-SA" sz="2800" dirty="0">
                <a:solidFill>
                  <a:srgbClr val="00B0F0"/>
                </a:solidFill>
              </a:rPr>
              <a:t>يستخدمها المعلم أو المتعلم </a:t>
            </a:r>
            <a:r>
              <a:rPr lang="ar-SA" sz="2800" dirty="0"/>
              <a:t>أو كلاهما في المواقف التعليمية </a:t>
            </a:r>
            <a:r>
              <a:rPr lang="ar-SA" sz="2800" dirty="0">
                <a:solidFill>
                  <a:srgbClr val="00B050"/>
                </a:solidFill>
              </a:rPr>
              <a:t>بطريقة </a:t>
            </a:r>
            <a:r>
              <a:rPr lang="ar-SA" sz="2800" dirty="0" err="1">
                <a:solidFill>
                  <a:srgbClr val="00B050"/>
                </a:solidFill>
              </a:rPr>
              <a:t>منظومية</a:t>
            </a:r>
            <a:r>
              <a:rPr lang="ar-SA" sz="2800" dirty="0"/>
              <a:t> </a:t>
            </a:r>
            <a:r>
              <a:rPr lang="ar-SA" sz="2800" dirty="0">
                <a:solidFill>
                  <a:srgbClr val="C00000"/>
                </a:solidFill>
              </a:rPr>
              <a:t>لتسهيل عملية التعليم </a:t>
            </a:r>
            <a:r>
              <a:rPr lang="ar-SA" sz="2800" dirty="0" smtClean="0">
                <a:solidFill>
                  <a:srgbClr val="C00000"/>
                </a:solidFill>
              </a:rPr>
              <a:t>والتعلم.</a:t>
            </a:r>
          </a:p>
          <a:p>
            <a:pPr>
              <a:buNone/>
            </a:pPr>
            <a:r>
              <a:rPr lang="ar-SA" u="sng" dirty="0" smtClean="0">
                <a:ln w="0"/>
                <a:solidFill>
                  <a:srgbClr val="FF6600"/>
                </a:solidFill>
              </a:rPr>
              <a:t>تعريف الوسيلة التعليمية في مجال التربية الخاصة</a:t>
            </a:r>
            <a:r>
              <a:rPr lang="ar-SA" sz="2800" u="sng" dirty="0" smtClean="0">
                <a:ln w="0"/>
                <a:solidFill>
                  <a:srgbClr val="FF6600"/>
                </a:solidFill>
              </a:rPr>
              <a:t>:</a:t>
            </a:r>
          </a:p>
          <a:p>
            <a:pPr algn="just">
              <a:buNone/>
            </a:pPr>
            <a:r>
              <a:rPr lang="ar-SA" sz="2800" dirty="0" smtClean="0"/>
              <a:t>هي كل ما يستخدمه </a:t>
            </a:r>
            <a:r>
              <a:rPr lang="ar-SA" sz="2800" dirty="0" smtClean="0">
                <a:solidFill>
                  <a:srgbClr val="00B050"/>
                </a:solidFill>
              </a:rPr>
              <a:t>معلم ذوي الاحتياجات الخاصة</a:t>
            </a:r>
            <a:r>
              <a:rPr lang="ar-SA" sz="2800" dirty="0" smtClean="0"/>
              <a:t>, أو </a:t>
            </a:r>
            <a:r>
              <a:rPr lang="ar-SA" sz="2800" dirty="0" smtClean="0">
                <a:solidFill>
                  <a:srgbClr val="00B050"/>
                </a:solidFill>
              </a:rPr>
              <a:t>متعلم من ذوي الاحتياجات الخاصة</a:t>
            </a:r>
            <a:r>
              <a:rPr lang="ar-SA" sz="2800" dirty="0" smtClean="0"/>
              <a:t> في المواقف التعليمية من </a:t>
            </a:r>
            <a:r>
              <a:rPr lang="ar-SA" sz="2800" dirty="0" smtClean="0">
                <a:solidFill>
                  <a:srgbClr val="0066FF"/>
                </a:solidFill>
              </a:rPr>
              <a:t>أدوات و المواد والأجهزة التعليمية</a:t>
            </a:r>
            <a:r>
              <a:rPr lang="ar-SA" sz="2800" dirty="0" smtClean="0"/>
              <a:t> في المواقف التعليمية داخل بيئة الصف او خارجها </a:t>
            </a:r>
            <a:r>
              <a:rPr lang="ar-SA" sz="2800" dirty="0" smtClean="0">
                <a:solidFill>
                  <a:srgbClr val="00B050"/>
                </a:solidFill>
              </a:rPr>
              <a:t>بطريقة </a:t>
            </a:r>
            <a:r>
              <a:rPr lang="ar-SA" sz="2800" dirty="0" err="1" smtClean="0">
                <a:solidFill>
                  <a:srgbClr val="00B050"/>
                </a:solidFill>
              </a:rPr>
              <a:t>منظومية</a:t>
            </a:r>
            <a:r>
              <a:rPr lang="ar-SA" sz="2800" dirty="0" smtClean="0">
                <a:solidFill>
                  <a:srgbClr val="00B050"/>
                </a:solidFill>
              </a:rPr>
              <a:t> </a:t>
            </a:r>
            <a:r>
              <a:rPr lang="ar-SA" sz="2800" dirty="0" smtClean="0">
                <a:solidFill>
                  <a:srgbClr val="C00000"/>
                </a:solidFill>
              </a:rPr>
              <a:t>لنقل خبرات تعليمية (معرفية – </a:t>
            </a:r>
            <a:r>
              <a:rPr lang="ar-SA" sz="2800" dirty="0" err="1" smtClean="0">
                <a:solidFill>
                  <a:srgbClr val="C00000"/>
                </a:solidFill>
              </a:rPr>
              <a:t>مهارية</a:t>
            </a:r>
            <a:r>
              <a:rPr lang="ar-SA" sz="2800" dirty="0" smtClean="0">
                <a:solidFill>
                  <a:srgbClr val="C00000"/>
                </a:solidFill>
              </a:rPr>
              <a:t> – وجدانية ) بسهولة ويسر ووضوح مع الاقتصاد في الوقت والجهد والتكلفة</a:t>
            </a:r>
            <a:r>
              <a:rPr lang="ar-SA" sz="2800" dirty="0" smtClean="0"/>
              <a:t>.</a:t>
            </a:r>
            <a:endParaRPr lang="en-US" sz="2800" dirty="0"/>
          </a:p>
        </p:txBody>
      </p:sp>
      <p:sp>
        <p:nvSpPr>
          <p:cNvPr id="4" name="Title 3"/>
          <p:cNvSpPr>
            <a:spLocks/>
          </p:cNvSpPr>
          <p:nvPr/>
        </p:nvSpPr>
        <p:spPr bwMode="auto">
          <a:xfrm>
            <a:off x="676300" y="-24"/>
            <a:ext cx="7467600" cy="928710"/>
          </a:xfrm>
          <a:prstGeom prst="rect">
            <a:avLst/>
          </a:prstGeom>
          <a:noFill/>
          <a:ln w="9525">
            <a:noFill/>
            <a:miter lim="800000"/>
            <a:headEnd/>
            <a:tailEnd/>
          </a:ln>
        </p:spPr>
        <p:txBody>
          <a:bodyPr anchor="b"/>
          <a:lstStyle/>
          <a:p>
            <a:pPr algn="ctr" eaLnBrk="0" hangingPunct="0"/>
            <a:r>
              <a:rPr lang="ar-SA" sz="4400" cap="small" dirty="0" smtClean="0">
                <a:solidFill>
                  <a:schemeClr val="bg1"/>
                </a:solidFill>
                <a:latin typeface="Century Schoolbook" pitchFamily="18" charset="0"/>
                <a:cs typeface="Times New Roman" pitchFamily="18" charset="0"/>
              </a:rPr>
              <a:t>مفهوم الوسائل التعليمية</a:t>
            </a:r>
            <a:endParaRPr lang="ar-SA" sz="4400" cap="small" dirty="0">
              <a:solidFill>
                <a:schemeClr val="bg1"/>
              </a:solidFill>
              <a:latin typeface="Century Schoolbook" pitchFamily="18" charset="0"/>
              <a:cs typeface="Times New Roman" pitchFamily="18" charset="0"/>
            </a:endParaRPr>
          </a:p>
        </p:txBody>
      </p:sp>
    </p:spTree>
    <p:extLst>
      <p:ext uri="{BB962C8B-B14F-4D97-AF65-F5344CB8AC3E}">
        <p14:creationId xmlns:p14="http://schemas.microsoft.com/office/powerpoint/2010/main" val="261048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70006" y="142876"/>
            <a:ext cx="7202456" cy="928670"/>
          </a:xfrm>
        </p:spPr>
        <p:txBody>
          <a:bodyPr>
            <a:normAutofit fontScale="90000"/>
          </a:bodyPr>
          <a:lstStyle/>
          <a:p>
            <a:pPr algn="ctr"/>
            <a:r>
              <a:rPr lang="ar-SA" cap="none" dirty="0" smtClean="0">
                <a:ln w="0"/>
                <a:solidFill>
                  <a:schemeClr val="bg1"/>
                </a:solidFill>
              </a:rPr>
              <a:t>فوائد استخدام الوسائل التعليمية لذوي الاحتياجات الخاصة</a:t>
            </a:r>
            <a:endParaRPr lang="ar-SA" cap="none" dirty="0">
              <a:ln w="0"/>
              <a:solidFill>
                <a:schemeClr val="bg1"/>
              </a:solidFill>
            </a:endParaRPr>
          </a:p>
        </p:txBody>
      </p:sp>
      <p:sp>
        <p:nvSpPr>
          <p:cNvPr id="3" name="عنصر نائب للمحتوى 2"/>
          <p:cNvSpPr>
            <a:spLocks noGrp="1"/>
          </p:cNvSpPr>
          <p:nvPr>
            <p:ph idx="1"/>
          </p:nvPr>
        </p:nvSpPr>
        <p:spPr>
          <a:xfrm>
            <a:off x="-32" y="1571612"/>
            <a:ext cx="8858280" cy="3929090"/>
          </a:xfrm>
        </p:spPr>
        <p:txBody>
          <a:bodyPr>
            <a:noAutofit/>
          </a:bodyPr>
          <a:lstStyle/>
          <a:p>
            <a:pPr>
              <a:buNone/>
            </a:pPr>
            <a:r>
              <a:rPr lang="ar-SA" sz="2800" dirty="0" smtClean="0">
                <a:solidFill>
                  <a:srgbClr val="00B0F0"/>
                </a:solidFill>
              </a:rPr>
              <a:t>1- تساعد على تحقيق التعلم بجوانبه المختلفة المعرفية </a:t>
            </a:r>
            <a:r>
              <a:rPr lang="ar-SA" sz="2800" dirty="0" err="1" smtClean="0">
                <a:solidFill>
                  <a:srgbClr val="00B0F0"/>
                </a:solidFill>
              </a:rPr>
              <a:t>والمهارية</a:t>
            </a:r>
            <a:r>
              <a:rPr lang="ar-SA" sz="2800" dirty="0" smtClean="0">
                <a:solidFill>
                  <a:srgbClr val="00B0F0"/>
                </a:solidFill>
              </a:rPr>
              <a:t> والوجدانية.</a:t>
            </a:r>
          </a:p>
          <a:p>
            <a:pPr>
              <a:buNone/>
            </a:pPr>
            <a:r>
              <a:rPr lang="ar-SA" sz="2800" dirty="0" smtClean="0">
                <a:solidFill>
                  <a:srgbClr val="FF6600"/>
                </a:solidFill>
              </a:rPr>
              <a:t>الجانب المعرفي: </a:t>
            </a:r>
            <a:r>
              <a:rPr lang="ar-SA" sz="2800" dirty="0" smtClean="0"/>
              <a:t>تعمل على تسهيل توصيل وشرح المعلومة لذوي الاحتياجات الخاصة، أعطي مثال؟ (نوع الإعاقة، المادة التعليمية، الوسيلة المستخدمة)</a:t>
            </a:r>
          </a:p>
          <a:p>
            <a:pPr>
              <a:buNone/>
            </a:pPr>
            <a:r>
              <a:rPr lang="ar-SA" sz="2800" dirty="0" smtClean="0">
                <a:solidFill>
                  <a:srgbClr val="FF6600"/>
                </a:solidFill>
              </a:rPr>
              <a:t>الجانب الوجداني: </a:t>
            </a:r>
            <a:r>
              <a:rPr lang="ar-SA" sz="2800" dirty="0" smtClean="0"/>
              <a:t>مثل خفض التوتر والانفعالات من خلال إدخال البهجة والسرور، تعديل سلوك النشاط الزائد، تنمية ذوي الاحتياجات الخاصة اجتماعياً. أعطي أمثلة؟ </a:t>
            </a:r>
          </a:p>
          <a:p>
            <a:pPr>
              <a:buNone/>
            </a:pPr>
            <a:r>
              <a:rPr lang="ar-SA" sz="2800" dirty="0" smtClean="0">
                <a:solidFill>
                  <a:srgbClr val="FF6600"/>
                </a:solidFill>
              </a:rPr>
              <a:t>الجانب </a:t>
            </a:r>
            <a:r>
              <a:rPr lang="ar-SA" sz="2800" dirty="0" err="1" smtClean="0">
                <a:solidFill>
                  <a:srgbClr val="FF6600"/>
                </a:solidFill>
              </a:rPr>
              <a:t>المهاري</a:t>
            </a:r>
            <a:r>
              <a:rPr lang="ar-SA" sz="2800" dirty="0" smtClean="0">
                <a:solidFill>
                  <a:srgbClr val="FF6600"/>
                </a:solidFill>
              </a:rPr>
              <a:t>: </a:t>
            </a:r>
            <a:r>
              <a:rPr lang="ar-SA" sz="2800" dirty="0" smtClean="0"/>
              <a:t>تعطي الوسائل أدوات التدريب اللازمة لإتقان مهارة معينة. أعطي مثال؟</a:t>
            </a:r>
          </a:p>
        </p:txBody>
      </p:sp>
    </p:spTree>
    <p:extLst>
      <p:ext uri="{BB962C8B-B14F-4D97-AF65-F5344CB8AC3E}">
        <p14:creationId xmlns:p14="http://schemas.microsoft.com/office/powerpoint/2010/main" val="440063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70006" y="142876"/>
            <a:ext cx="7202456" cy="928670"/>
          </a:xfrm>
        </p:spPr>
        <p:txBody>
          <a:bodyPr>
            <a:normAutofit fontScale="90000"/>
          </a:bodyPr>
          <a:lstStyle/>
          <a:p>
            <a:pPr algn="ctr"/>
            <a:r>
              <a:rPr lang="ar-SA" cap="none" dirty="0" smtClean="0">
                <a:ln w="0"/>
                <a:solidFill>
                  <a:schemeClr val="bg1"/>
                </a:solidFill>
              </a:rPr>
              <a:t>فوائد استخدام الوسائل التعليمية لذوي الاحتياجات الخاصة</a:t>
            </a:r>
            <a:endParaRPr lang="ar-SA" cap="none" dirty="0">
              <a:ln w="0"/>
              <a:solidFill>
                <a:schemeClr val="bg1"/>
              </a:solidFill>
            </a:endParaRPr>
          </a:p>
        </p:txBody>
      </p:sp>
      <p:sp>
        <p:nvSpPr>
          <p:cNvPr id="3" name="عنصر نائب للمحتوى 2"/>
          <p:cNvSpPr>
            <a:spLocks noGrp="1"/>
          </p:cNvSpPr>
          <p:nvPr>
            <p:ph idx="1"/>
          </p:nvPr>
        </p:nvSpPr>
        <p:spPr>
          <a:xfrm>
            <a:off x="-32" y="1285860"/>
            <a:ext cx="8858280" cy="3450613"/>
          </a:xfrm>
        </p:spPr>
        <p:txBody>
          <a:bodyPr>
            <a:noAutofit/>
          </a:bodyPr>
          <a:lstStyle/>
          <a:p>
            <a:pPr>
              <a:buNone/>
            </a:pPr>
            <a:r>
              <a:rPr lang="ar-SA" sz="2800" dirty="0" smtClean="0"/>
              <a:t>2- </a:t>
            </a:r>
            <a:r>
              <a:rPr lang="ar-SA" sz="2800" dirty="0" smtClean="0">
                <a:solidFill>
                  <a:srgbClr val="00B0F0"/>
                </a:solidFill>
              </a:rPr>
              <a:t>تساعد </a:t>
            </a:r>
            <a:r>
              <a:rPr lang="ar-SA" sz="2800" dirty="0">
                <a:solidFill>
                  <a:srgbClr val="00B0F0"/>
                </a:solidFill>
              </a:rPr>
              <a:t>الوسائل التعليمية في التغلب على صعوبات تعلم موضوعات معينة </a:t>
            </a:r>
            <a:r>
              <a:rPr lang="ar-SA" sz="2800" dirty="0" smtClean="0">
                <a:solidFill>
                  <a:srgbClr val="00B0F0"/>
                </a:solidFill>
              </a:rPr>
              <a:t>مثل:</a:t>
            </a:r>
            <a:endParaRPr lang="ar-SA" sz="2800" dirty="0">
              <a:solidFill>
                <a:srgbClr val="00B0F0"/>
              </a:solidFill>
            </a:endParaRPr>
          </a:p>
          <a:p>
            <a:r>
              <a:rPr lang="ar-SA" sz="2800" dirty="0" smtClean="0"/>
              <a:t>البعد المكاني</a:t>
            </a:r>
          </a:p>
          <a:p>
            <a:r>
              <a:rPr lang="ar-SA" sz="2800" dirty="0" smtClean="0"/>
              <a:t> البعد </a:t>
            </a:r>
            <a:r>
              <a:rPr lang="ar-SA" sz="2800" dirty="0" err="1" smtClean="0"/>
              <a:t>الزماني</a:t>
            </a:r>
            <a:endParaRPr lang="ar-SA" sz="2800" dirty="0" smtClean="0"/>
          </a:p>
          <a:p>
            <a:r>
              <a:rPr lang="ar-SA" sz="2800" dirty="0" smtClean="0"/>
              <a:t>بطء </a:t>
            </a:r>
            <a:r>
              <a:rPr lang="ar-SA" sz="2800" dirty="0"/>
              <a:t>أو سرعة </a:t>
            </a:r>
            <a:r>
              <a:rPr lang="ar-SA" sz="2800" dirty="0" smtClean="0"/>
              <a:t>الحدث</a:t>
            </a:r>
          </a:p>
          <a:p>
            <a:r>
              <a:rPr lang="ar-SA" sz="2800" dirty="0" smtClean="0"/>
              <a:t>خطورة الحدث</a:t>
            </a:r>
          </a:p>
          <a:p>
            <a:r>
              <a:rPr lang="ar-SA" sz="2800" dirty="0" smtClean="0"/>
              <a:t>صغر </a:t>
            </a:r>
            <a:r>
              <a:rPr lang="ar-SA" sz="2800" dirty="0"/>
              <a:t>أو كبر حجم الظاهرة أو الحدث</a:t>
            </a:r>
            <a:r>
              <a:rPr lang="ar-SA" sz="2800" dirty="0" smtClean="0"/>
              <a:t>.</a:t>
            </a:r>
          </a:p>
          <a:p>
            <a:pPr>
              <a:buNone/>
            </a:pPr>
            <a:endParaRPr lang="ar-SA" sz="2800" dirty="0"/>
          </a:p>
          <a:p>
            <a:pPr lvl="0">
              <a:buNone/>
            </a:pPr>
            <a:r>
              <a:rPr lang="ar-SA" sz="2800" dirty="0" smtClean="0">
                <a:solidFill>
                  <a:srgbClr val="00B050"/>
                </a:solidFill>
              </a:rPr>
              <a:t>3- </a:t>
            </a:r>
            <a:r>
              <a:rPr lang="ar-SA" sz="2800" dirty="0">
                <a:solidFill>
                  <a:srgbClr val="00B050"/>
                </a:solidFill>
                <a:latin typeface="Times New Roman" pitchFamily="18" charset="0"/>
              </a:rPr>
              <a:t>تساعد الوسائل التعليمية في التدريب على أساليب التفكير العلمي </a:t>
            </a:r>
            <a:r>
              <a:rPr lang="ar-SA" sz="2800" dirty="0" smtClean="0">
                <a:solidFill>
                  <a:srgbClr val="00B050"/>
                </a:solidFill>
                <a:latin typeface="Times New Roman" pitchFamily="18" charset="0"/>
              </a:rPr>
              <a:t>السليم من خلال إتاحة </a:t>
            </a:r>
            <a:r>
              <a:rPr lang="ar-SA" sz="2800" u="sng" dirty="0" smtClean="0">
                <a:solidFill>
                  <a:srgbClr val="00B050"/>
                </a:solidFill>
                <a:latin typeface="Times New Roman" pitchFamily="18" charset="0"/>
              </a:rPr>
              <a:t>فرصة التجريب والملاحظة.</a:t>
            </a:r>
            <a:endParaRPr lang="ar-SA" sz="2800" u="sng" dirty="0">
              <a:solidFill>
                <a:srgbClr val="00B050"/>
              </a:solidFill>
              <a:latin typeface="Times New Roman" pitchFamily="18" charset="0"/>
            </a:endParaRPr>
          </a:p>
        </p:txBody>
      </p:sp>
      <p:sp>
        <p:nvSpPr>
          <p:cNvPr id="6" name="وسيلة شرح بيضاوية 5"/>
          <p:cNvSpPr/>
          <p:nvPr/>
        </p:nvSpPr>
        <p:spPr>
          <a:xfrm>
            <a:off x="1285852" y="2643182"/>
            <a:ext cx="2500330" cy="1285884"/>
          </a:xfrm>
          <a:prstGeom prst="wedgeEllipseCallout">
            <a:avLst>
              <a:gd name="adj1" fmla="val 89155"/>
              <a:gd name="adj2" fmla="val 21450"/>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dirty="0" smtClean="0"/>
              <a:t>أعطي أمثلة</a:t>
            </a:r>
            <a:endParaRPr lang="ar-SA" sz="2800" dirty="0"/>
          </a:p>
        </p:txBody>
      </p:sp>
    </p:spTree>
    <p:extLst>
      <p:ext uri="{BB962C8B-B14F-4D97-AF65-F5344CB8AC3E}">
        <p14:creationId xmlns:p14="http://schemas.microsoft.com/office/powerpoint/2010/main" val="44006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70006" y="142876"/>
            <a:ext cx="7202456" cy="928670"/>
          </a:xfrm>
        </p:spPr>
        <p:txBody>
          <a:bodyPr>
            <a:normAutofit fontScale="90000"/>
          </a:bodyPr>
          <a:lstStyle/>
          <a:p>
            <a:pPr algn="ctr"/>
            <a:r>
              <a:rPr lang="ar-SA" cap="none" dirty="0" smtClean="0">
                <a:ln w="0"/>
                <a:solidFill>
                  <a:schemeClr val="bg1"/>
                </a:solidFill>
              </a:rPr>
              <a:t>فوائد استخدام الوسائل التعليمية لذوي الاحتياجات الخاصة</a:t>
            </a:r>
            <a:endParaRPr lang="ar-SA" cap="none" dirty="0">
              <a:ln w="0"/>
              <a:solidFill>
                <a:schemeClr val="bg1"/>
              </a:solidFill>
            </a:endParaRPr>
          </a:p>
        </p:txBody>
      </p:sp>
      <p:sp>
        <p:nvSpPr>
          <p:cNvPr id="3" name="عنصر نائب للمحتوى 2"/>
          <p:cNvSpPr>
            <a:spLocks noGrp="1"/>
          </p:cNvSpPr>
          <p:nvPr>
            <p:ph idx="1"/>
          </p:nvPr>
        </p:nvSpPr>
        <p:spPr>
          <a:xfrm>
            <a:off x="-32" y="1285860"/>
            <a:ext cx="8858280" cy="3450613"/>
          </a:xfrm>
        </p:spPr>
        <p:txBody>
          <a:bodyPr>
            <a:noAutofit/>
          </a:bodyPr>
          <a:lstStyle/>
          <a:p>
            <a:pPr lvl="0">
              <a:buNone/>
            </a:pPr>
            <a:r>
              <a:rPr lang="ar-SA" sz="2800" dirty="0" smtClean="0">
                <a:solidFill>
                  <a:srgbClr val="00B0F0"/>
                </a:solidFill>
              </a:rPr>
              <a:t>4-</a:t>
            </a:r>
            <a:r>
              <a:rPr lang="ar-SA" sz="2800" dirty="0" smtClean="0">
                <a:solidFill>
                  <a:srgbClr val="00B0F0"/>
                </a:solidFill>
                <a:latin typeface="Times New Roman" pitchFamily="18" charset="0"/>
              </a:rPr>
              <a:t> </a:t>
            </a:r>
            <a:r>
              <a:rPr lang="ar-SA" sz="2800" dirty="0">
                <a:solidFill>
                  <a:srgbClr val="00B0F0"/>
                </a:solidFill>
                <a:latin typeface="Times New Roman" pitchFamily="18" charset="0"/>
              </a:rPr>
              <a:t>تساعد الوسائل التعليمية في توفير وقت وجهد </a:t>
            </a:r>
            <a:r>
              <a:rPr lang="ar-SA" sz="2800" dirty="0" smtClean="0">
                <a:solidFill>
                  <a:srgbClr val="00B0F0"/>
                </a:solidFill>
                <a:latin typeface="Times New Roman" pitchFamily="18" charset="0"/>
              </a:rPr>
              <a:t>المعلم، مثال؟ </a:t>
            </a:r>
          </a:p>
          <a:p>
            <a:pPr lvl="0">
              <a:buNone/>
            </a:pPr>
            <a:endParaRPr lang="ar-SA" sz="2800" dirty="0">
              <a:latin typeface="Times New Roman" pitchFamily="18" charset="0"/>
            </a:endParaRPr>
          </a:p>
          <a:p>
            <a:pPr>
              <a:buNone/>
            </a:pPr>
            <a:r>
              <a:rPr lang="ar-SA" sz="2800" dirty="0" smtClean="0">
                <a:solidFill>
                  <a:srgbClr val="00B050"/>
                </a:solidFill>
              </a:rPr>
              <a:t>5- تساهم الوسائل التعليمية بشكل فعال في رفع مستوى تعلم الفئات الخاصة عند الاستعانة بها وفقا لطبيعة وخصائص هذه الفئات.</a:t>
            </a:r>
          </a:p>
          <a:p>
            <a:pPr>
              <a:buNone/>
            </a:pPr>
            <a:endParaRPr lang="ar-SA" sz="2800" dirty="0" smtClean="0">
              <a:solidFill>
                <a:srgbClr val="00B0F0"/>
              </a:solidFill>
            </a:endParaRPr>
          </a:p>
          <a:p>
            <a:pPr>
              <a:buNone/>
            </a:pPr>
            <a:r>
              <a:rPr lang="ar-SA" sz="2800" dirty="0" smtClean="0">
                <a:solidFill>
                  <a:srgbClr val="00B0F0"/>
                </a:solidFill>
              </a:rPr>
              <a:t>6- تساعد في تقديم اكبر كم ممكن من المعلومات في اقل وقت وبفاعلية اكثر مما يساعد في مواجهة مشكلة تضخم المقررات الدراسية.</a:t>
            </a:r>
            <a:endParaRPr lang="ar-SA" sz="2800" dirty="0">
              <a:solidFill>
                <a:srgbClr val="00B0F0"/>
              </a:solidFill>
            </a:endParaRPr>
          </a:p>
        </p:txBody>
      </p:sp>
    </p:spTree>
    <p:extLst>
      <p:ext uri="{BB962C8B-B14F-4D97-AF65-F5344CB8AC3E}">
        <p14:creationId xmlns:p14="http://schemas.microsoft.com/office/powerpoint/2010/main" val="440063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688" y="88280"/>
            <a:ext cx="9001156" cy="794670"/>
          </a:xfrm>
        </p:spPr>
        <p:txBody>
          <a:bodyPr>
            <a:normAutofit fontScale="90000"/>
          </a:bodyPr>
          <a:lstStyle/>
          <a:p>
            <a:pPr algn="ctr"/>
            <a:r>
              <a:rPr lang="ar-SA" cap="none" dirty="0" smtClean="0">
                <a:ln w="0"/>
                <a:solidFill>
                  <a:schemeClr val="bg1"/>
                </a:solidFill>
              </a:rPr>
              <a:t>معوقات استخدام الوسائل التعليمية في التربية الخاصة</a:t>
            </a:r>
            <a:endParaRPr lang="ar-SA" cap="none" dirty="0">
              <a:ln w="0"/>
              <a:solidFill>
                <a:schemeClr val="bg1"/>
              </a:solidFill>
            </a:endParaRPr>
          </a:p>
        </p:txBody>
      </p:sp>
      <p:sp>
        <p:nvSpPr>
          <p:cNvPr id="3" name="عنصر نائب للمحتوى 2"/>
          <p:cNvSpPr>
            <a:spLocks noGrp="1"/>
          </p:cNvSpPr>
          <p:nvPr>
            <p:ph idx="1"/>
          </p:nvPr>
        </p:nvSpPr>
        <p:spPr>
          <a:xfrm>
            <a:off x="688630" y="1445808"/>
            <a:ext cx="8001056" cy="5052170"/>
          </a:xfrm>
        </p:spPr>
        <p:txBody>
          <a:bodyPr>
            <a:normAutofit/>
          </a:bodyPr>
          <a:lstStyle/>
          <a:p>
            <a:pPr marL="457200" indent="-457200">
              <a:spcAft>
                <a:spcPts val="600"/>
              </a:spcAft>
              <a:buFont typeface="+mj-lt"/>
              <a:buAutoNum type="arabicPeriod"/>
            </a:pPr>
            <a:r>
              <a:rPr lang="ar-SA" sz="2800" dirty="0" smtClean="0"/>
              <a:t>عدم إلمام معلم التربية الخاصة باستخدام بعض الوسائل.</a:t>
            </a:r>
          </a:p>
          <a:p>
            <a:pPr marL="457200" indent="-457200">
              <a:spcAft>
                <a:spcPts val="600"/>
              </a:spcAft>
              <a:buFont typeface="+mj-lt"/>
              <a:buAutoNum type="arabicPeriod"/>
            </a:pPr>
            <a:r>
              <a:rPr lang="ar-SA" sz="2800" dirty="0" smtClean="0"/>
              <a:t>صعوبة الوسيلة التقنية او تعقيدها او احتواؤها على عناصر كثيرة ومتشابهة بحيث تسبب الخلط للمتعلم.</a:t>
            </a:r>
          </a:p>
          <a:p>
            <a:pPr marL="457200" indent="-457200">
              <a:spcAft>
                <a:spcPts val="600"/>
              </a:spcAft>
              <a:buFont typeface="+mj-lt"/>
              <a:buAutoNum type="arabicPeriod"/>
            </a:pPr>
            <a:r>
              <a:rPr lang="ar-SA" sz="2800" dirty="0" smtClean="0"/>
              <a:t>عدم جودة الوسيلة أو تعرضها المستمر للأعطال, وعدم إصلاحها أو صيانتها بشكل مستمر.</a:t>
            </a:r>
          </a:p>
          <a:p>
            <a:pPr marL="457200" indent="-457200">
              <a:spcAft>
                <a:spcPts val="600"/>
              </a:spcAft>
              <a:buFont typeface="+mj-lt"/>
              <a:buAutoNum type="arabicPeriod"/>
            </a:pPr>
            <a:r>
              <a:rPr lang="ar-SA" sz="2800" dirty="0" smtClean="0"/>
              <a:t>بعد الوسيلة التقنية عن أهداف الدرس أو أهداف الخطة التربوية الفردية .</a:t>
            </a:r>
          </a:p>
          <a:p>
            <a:pPr marL="457200" indent="-457200">
              <a:spcAft>
                <a:spcPts val="600"/>
              </a:spcAft>
              <a:buFont typeface="+mj-lt"/>
              <a:buAutoNum type="arabicPeriod"/>
            </a:pPr>
            <a:r>
              <a:rPr lang="ar-SA" sz="2800" dirty="0" smtClean="0"/>
              <a:t>وجود مشكلات أو أعاقات بدنية أو حسية أو ذهنية لدى الطلاب.</a:t>
            </a:r>
            <a:endParaRPr lang="ar-SA" sz="2800" dirty="0"/>
          </a:p>
        </p:txBody>
      </p:sp>
    </p:spTree>
    <p:extLst>
      <p:ext uri="{BB962C8B-B14F-4D97-AF65-F5344CB8AC3E}">
        <p14:creationId xmlns:p14="http://schemas.microsoft.com/office/powerpoint/2010/main" val="3588290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SA" sz="4000" b="1" u="sng" dirty="0" smtClean="0">
                <a:solidFill>
                  <a:schemeClr val="accent3">
                    <a:lumMod val="75000"/>
                  </a:schemeClr>
                </a:solidFill>
                <a:effectLst>
                  <a:outerShdw blurRad="38100" dist="38100" dir="2700000" algn="tl">
                    <a:srgbClr val="000000">
                      <a:alpha val="43137"/>
                    </a:srgbClr>
                  </a:outerShdw>
                </a:effectLst>
              </a:rPr>
              <a:t>نشاط:</a:t>
            </a:r>
          </a:p>
          <a:p>
            <a:r>
              <a:rPr lang="ar-SA" dirty="0" smtClean="0"/>
              <a:t>حددي هدف تعليمي .</a:t>
            </a:r>
          </a:p>
          <a:p>
            <a:r>
              <a:rPr lang="ar-SA" dirty="0" smtClean="0"/>
              <a:t>حددي الفئة المستهدفة (من ذوي الاحتياجات الخاصة).</a:t>
            </a:r>
          </a:p>
          <a:p>
            <a:r>
              <a:rPr lang="ar-SA" dirty="0" smtClean="0"/>
              <a:t>حددي الوسيلة التعليمية المناسبة لتحقيق الهدف,ولقدرات ذوي الاحتياجات الخاصة </a:t>
            </a:r>
            <a:endParaRPr lang="en-US" dirty="0"/>
          </a:p>
        </p:txBody>
      </p:sp>
      <p:sp>
        <p:nvSpPr>
          <p:cNvPr id="4" name="Slide Number Placeholder 3"/>
          <p:cNvSpPr>
            <a:spLocks noGrp="1"/>
          </p:cNvSpPr>
          <p:nvPr>
            <p:ph type="sldNum" sz="quarter" idx="12"/>
          </p:nvPr>
        </p:nvSpPr>
        <p:spPr/>
        <p:txBody>
          <a:bodyPr/>
          <a:lstStyle/>
          <a:p>
            <a:fld id="{CA15C064-DD44-4CAC-873E-2D1F54821676}" type="slidenum">
              <a:rPr kumimoji="0" lang="en-US" smtClean="0"/>
              <a:pPr/>
              <a:t>9</a:t>
            </a:fld>
            <a:endParaRPr kumimoji="0" lang="en-US" dirty="0"/>
          </a:p>
        </p:txBody>
      </p:sp>
    </p:spTree>
    <p:extLst>
      <p:ext uri="{BB962C8B-B14F-4D97-AF65-F5344CB8AC3E}">
        <p14:creationId xmlns:p14="http://schemas.microsoft.com/office/powerpoint/2010/main" val="4182019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12B056130BC748A0598FB8CCF84DCC" ma:contentTypeVersion="1" ma:contentTypeDescription="Create a new document." ma:contentTypeScope="" ma:versionID="d1ee67cff3b9bb53adbe5840e942c9b3">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21DA175-E9AD-42E8-8E5C-8957F5159EE0}">
  <ds:schemaRefs>
    <ds:schemaRef ds:uri="http://schemas.openxmlformats.org/package/2006/metadata/core-properties"/>
    <ds:schemaRef ds:uri="http://purl.org/dc/dcmitype/"/>
    <ds:schemaRef ds:uri="http://schemas.microsoft.com/sharepoint/v3"/>
    <ds:schemaRef ds:uri="http://www.w3.org/XML/1998/namespace"/>
    <ds:schemaRef ds:uri="http://purl.org/dc/elements/1.1/"/>
    <ds:schemaRef ds:uri="http://purl.org/dc/terms/"/>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A340E719-4E23-44A1-9677-D38CEA9EC435}">
  <ds:schemaRefs>
    <ds:schemaRef ds:uri="http://schemas.microsoft.com/sharepoint/v3/contenttype/forms"/>
  </ds:schemaRefs>
</ds:datastoreItem>
</file>

<file path=customXml/itemProps3.xml><?xml version="1.0" encoding="utf-8"?>
<ds:datastoreItem xmlns:ds="http://schemas.openxmlformats.org/officeDocument/2006/customXml" ds:itemID="{76FA5544-3356-4728-8132-97F79CA39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2693</TotalTime>
  <Words>1018</Words>
  <Application>Microsoft Office PowerPoint</Application>
  <PresentationFormat>On-screen Show (4:3)</PresentationFormat>
  <Paragraphs>137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سمة Office</vt:lpstr>
      <vt:lpstr>PowerPoint Presentation</vt:lpstr>
      <vt:lpstr>الفصل الأول: الوسائل التعليمية وعلاقتها  بتكنولوجيا التعليم</vt:lpstr>
      <vt:lpstr>الوسائل التعليمية في التربية الخاصة؟</vt:lpstr>
      <vt:lpstr>الوسائل التعليمية</vt:lpstr>
      <vt:lpstr>فوائد استخدام الوسائل التعليمية لذوي الاحتياجات الخاصة</vt:lpstr>
      <vt:lpstr>فوائد استخدام الوسائل التعليمية لذوي الاحتياجات الخاصة</vt:lpstr>
      <vt:lpstr>فوائد استخدام الوسائل التعليمية لذوي الاحتياجات الخاصة</vt:lpstr>
      <vt:lpstr>معوقات استخدام الوسائل التعليمية في التربية الخاصة</vt:lpstr>
      <vt:lpstr>PowerPoint Presentation</vt:lpstr>
      <vt:lpstr>مفهوم تكنولوجيا تعليم الفئات الخاصة</vt:lpstr>
      <vt:lpstr>العلاقة بين الوسائل التعليمية وتكنولوجيا التعليم</vt:lpstr>
      <vt:lpstr>مكونات مجال تكنولوجيا التعليم</vt:lpstr>
      <vt:lpstr>أهمية تكنولوجيا التعليم للفئات الخاصة </vt:lpstr>
      <vt:lpstr>أهمية تكنولوجيا التعليم للفئات الخاصة </vt:lpstr>
      <vt:lpstr>مجالات تكنولوجيا تعليم الفئات الخاصة </vt:lpstr>
      <vt:lpstr>وظائف تكنولوجيا التعليم لذوي الاحتياجات الخاصة</vt:lpstr>
      <vt:lpstr>وظائف تكنولوجيا التعليم لذوي الاحتياجات الخاصة</vt:lpstr>
      <vt:lpstr>متطلبات ذوي الاحتياجات الخاصة من تكنولوجيا التعليم</vt:lpstr>
      <vt:lpstr>متطلبات ذوي الاحتياجات الخاصة من تكنولوجيا التعليم</vt:lpstr>
    </vt:vector>
  </TitlesOfParts>
  <Company>Little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Manar</dc:creator>
  <cp:lastModifiedBy>Areej Khunin</cp:lastModifiedBy>
  <cp:revision>143</cp:revision>
  <dcterms:created xsi:type="dcterms:W3CDTF">2005-03-15T10:04:38Z</dcterms:created>
  <dcterms:modified xsi:type="dcterms:W3CDTF">2016-10-12T06:20:00Z</dcterms:modified>
</cp:coreProperties>
</file>