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</p:sldMasterIdLst>
  <p:sldIdLst>
    <p:sldId id="256" r:id="rId5"/>
    <p:sldId id="301" r:id="rId6"/>
    <p:sldId id="273" r:id="rId7"/>
    <p:sldId id="309" r:id="rId8"/>
    <p:sldId id="277" r:id="rId9"/>
    <p:sldId id="275" r:id="rId10"/>
    <p:sldId id="310" r:id="rId11"/>
    <p:sldId id="311" r:id="rId12"/>
    <p:sldId id="269" r:id="rId13"/>
    <p:sldId id="278" r:id="rId14"/>
    <p:sldId id="280" r:id="rId15"/>
    <p:sldId id="291" r:id="rId16"/>
    <p:sldId id="304" r:id="rId17"/>
    <p:sldId id="305" r:id="rId18"/>
    <p:sldId id="306" r:id="rId19"/>
    <p:sldId id="307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t>19/10/1440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الرابع)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الأول 3-1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80728"/>
            <a:ext cx="8682168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b="1" dirty="0" smtClean="0"/>
              <a:t>حسن </a:t>
            </a:r>
            <a:r>
              <a:rPr lang="ar-SA" b="1" dirty="0"/>
              <a:t>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الثاني 3-2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496" y="1484784"/>
            <a:ext cx="9036496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</a:t>
            </a:r>
          </a:p>
        </p:txBody>
      </p:sp>
    </p:spTree>
    <p:extLst>
      <p:ext uri="{BB962C8B-B14F-4D97-AF65-F5344CB8AC3E}">
        <p14:creationId xmlns:p14="http://schemas.microsoft.com/office/powerpoint/2010/main" val="828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الثالث 3-3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628800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0373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الرابع 3-4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844824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endParaRPr lang="ar-SA" sz="3000" b="1" dirty="0"/>
          </a:p>
        </p:txBody>
      </p:sp>
    </p:spTree>
    <p:extLst>
      <p:ext uri="{BB962C8B-B14F-4D97-AF65-F5344CB8AC3E}">
        <p14:creationId xmlns:p14="http://schemas.microsoft.com/office/powerpoint/2010/main" val="28499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الخامس 3-5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484784"/>
            <a:ext cx="8826184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قال تعالى</a:t>
            </a:r>
            <a:r>
              <a:rPr lang="ar-SA" sz="3600" b="1" dirty="0" smtClean="0"/>
              <a:t>: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..الآية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8888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السادس3-6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340768"/>
            <a:ext cx="8826184" cy="551723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</a:t>
            </a:r>
            <a:r>
              <a:rPr lang="ar-SA" sz="3600" b="1" dirty="0" smtClean="0"/>
              <a:t>رؤسائي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2328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السابع 3-7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أبدت المدرسة إعجابها بالطالبة ليلى وترى أن لها مستقبلا باهرا إذا واصلت التعليم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أبدت المدرسة إعجابها بالطالبة ليلى وترى أن لها مستقبلا باهرا إذا واصلت </a:t>
            </a:r>
            <a:r>
              <a:rPr lang="ar-SA" sz="3600" b="1" dirty="0" smtClean="0"/>
              <a:t>التعليم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643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3-8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تابع الدرس إلى آخر الحصة حتى تستفيد وهو يتعلق عن الآلات الصناعية الحديثة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</a:t>
            </a:r>
          </a:p>
        </p:txBody>
      </p:sp>
    </p:spTree>
    <p:extLst>
      <p:ext uri="{BB962C8B-B14F-4D97-AF65-F5344CB8AC3E}">
        <p14:creationId xmlns:p14="http://schemas.microsoft.com/office/powerpoint/2010/main" val="20050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3-9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الصدقة تطفي غضب الرب وتدفع ميتة السوء الصدقة تطفي غضب الرب وتدفع ميتة السوء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الصدقة تطفي غضب الرب وتدفع ميتة السوء الصدقة تطفي غضب الرب وتدفع ميتة </a:t>
            </a:r>
            <a:r>
              <a:rPr lang="ar-SA" sz="3600" b="1" dirty="0" smtClean="0"/>
              <a:t>السوء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624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3-10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252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err="1"/>
              <a:t>الإرتكاز</a:t>
            </a:r>
            <a:r>
              <a:rPr lang="ar-SA" sz="4400" b="1" dirty="0"/>
              <a:t> </a:t>
            </a:r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الظاء (ظ)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 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err="1"/>
              <a:t>الإرتكاز</a:t>
            </a:r>
            <a:r>
              <a:rPr lang="ar-SA" sz="2200" b="1" dirty="0"/>
              <a:t> 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E7434-6B4A-47DC-8940-DFF8C48E0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C28F6C-2C69-4BD0-A6B4-228D8D3B0CF2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</TotalTime>
  <Words>501</Words>
  <Application>Microsoft Office PowerPoint</Application>
  <PresentationFormat>عرض على الشاشة (3:4)‏</PresentationFormat>
  <Paragraphs>61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معالجة الكلمات والنسخ  برنامج السكرتارية الطبية</vt:lpstr>
      <vt:lpstr>سنتعلم الصف الذي أسفل صف الإرتكاز</vt:lpstr>
      <vt:lpstr>لا تنس أن ...</vt:lpstr>
      <vt:lpstr>في هذه المحاضرة </vt:lpstr>
      <vt:lpstr>توزيع الحروف في الصف اسفل صف الإرتكاز وفقاً لكل اصبع </vt:lpstr>
      <vt:lpstr>عرض تقديمي في PowerPoint</vt:lpstr>
      <vt:lpstr>لا تنس أن ...</vt:lpstr>
      <vt:lpstr>كيف نكتب (، أ إ آ لأ لإ لآ ؟ .  : )</vt:lpstr>
      <vt:lpstr>تدريبات عملية </vt:lpstr>
      <vt:lpstr>التطبيق الأول 3-1</vt:lpstr>
      <vt:lpstr>التطبيق الثاني 3-2</vt:lpstr>
      <vt:lpstr>التطبيق الثالث 3-3</vt:lpstr>
      <vt:lpstr>التطبيق الرابع 3-4</vt:lpstr>
      <vt:lpstr>التطبيق الخامس 3-5</vt:lpstr>
      <vt:lpstr>التطبيق السادس3-6</vt:lpstr>
      <vt:lpstr>التطبيق السابع 3-7</vt:lpstr>
      <vt:lpstr>التطبيق الثامن 3-8</vt:lpstr>
      <vt:lpstr>التطبيق الثامن 3-9</vt:lpstr>
      <vt:lpstr>التطبيق الثامن 3-10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</cp:lastModifiedBy>
  <cp:revision>44</cp:revision>
  <dcterms:created xsi:type="dcterms:W3CDTF">2014-02-09T17:56:55Z</dcterms:created>
  <dcterms:modified xsi:type="dcterms:W3CDTF">2019-06-22T13:55:23Z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