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37"/>
  </p:notesMasterIdLst>
  <p:handoutMasterIdLst>
    <p:handoutMasterId r:id="rId38"/>
  </p:handoutMasterIdLst>
  <p:sldIdLst>
    <p:sldId id="266" r:id="rId5"/>
    <p:sldId id="361" r:id="rId6"/>
    <p:sldId id="366" r:id="rId7"/>
    <p:sldId id="356" r:id="rId8"/>
    <p:sldId id="357" r:id="rId9"/>
    <p:sldId id="347" r:id="rId10"/>
    <p:sldId id="365" r:id="rId11"/>
    <p:sldId id="353" r:id="rId12"/>
    <p:sldId id="358" r:id="rId13"/>
    <p:sldId id="367" r:id="rId14"/>
    <p:sldId id="362" r:id="rId15"/>
    <p:sldId id="363" r:id="rId16"/>
    <p:sldId id="364" r:id="rId17"/>
    <p:sldId id="348" r:id="rId18"/>
    <p:sldId id="372" r:id="rId19"/>
    <p:sldId id="368" r:id="rId20"/>
    <p:sldId id="369" r:id="rId21"/>
    <p:sldId id="370" r:id="rId22"/>
    <p:sldId id="354" r:id="rId23"/>
    <p:sldId id="349" r:id="rId24"/>
    <p:sldId id="350" r:id="rId25"/>
    <p:sldId id="360" r:id="rId26"/>
    <p:sldId id="373" r:id="rId27"/>
    <p:sldId id="376" r:id="rId28"/>
    <p:sldId id="374" r:id="rId29"/>
    <p:sldId id="375" r:id="rId30"/>
    <p:sldId id="378" r:id="rId31"/>
    <p:sldId id="379" r:id="rId32"/>
    <p:sldId id="380" r:id="rId33"/>
    <p:sldId id="381" r:id="rId34"/>
    <p:sldId id="340" r:id="rId35"/>
    <p:sldId id="377"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502">
          <p15:clr>
            <a:srgbClr val="A4A3A4"/>
          </p15:clr>
        </p15:guide>
        <p15:guide id="2" orient="horz" pos="935">
          <p15:clr>
            <a:srgbClr val="A4A3A4"/>
          </p15:clr>
        </p15:guide>
        <p15:guide id="3" orient="horz" pos="164">
          <p15:clr>
            <a:srgbClr val="A4A3A4"/>
          </p15:clr>
        </p15:guide>
        <p15:guide id="4" orient="horz" pos="3884">
          <p15:clr>
            <a:srgbClr val="A4A3A4"/>
          </p15:clr>
        </p15:guide>
        <p15:guide id="5" orient="horz" pos="1207">
          <p15:clr>
            <a:srgbClr val="A4A3A4"/>
          </p15:clr>
        </p15:guide>
        <p15:guide id="6" pos="295">
          <p15:clr>
            <a:srgbClr val="A4A3A4"/>
          </p15:clr>
        </p15:guide>
        <p15:guide id="7" pos="55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4D3F1"/>
    <a:srgbClr val="BA8CDC"/>
    <a:srgbClr val="DD4B7F"/>
    <a:srgbClr val="FF6600"/>
    <a:srgbClr val="0066FF"/>
    <a:srgbClr val="CC0000"/>
    <a:srgbClr val="9933FF"/>
    <a:srgbClr val="FF00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84" autoAdjust="0"/>
    <p:restoredTop sz="94928" autoAdjust="0"/>
  </p:normalViewPr>
  <p:slideViewPr>
    <p:cSldViewPr>
      <p:cViewPr varScale="1">
        <p:scale>
          <a:sx n="69" d="100"/>
          <a:sy n="69" d="100"/>
        </p:scale>
        <p:origin x="-1392" y="-108"/>
      </p:cViewPr>
      <p:guideLst>
        <p:guide orient="horz" pos="1502"/>
        <p:guide orient="horz" pos="935"/>
        <p:guide orient="horz" pos="164"/>
        <p:guide orient="horz" pos="3884"/>
        <p:guide orient="horz" pos="1207"/>
        <p:guide pos="295"/>
        <p:guide pos="551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4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B629A-D8B2-4CBD-9796-C140002C12E4}" type="doc">
      <dgm:prSet loTypeId="urn:microsoft.com/office/officeart/2005/8/layout/vList2" loCatId="list" qsTypeId="urn:microsoft.com/office/officeart/2005/8/quickstyle/simple3" qsCatId="simple" csTypeId="urn:microsoft.com/office/officeart/2005/8/colors/colorful1#1" csCatId="colorful" phldr="1"/>
      <dgm:spPr/>
      <dgm:t>
        <a:bodyPr/>
        <a:lstStyle/>
        <a:p>
          <a:pPr rtl="1"/>
          <a:endParaRPr lang="ar-SA"/>
        </a:p>
      </dgm:t>
    </dgm:pt>
    <dgm:pt modelId="{FB9B1510-90B5-455F-96A7-19D2229C1FA4}">
      <dgm:prSet phldrT="[نص]"/>
      <dgm:spPr/>
      <dgm:t>
        <a:bodyPr/>
        <a:lstStyle/>
        <a:p>
          <a:pPr rtl="1"/>
          <a:r>
            <a:rPr lang="ar-SA" dirty="0"/>
            <a:t>حاسة السمع</a:t>
          </a:r>
        </a:p>
      </dgm:t>
    </dgm:pt>
    <dgm:pt modelId="{FF8B694A-B88D-430D-8CDB-D6F993266740}" type="parTrans" cxnId="{3EC0C33D-6B6E-4AB2-82F7-A5DB1C7B776F}">
      <dgm:prSet/>
      <dgm:spPr/>
      <dgm:t>
        <a:bodyPr/>
        <a:lstStyle/>
        <a:p>
          <a:pPr rtl="1"/>
          <a:endParaRPr lang="ar-SA"/>
        </a:p>
      </dgm:t>
    </dgm:pt>
    <dgm:pt modelId="{B6E4AAFF-33C4-411B-8544-94D90F5830DC}" type="sibTrans" cxnId="{3EC0C33D-6B6E-4AB2-82F7-A5DB1C7B776F}">
      <dgm:prSet/>
      <dgm:spPr/>
      <dgm:t>
        <a:bodyPr/>
        <a:lstStyle/>
        <a:p>
          <a:pPr rtl="1"/>
          <a:endParaRPr lang="ar-SA"/>
        </a:p>
      </dgm:t>
    </dgm:pt>
    <dgm:pt modelId="{555112FF-A776-45A8-9D8F-B309753690E0}">
      <dgm:prSet phldrT="[نص]"/>
      <dgm:spPr/>
      <dgm:t>
        <a:bodyPr/>
        <a:lstStyle/>
        <a:p>
          <a:pPr rtl="1"/>
          <a:r>
            <a:rPr lang="ar-SA" dirty="0"/>
            <a:t>متى وكيف تعمل حاسة السمع</a:t>
          </a:r>
        </a:p>
      </dgm:t>
    </dgm:pt>
    <dgm:pt modelId="{BE1B94B6-394B-4292-9E5B-71D3E54F2A86}" type="parTrans" cxnId="{00500D4B-2FBB-4ACD-9CCE-C0BC948E0428}">
      <dgm:prSet/>
      <dgm:spPr/>
      <dgm:t>
        <a:bodyPr/>
        <a:lstStyle/>
        <a:p>
          <a:pPr rtl="1"/>
          <a:endParaRPr lang="ar-SA"/>
        </a:p>
      </dgm:t>
    </dgm:pt>
    <dgm:pt modelId="{E4D0FD3D-6A0F-48F2-8FE1-3D9C308AEBF3}" type="sibTrans" cxnId="{00500D4B-2FBB-4ACD-9CCE-C0BC948E0428}">
      <dgm:prSet/>
      <dgm:spPr/>
      <dgm:t>
        <a:bodyPr/>
        <a:lstStyle/>
        <a:p>
          <a:pPr rtl="1"/>
          <a:endParaRPr lang="ar-SA"/>
        </a:p>
      </dgm:t>
    </dgm:pt>
    <dgm:pt modelId="{7ADE0989-0591-4252-8A93-25B2CD001A16}">
      <dgm:prSet phldrT="[نص]"/>
      <dgm:spPr/>
      <dgm:t>
        <a:bodyPr/>
        <a:lstStyle/>
        <a:p>
          <a:pPr rtl="1"/>
          <a:r>
            <a:rPr lang="ar-SA" dirty="0"/>
            <a:t>تركيب جهاز السمع</a:t>
          </a:r>
        </a:p>
      </dgm:t>
    </dgm:pt>
    <dgm:pt modelId="{4370395A-41E3-4A46-A71A-56F0D5ED3103}" type="parTrans" cxnId="{F65F62F9-3A66-43EF-82F0-034AA02BC453}">
      <dgm:prSet/>
      <dgm:spPr/>
      <dgm:t>
        <a:bodyPr/>
        <a:lstStyle/>
        <a:p>
          <a:pPr rtl="1"/>
          <a:endParaRPr lang="ar-SA"/>
        </a:p>
      </dgm:t>
    </dgm:pt>
    <dgm:pt modelId="{15221381-B684-4601-8806-2DEE135F835F}" type="sibTrans" cxnId="{F65F62F9-3A66-43EF-82F0-034AA02BC453}">
      <dgm:prSet/>
      <dgm:spPr/>
      <dgm:t>
        <a:bodyPr/>
        <a:lstStyle/>
        <a:p>
          <a:pPr rtl="1"/>
          <a:endParaRPr lang="ar-SA"/>
        </a:p>
      </dgm:t>
    </dgm:pt>
    <dgm:pt modelId="{EA4BC390-0B45-4B05-8721-4B418D6D1D1E}">
      <dgm:prSet phldrT="[نص]"/>
      <dgm:spPr/>
      <dgm:t>
        <a:bodyPr/>
        <a:lstStyle/>
        <a:p>
          <a:pPr rtl="1"/>
          <a:r>
            <a:rPr lang="ar-SA" dirty="0"/>
            <a:t>أجزاء الاذن</a:t>
          </a:r>
        </a:p>
      </dgm:t>
    </dgm:pt>
    <dgm:pt modelId="{44D18D58-02E1-41BA-9AD8-B8DAE16E6D49}" type="parTrans" cxnId="{0E99C0D7-101B-45B4-AF54-252AFF49A3CC}">
      <dgm:prSet/>
      <dgm:spPr/>
      <dgm:t>
        <a:bodyPr/>
        <a:lstStyle/>
        <a:p>
          <a:pPr rtl="1"/>
          <a:endParaRPr lang="ar-SA"/>
        </a:p>
      </dgm:t>
    </dgm:pt>
    <dgm:pt modelId="{B59701F1-8986-4059-A366-DF425B6DC1E6}" type="sibTrans" cxnId="{0E99C0D7-101B-45B4-AF54-252AFF49A3CC}">
      <dgm:prSet/>
      <dgm:spPr/>
      <dgm:t>
        <a:bodyPr/>
        <a:lstStyle/>
        <a:p>
          <a:pPr rtl="1"/>
          <a:endParaRPr lang="ar-SA"/>
        </a:p>
      </dgm:t>
    </dgm:pt>
    <dgm:pt modelId="{CE8B11F5-1BA5-412A-B969-7147A59E6DB2}">
      <dgm:prSet phldrT="[نص]"/>
      <dgm:spPr/>
      <dgm:t>
        <a:bodyPr/>
        <a:lstStyle/>
        <a:p>
          <a:pPr rtl="1"/>
          <a:r>
            <a:rPr lang="ar-SA" dirty="0"/>
            <a:t>الصوت</a:t>
          </a:r>
        </a:p>
      </dgm:t>
    </dgm:pt>
    <dgm:pt modelId="{6695581E-E67D-40F0-B306-0CB46EEB74C5}" type="parTrans" cxnId="{3C23852F-ABED-4F59-A62A-A8F36D194D40}">
      <dgm:prSet/>
      <dgm:spPr/>
      <dgm:t>
        <a:bodyPr/>
        <a:lstStyle/>
        <a:p>
          <a:pPr rtl="1"/>
          <a:endParaRPr lang="ar-SA"/>
        </a:p>
      </dgm:t>
    </dgm:pt>
    <dgm:pt modelId="{51DA69DE-D7D9-45EF-A851-5D7635636A9A}" type="sibTrans" cxnId="{3C23852F-ABED-4F59-A62A-A8F36D194D40}">
      <dgm:prSet/>
      <dgm:spPr/>
      <dgm:t>
        <a:bodyPr/>
        <a:lstStyle/>
        <a:p>
          <a:pPr rtl="1"/>
          <a:endParaRPr lang="ar-SA"/>
        </a:p>
      </dgm:t>
    </dgm:pt>
    <dgm:pt modelId="{09C6772D-73E9-4D36-9978-C369D9760391}">
      <dgm:prSet phldrT="[نص]"/>
      <dgm:spPr/>
      <dgm:t>
        <a:bodyPr/>
        <a:lstStyle/>
        <a:p>
          <a:pPr rtl="1"/>
          <a:r>
            <a:rPr lang="ar-SA" dirty="0"/>
            <a:t>الفرق بين (السمع-الاستماع-الاصغاء)</a:t>
          </a:r>
        </a:p>
      </dgm:t>
    </dgm:pt>
    <dgm:pt modelId="{3CA835A0-55A6-40CB-9DE4-D6CEF16D7332}" type="parTrans" cxnId="{7B738A5A-DE26-431C-B420-9F35C27BF284}">
      <dgm:prSet/>
      <dgm:spPr/>
      <dgm:t>
        <a:bodyPr/>
        <a:lstStyle/>
        <a:p>
          <a:pPr rtl="1"/>
          <a:endParaRPr lang="ar-SA"/>
        </a:p>
      </dgm:t>
    </dgm:pt>
    <dgm:pt modelId="{81E6F65E-70FF-4310-BFB9-E9F5FA56C62B}" type="sibTrans" cxnId="{7B738A5A-DE26-431C-B420-9F35C27BF284}">
      <dgm:prSet/>
      <dgm:spPr/>
      <dgm:t>
        <a:bodyPr/>
        <a:lstStyle/>
        <a:p>
          <a:pPr rtl="1"/>
          <a:endParaRPr lang="ar-SA"/>
        </a:p>
      </dgm:t>
    </dgm:pt>
    <dgm:pt modelId="{C39D2EF0-BE90-4447-8136-413118333B21}">
      <dgm:prSet phldrT="[نص]">
        <dgm:style>
          <a:lnRef idx="1">
            <a:schemeClr val="dk1"/>
          </a:lnRef>
          <a:fillRef idx="2">
            <a:schemeClr val="dk1"/>
          </a:fillRef>
          <a:effectRef idx="1">
            <a:schemeClr val="dk1"/>
          </a:effectRef>
          <a:fontRef idx="minor">
            <a:schemeClr val="dk1"/>
          </a:fontRef>
        </dgm:style>
      </dgm:prSet>
      <dgm:spPr>
        <a:solidFill>
          <a:srgbClr val="E4D3F1"/>
        </a:solidFill>
      </dgm:spPr>
      <dgm:t>
        <a:bodyPr/>
        <a:lstStyle/>
        <a:p>
          <a:pPr rtl="1"/>
          <a:r>
            <a:rPr lang="ar-SA" dirty="0">
              <a:solidFill>
                <a:schemeClr val="tx1"/>
              </a:solidFill>
            </a:rPr>
            <a:t>التشويش وأنواعه</a:t>
          </a:r>
        </a:p>
      </dgm:t>
    </dgm:pt>
    <dgm:pt modelId="{D43D3936-3E62-4EC1-A1B5-BE291C3196C1}" type="parTrans" cxnId="{EED223E5-593E-427F-BD0C-91FC4131604A}">
      <dgm:prSet/>
      <dgm:spPr/>
      <dgm:t>
        <a:bodyPr/>
        <a:lstStyle/>
        <a:p>
          <a:pPr rtl="1"/>
          <a:endParaRPr lang="ar-SA"/>
        </a:p>
      </dgm:t>
    </dgm:pt>
    <dgm:pt modelId="{9CB9EAD1-BFC1-4EC8-ACC6-D87CE74A8165}" type="sibTrans" cxnId="{EED223E5-593E-427F-BD0C-91FC4131604A}">
      <dgm:prSet/>
      <dgm:spPr/>
      <dgm:t>
        <a:bodyPr/>
        <a:lstStyle/>
        <a:p>
          <a:pPr rtl="1"/>
          <a:endParaRPr lang="ar-SA"/>
        </a:p>
      </dgm:t>
    </dgm:pt>
    <dgm:pt modelId="{8CB209FA-EEEC-4735-BB7E-0A07B2C3BEC5}">
      <dgm:prSet phldrT="[نص]"/>
      <dgm:spPr/>
      <dgm:t>
        <a:bodyPr/>
        <a:lstStyle/>
        <a:p>
          <a:pPr rtl="1"/>
          <a:r>
            <a:rPr lang="ar-SA" dirty="0"/>
            <a:t>أهمية السمع في حياة الإنسان</a:t>
          </a:r>
        </a:p>
      </dgm:t>
    </dgm:pt>
    <dgm:pt modelId="{B208679E-0B96-4FA1-81C3-B238D5CBEE47}" type="parTrans" cxnId="{A80523DB-77F1-4B47-A0FA-CB78603478DB}">
      <dgm:prSet/>
      <dgm:spPr/>
    </dgm:pt>
    <dgm:pt modelId="{7F59A397-3CB5-43F0-935B-76B6D934DE32}" type="sibTrans" cxnId="{A80523DB-77F1-4B47-A0FA-CB78603478DB}">
      <dgm:prSet/>
      <dgm:spPr/>
    </dgm:pt>
    <dgm:pt modelId="{3C17B73B-4090-4DF8-87EC-BB4419EA75B4}" type="pres">
      <dgm:prSet presAssocID="{C75B629A-D8B2-4CBD-9796-C140002C12E4}" presName="linear" presStyleCnt="0">
        <dgm:presLayoutVars>
          <dgm:animLvl val="lvl"/>
          <dgm:resizeHandles val="exact"/>
        </dgm:presLayoutVars>
      </dgm:prSet>
      <dgm:spPr/>
      <dgm:t>
        <a:bodyPr/>
        <a:lstStyle/>
        <a:p>
          <a:pPr rtl="1"/>
          <a:endParaRPr lang="ar-SA"/>
        </a:p>
      </dgm:t>
    </dgm:pt>
    <dgm:pt modelId="{EF8D69FC-556F-487C-9EDB-0D3127A65CA3}" type="pres">
      <dgm:prSet presAssocID="{FB9B1510-90B5-455F-96A7-19D2229C1FA4}" presName="parentText" presStyleLbl="node1" presStyleIdx="0" presStyleCnt="8">
        <dgm:presLayoutVars>
          <dgm:chMax val="0"/>
          <dgm:bulletEnabled val="1"/>
        </dgm:presLayoutVars>
      </dgm:prSet>
      <dgm:spPr/>
      <dgm:t>
        <a:bodyPr/>
        <a:lstStyle/>
        <a:p>
          <a:pPr rtl="1"/>
          <a:endParaRPr lang="ar-SA"/>
        </a:p>
      </dgm:t>
    </dgm:pt>
    <dgm:pt modelId="{246ED823-5614-4E81-8620-215BA7BBC860}" type="pres">
      <dgm:prSet presAssocID="{B6E4AAFF-33C4-411B-8544-94D90F5830DC}" presName="spacer" presStyleCnt="0"/>
      <dgm:spPr/>
    </dgm:pt>
    <dgm:pt modelId="{EF37D655-3BA7-4FA9-9DBE-8769662F3AD4}" type="pres">
      <dgm:prSet presAssocID="{555112FF-A776-45A8-9D8F-B309753690E0}" presName="parentText" presStyleLbl="node1" presStyleIdx="1" presStyleCnt="8">
        <dgm:presLayoutVars>
          <dgm:chMax val="0"/>
          <dgm:bulletEnabled val="1"/>
        </dgm:presLayoutVars>
      </dgm:prSet>
      <dgm:spPr/>
      <dgm:t>
        <a:bodyPr/>
        <a:lstStyle/>
        <a:p>
          <a:pPr rtl="1"/>
          <a:endParaRPr lang="ar-SA"/>
        </a:p>
      </dgm:t>
    </dgm:pt>
    <dgm:pt modelId="{75546706-F446-4DD8-B6D9-F6D6A83D3E7E}" type="pres">
      <dgm:prSet presAssocID="{E4D0FD3D-6A0F-48F2-8FE1-3D9C308AEBF3}" presName="spacer" presStyleCnt="0"/>
      <dgm:spPr/>
    </dgm:pt>
    <dgm:pt modelId="{6EA7C9A8-A4AD-438C-AFD5-3D8A4B7E231D}" type="pres">
      <dgm:prSet presAssocID="{8CB209FA-EEEC-4735-BB7E-0A07B2C3BEC5}" presName="parentText" presStyleLbl="node1" presStyleIdx="2" presStyleCnt="8">
        <dgm:presLayoutVars>
          <dgm:chMax val="0"/>
          <dgm:bulletEnabled val="1"/>
        </dgm:presLayoutVars>
      </dgm:prSet>
      <dgm:spPr/>
      <dgm:t>
        <a:bodyPr/>
        <a:lstStyle/>
        <a:p>
          <a:pPr rtl="1"/>
          <a:endParaRPr lang="ar-SA"/>
        </a:p>
      </dgm:t>
    </dgm:pt>
    <dgm:pt modelId="{B35FD439-8158-4551-BF85-579B6D3036F3}" type="pres">
      <dgm:prSet presAssocID="{7F59A397-3CB5-43F0-935B-76B6D934DE32}" presName="spacer" presStyleCnt="0"/>
      <dgm:spPr/>
    </dgm:pt>
    <dgm:pt modelId="{254FD1A7-823C-4292-B50A-E4D21F5D4514}" type="pres">
      <dgm:prSet presAssocID="{7ADE0989-0591-4252-8A93-25B2CD001A16}" presName="parentText" presStyleLbl="node1" presStyleIdx="3" presStyleCnt="8">
        <dgm:presLayoutVars>
          <dgm:chMax val="0"/>
          <dgm:bulletEnabled val="1"/>
        </dgm:presLayoutVars>
      </dgm:prSet>
      <dgm:spPr/>
      <dgm:t>
        <a:bodyPr/>
        <a:lstStyle/>
        <a:p>
          <a:pPr rtl="1"/>
          <a:endParaRPr lang="ar-SA"/>
        </a:p>
      </dgm:t>
    </dgm:pt>
    <dgm:pt modelId="{679A3541-4B34-485F-9075-F620BC39A72C}" type="pres">
      <dgm:prSet presAssocID="{15221381-B684-4601-8806-2DEE135F835F}" presName="spacer" presStyleCnt="0"/>
      <dgm:spPr/>
    </dgm:pt>
    <dgm:pt modelId="{CCAE764C-3D14-47FA-8E5F-53D4642FA7F4}" type="pres">
      <dgm:prSet presAssocID="{EA4BC390-0B45-4B05-8721-4B418D6D1D1E}" presName="parentText" presStyleLbl="node1" presStyleIdx="4" presStyleCnt="8">
        <dgm:presLayoutVars>
          <dgm:chMax val="0"/>
          <dgm:bulletEnabled val="1"/>
        </dgm:presLayoutVars>
      </dgm:prSet>
      <dgm:spPr/>
      <dgm:t>
        <a:bodyPr/>
        <a:lstStyle/>
        <a:p>
          <a:pPr rtl="1"/>
          <a:endParaRPr lang="ar-SA"/>
        </a:p>
      </dgm:t>
    </dgm:pt>
    <dgm:pt modelId="{C25C571E-6B70-4F4C-B7F5-C295CAFEB0A0}" type="pres">
      <dgm:prSet presAssocID="{B59701F1-8986-4059-A366-DF425B6DC1E6}" presName="spacer" presStyleCnt="0"/>
      <dgm:spPr/>
    </dgm:pt>
    <dgm:pt modelId="{93DCA9D8-91D4-4B4F-8615-BD57F5F68B72}" type="pres">
      <dgm:prSet presAssocID="{CE8B11F5-1BA5-412A-B969-7147A59E6DB2}" presName="parentText" presStyleLbl="node1" presStyleIdx="5" presStyleCnt="8">
        <dgm:presLayoutVars>
          <dgm:chMax val="0"/>
          <dgm:bulletEnabled val="1"/>
        </dgm:presLayoutVars>
      </dgm:prSet>
      <dgm:spPr/>
      <dgm:t>
        <a:bodyPr/>
        <a:lstStyle/>
        <a:p>
          <a:pPr rtl="1"/>
          <a:endParaRPr lang="ar-SA"/>
        </a:p>
      </dgm:t>
    </dgm:pt>
    <dgm:pt modelId="{7A831C5C-A2FF-4F5C-8CCD-09A54129BAD2}" type="pres">
      <dgm:prSet presAssocID="{51DA69DE-D7D9-45EF-A851-5D7635636A9A}" presName="spacer" presStyleCnt="0"/>
      <dgm:spPr/>
    </dgm:pt>
    <dgm:pt modelId="{BE91F95B-07EA-4D58-8A66-4200769E33C7}" type="pres">
      <dgm:prSet presAssocID="{09C6772D-73E9-4D36-9978-C369D9760391}" presName="parentText" presStyleLbl="node1" presStyleIdx="6" presStyleCnt="8">
        <dgm:presLayoutVars>
          <dgm:chMax val="0"/>
          <dgm:bulletEnabled val="1"/>
        </dgm:presLayoutVars>
      </dgm:prSet>
      <dgm:spPr/>
      <dgm:t>
        <a:bodyPr/>
        <a:lstStyle/>
        <a:p>
          <a:pPr rtl="1"/>
          <a:endParaRPr lang="ar-SA"/>
        </a:p>
      </dgm:t>
    </dgm:pt>
    <dgm:pt modelId="{45044751-8506-4309-A0C9-D32AA7F5FF00}" type="pres">
      <dgm:prSet presAssocID="{81E6F65E-70FF-4310-BFB9-E9F5FA56C62B}" presName="spacer" presStyleCnt="0"/>
      <dgm:spPr/>
    </dgm:pt>
    <dgm:pt modelId="{C2C1D58B-CC8D-4A1F-BDFA-E3AB88A129D9}" type="pres">
      <dgm:prSet presAssocID="{C39D2EF0-BE90-4447-8136-413118333B21}" presName="parentText" presStyleLbl="node1" presStyleIdx="7" presStyleCnt="8">
        <dgm:presLayoutVars>
          <dgm:chMax val="0"/>
          <dgm:bulletEnabled val="1"/>
        </dgm:presLayoutVars>
      </dgm:prSet>
      <dgm:spPr/>
      <dgm:t>
        <a:bodyPr/>
        <a:lstStyle/>
        <a:p>
          <a:pPr rtl="1"/>
          <a:endParaRPr lang="ar-SA"/>
        </a:p>
      </dgm:t>
    </dgm:pt>
  </dgm:ptLst>
  <dgm:cxnLst>
    <dgm:cxn modelId="{ECE0B5B5-AF73-46DC-98BF-C0EF2D0CC151}" type="presOf" srcId="{7ADE0989-0591-4252-8A93-25B2CD001A16}" destId="{254FD1A7-823C-4292-B50A-E4D21F5D4514}" srcOrd="0" destOrd="0" presId="urn:microsoft.com/office/officeart/2005/8/layout/vList2"/>
    <dgm:cxn modelId="{00500D4B-2FBB-4ACD-9CCE-C0BC948E0428}" srcId="{C75B629A-D8B2-4CBD-9796-C140002C12E4}" destId="{555112FF-A776-45A8-9D8F-B309753690E0}" srcOrd="1" destOrd="0" parTransId="{BE1B94B6-394B-4292-9E5B-71D3E54F2A86}" sibTransId="{E4D0FD3D-6A0F-48F2-8FE1-3D9C308AEBF3}"/>
    <dgm:cxn modelId="{B7CA4799-8729-463D-84E5-94B4D80698FE}" type="presOf" srcId="{EA4BC390-0B45-4B05-8721-4B418D6D1D1E}" destId="{CCAE764C-3D14-47FA-8E5F-53D4642FA7F4}" srcOrd="0" destOrd="0" presId="urn:microsoft.com/office/officeart/2005/8/layout/vList2"/>
    <dgm:cxn modelId="{A438E2B6-A513-4FF0-986A-1B84F6249914}" type="presOf" srcId="{555112FF-A776-45A8-9D8F-B309753690E0}" destId="{EF37D655-3BA7-4FA9-9DBE-8769662F3AD4}" srcOrd="0" destOrd="0" presId="urn:microsoft.com/office/officeart/2005/8/layout/vList2"/>
    <dgm:cxn modelId="{EED223E5-593E-427F-BD0C-91FC4131604A}" srcId="{C75B629A-D8B2-4CBD-9796-C140002C12E4}" destId="{C39D2EF0-BE90-4447-8136-413118333B21}" srcOrd="7" destOrd="0" parTransId="{D43D3936-3E62-4EC1-A1B5-BE291C3196C1}" sibTransId="{9CB9EAD1-BFC1-4EC8-ACC6-D87CE74A8165}"/>
    <dgm:cxn modelId="{7B738A5A-DE26-431C-B420-9F35C27BF284}" srcId="{C75B629A-D8B2-4CBD-9796-C140002C12E4}" destId="{09C6772D-73E9-4D36-9978-C369D9760391}" srcOrd="6" destOrd="0" parTransId="{3CA835A0-55A6-40CB-9DE4-D6CEF16D7332}" sibTransId="{81E6F65E-70FF-4310-BFB9-E9F5FA56C62B}"/>
    <dgm:cxn modelId="{3C23852F-ABED-4F59-A62A-A8F36D194D40}" srcId="{C75B629A-D8B2-4CBD-9796-C140002C12E4}" destId="{CE8B11F5-1BA5-412A-B969-7147A59E6DB2}" srcOrd="5" destOrd="0" parTransId="{6695581E-E67D-40F0-B306-0CB46EEB74C5}" sibTransId="{51DA69DE-D7D9-45EF-A851-5D7635636A9A}"/>
    <dgm:cxn modelId="{A2DF6546-6A52-480C-ABD1-BF61811FCA4B}" type="presOf" srcId="{CE8B11F5-1BA5-412A-B969-7147A59E6DB2}" destId="{93DCA9D8-91D4-4B4F-8615-BD57F5F68B72}" srcOrd="0" destOrd="0" presId="urn:microsoft.com/office/officeart/2005/8/layout/vList2"/>
    <dgm:cxn modelId="{3EC0C33D-6B6E-4AB2-82F7-A5DB1C7B776F}" srcId="{C75B629A-D8B2-4CBD-9796-C140002C12E4}" destId="{FB9B1510-90B5-455F-96A7-19D2229C1FA4}" srcOrd="0" destOrd="0" parTransId="{FF8B694A-B88D-430D-8CDB-D6F993266740}" sibTransId="{B6E4AAFF-33C4-411B-8544-94D90F5830DC}"/>
    <dgm:cxn modelId="{0940D85C-FECD-42D9-84D3-8C4A243EBC70}" type="presOf" srcId="{8CB209FA-EEEC-4735-BB7E-0A07B2C3BEC5}" destId="{6EA7C9A8-A4AD-438C-AFD5-3D8A4B7E231D}" srcOrd="0" destOrd="0" presId="urn:microsoft.com/office/officeart/2005/8/layout/vList2"/>
    <dgm:cxn modelId="{BFF50F49-C3DC-44D1-BBEF-EA886FFC4077}" type="presOf" srcId="{C39D2EF0-BE90-4447-8136-413118333B21}" destId="{C2C1D58B-CC8D-4A1F-BDFA-E3AB88A129D9}" srcOrd="0" destOrd="0" presId="urn:microsoft.com/office/officeart/2005/8/layout/vList2"/>
    <dgm:cxn modelId="{A80523DB-77F1-4B47-A0FA-CB78603478DB}" srcId="{C75B629A-D8B2-4CBD-9796-C140002C12E4}" destId="{8CB209FA-EEEC-4735-BB7E-0A07B2C3BEC5}" srcOrd="2" destOrd="0" parTransId="{B208679E-0B96-4FA1-81C3-B238D5CBEE47}" sibTransId="{7F59A397-3CB5-43F0-935B-76B6D934DE32}"/>
    <dgm:cxn modelId="{F65F62F9-3A66-43EF-82F0-034AA02BC453}" srcId="{C75B629A-D8B2-4CBD-9796-C140002C12E4}" destId="{7ADE0989-0591-4252-8A93-25B2CD001A16}" srcOrd="3" destOrd="0" parTransId="{4370395A-41E3-4A46-A71A-56F0D5ED3103}" sibTransId="{15221381-B684-4601-8806-2DEE135F835F}"/>
    <dgm:cxn modelId="{0E99C0D7-101B-45B4-AF54-252AFF49A3CC}" srcId="{C75B629A-D8B2-4CBD-9796-C140002C12E4}" destId="{EA4BC390-0B45-4B05-8721-4B418D6D1D1E}" srcOrd="4" destOrd="0" parTransId="{44D18D58-02E1-41BA-9AD8-B8DAE16E6D49}" sibTransId="{B59701F1-8986-4059-A366-DF425B6DC1E6}"/>
    <dgm:cxn modelId="{FCBFF42C-3359-499F-B624-C0B9203D6336}" type="presOf" srcId="{C75B629A-D8B2-4CBD-9796-C140002C12E4}" destId="{3C17B73B-4090-4DF8-87EC-BB4419EA75B4}" srcOrd="0" destOrd="0" presId="urn:microsoft.com/office/officeart/2005/8/layout/vList2"/>
    <dgm:cxn modelId="{8EF22CB5-2637-4688-8A3C-27F246FD5A9D}" type="presOf" srcId="{09C6772D-73E9-4D36-9978-C369D9760391}" destId="{BE91F95B-07EA-4D58-8A66-4200769E33C7}" srcOrd="0" destOrd="0" presId="urn:microsoft.com/office/officeart/2005/8/layout/vList2"/>
    <dgm:cxn modelId="{7CDCABFD-CB0F-4BD4-AC86-A461D59D2BC8}" type="presOf" srcId="{FB9B1510-90B5-455F-96A7-19D2229C1FA4}" destId="{EF8D69FC-556F-487C-9EDB-0D3127A65CA3}" srcOrd="0" destOrd="0" presId="urn:microsoft.com/office/officeart/2005/8/layout/vList2"/>
    <dgm:cxn modelId="{CC26E305-FDC2-42E1-8677-9F14A49D619D}" type="presParOf" srcId="{3C17B73B-4090-4DF8-87EC-BB4419EA75B4}" destId="{EF8D69FC-556F-487C-9EDB-0D3127A65CA3}" srcOrd="0" destOrd="0" presId="urn:microsoft.com/office/officeart/2005/8/layout/vList2"/>
    <dgm:cxn modelId="{57E4672E-D5B1-4721-83F1-C8B199A9A3C6}" type="presParOf" srcId="{3C17B73B-4090-4DF8-87EC-BB4419EA75B4}" destId="{246ED823-5614-4E81-8620-215BA7BBC860}" srcOrd="1" destOrd="0" presId="urn:microsoft.com/office/officeart/2005/8/layout/vList2"/>
    <dgm:cxn modelId="{6FDD592C-B1A1-4FA7-A6AD-E5D32320A2E6}" type="presParOf" srcId="{3C17B73B-4090-4DF8-87EC-BB4419EA75B4}" destId="{EF37D655-3BA7-4FA9-9DBE-8769662F3AD4}" srcOrd="2" destOrd="0" presId="urn:microsoft.com/office/officeart/2005/8/layout/vList2"/>
    <dgm:cxn modelId="{E588E5CC-2111-4298-B8D6-0CCF0BEB03B3}" type="presParOf" srcId="{3C17B73B-4090-4DF8-87EC-BB4419EA75B4}" destId="{75546706-F446-4DD8-B6D9-F6D6A83D3E7E}" srcOrd="3" destOrd="0" presId="urn:microsoft.com/office/officeart/2005/8/layout/vList2"/>
    <dgm:cxn modelId="{A14F98BC-3593-4C29-80DB-0AF4207EB7C3}" type="presParOf" srcId="{3C17B73B-4090-4DF8-87EC-BB4419EA75B4}" destId="{6EA7C9A8-A4AD-438C-AFD5-3D8A4B7E231D}" srcOrd="4" destOrd="0" presId="urn:microsoft.com/office/officeart/2005/8/layout/vList2"/>
    <dgm:cxn modelId="{F0602E65-AB4A-44A4-A6A5-64E113C63D45}" type="presParOf" srcId="{3C17B73B-4090-4DF8-87EC-BB4419EA75B4}" destId="{B35FD439-8158-4551-BF85-579B6D3036F3}" srcOrd="5" destOrd="0" presId="urn:microsoft.com/office/officeart/2005/8/layout/vList2"/>
    <dgm:cxn modelId="{CA3C7349-AF1B-422C-9A5F-5415355D50EB}" type="presParOf" srcId="{3C17B73B-4090-4DF8-87EC-BB4419EA75B4}" destId="{254FD1A7-823C-4292-B50A-E4D21F5D4514}" srcOrd="6" destOrd="0" presId="urn:microsoft.com/office/officeart/2005/8/layout/vList2"/>
    <dgm:cxn modelId="{5DF74236-6C53-461F-91EA-ED9A73160439}" type="presParOf" srcId="{3C17B73B-4090-4DF8-87EC-BB4419EA75B4}" destId="{679A3541-4B34-485F-9075-F620BC39A72C}" srcOrd="7" destOrd="0" presId="urn:microsoft.com/office/officeart/2005/8/layout/vList2"/>
    <dgm:cxn modelId="{43085B66-2C86-4519-BEF0-47101438D9C0}" type="presParOf" srcId="{3C17B73B-4090-4DF8-87EC-BB4419EA75B4}" destId="{CCAE764C-3D14-47FA-8E5F-53D4642FA7F4}" srcOrd="8" destOrd="0" presId="urn:microsoft.com/office/officeart/2005/8/layout/vList2"/>
    <dgm:cxn modelId="{484F6E70-E87D-47F5-B095-17E32ED7A710}" type="presParOf" srcId="{3C17B73B-4090-4DF8-87EC-BB4419EA75B4}" destId="{C25C571E-6B70-4F4C-B7F5-C295CAFEB0A0}" srcOrd="9" destOrd="0" presId="urn:microsoft.com/office/officeart/2005/8/layout/vList2"/>
    <dgm:cxn modelId="{433581F8-318A-44AA-8665-7F01DAB4345C}" type="presParOf" srcId="{3C17B73B-4090-4DF8-87EC-BB4419EA75B4}" destId="{93DCA9D8-91D4-4B4F-8615-BD57F5F68B72}" srcOrd="10" destOrd="0" presId="urn:microsoft.com/office/officeart/2005/8/layout/vList2"/>
    <dgm:cxn modelId="{D4D139EC-29A2-4F3B-844B-8BE34CC53494}" type="presParOf" srcId="{3C17B73B-4090-4DF8-87EC-BB4419EA75B4}" destId="{7A831C5C-A2FF-4F5C-8CCD-09A54129BAD2}" srcOrd="11" destOrd="0" presId="urn:microsoft.com/office/officeart/2005/8/layout/vList2"/>
    <dgm:cxn modelId="{E87E99F6-F106-4B13-97CB-E1386FA9FD3A}" type="presParOf" srcId="{3C17B73B-4090-4DF8-87EC-BB4419EA75B4}" destId="{BE91F95B-07EA-4D58-8A66-4200769E33C7}" srcOrd="12" destOrd="0" presId="urn:microsoft.com/office/officeart/2005/8/layout/vList2"/>
    <dgm:cxn modelId="{C53A62FC-42FC-4AB7-9F87-A224988CDBBF}" type="presParOf" srcId="{3C17B73B-4090-4DF8-87EC-BB4419EA75B4}" destId="{45044751-8506-4309-A0C9-D32AA7F5FF00}" srcOrd="13" destOrd="0" presId="urn:microsoft.com/office/officeart/2005/8/layout/vList2"/>
    <dgm:cxn modelId="{6555B5E8-8651-4C46-BCE2-08A2205F24BD}" type="presParOf" srcId="{3C17B73B-4090-4DF8-87EC-BB4419EA75B4}" destId="{C2C1D58B-CC8D-4A1F-BDFA-E3AB88A129D9}"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D129B-2457-4A24-978D-29B3CACC8BE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D0413CDF-4EF4-43BA-B61A-67D2CF6744AD}">
      <dgm:prSet phldrT="[نص]"/>
      <dgm:spPr>
        <a:solidFill>
          <a:srgbClr val="DD4B7F"/>
        </a:solidFill>
      </dgm:spPr>
      <dgm:t>
        <a:bodyPr/>
        <a:lstStyle/>
        <a:p>
          <a:pPr rtl="1"/>
          <a:r>
            <a:rPr lang="ar-SA" dirty="0"/>
            <a:t>تقسم إلى 3 أقسام</a:t>
          </a:r>
        </a:p>
      </dgm:t>
    </dgm:pt>
    <dgm:pt modelId="{FE795C2D-E47A-486A-9CDE-5E753FC0FDAE}" type="parTrans" cxnId="{A901C50D-C393-4384-BF55-4DC6A7D5FE86}">
      <dgm:prSet/>
      <dgm:spPr/>
      <dgm:t>
        <a:bodyPr/>
        <a:lstStyle/>
        <a:p>
          <a:pPr rtl="1"/>
          <a:endParaRPr lang="ar-SA"/>
        </a:p>
      </dgm:t>
    </dgm:pt>
    <dgm:pt modelId="{598B1CF1-A30D-4857-BCAC-0858C8B76FE6}" type="sibTrans" cxnId="{A901C50D-C393-4384-BF55-4DC6A7D5FE86}">
      <dgm:prSet/>
      <dgm:spPr/>
      <dgm:t>
        <a:bodyPr/>
        <a:lstStyle/>
        <a:p>
          <a:pPr rtl="1"/>
          <a:endParaRPr lang="ar-SA"/>
        </a:p>
      </dgm:t>
    </dgm:pt>
    <dgm:pt modelId="{E6B2B9C7-767A-41E0-8D0D-7BB050647C78}">
      <dgm:prSet phldrT="[نص]"/>
      <dgm:spPr>
        <a:solidFill>
          <a:schemeClr val="accent3">
            <a:lumMod val="60000"/>
            <a:lumOff val="40000"/>
          </a:schemeClr>
        </a:solidFill>
      </dgm:spPr>
      <dgm:t>
        <a:bodyPr/>
        <a:lstStyle/>
        <a:p>
          <a:pPr rtl="1"/>
          <a:r>
            <a:rPr lang="ar-SA" dirty="0"/>
            <a:t>الأذن الخارجية</a:t>
          </a:r>
        </a:p>
      </dgm:t>
    </dgm:pt>
    <dgm:pt modelId="{4C9D935E-C15D-4D12-9B12-9ACB5EE3EDB9}" type="parTrans" cxnId="{69BC8F29-A239-4194-B9AB-FDFE89A4F27B}">
      <dgm:prSet/>
      <dgm:spPr/>
      <dgm:t>
        <a:bodyPr/>
        <a:lstStyle/>
        <a:p>
          <a:pPr rtl="1"/>
          <a:endParaRPr lang="ar-SA"/>
        </a:p>
      </dgm:t>
    </dgm:pt>
    <dgm:pt modelId="{D3CFB601-3F88-4B94-8BBD-9DB9EB3CE7F4}" type="sibTrans" cxnId="{69BC8F29-A239-4194-B9AB-FDFE89A4F27B}">
      <dgm:prSet/>
      <dgm:spPr/>
      <dgm:t>
        <a:bodyPr/>
        <a:lstStyle/>
        <a:p>
          <a:pPr rtl="1"/>
          <a:endParaRPr lang="ar-SA"/>
        </a:p>
      </dgm:t>
    </dgm:pt>
    <dgm:pt modelId="{99F6BAE3-E2AC-4772-899F-C7C69A31A905}">
      <dgm:prSet phldrT="[نص]"/>
      <dgm:spPr>
        <a:solidFill>
          <a:srgbClr val="BA8CDC"/>
        </a:solidFill>
      </dgm:spPr>
      <dgm:t>
        <a:bodyPr/>
        <a:lstStyle/>
        <a:p>
          <a:pPr rtl="1"/>
          <a:r>
            <a:rPr lang="ar-SA" dirty="0"/>
            <a:t>الأذن الوسطى</a:t>
          </a:r>
        </a:p>
      </dgm:t>
    </dgm:pt>
    <dgm:pt modelId="{8AF10E9D-D3DC-4226-9A6E-AB908DE1B84B}" type="parTrans" cxnId="{D8280558-7C7D-4C3C-AF1A-F3FB0E21F286}">
      <dgm:prSet/>
      <dgm:spPr/>
      <dgm:t>
        <a:bodyPr/>
        <a:lstStyle/>
        <a:p>
          <a:pPr rtl="1"/>
          <a:endParaRPr lang="ar-SA"/>
        </a:p>
      </dgm:t>
    </dgm:pt>
    <dgm:pt modelId="{4C57CA5E-BE6B-4AC2-A0AF-700271E11267}" type="sibTrans" cxnId="{D8280558-7C7D-4C3C-AF1A-F3FB0E21F286}">
      <dgm:prSet/>
      <dgm:spPr/>
      <dgm:t>
        <a:bodyPr/>
        <a:lstStyle/>
        <a:p>
          <a:pPr rtl="1"/>
          <a:endParaRPr lang="ar-SA"/>
        </a:p>
      </dgm:t>
    </dgm:pt>
    <dgm:pt modelId="{62384D85-065C-4870-95C6-1AFC93C31036}">
      <dgm:prSet phldrT="[نص]"/>
      <dgm:spPr>
        <a:solidFill>
          <a:srgbClr val="FF5050"/>
        </a:solidFill>
      </dgm:spPr>
      <dgm:t>
        <a:bodyPr/>
        <a:lstStyle/>
        <a:p>
          <a:pPr rtl="1"/>
          <a:r>
            <a:rPr lang="ar-SA" dirty="0"/>
            <a:t>الأذن الخارجية</a:t>
          </a:r>
        </a:p>
      </dgm:t>
    </dgm:pt>
    <dgm:pt modelId="{7686AFC7-E6A7-41CD-B243-21AC0E23B72E}" type="parTrans" cxnId="{F90FB46C-7A52-4DFB-904D-6A7504A3C420}">
      <dgm:prSet/>
      <dgm:spPr/>
      <dgm:t>
        <a:bodyPr/>
        <a:lstStyle/>
        <a:p>
          <a:pPr rtl="1"/>
          <a:endParaRPr lang="ar-SA"/>
        </a:p>
      </dgm:t>
    </dgm:pt>
    <dgm:pt modelId="{02726568-A357-45D5-835C-FB057FFD2361}" type="sibTrans" cxnId="{F90FB46C-7A52-4DFB-904D-6A7504A3C420}">
      <dgm:prSet/>
      <dgm:spPr/>
      <dgm:t>
        <a:bodyPr/>
        <a:lstStyle/>
        <a:p>
          <a:pPr rtl="1"/>
          <a:endParaRPr lang="ar-SA"/>
        </a:p>
      </dgm:t>
    </dgm:pt>
    <dgm:pt modelId="{38DF05B4-B8C5-463E-B3E1-5EADA14D791E}" type="pres">
      <dgm:prSet presAssocID="{74ED129B-2457-4A24-978D-29B3CACC8BE4}" presName="Name0" presStyleCnt="0">
        <dgm:presLayoutVars>
          <dgm:chPref val="1"/>
          <dgm:dir/>
          <dgm:animOne val="branch"/>
          <dgm:animLvl val="lvl"/>
          <dgm:resizeHandles val="exact"/>
        </dgm:presLayoutVars>
      </dgm:prSet>
      <dgm:spPr/>
      <dgm:t>
        <a:bodyPr/>
        <a:lstStyle/>
        <a:p>
          <a:pPr rtl="1"/>
          <a:endParaRPr lang="ar-SA"/>
        </a:p>
      </dgm:t>
    </dgm:pt>
    <dgm:pt modelId="{852604B3-1502-48DC-8181-AA06022E1864}" type="pres">
      <dgm:prSet presAssocID="{D0413CDF-4EF4-43BA-B61A-67D2CF6744AD}" presName="root1" presStyleCnt="0"/>
      <dgm:spPr/>
    </dgm:pt>
    <dgm:pt modelId="{9FCC9057-BBF8-453C-8C0B-3DC0487268B7}" type="pres">
      <dgm:prSet presAssocID="{D0413CDF-4EF4-43BA-B61A-67D2CF6744AD}" presName="LevelOneTextNode" presStyleLbl="node0" presStyleIdx="0" presStyleCnt="1">
        <dgm:presLayoutVars>
          <dgm:chPref val="3"/>
        </dgm:presLayoutVars>
      </dgm:prSet>
      <dgm:spPr/>
      <dgm:t>
        <a:bodyPr/>
        <a:lstStyle/>
        <a:p>
          <a:pPr rtl="1"/>
          <a:endParaRPr lang="ar-SA"/>
        </a:p>
      </dgm:t>
    </dgm:pt>
    <dgm:pt modelId="{B1BCBED1-7B8B-48D1-B1D1-477B76C4CF0D}" type="pres">
      <dgm:prSet presAssocID="{D0413CDF-4EF4-43BA-B61A-67D2CF6744AD}" presName="level2hierChild" presStyleCnt="0"/>
      <dgm:spPr/>
    </dgm:pt>
    <dgm:pt modelId="{C255F1D3-E673-40D4-AE4C-59B5BEA481CB}" type="pres">
      <dgm:prSet presAssocID="{4C9D935E-C15D-4D12-9B12-9ACB5EE3EDB9}" presName="conn2-1" presStyleLbl="parChTrans1D2" presStyleIdx="0" presStyleCnt="3"/>
      <dgm:spPr/>
      <dgm:t>
        <a:bodyPr/>
        <a:lstStyle/>
        <a:p>
          <a:pPr rtl="1"/>
          <a:endParaRPr lang="ar-SA"/>
        </a:p>
      </dgm:t>
    </dgm:pt>
    <dgm:pt modelId="{3FAE0D3C-99C7-4E48-B52D-A37A4F3E10C1}" type="pres">
      <dgm:prSet presAssocID="{4C9D935E-C15D-4D12-9B12-9ACB5EE3EDB9}" presName="connTx" presStyleLbl="parChTrans1D2" presStyleIdx="0" presStyleCnt="3"/>
      <dgm:spPr/>
      <dgm:t>
        <a:bodyPr/>
        <a:lstStyle/>
        <a:p>
          <a:pPr rtl="1"/>
          <a:endParaRPr lang="ar-SA"/>
        </a:p>
      </dgm:t>
    </dgm:pt>
    <dgm:pt modelId="{B73E64F2-A260-4E43-B76A-34C1D208AA67}" type="pres">
      <dgm:prSet presAssocID="{E6B2B9C7-767A-41E0-8D0D-7BB050647C78}" presName="root2" presStyleCnt="0"/>
      <dgm:spPr/>
    </dgm:pt>
    <dgm:pt modelId="{4A59C389-E4DE-4D7E-B567-0CCF3804C824}" type="pres">
      <dgm:prSet presAssocID="{E6B2B9C7-767A-41E0-8D0D-7BB050647C78}" presName="LevelTwoTextNode" presStyleLbl="node2" presStyleIdx="0" presStyleCnt="3" custScaleX="137160">
        <dgm:presLayoutVars>
          <dgm:chPref val="3"/>
        </dgm:presLayoutVars>
      </dgm:prSet>
      <dgm:spPr/>
      <dgm:t>
        <a:bodyPr/>
        <a:lstStyle/>
        <a:p>
          <a:pPr rtl="1"/>
          <a:endParaRPr lang="ar-SA"/>
        </a:p>
      </dgm:t>
    </dgm:pt>
    <dgm:pt modelId="{9742A67E-9148-438B-8F9F-BA7CD45B1B49}" type="pres">
      <dgm:prSet presAssocID="{E6B2B9C7-767A-41E0-8D0D-7BB050647C78}" presName="level3hierChild" presStyleCnt="0"/>
      <dgm:spPr/>
    </dgm:pt>
    <dgm:pt modelId="{C8236CEA-F0AE-400C-B47D-1977AFD96E8F}" type="pres">
      <dgm:prSet presAssocID="{8AF10E9D-D3DC-4226-9A6E-AB908DE1B84B}" presName="conn2-1" presStyleLbl="parChTrans1D2" presStyleIdx="1" presStyleCnt="3"/>
      <dgm:spPr/>
      <dgm:t>
        <a:bodyPr/>
        <a:lstStyle/>
        <a:p>
          <a:pPr rtl="1"/>
          <a:endParaRPr lang="ar-SA"/>
        </a:p>
      </dgm:t>
    </dgm:pt>
    <dgm:pt modelId="{8A6FB62C-512B-46CF-B509-905A61A0DAE6}" type="pres">
      <dgm:prSet presAssocID="{8AF10E9D-D3DC-4226-9A6E-AB908DE1B84B}" presName="connTx" presStyleLbl="parChTrans1D2" presStyleIdx="1" presStyleCnt="3"/>
      <dgm:spPr/>
      <dgm:t>
        <a:bodyPr/>
        <a:lstStyle/>
        <a:p>
          <a:pPr rtl="1"/>
          <a:endParaRPr lang="ar-SA"/>
        </a:p>
      </dgm:t>
    </dgm:pt>
    <dgm:pt modelId="{C7399301-87D6-4DE3-A8C7-21AA8F8239CA}" type="pres">
      <dgm:prSet presAssocID="{99F6BAE3-E2AC-4772-899F-C7C69A31A905}" presName="root2" presStyleCnt="0"/>
      <dgm:spPr/>
    </dgm:pt>
    <dgm:pt modelId="{BFAFECF8-369B-4208-AAFB-B648A486326D}" type="pres">
      <dgm:prSet presAssocID="{99F6BAE3-E2AC-4772-899F-C7C69A31A905}" presName="LevelTwoTextNode" presStyleLbl="node2" presStyleIdx="1" presStyleCnt="3" custScaleX="137160">
        <dgm:presLayoutVars>
          <dgm:chPref val="3"/>
        </dgm:presLayoutVars>
      </dgm:prSet>
      <dgm:spPr/>
      <dgm:t>
        <a:bodyPr/>
        <a:lstStyle/>
        <a:p>
          <a:pPr rtl="1"/>
          <a:endParaRPr lang="ar-SA"/>
        </a:p>
      </dgm:t>
    </dgm:pt>
    <dgm:pt modelId="{599AB3A6-BA44-4DF1-BE53-C9ACD983198F}" type="pres">
      <dgm:prSet presAssocID="{99F6BAE3-E2AC-4772-899F-C7C69A31A905}" presName="level3hierChild" presStyleCnt="0"/>
      <dgm:spPr/>
    </dgm:pt>
    <dgm:pt modelId="{3089A086-DA8F-466A-80D7-98D512666992}" type="pres">
      <dgm:prSet presAssocID="{7686AFC7-E6A7-41CD-B243-21AC0E23B72E}" presName="conn2-1" presStyleLbl="parChTrans1D2" presStyleIdx="2" presStyleCnt="3"/>
      <dgm:spPr/>
      <dgm:t>
        <a:bodyPr/>
        <a:lstStyle/>
        <a:p>
          <a:pPr rtl="1"/>
          <a:endParaRPr lang="ar-SA"/>
        </a:p>
      </dgm:t>
    </dgm:pt>
    <dgm:pt modelId="{4DD3789A-42CA-4E7F-A2EF-6F58DAF1E7C6}" type="pres">
      <dgm:prSet presAssocID="{7686AFC7-E6A7-41CD-B243-21AC0E23B72E}" presName="connTx" presStyleLbl="parChTrans1D2" presStyleIdx="2" presStyleCnt="3"/>
      <dgm:spPr/>
      <dgm:t>
        <a:bodyPr/>
        <a:lstStyle/>
        <a:p>
          <a:pPr rtl="1"/>
          <a:endParaRPr lang="ar-SA"/>
        </a:p>
      </dgm:t>
    </dgm:pt>
    <dgm:pt modelId="{A742CFDA-B85E-4C92-85D0-BC87EC57DAA4}" type="pres">
      <dgm:prSet presAssocID="{62384D85-065C-4870-95C6-1AFC93C31036}" presName="root2" presStyleCnt="0"/>
      <dgm:spPr/>
    </dgm:pt>
    <dgm:pt modelId="{071CD03B-2756-43C5-B057-351093085D99}" type="pres">
      <dgm:prSet presAssocID="{62384D85-065C-4870-95C6-1AFC93C31036}" presName="LevelTwoTextNode" presStyleLbl="node2" presStyleIdx="2" presStyleCnt="3" custScaleX="140202">
        <dgm:presLayoutVars>
          <dgm:chPref val="3"/>
        </dgm:presLayoutVars>
      </dgm:prSet>
      <dgm:spPr/>
      <dgm:t>
        <a:bodyPr/>
        <a:lstStyle/>
        <a:p>
          <a:pPr rtl="1"/>
          <a:endParaRPr lang="ar-SA"/>
        </a:p>
      </dgm:t>
    </dgm:pt>
    <dgm:pt modelId="{A144A2C8-4974-4295-BD41-85E8AA1745FE}" type="pres">
      <dgm:prSet presAssocID="{62384D85-065C-4870-95C6-1AFC93C31036}" presName="level3hierChild" presStyleCnt="0"/>
      <dgm:spPr/>
    </dgm:pt>
  </dgm:ptLst>
  <dgm:cxnLst>
    <dgm:cxn modelId="{3227B3C1-0078-4B25-BFEB-D4CDB78576BA}" type="presOf" srcId="{99F6BAE3-E2AC-4772-899F-C7C69A31A905}" destId="{BFAFECF8-369B-4208-AAFB-B648A486326D}" srcOrd="0" destOrd="0" presId="urn:microsoft.com/office/officeart/2008/layout/HorizontalMultiLevelHierarchy"/>
    <dgm:cxn modelId="{9788924E-D467-4D1B-8A1E-BC23BE567275}" type="presOf" srcId="{7686AFC7-E6A7-41CD-B243-21AC0E23B72E}" destId="{3089A086-DA8F-466A-80D7-98D512666992}" srcOrd="0" destOrd="0" presId="urn:microsoft.com/office/officeart/2008/layout/HorizontalMultiLevelHierarchy"/>
    <dgm:cxn modelId="{D8280558-7C7D-4C3C-AF1A-F3FB0E21F286}" srcId="{D0413CDF-4EF4-43BA-B61A-67D2CF6744AD}" destId="{99F6BAE3-E2AC-4772-899F-C7C69A31A905}" srcOrd="1" destOrd="0" parTransId="{8AF10E9D-D3DC-4226-9A6E-AB908DE1B84B}" sibTransId="{4C57CA5E-BE6B-4AC2-A0AF-700271E11267}"/>
    <dgm:cxn modelId="{4B878B9B-3422-44E4-9BFE-DA2CA23E7AE3}" type="presOf" srcId="{D0413CDF-4EF4-43BA-B61A-67D2CF6744AD}" destId="{9FCC9057-BBF8-453C-8C0B-3DC0487268B7}" srcOrd="0" destOrd="0" presId="urn:microsoft.com/office/officeart/2008/layout/HorizontalMultiLevelHierarchy"/>
    <dgm:cxn modelId="{F90FB46C-7A52-4DFB-904D-6A7504A3C420}" srcId="{D0413CDF-4EF4-43BA-B61A-67D2CF6744AD}" destId="{62384D85-065C-4870-95C6-1AFC93C31036}" srcOrd="2" destOrd="0" parTransId="{7686AFC7-E6A7-41CD-B243-21AC0E23B72E}" sibTransId="{02726568-A357-45D5-835C-FB057FFD2361}"/>
    <dgm:cxn modelId="{3F897622-DB64-4005-8DC2-8A1C3E10F5D3}" type="presOf" srcId="{8AF10E9D-D3DC-4226-9A6E-AB908DE1B84B}" destId="{C8236CEA-F0AE-400C-B47D-1977AFD96E8F}" srcOrd="0" destOrd="0" presId="urn:microsoft.com/office/officeart/2008/layout/HorizontalMultiLevelHierarchy"/>
    <dgm:cxn modelId="{69BC8F29-A239-4194-B9AB-FDFE89A4F27B}" srcId="{D0413CDF-4EF4-43BA-B61A-67D2CF6744AD}" destId="{E6B2B9C7-767A-41E0-8D0D-7BB050647C78}" srcOrd="0" destOrd="0" parTransId="{4C9D935E-C15D-4D12-9B12-9ACB5EE3EDB9}" sibTransId="{D3CFB601-3F88-4B94-8BBD-9DB9EB3CE7F4}"/>
    <dgm:cxn modelId="{FF703081-8D8B-4F8E-9405-E56BBBB847E7}" type="presOf" srcId="{62384D85-065C-4870-95C6-1AFC93C31036}" destId="{071CD03B-2756-43C5-B057-351093085D99}" srcOrd="0" destOrd="0" presId="urn:microsoft.com/office/officeart/2008/layout/HorizontalMultiLevelHierarchy"/>
    <dgm:cxn modelId="{D7FF788F-BEBA-4B4A-B1D5-539297994725}" type="presOf" srcId="{74ED129B-2457-4A24-978D-29B3CACC8BE4}" destId="{38DF05B4-B8C5-463E-B3E1-5EADA14D791E}" srcOrd="0" destOrd="0" presId="urn:microsoft.com/office/officeart/2008/layout/HorizontalMultiLevelHierarchy"/>
    <dgm:cxn modelId="{69B6C613-A215-4BDD-9664-E1BA9D6FDA78}" type="presOf" srcId="{E6B2B9C7-767A-41E0-8D0D-7BB050647C78}" destId="{4A59C389-E4DE-4D7E-B567-0CCF3804C824}" srcOrd="0" destOrd="0" presId="urn:microsoft.com/office/officeart/2008/layout/HorizontalMultiLevelHierarchy"/>
    <dgm:cxn modelId="{A901C50D-C393-4384-BF55-4DC6A7D5FE86}" srcId="{74ED129B-2457-4A24-978D-29B3CACC8BE4}" destId="{D0413CDF-4EF4-43BA-B61A-67D2CF6744AD}" srcOrd="0" destOrd="0" parTransId="{FE795C2D-E47A-486A-9CDE-5E753FC0FDAE}" sibTransId="{598B1CF1-A30D-4857-BCAC-0858C8B76FE6}"/>
    <dgm:cxn modelId="{29A05F0E-42EF-4C35-9734-3FDF4D53D75D}" type="presOf" srcId="{4C9D935E-C15D-4D12-9B12-9ACB5EE3EDB9}" destId="{C255F1D3-E673-40D4-AE4C-59B5BEA481CB}" srcOrd="0" destOrd="0" presId="urn:microsoft.com/office/officeart/2008/layout/HorizontalMultiLevelHierarchy"/>
    <dgm:cxn modelId="{9D0DE5F4-EEFE-4AB3-BB7E-4B3CEEF6437F}" type="presOf" srcId="{4C9D935E-C15D-4D12-9B12-9ACB5EE3EDB9}" destId="{3FAE0D3C-99C7-4E48-B52D-A37A4F3E10C1}" srcOrd="1" destOrd="0" presId="urn:microsoft.com/office/officeart/2008/layout/HorizontalMultiLevelHierarchy"/>
    <dgm:cxn modelId="{588D35E8-1906-453D-9E91-B6A48AA38E71}" type="presOf" srcId="{7686AFC7-E6A7-41CD-B243-21AC0E23B72E}" destId="{4DD3789A-42CA-4E7F-A2EF-6F58DAF1E7C6}" srcOrd="1" destOrd="0" presId="urn:microsoft.com/office/officeart/2008/layout/HorizontalMultiLevelHierarchy"/>
    <dgm:cxn modelId="{69C33B4E-7D37-45D1-BC02-4737E092DB68}" type="presOf" srcId="{8AF10E9D-D3DC-4226-9A6E-AB908DE1B84B}" destId="{8A6FB62C-512B-46CF-B509-905A61A0DAE6}" srcOrd="1" destOrd="0" presId="urn:microsoft.com/office/officeart/2008/layout/HorizontalMultiLevelHierarchy"/>
    <dgm:cxn modelId="{8D38BF9B-8200-4283-B0FE-19B81DD6D7A8}" type="presParOf" srcId="{38DF05B4-B8C5-463E-B3E1-5EADA14D791E}" destId="{852604B3-1502-48DC-8181-AA06022E1864}" srcOrd="0" destOrd="0" presId="urn:microsoft.com/office/officeart/2008/layout/HorizontalMultiLevelHierarchy"/>
    <dgm:cxn modelId="{3CBACB89-B691-4D31-BDE2-66E5620C95FE}" type="presParOf" srcId="{852604B3-1502-48DC-8181-AA06022E1864}" destId="{9FCC9057-BBF8-453C-8C0B-3DC0487268B7}" srcOrd="0" destOrd="0" presId="urn:microsoft.com/office/officeart/2008/layout/HorizontalMultiLevelHierarchy"/>
    <dgm:cxn modelId="{2BC491CD-C196-444B-82C5-94F1C935E943}" type="presParOf" srcId="{852604B3-1502-48DC-8181-AA06022E1864}" destId="{B1BCBED1-7B8B-48D1-B1D1-477B76C4CF0D}" srcOrd="1" destOrd="0" presId="urn:microsoft.com/office/officeart/2008/layout/HorizontalMultiLevelHierarchy"/>
    <dgm:cxn modelId="{5EBC6100-3B18-4B8E-8BE8-1E03FBBCC2BA}" type="presParOf" srcId="{B1BCBED1-7B8B-48D1-B1D1-477B76C4CF0D}" destId="{C255F1D3-E673-40D4-AE4C-59B5BEA481CB}" srcOrd="0" destOrd="0" presId="urn:microsoft.com/office/officeart/2008/layout/HorizontalMultiLevelHierarchy"/>
    <dgm:cxn modelId="{90C6972D-8B8E-4AB2-BF36-A290C368C47D}" type="presParOf" srcId="{C255F1D3-E673-40D4-AE4C-59B5BEA481CB}" destId="{3FAE0D3C-99C7-4E48-B52D-A37A4F3E10C1}" srcOrd="0" destOrd="0" presId="urn:microsoft.com/office/officeart/2008/layout/HorizontalMultiLevelHierarchy"/>
    <dgm:cxn modelId="{945C3C53-039D-4AF0-A89B-2FC9088A6652}" type="presParOf" srcId="{B1BCBED1-7B8B-48D1-B1D1-477B76C4CF0D}" destId="{B73E64F2-A260-4E43-B76A-34C1D208AA67}" srcOrd="1" destOrd="0" presId="urn:microsoft.com/office/officeart/2008/layout/HorizontalMultiLevelHierarchy"/>
    <dgm:cxn modelId="{491C2FF8-E688-4630-B6C2-FF0E6415996A}" type="presParOf" srcId="{B73E64F2-A260-4E43-B76A-34C1D208AA67}" destId="{4A59C389-E4DE-4D7E-B567-0CCF3804C824}" srcOrd="0" destOrd="0" presId="urn:microsoft.com/office/officeart/2008/layout/HorizontalMultiLevelHierarchy"/>
    <dgm:cxn modelId="{0B73F7BF-1C8E-4B9B-A2ED-9800291DB3BF}" type="presParOf" srcId="{B73E64F2-A260-4E43-B76A-34C1D208AA67}" destId="{9742A67E-9148-438B-8F9F-BA7CD45B1B49}" srcOrd="1" destOrd="0" presId="urn:microsoft.com/office/officeart/2008/layout/HorizontalMultiLevelHierarchy"/>
    <dgm:cxn modelId="{1560A633-653C-44AE-A29E-A25649E7EDCB}" type="presParOf" srcId="{B1BCBED1-7B8B-48D1-B1D1-477B76C4CF0D}" destId="{C8236CEA-F0AE-400C-B47D-1977AFD96E8F}" srcOrd="2" destOrd="0" presId="urn:microsoft.com/office/officeart/2008/layout/HorizontalMultiLevelHierarchy"/>
    <dgm:cxn modelId="{E291C4BC-7996-4CB8-A0C2-7E7502507D77}" type="presParOf" srcId="{C8236CEA-F0AE-400C-B47D-1977AFD96E8F}" destId="{8A6FB62C-512B-46CF-B509-905A61A0DAE6}" srcOrd="0" destOrd="0" presId="urn:microsoft.com/office/officeart/2008/layout/HorizontalMultiLevelHierarchy"/>
    <dgm:cxn modelId="{4190225F-5C3B-4290-8355-77ADC53E2EDD}" type="presParOf" srcId="{B1BCBED1-7B8B-48D1-B1D1-477B76C4CF0D}" destId="{C7399301-87D6-4DE3-A8C7-21AA8F8239CA}" srcOrd="3" destOrd="0" presId="urn:microsoft.com/office/officeart/2008/layout/HorizontalMultiLevelHierarchy"/>
    <dgm:cxn modelId="{CEF4ACCC-8536-432E-B3CC-EEFBD9948C99}" type="presParOf" srcId="{C7399301-87D6-4DE3-A8C7-21AA8F8239CA}" destId="{BFAFECF8-369B-4208-AAFB-B648A486326D}" srcOrd="0" destOrd="0" presId="urn:microsoft.com/office/officeart/2008/layout/HorizontalMultiLevelHierarchy"/>
    <dgm:cxn modelId="{E428184C-D7D8-4294-B3F3-D16B695A90F2}" type="presParOf" srcId="{C7399301-87D6-4DE3-A8C7-21AA8F8239CA}" destId="{599AB3A6-BA44-4DF1-BE53-C9ACD983198F}" srcOrd="1" destOrd="0" presId="urn:microsoft.com/office/officeart/2008/layout/HorizontalMultiLevelHierarchy"/>
    <dgm:cxn modelId="{5C1434EE-FEE2-430F-81D4-62EBB9634F62}" type="presParOf" srcId="{B1BCBED1-7B8B-48D1-B1D1-477B76C4CF0D}" destId="{3089A086-DA8F-466A-80D7-98D512666992}" srcOrd="4" destOrd="0" presId="urn:microsoft.com/office/officeart/2008/layout/HorizontalMultiLevelHierarchy"/>
    <dgm:cxn modelId="{9E3FB4CB-94FB-4138-89D2-CFC962A493D6}" type="presParOf" srcId="{3089A086-DA8F-466A-80D7-98D512666992}" destId="{4DD3789A-42CA-4E7F-A2EF-6F58DAF1E7C6}" srcOrd="0" destOrd="0" presId="urn:microsoft.com/office/officeart/2008/layout/HorizontalMultiLevelHierarchy"/>
    <dgm:cxn modelId="{D26FA546-4E0E-42B2-BD15-48B117F19D41}" type="presParOf" srcId="{B1BCBED1-7B8B-48D1-B1D1-477B76C4CF0D}" destId="{A742CFDA-B85E-4C92-85D0-BC87EC57DAA4}" srcOrd="5" destOrd="0" presId="urn:microsoft.com/office/officeart/2008/layout/HorizontalMultiLevelHierarchy"/>
    <dgm:cxn modelId="{2419BDEB-8E9D-42B3-91B4-AE5E315C20D4}" type="presParOf" srcId="{A742CFDA-B85E-4C92-85D0-BC87EC57DAA4}" destId="{071CD03B-2756-43C5-B057-351093085D99}" srcOrd="0" destOrd="0" presId="urn:microsoft.com/office/officeart/2008/layout/HorizontalMultiLevelHierarchy"/>
    <dgm:cxn modelId="{7C19D841-98E4-434E-A24F-87C88ED1A30D}" type="presParOf" srcId="{A742CFDA-B85E-4C92-85D0-BC87EC57DAA4}" destId="{A144A2C8-4974-4295-BD41-85E8AA1745FE}"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503F5-33CF-4121-A0E2-33930B8B0F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F59FBDA7-51BE-44A7-9C63-1FF3E529B239}">
      <dgm:prSet phldrT="[نص]"/>
      <dgm:spPr>
        <a:solidFill>
          <a:srgbClr val="DD4B7F"/>
        </a:solidFill>
      </dgm:spPr>
      <dgm:t>
        <a:bodyPr/>
        <a:lstStyle/>
        <a:p>
          <a:pPr rtl="1"/>
          <a:r>
            <a:rPr lang="ar-SA" dirty="0"/>
            <a:t>أنواع التشويش</a:t>
          </a:r>
        </a:p>
      </dgm:t>
    </dgm:pt>
    <dgm:pt modelId="{8E1951B8-F768-4BDF-8991-EB2A5C62E661}" type="parTrans" cxnId="{A2FF0EB4-4C6A-417C-BD73-833E0EF98DFF}">
      <dgm:prSet/>
      <dgm:spPr/>
      <dgm:t>
        <a:bodyPr/>
        <a:lstStyle/>
        <a:p>
          <a:pPr rtl="1"/>
          <a:endParaRPr lang="ar-SA"/>
        </a:p>
      </dgm:t>
    </dgm:pt>
    <dgm:pt modelId="{745C3C7B-31ED-4A81-948B-384698AE9AC6}" type="sibTrans" cxnId="{A2FF0EB4-4C6A-417C-BD73-833E0EF98DFF}">
      <dgm:prSet/>
      <dgm:spPr/>
      <dgm:t>
        <a:bodyPr/>
        <a:lstStyle/>
        <a:p>
          <a:pPr rtl="1"/>
          <a:endParaRPr lang="ar-SA"/>
        </a:p>
      </dgm:t>
    </dgm:pt>
    <dgm:pt modelId="{48868043-454A-4362-978E-D3D9ECFFD509}">
      <dgm:prSet phldrT="[نص]"/>
      <dgm:spPr/>
      <dgm:t>
        <a:bodyPr/>
        <a:lstStyle/>
        <a:p>
          <a:pPr rtl="1"/>
          <a:r>
            <a:rPr lang="ar-SA" dirty="0"/>
            <a:t>دلالي</a:t>
          </a:r>
        </a:p>
      </dgm:t>
    </dgm:pt>
    <dgm:pt modelId="{6A2D435C-8EC9-48A8-8A2D-EF0CD86C05A1}" type="parTrans" cxnId="{DE157F3D-A684-467A-BB9E-DF3029A8C0D8}">
      <dgm:prSet/>
      <dgm:spPr/>
      <dgm:t>
        <a:bodyPr/>
        <a:lstStyle/>
        <a:p>
          <a:pPr rtl="1"/>
          <a:endParaRPr lang="ar-SA"/>
        </a:p>
      </dgm:t>
    </dgm:pt>
    <dgm:pt modelId="{634A6B3C-CD78-4AAF-A357-657E9DF329F1}" type="sibTrans" cxnId="{DE157F3D-A684-467A-BB9E-DF3029A8C0D8}">
      <dgm:prSet/>
      <dgm:spPr/>
      <dgm:t>
        <a:bodyPr/>
        <a:lstStyle/>
        <a:p>
          <a:pPr rtl="1"/>
          <a:endParaRPr lang="ar-SA"/>
        </a:p>
      </dgm:t>
    </dgm:pt>
    <dgm:pt modelId="{A6679181-33F0-4342-8DCF-47CA7E14F574}">
      <dgm:prSet phldrT="[نص]"/>
      <dgm:spPr/>
      <dgm:t>
        <a:bodyPr/>
        <a:lstStyle/>
        <a:p>
          <a:pPr rtl="1"/>
          <a:r>
            <a:rPr lang="ar-SA" dirty="0"/>
            <a:t>ميكانيكي</a:t>
          </a:r>
        </a:p>
      </dgm:t>
    </dgm:pt>
    <dgm:pt modelId="{6A567CA1-8520-4E24-937A-38B8B6C95A1C}" type="parTrans" cxnId="{399E3E9D-961E-4AAA-AB13-A8E51B335562}">
      <dgm:prSet/>
      <dgm:spPr/>
      <dgm:t>
        <a:bodyPr/>
        <a:lstStyle/>
        <a:p>
          <a:pPr rtl="1"/>
          <a:endParaRPr lang="ar-SA"/>
        </a:p>
      </dgm:t>
    </dgm:pt>
    <dgm:pt modelId="{52B24902-0F68-4EFF-B9C1-B0CBCE841AC2}" type="sibTrans" cxnId="{399E3E9D-961E-4AAA-AB13-A8E51B335562}">
      <dgm:prSet/>
      <dgm:spPr/>
      <dgm:t>
        <a:bodyPr/>
        <a:lstStyle/>
        <a:p>
          <a:pPr rtl="1"/>
          <a:endParaRPr lang="ar-SA"/>
        </a:p>
      </dgm:t>
    </dgm:pt>
    <dgm:pt modelId="{4ADCFD04-6ABE-4A95-B3C2-C1CDD7ECB7E0}" type="pres">
      <dgm:prSet presAssocID="{463503F5-33CF-4121-A0E2-33930B8B0FCE}" presName="hierChild1" presStyleCnt="0">
        <dgm:presLayoutVars>
          <dgm:orgChart val="1"/>
          <dgm:chPref val="1"/>
          <dgm:dir/>
          <dgm:animOne val="branch"/>
          <dgm:animLvl val="lvl"/>
          <dgm:resizeHandles/>
        </dgm:presLayoutVars>
      </dgm:prSet>
      <dgm:spPr/>
      <dgm:t>
        <a:bodyPr/>
        <a:lstStyle/>
        <a:p>
          <a:pPr rtl="1"/>
          <a:endParaRPr lang="ar-SA"/>
        </a:p>
      </dgm:t>
    </dgm:pt>
    <dgm:pt modelId="{E9A71F47-873B-4C5F-BC18-0645CC808878}" type="pres">
      <dgm:prSet presAssocID="{F59FBDA7-51BE-44A7-9C63-1FF3E529B239}" presName="hierRoot1" presStyleCnt="0">
        <dgm:presLayoutVars>
          <dgm:hierBranch val="init"/>
        </dgm:presLayoutVars>
      </dgm:prSet>
      <dgm:spPr/>
    </dgm:pt>
    <dgm:pt modelId="{1E638239-ECB0-44DF-B16E-ABC5EA93E333}" type="pres">
      <dgm:prSet presAssocID="{F59FBDA7-51BE-44A7-9C63-1FF3E529B239}" presName="rootComposite1" presStyleCnt="0"/>
      <dgm:spPr/>
    </dgm:pt>
    <dgm:pt modelId="{01CD6D14-D50B-4B99-9B96-45B6419DFCED}" type="pres">
      <dgm:prSet presAssocID="{F59FBDA7-51BE-44A7-9C63-1FF3E529B239}" presName="rootText1" presStyleLbl="node0" presStyleIdx="0" presStyleCnt="1" custScaleX="126804">
        <dgm:presLayoutVars>
          <dgm:chPref val="3"/>
        </dgm:presLayoutVars>
      </dgm:prSet>
      <dgm:spPr/>
      <dgm:t>
        <a:bodyPr/>
        <a:lstStyle/>
        <a:p>
          <a:pPr rtl="1"/>
          <a:endParaRPr lang="ar-SA"/>
        </a:p>
      </dgm:t>
    </dgm:pt>
    <dgm:pt modelId="{3F43C23B-DC49-4AE0-9B69-C36E8F8A9925}" type="pres">
      <dgm:prSet presAssocID="{F59FBDA7-51BE-44A7-9C63-1FF3E529B239}" presName="rootConnector1" presStyleLbl="node1" presStyleIdx="0" presStyleCnt="0"/>
      <dgm:spPr/>
      <dgm:t>
        <a:bodyPr/>
        <a:lstStyle/>
        <a:p>
          <a:pPr rtl="1"/>
          <a:endParaRPr lang="ar-SA"/>
        </a:p>
      </dgm:t>
    </dgm:pt>
    <dgm:pt modelId="{A89314A7-18F9-485F-885C-0E86CF164261}" type="pres">
      <dgm:prSet presAssocID="{F59FBDA7-51BE-44A7-9C63-1FF3E529B239}" presName="hierChild2" presStyleCnt="0"/>
      <dgm:spPr/>
    </dgm:pt>
    <dgm:pt modelId="{AA972C7F-FBE4-4A69-AFC9-AF19FD54D68D}" type="pres">
      <dgm:prSet presAssocID="{6A2D435C-8EC9-48A8-8A2D-EF0CD86C05A1}" presName="Name37" presStyleLbl="parChTrans1D2" presStyleIdx="0" presStyleCnt="2"/>
      <dgm:spPr/>
      <dgm:t>
        <a:bodyPr/>
        <a:lstStyle/>
        <a:p>
          <a:pPr rtl="1"/>
          <a:endParaRPr lang="ar-SA"/>
        </a:p>
      </dgm:t>
    </dgm:pt>
    <dgm:pt modelId="{8AD1E1A2-A08D-41FE-8DE7-89031AD24F9C}" type="pres">
      <dgm:prSet presAssocID="{48868043-454A-4362-978E-D3D9ECFFD509}" presName="hierRoot2" presStyleCnt="0">
        <dgm:presLayoutVars>
          <dgm:hierBranch val="init"/>
        </dgm:presLayoutVars>
      </dgm:prSet>
      <dgm:spPr/>
    </dgm:pt>
    <dgm:pt modelId="{C3319D7C-34AA-46CF-8B5F-DB531AED4843}" type="pres">
      <dgm:prSet presAssocID="{48868043-454A-4362-978E-D3D9ECFFD509}" presName="rootComposite" presStyleCnt="0"/>
      <dgm:spPr/>
    </dgm:pt>
    <dgm:pt modelId="{59D4B112-AC5B-4185-AD31-D83DCA70E948}" type="pres">
      <dgm:prSet presAssocID="{48868043-454A-4362-978E-D3D9ECFFD509}" presName="rootText" presStyleLbl="node2" presStyleIdx="0" presStyleCnt="2">
        <dgm:presLayoutVars>
          <dgm:chPref val="3"/>
        </dgm:presLayoutVars>
      </dgm:prSet>
      <dgm:spPr/>
      <dgm:t>
        <a:bodyPr/>
        <a:lstStyle/>
        <a:p>
          <a:pPr rtl="1"/>
          <a:endParaRPr lang="ar-SA"/>
        </a:p>
      </dgm:t>
    </dgm:pt>
    <dgm:pt modelId="{7D308CCF-0690-45FD-8A8D-C2A88E9CFCB0}" type="pres">
      <dgm:prSet presAssocID="{48868043-454A-4362-978E-D3D9ECFFD509}" presName="rootConnector" presStyleLbl="node2" presStyleIdx="0" presStyleCnt="2"/>
      <dgm:spPr/>
      <dgm:t>
        <a:bodyPr/>
        <a:lstStyle/>
        <a:p>
          <a:pPr rtl="1"/>
          <a:endParaRPr lang="ar-SA"/>
        </a:p>
      </dgm:t>
    </dgm:pt>
    <dgm:pt modelId="{0A77C312-885A-49CE-A584-DD2DEAC197D3}" type="pres">
      <dgm:prSet presAssocID="{48868043-454A-4362-978E-D3D9ECFFD509}" presName="hierChild4" presStyleCnt="0"/>
      <dgm:spPr/>
    </dgm:pt>
    <dgm:pt modelId="{FD77E1AF-0432-4123-8163-6CC4B73BAFAB}" type="pres">
      <dgm:prSet presAssocID="{48868043-454A-4362-978E-D3D9ECFFD509}" presName="hierChild5" presStyleCnt="0"/>
      <dgm:spPr/>
    </dgm:pt>
    <dgm:pt modelId="{88E17010-E05B-41AE-B8FE-9816DD8D003A}" type="pres">
      <dgm:prSet presAssocID="{6A567CA1-8520-4E24-937A-38B8B6C95A1C}" presName="Name37" presStyleLbl="parChTrans1D2" presStyleIdx="1" presStyleCnt="2"/>
      <dgm:spPr/>
      <dgm:t>
        <a:bodyPr/>
        <a:lstStyle/>
        <a:p>
          <a:pPr rtl="1"/>
          <a:endParaRPr lang="ar-SA"/>
        </a:p>
      </dgm:t>
    </dgm:pt>
    <dgm:pt modelId="{0219FAAF-73F5-4A5C-A84F-1D842B8A2137}" type="pres">
      <dgm:prSet presAssocID="{A6679181-33F0-4342-8DCF-47CA7E14F574}" presName="hierRoot2" presStyleCnt="0">
        <dgm:presLayoutVars>
          <dgm:hierBranch val="init"/>
        </dgm:presLayoutVars>
      </dgm:prSet>
      <dgm:spPr/>
    </dgm:pt>
    <dgm:pt modelId="{36B22B60-63D2-450D-A010-58050716F45B}" type="pres">
      <dgm:prSet presAssocID="{A6679181-33F0-4342-8DCF-47CA7E14F574}" presName="rootComposite" presStyleCnt="0"/>
      <dgm:spPr/>
    </dgm:pt>
    <dgm:pt modelId="{E6C1F539-BFE1-4D2F-BC23-9BC048099F55}" type="pres">
      <dgm:prSet presAssocID="{A6679181-33F0-4342-8DCF-47CA7E14F574}" presName="rootText" presStyleLbl="node2" presStyleIdx="1" presStyleCnt="2">
        <dgm:presLayoutVars>
          <dgm:chPref val="3"/>
        </dgm:presLayoutVars>
      </dgm:prSet>
      <dgm:spPr/>
      <dgm:t>
        <a:bodyPr/>
        <a:lstStyle/>
        <a:p>
          <a:pPr rtl="1"/>
          <a:endParaRPr lang="ar-SA"/>
        </a:p>
      </dgm:t>
    </dgm:pt>
    <dgm:pt modelId="{286C73F3-CDA3-45D1-A947-2234536BDC79}" type="pres">
      <dgm:prSet presAssocID="{A6679181-33F0-4342-8DCF-47CA7E14F574}" presName="rootConnector" presStyleLbl="node2" presStyleIdx="1" presStyleCnt="2"/>
      <dgm:spPr/>
      <dgm:t>
        <a:bodyPr/>
        <a:lstStyle/>
        <a:p>
          <a:pPr rtl="1"/>
          <a:endParaRPr lang="ar-SA"/>
        </a:p>
      </dgm:t>
    </dgm:pt>
    <dgm:pt modelId="{97755921-29AF-4397-9A6C-B6AC0F12E5F7}" type="pres">
      <dgm:prSet presAssocID="{A6679181-33F0-4342-8DCF-47CA7E14F574}" presName="hierChild4" presStyleCnt="0"/>
      <dgm:spPr/>
    </dgm:pt>
    <dgm:pt modelId="{D3CFB5B7-C10F-4C73-A0C1-9FF48B46452C}" type="pres">
      <dgm:prSet presAssocID="{A6679181-33F0-4342-8DCF-47CA7E14F574}" presName="hierChild5" presStyleCnt="0"/>
      <dgm:spPr/>
    </dgm:pt>
    <dgm:pt modelId="{27BB8BDA-989B-489A-B80C-A0739CB292E8}" type="pres">
      <dgm:prSet presAssocID="{F59FBDA7-51BE-44A7-9C63-1FF3E529B239}" presName="hierChild3" presStyleCnt="0"/>
      <dgm:spPr/>
    </dgm:pt>
  </dgm:ptLst>
  <dgm:cxnLst>
    <dgm:cxn modelId="{7E205769-2AA4-4F84-A739-7AF37A10E26E}" type="presOf" srcId="{6A2D435C-8EC9-48A8-8A2D-EF0CD86C05A1}" destId="{AA972C7F-FBE4-4A69-AFC9-AF19FD54D68D}" srcOrd="0" destOrd="0" presId="urn:microsoft.com/office/officeart/2005/8/layout/orgChart1"/>
    <dgm:cxn modelId="{42DCB820-79F2-4DFF-AF90-04A4F0B9F31F}" type="presOf" srcId="{48868043-454A-4362-978E-D3D9ECFFD509}" destId="{7D308CCF-0690-45FD-8A8D-C2A88E9CFCB0}" srcOrd="1" destOrd="0" presId="urn:microsoft.com/office/officeart/2005/8/layout/orgChart1"/>
    <dgm:cxn modelId="{6E7C79AC-E137-450C-B0FB-5827553786C2}" type="presOf" srcId="{F59FBDA7-51BE-44A7-9C63-1FF3E529B239}" destId="{3F43C23B-DC49-4AE0-9B69-C36E8F8A9925}" srcOrd="1" destOrd="0" presId="urn:microsoft.com/office/officeart/2005/8/layout/orgChart1"/>
    <dgm:cxn modelId="{AD44C47E-F490-475E-BFB6-E60349DC134C}" type="presOf" srcId="{463503F5-33CF-4121-A0E2-33930B8B0FCE}" destId="{4ADCFD04-6ABE-4A95-B3C2-C1CDD7ECB7E0}" srcOrd="0" destOrd="0" presId="urn:microsoft.com/office/officeart/2005/8/layout/orgChart1"/>
    <dgm:cxn modelId="{DE157F3D-A684-467A-BB9E-DF3029A8C0D8}" srcId="{F59FBDA7-51BE-44A7-9C63-1FF3E529B239}" destId="{48868043-454A-4362-978E-D3D9ECFFD509}" srcOrd="0" destOrd="0" parTransId="{6A2D435C-8EC9-48A8-8A2D-EF0CD86C05A1}" sibTransId="{634A6B3C-CD78-4AAF-A357-657E9DF329F1}"/>
    <dgm:cxn modelId="{BBD7FB78-FE02-4061-B756-1EDA1553D82D}" type="presOf" srcId="{F59FBDA7-51BE-44A7-9C63-1FF3E529B239}" destId="{01CD6D14-D50B-4B99-9B96-45B6419DFCED}" srcOrd="0" destOrd="0" presId="urn:microsoft.com/office/officeart/2005/8/layout/orgChart1"/>
    <dgm:cxn modelId="{3B0EBEF7-2A06-46E7-A738-10EBADA91C37}" type="presOf" srcId="{6A567CA1-8520-4E24-937A-38B8B6C95A1C}" destId="{88E17010-E05B-41AE-B8FE-9816DD8D003A}" srcOrd="0" destOrd="0" presId="urn:microsoft.com/office/officeart/2005/8/layout/orgChart1"/>
    <dgm:cxn modelId="{399E3E9D-961E-4AAA-AB13-A8E51B335562}" srcId="{F59FBDA7-51BE-44A7-9C63-1FF3E529B239}" destId="{A6679181-33F0-4342-8DCF-47CA7E14F574}" srcOrd="1" destOrd="0" parTransId="{6A567CA1-8520-4E24-937A-38B8B6C95A1C}" sibTransId="{52B24902-0F68-4EFF-B9C1-B0CBCE841AC2}"/>
    <dgm:cxn modelId="{42A804FA-0C4E-44C8-814D-568DFE49BE3E}" type="presOf" srcId="{48868043-454A-4362-978E-D3D9ECFFD509}" destId="{59D4B112-AC5B-4185-AD31-D83DCA70E948}" srcOrd="0" destOrd="0" presId="urn:microsoft.com/office/officeart/2005/8/layout/orgChart1"/>
    <dgm:cxn modelId="{A5502BEA-BC1C-4996-A479-5FC9A9389E11}" type="presOf" srcId="{A6679181-33F0-4342-8DCF-47CA7E14F574}" destId="{286C73F3-CDA3-45D1-A947-2234536BDC79}" srcOrd="1" destOrd="0" presId="urn:microsoft.com/office/officeart/2005/8/layout/orgChart1"/>
    <dgm:cxn modelId="{395B20EF-E0F5-4F0E-BDCB-AB5F71CDE880}" type="presOf" srcId="{A6679181-33F0-4342-8DCF-47CA7E14F574}" destId="{E6C1F539-BFE1-4D2F-BC23-9BC048099F55}" srcOrd="0" destOrd="0" presId="urn:microsoft.com/office/officeart/2005/8/layout/orgChart1"/>
    <dgm:cxn modelId="{A2FF0EB4-4C6A-417C-BD73-833E0EF98DFF}" srcId="{463503F5-33CF-4121-A0E2-33930B8B0FCE}" destId="{F59FBDA7-51BE-44A7-9C63-1FF3E529B239}" srcOrd="0" destOrd="0" parTransId="{8E1951B8-F768-4BDF-8991-EB2A5C62E661}" sibTransId="{745C3C7B-31ED-4A81-948B-384698AE9AC6}"/>
    <dgm:cxn modelId="{7671429C-3DBB-4FE5-B7FC-4F159005DDAB}" type="presParOf" srcId="{4ADCFD04-6ABE-4A95-B3C2-C1CDD7ECB7E0}" destId="{E9A71F47-873B-4C5F-BC18-0645CC808878}" srcOrd="0" destOrd="0" presId="urn:microsoft.com/office/officeart/2005/8/layout/orgChart1"/>
    <dgm:cxn modelId="{E5259397-E75A-406C-8B46-F88DB6F93496}" type="presParOf" srcId="{E9A71F47-873B-4C5F-BC18-0645CC808878}" destId="{1E638239-ECB0-44DF-B16E-ABC5EA93E333}" srcOrd="0" destOrd="0" presId="urn:microsoft.com/office/officeart/2005/8/layout/orgChart1"/>
    <dgm:cxn modelId="{E59C2F7D-830F-42B1-BC20-78D097A1C371}" type="presParOf" srcId="{1E638239-ECB0-44DF-B16E-ABC5EA93E333}" destId="{01CD6D14-D50B-4B99-9B96-45B6419DFCED}" srcOrd="0" destOrd="0" presId="urn:microsoft.com/office/officeart/2005/8/layout/orgChart1"/>
    <dgm:cxn modelId="{69C5A532-06A2-4D45-822D-D93DA5DF6B52}" type="presParOf" srcId="{1E638239-ECB0-44DF-B16E-ABC5EA93E333}" destId="{3F43C23B-DC49-4AE0-9B69-C36E8F8A9925}" srcOrd="1" destOrd="0" presId="urn:microsoft.com/office/officeart/2005/8/layout/orgChart1"/>
    <dgm:cxn modelId="{2B8F5749-643E-4E0C-8F42-7BFCB160AF8B}" type="presParOf" srcId="{E9A71F47-873B-4C5F-BC18-0645CC808878}" destId="{A89314A7-18F9-485F-885C-0E86CF164261}" srcOrd="1" destOrd="0" presId="urn:microsoft.com/office/officeart/2005/8/layout/orgChart1"/>
    <dgm:cxn modelId="{2B40055B-DBE2-4C06-BE01-B104C8F4BBE8}" type="presParOf" srcId="{A89314A7-18F9-485F-885C-0E86CF164261}" destId="{AA972C7F-FBE4-4A69-AFC9-AF19FD54D68D}" srcOrd="0" destOrd="0" presId="urn:microsoft.com/office/officeart/2005/8/layout/orgChart1"/>
    <dgm:cxn modelId="{EE6A0C03-A340-4B77-83F9-87BFC7CB2814}" type="presParOf" srcId="{A89314A7-18F9-485F-885C-0E86CF164261}" destId="{8AD1E1A2-A08D-41FE-8DE7-89031AD24F9C}" srcOrd="1" destOrd="0" presId="urn:microsoft.com/office/officeart/2005/8/layout/orgChart1"/>
    <dgm:cxn modelId="{76701162-EA9D-4548-9121-0CEE96C43019}" type="presParOf" srcId="{8AD1E1A2-A08D-41FE-8DE7-89031AD24F9C}" destId="{C3319D7C-34AA-46CF-8B5F-DB531AED4843}" srcOrd="0" destOrd="0" presId="urn:microsoft.com/office/officeart/2005/8/layout/orgChart1"/>
    <dgm:cxn modelId="{02F51413-0A06-4880-9C71-98694ABB1CE5}" type="presParOf" srcId="{C3319D7C-34AA-46CF-8B5F-DB531AED4843}" destId="{59D4B112-AC5B-4185-AD31-D83DCA70E948}" srcOrd="0" destOrd="0" presId="urn:microsoft.com/office/officeart/2005/8/layout/orgChart1"/>
    <dgm:cxn modelId="{E6F1B43F-DF23-4EFB-A79C-24DA3C0DC662}" type="presParOf" srcId="{C3319D7C-34AA-46CF-8B5F-DB531AED4843}" destId="{7D308CCF-0690-45FD-8A8D-C2A88E9CFCB0}" srcOrd="1" destOrd="0" presId="urn:microsoft.com/office/officeart/2005/8/layout/orgChart1"/>
    <dgm:cxn modelId="{5415C391-8CF7-4212-A97F-64B67CD32E66}" type="presParOf" srcId="{8AD1E1A2-A08D-41FE-8DE7-89031AD24F9C}" destId="{0A77C312-885A-49CE-A584-DD2DEAC197D3}" srcOrd="1" destOrd="0" presId="urn:microsoft.com/office/officeart/2005/8/layout/orgChart1"/>
    <dgm:cxn modelId="{16089986-248D-494F-8807-EF192018E68A}" type="presParOf" srcId="{8AD1E1A2-A08D-41FE-8DE7-89031AD24F9C}" destId="{FD77E1AF-0432-4123-8163-6CC4B73BAFAB}" srcOrd="2" destOrd="0" presId="urn:microsoft.com/office/officeart/2005/8/layout/orgChart1"/>
    <dgm:cxn modelId="{D73AD0E1-B94C-4502-B1E1-9AD74260E23A}" type="presParOf" srcId="{A89314A7-18F9-485F-885C-0E86CF164261}" destId="{88E17010-E05B-41AE-B8FE-9816DD8D003A}" srcOrd="2" destOrd="0" presId="urn:microsoft.com/office/officeart/2005/8/layout/orgChart1"/>
    <dgm:cxn modelId="{D9A1A797-1AB3-47A4-B294-A0E018034C67}" type="presParOf" srcId="{A89314A7-18F9-485F-885C-0E86CF164261}" destId="{0219FAAF-73F5-4A5C-A84F-1D842B8A2137}" srcOrd="3" destOrd="0" presId="urn:microsoft.com/office/officeart/2005/8/layout/orgChart1"/>
    <dgm:cxn modelId="{A8A50554-C383-43C1-9902-C9C946F7FD9F}" type="presParOf" srcId="{0219FAAF-73F5-4A5C-A84F-1D842B8A2137}" destId="{36B22B60-63D2-450D-A010-58050716F45B}" srcOrd="0" destOrd="0" presId="urn:microsoft.com/office/officeart/2005/8/layout/orgChart1"/>
    <dgm:cxn modelId="{4FAD86A5-21F7-4915-A54E-7BA7B30F972A}" type="presParOf" srcId="{36B22B60-63D2-450D-A010-58050716F45B}" destId="{E6C1F539-BFE1-4D2F-BC23-9BC048099F55}" srcOrd="0" destOrd="0" presId="urn:microsoft.com/office/officeart/2005/8/layout/orgChart1"/>
    <dgm:cxn modelId="{02C70B89-F4ED-472D-9773-6F2E76DD6B2F}" type="presParOf" srcId="{36B22B60-63D2-450D-A010-58050716F45B}" destId="{286C73F3-CDA3-45D1-A947-2234536BDC79}" srcOrd="1" destOrd="0" presId="urn:microsoft.com/office/officeart/2005/8/layout/orgChart1"/>
    <dgm:cxn modelId="{2710689A-EED2-4268-BB94-16AE00A269B5}" type="presParOf" srcId="{0219FAAF-73F5-4A5C-A84F-1D842B8A2137}" destId="{97755921-29AF-4397-9A6C-B6AC0F12E5F7}" srcOrd="1" destOrd="0" presId="urn:microsoft.com/office/officeart/2005/8/layout/orgChart1"/>
    <dgm:cxn modelId="{6DE6B3E3-5C00-44FE-A091-74A9EE3CCFC6}" type="presParOf" srcId="{0219FAAF-73F5-4A5C-A84F-1D842B8A2137}" destId="{D3CFB5B7-C10F-4C73-A0C1-9FF48B46452C}" srcOrd="2" destOrd="0" presId="urn:microsoft.com/office/officeart/2005/8/layout/orgChart1"/>
    <dgm:cxn modelId="{1A74578B-42D1-4E8B-8837-869EB959E4E9}" type="presParOf" srcId="{E9A71F47-873B-4C5F-BC18-0645CC808878}" destId="{27BB8BDA-989B-489A-B80C-A0739CB292E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69FC-556F-487C-9EDB-0D3127A65CA3}">
      <dsp:nvSpPr>
        <dsp:cNvPr id="0" name=""/>
        <dsp:cNvSpPr/>
      </dsp:nvSpPr>
      <dsp:spPr>
        <a:xfrm>
          <a:off x="0" y="24400"/>
          <a:ext cx="7215238" cy="538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حاسة السمع</a:t>
          </a:r>
        </a:p>
      </dsp:txBody>
      <dsp:txXfrm>
        <a:off x="26273" y="50673"/>
        <a:ext cx="7162692" cy="485654"/>
      </dsp:txXfrm>
    </dsp:sp>
    <dsp:sp modelId="{EF37D655-3BA7-4FA9-9DBE-8769662F3AD4}">
      <dsp:nvSpPr>
        <dsp:cNvPr id="0" name=""/>
        <dsp:cNvSpPr/>
      </dsp:nvSpPr>
      <dsp:spPr>
        <a:xfrm>
          <a:off x="0" y="628840"/>
          <a:ext cx="7215238" cy="538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متى وكيف تعمل حاسة السمع</a:t>
          </a:r>
        </a:p>
      </dsp:txBody>
      <dsp:txXfrm>
        <a:off x="26273" y="655113"/>
        <a:ext cx="7162692" cy="485654"/>
      </dsp:txXfrm>
    </dsp:sp>
    <dsp:sp modelId="{6EA7C9A8-A4AD-438C-AFD5-3D8A4B7E231D}">
      <dsp:nvSpPr>
        <dsp:cNvPr id="0" name=""/>
        <dsp:cNvSpPr/>
      </dsp:nvSpPr>
      <dsp:spPr>
        <a:xfrm>
          <a:off x="0" y="1233281"/>
          <a:ext cx="7215238" cy="5382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أهمية السمع في حياة الإنسان</a:t>
          </a:r>
        </a:p>
      </dsp:txBody>
      <dsp:txXfrm>
        <a:off x="26273" y="1259554"/>
        <a:ext cx="7162692" cy="485654"/>
      </dsp:txXfrm>
    </dsp:sp>
    <dsp:sp modelId="{254FD1A7-823C-4292-B50A-E4D21F5D4514}">
      <dsp:nvSpPr>
        <dsp:cNvPr id="0" name=""/>
        <dsp:cNvSpPr/>
      </dsp:nvSpPr>
      <dsp:spPr>
        <a:xfrm>
          <a:off x="0" y="1837721"/>
          <a:ext cx="7215238" cy="5382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تركيب جهاز السمع</a:t>
          </a:r>
        </a:p>
      </dsp:txBody>
      <dsp:txXfrm>
        <a:off x="26273" y="1863994"/>
        <a:ext cx="7162692" cy="485654"/>
      </dsp:txXfrm>
    </dsp:sp>
    <dsp:sp modelId="{CCAE764C-3D14-47FA-8E5F-53D4642FA7F4}">
      <dsp:nvSpPr>
        <dsp:cNvPr id="0" name=""/>
        <dsp:cNvSpPr/>
      </dsp:nvSpPr>
      <dsp:spPr>
        <a:xfrm>
          <a:off x="0" y="2442161"/>
          <a:ext cx="7215238" cy="5382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أجزاء الاذن</a:t>
          </a:r>
        </a:p>
      </dsp:txBody>
      <dsp:txXfrm>
        <a:off x="26273" y="2468434"/>
        <a:ext cx="7162692" cy="485654"/>
      </dsp:txXfrm>
    </dsp:sp>
    <dsp:sp modelId="{93DCA9D8-91D4-4B4F-8615-BD57F5F68B72}">
      <dsp:nvSpPr>
        <dsp:cNvPr id="0" name=""/>
        <dsp:cNvSpPr/>
      </dsp:nvSpPr>
      <dsp:spPr>
        <a:xfrm>
          <a:off x="0" y="3046601"/>
          <a:ext cx="7215238" cy="538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الصوت</a:t>
          </a:r>
        </a:p>
      </dsp:txBody>
      <dsp:txXfrm>
        <a:off x="26273" y="3072874"/>
        <a:ext cx="7162692" cy="485654"/>
      </dsp:txXfrm>
    </dsp:sp>
    <dsp:sp modelId="{BE91F95B-07EA-4D58-8A66-4200769E33C7}">
      <dsp:nvSpPr>
        <dsp:cNvPr id="0" name=""/>
        <dsp:cNvSpPr/>
      </dsp:nvSpPr>
      <dsp:spPr>
        <a:xfrm>
          <a:off x="0" y="3651041"/>
          <a:ext cx="7215238" cy="538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t>الفرق بين (السمع-الاستماع-الاصغاء)</a:t>
          </a:r>
        </a:p>
      </dsp:txBody>
      <dsp:txXfrm>
        <a:off x="26273" y="3677314"/>
        <a:ext cx="7162692" cy="485654"/>
      </dsp:txXfrm>
    </dsp:sp>
    <dsp:sp modelId="{C2C1D58B-CC8D-4A1F-BDFA-E3AB88A129D9}">
      <dsp:nvSpPr>
        <dsp:cNvPr id="0" name=""/>
        <dsp:cNvSpPr/>
      </dsp:nvSpPr>
      <dsp:spPr>
        <a:xfrm>
          <a:off x="0" y="4255481"/>
          <a:ext cx="7215238" cy="538200"/>
        </a:xfrm>
        <a:prstGeom prst="roundRect">
          <a:avLst/>
        </a:prstGeom>
        <a:solidFill>
          <a:srgbClr val="E4D3F1"/>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SA" sz="2300" kern="1200" dirty="0">
              <a:solidFill>
                <a:schemeClr val="tx1"/>
              </a:solidFill>
            </a:rPr>
            <a:t>التشويش وأنواعه</a:t>
          </a:r>
        </a:p>
      </dsp:txBody>
      <dsp:txXfrm>
        <a:off x="26273" y="4281754"/>
        <a:ext cx="7162692"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9A086-DA8F-466A-80D7-98D512666992}">
      <dsp:nvSpPr>
        <dsp:cNvPr id="0" name=""/>
        <dsp:cNvSpPr/>
      </dsp:nvSpPr>
      <dsp:spPr>
        <a:xfrm>
          <a:off x="1405374"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631391" y="2487348"/>
        <a:ext cx="54502" cy="54502"/>
      </dsp:txXfrm>
    </dsp:sp>
    <dsp:sp modelId="{C8236CEA-F0AE-400C-B47D-1977AFD96E8F}">
      <dsp:nvSpPr>
        <dsp:cNvPr id="0" name=""/>
        <dsp:cNvSpPr/>
      </dsp:nvSpPr>
      <dsp:spPr>
        <a:xfrm>
          <a:off x="1405374" y="1986280"/>
          <a:ext cx="506536" cy="91440"/>
        </a:xfrm>
        <a:custGeom>
          <a:avLst/>
          <a:gdLst/>
          <a:ahLst/>
          <a:cxnLst/>
          <a:rect l="0" t="0" r="0" b="0"/>
          <a:pathLst>
            <a:path>
              <a:moveTo>
                <a:pt x="0" y="45720"/>
              </a:moveTo>
              <a:lnTo>
                <a:pt x="50653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645979" y="2019336"/>
        <a:ext cx="25326" cy="25326"/>
      </dsp:txXfrm>
    </dsp:sp>
    <dsp:sp modelId="{C255F1D3-E673-40D4-AE4C-59B5BEA481CB}">
      <dsp:nvSpPr>
        <dsp:cNvPr id="0" name=""/>
        <dsp:cNvSpPr/>
      </dsp:nvSpPr>
      <dsp:spPr>
        <a:xfrm>
          <a:off x="1405374"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631391" y="1522148"/>
        <a:ext cx="54502" cy="54502"/>
      </dsp:txXfrm>
    </dsp:sp>
    <dsp:sp modelId="{9FCC9057-BBF8-453C-8C0B-3DC0487268B7}">
      <dsp:nvSpPr>
        <dsp:cNvPr id="0" name=""/>
        <dsp:cNvSpPr/>
      </dsp:nvSpPr>
      <dsp:spPr>
        <a:xfrm rot="16200000">
          <a:off x="-1012705" y="1645920"/>
          <a:ext cx="4064000" cy="772160"/>
        </a:xfrm>
        <a:prstGeom prst="rect">
          <a:avLst/>
        </a:prstGeom>
        <a:solidFill>
          <a:srgbClr val="DD4B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rtl="1">
            <a:lnSpc>
              <a:spcPct val="90000"/>
            </a:lnSpc>
            <a:spcBef>
              <a:spcPct val="0"/>
            </a:spcBef>
            <a:spcAft>
              <a:spcPct val="35000"/>
            </a:spcAft>
            <a:buNone/>
          </a:pPr>
          <a:r>
            <a:rPr lang="ar-SA" sz="5300" kern="1200" dirty="0"/>
            <a:t>تقسم إلى 3 أقسام</a:t>
          </a:r>
        </a:p>
      </dsp:txBody>
      <dsp:txXfrm>
        <a:off x="-1012705" y="1645920"/>
        <a:ext cx="4064000" cy="772160"/>
      </dsp:txXfrm>
    </dsp:sp>
    <dsp:sp modelId="{4A59C389-E4DE-4D7E-B567-0CCF3804C824}">
      <dsp:nvSpPr>
        <dsp:cNvPr id="0" name=""/>
        <dsp:cNvSpPr/>
      </dsp:nvSpPr>
      <dsp:spPr>
        <a:xfrm>
          <a:off x="1911911" y="680719"/>
          <a:ext cx="3473830" cy="772160"/>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rtl="1">
            <a:lnSpc>
              <a:spcPct val="90000"/>
            </a:lnSpc>
            <a:spcBef>
              <a:spcPct val="0"/>
            </a:spcBef>
            <a:spcAft>
              <a:spcPct val="35000"/>
            </a:spcAft>
            <a:buNone/>
          </a:pPr>
          <a:r>
            <a:rPr lang="ar-SA" sz="4600" kern="1200" dirty="0"/>
            <a:t>الأذن الخارجية</a:t>
          </a:r>
        </a:p>
      </dsp:txBody>
      <dsp:txXfrm>
        <a:off x="1911911" y="680719"/>
        <a:ext cx="3473830" cy="772160"/>
      </dsp:txXfrm>
    </dsp:sp>
    <dsp:sp modelId="{BFAFECF8-369B-4208-AAFB-B648A486326D}">
      <dsp:nvSpPr>
        <dsp:cNvPr id="0" name=""/>
        <dsp:cNvSpPr/>
      </dsp:nvSpPr>
      <dsp:spPr>
        <a:xfrm>
          <a:off x="1911911" y="1645920"/>
          <a:ext cx="3473830" cy="772160"/>
        </a:xfrm>
        <a:prstGeom prst="rect">
          <a:avLst/>
        </a:prstGeom>
        <a:solidFill>
          <a:srgbClr val="BA8C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rtl="1">
            <a:lnSpc>
              <a:spcPct val="90000"/>
            </a:lnSpc>
            <a:spcBef>
              <a:spcPct val="0"/>
            </a:spcBef>
            <a:spcAft>
              <a:spcPct val="35000"/>
            </a:spcAft>
            <a:buNone/>
          </a:pPr>
          <a:r>
            <a:rPr lang="ar-SA" sz="4500" kern="1200" dirty="0"/>
            <a:t>الأذن الوسطى</a:t>
          </a:r>
        </a:p>
      </dsp:txBody>
      <dsp:txXfrm>
        <a:off x="1911911" y="1645920"/>
        <a:ext cx="3473830" cy="772160"/>
      </dsp:txXfrm>
    </dsp:sp>
    <dsp:sp modelId="{071CD03B-2756-43C5-B057-351093085D99}">
      <dsp:nvSpPr>
        <dsp:cNvPr id="0" name=""/>
        <dsp:cNvSpPr/>
      </dsp:nvSpPr>
      <dsp:spPr>
        <a:xfrm>
          <a:off x="1911911" y="2611119"/>
          <a:ext cx="3550874" cy="772160"/>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rtl="1">
            <a:lnSpc>
              <a:spcPct val="90000"/>
            </a:lnSpc>
            <a:spcBef>
              <a:spcPct val="0"/>
            </a:spcBef>
            <a:spcAft>
              <a:spcPct val="35000"/>
            </a:spcAft>
            <a:buNone/>
          </a:pPr>
          <a:r>
            <a:rPr lang="ar-SA" sz="4500" kern="1200" dirty="0"/>
            <a:t>الأذن الخارجية</a:t>
          </a:r>
        </a:p>
      </dsp:txBody>
      <dsp:txXfrm>
        <a:off x="1911911" y="2611119"/>
        <a:ext cx="3550874" cy="772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17010-E05B-41AE-B8FE-9816DD8D003A}">
      <dsp:nvSpPr>
        <dsp:cNvPr id="0" name=""/>
        <dsp:cNvSpPr/>
      </dsp:nvSpPr>
      <dsp:spPr>
        <a:xfrm>
          <a:off x="3564396" y="1107493"/>
          <a:ext cx="1339890" cy="465085"/>
        </a:xfrm>
        <a:custGeom>
          <a:avLst/>
          <a:gdLst/>
          <a:ahLst/>
          <a:cxnLst/>
          <a:rect l="0" t="0" r="0" b="0"/>
          <a:pathLst>
            <a:path>
              <a:moveTo>
                <a:pt x="0" y="0"/>
              </a:moveTo>
              <a:lnTo>
                <a:pt x="0" y="232542"/>
              </a:lnTo>
              <a:lnTo>
                <a:pt x="1339890" y="232542"/>
              </a:lnTo>
              <a:lnTo>
                <a:pt x="1339890" y="465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72C7F-FBE4-4A69-AFC9-AF19FD54D68D}">
      <dsp:nvSpPr>
        <dsp:cNvPr id="0" name=""/>
        <dsp:cNvSpPr/>
      </dsp:nvSpPr>
      <dsp:spPr>
        <a:xfrm>
          <a:off x="2224505" y="1107493"/>
          <a:ext cx="1339890" cy="465085"/>
        </a:xfrm>
        <a:custGeom>
          <a:avLst/>
          <a:gdLst/>
          <a:ahLst/>
          <a:cxnLst/>
          <a:rect l="0" t="0" r="0" b="0"/>
          <a:pathLst>
            <a:path>
              <a:moveTo>
                <a:pt x="1339890" y="0"/>
              </a:moveTo>
              <a:lnTo>
                <a:pt x="1339890" y="232542"/>
              </a:lnTo>
              <a:lnTo>
                <a:pt x="0" y="232542"/>
              </a:lnTo>
              <a:lnTo>
                <a:pt x="0" y="465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D6D14-D50B-4B99-9B96-45B6419DFCED}">
      <dsp:nvSpPr>
        <dsp:cNvPr id="0" name=""/>
        <dsp:cNvSpPr/>
      </dsp:nvSpPr>
      <dsp:spPr>
        <a:xfrm>
          <a:off x="2160235" y="145"/>
          <a:ext cx="2808320" cy="1107347"/>
        </a:xfrm>
        <a:prstGeom prst="rect">
          <a:avLst/>
        </a:prstGeom>
        <a:solidFill>
          <a:srgbClr val="DD4B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أنواع التشويش</a:t>
          </a:r>
        </a:p>
      </dsp:txBody>
      <dsp:txXfrm>
        <a:off x="2160235" y="145"/>
        <a:ext cx="2808320" cy="1107347"/>
      </dsp:txXfrm>
    </dsp:sp>
    <dsp:sp modelId="{59D4B112-AC5B-4185-AD31-D83DCA70E948}">
      <dsp:nvSpPr>
        <dsp:cNvPr id="0" name=""/>
        <dsp:cNvSpPr/>
      </dsp:nvSpPr>
      <dsp:spPr>
        <a:xfrm>
          <a:off x="1117158" y="1572578"/>
          <a:ext cx="2214694" cy="1107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دلالي</a:t>
          </a:r>
        </a:p>
      </dsp:txBody>
      <dsp:txXfrm>
        <a:off x="1117158" y="1572578"/>
        <a:ext cx="2214694" cy="1107347"/>
      </dsp:txXfrm>
    </dsp:sp>
    <dsp:sp modelId="{E6C1F539-BFE1-4D2F-BC23-9BC048099F55}">
      <dsp:nvSpPr>
        <dsp:cNvPr id="0" name=""/>
        <dsp:cNvSpPr/>
      </dsp:nvSpPr>
      <dsp:spPr>
        <a:xfrm>
          <a:off x="3796938" y="1572578"/>
          <a:ext cx="2214694" cy="1107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ميكانيكي</a:t>
          </a:r>
        </a:p>
      </dsp:txBody>
      <dsp:txXfrm>
        <a:off x="3796938" y="1572578"/>
        <a:ext cx="2214694" cy="11073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A945A8-B426-4BB0-9053-54C71F4C47F0}" type="slidenum">
              <a:rPr lang="en-GB"/>
              <a:pPr/>
              <a:t>‹#›</a:t>
            </a:fld>
            <a:endParaRPr lang="en-GB"/>
          </a:p>
        </p:txBody>
      </p:sp>
    </p:spTree>
    <p:extLst>
      <p:ext uri="{BB962C8B-B14F-4D97-AF65-F5344CB8AC3E}">
        <p14:creationId xmlns:p14="http://schemas.microsoft.com/office/powerpoint/2010/main" xmlns="" val="346927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DD985-94A8-450D-B6B7-A201ACA0342E}" type="datetimeFigureOut">
              <a:rPr lang="en-US" smtClean="0"/>
              <a:pPr/>
              <a:t>10/13/2016</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DA82D-7D14-4743-96EC-C5841C7C453B}" type="slidenum">
              <a:rPr lang="en-GB" smtClean="0"/>
              <a:pPr/>
              <a:t>‹#›</a:t>
            </a:fld>
            <a:endParaRPr lang="en-GB"/>
          </a:p>
        </p:txBody>
      </p:sp>
    </p:spTree>
    <p:extLst>
      <p:ext uri="{BB962C8B-B14F-4D97-AF65-F5344CB8AC3E}">
        <p14:creationId xmlns:p14="http://schemas.microsoft.com/office/powerpoint/2010/main" xmlns="" val="330203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EFC37-4C41-452D-A43E-456C2D6DFA62}" type="slidenum">
              <a:rPr lang="ar-SA"/>
              <a:pPr/>
              <a:t>1</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4CC12D72-A916-4E04-9C48-367F60059E38}" type="datetime1">
              <a:rPr lang="en-US" smtClean="0"/>
              <a:pPr/>
              <a:t>10/13/2016</a:t>
            </a:fld>
            <a:endParaRPr lang="en-GB"/>
          </a:p>
        </p:txBody>
      </p:sp>
      <p:sp>
        <p:nvSpPr>
          <p:cNvPr id="5" name="عنصر نائب للتذييل 4"/>
          <p:cNvSpPr>
            <a:spLocks noGrp="1"/>
          </p:cNvSpPr>
          <p:nvPr>
            <p:ph type="ftr" sz="quarter" idx="11"/>
          </p:nvPr>
        </p:nvSpPr>
        <p:spPr/>
        <p:txBody>
          <a:bodyPr/>
          <a:lstStyle/>
          <a:p>
            <a:r>
              <a:rPr lang="ar-SA"/>
              <a:t>أ.أريج الخنين</a:t>
            </a:r>
            <a:endParaRPr lang="en-GB"/>
          </a:p>
        </p:txBody>
      </p:sp>
      <p:sp>
        <p:nvSpPr>
          <p:cNvPr id="6" name="عنصر نائب لرقم الشريحة 5"/>
          <p:cNvSpPr>
            <a:spLocks noGrp="1"/>
          </p:cNvSpPr>
          <p:nvPr>
            <p:ph type="sldNum" sz="quarter" idx="12"/>
          </p:nvPr>
        </p:nvSpPr>
        <p:spPr/>
        <p:txBody>
          <a:bodyPr/>
          <a:lstStyle/>
          <a:p>
            <a:fld id="{6FF607E3-8B35-45E3-A73D-3EFA505F6243}" type="slidenum">
              <a:rPr lang="en-GB" smtClean="0"/>
              <a:pPr/>
              <a:t>‹#›</a:t>
            </a:fld>
            <a:endParaRPr lang="en-GB"/>
          </a:p>
        </p:txBody>
      </p:sp>
      <p:sp>
        <p:nvSpPr>
          <p:cNvPr id="7" name="Rectangle 3"/>
          <p:cNvSpPr>
            <a:spLocks noChangeArrowheads="1"/>
          </p:cNvSpPr>
          <p:nvPr userDrawn="1"/>
        </p:nvSpPr>
        <p:spPr bwMode="auto">
          <a:xfrm>
            <a:off x="0" y="0"/>
            <a:ext cx="9144000" cy="3662363"/>
          </a:xfrm>
          <a:prstGeom prst="rect">
            <a:avLst/>
          </a:prstGeom>
          <a:solidFill>
            <a:schemeClr val="accent1"/>
          </a:solidFill>
          <a:ln w="9525">
            <a:noFill/>
            <a:miter lim="800000"/>
            <a:headEnd/>
            <a:tailEnd/>
          </a:ln>
          <a:effectLst/>
        </p:spPr>
        <p:txBody>
          <a:bodyPr wrap="none" anchor="ctr"/>
          <a:lstStyle/>
          <a:p>
            <a:endParaRPr lang="en-GB"/>
          </a:p>
        </p:txBody>
      </p:sp>
      <p:sp>
        <p:nvSpPr>
          <p:cNvPr id="8" name="Rectangle 4"/>
          <p:cNvSpPr>
            <a:spLocks noChangeArrowheads="1"/>
          </p:cNvSpPr>
          <p:nvPr userDrawn="1"/>
        </p:nvSpPr>
        <p:spPr bwMode="auto">
          <a:xfrm>
            <a:off x="0" y="6605588"/>
            <a:ext cx="9139238" cy="277812"/>
          </a:xfrm>
          <a:prstGeom prst="rect">
            <a:avLst/>
          </a:prstGeom>
          <a:solidFill>
            <a:schemeClr val="bg2"/>
          </a:solidFill>
          <a:ln w="9525">
            <a:noFill/>
            <a:miter lim="800000"/>
            <a:headEnd/>
            <a:tailEnd/>
          </a:ln>
          <a:effectLst/>
        </p:spPr>
        <p:txBody>
          <a:bodyPr wrap="none" anchor="ctr"/>
          <a:lstStyle/>
          <a:p>
            <a:endParaRPr lang="en-GB"/>
          </a:p>
        </p:txBody>
      </p:sp>
      <p:sp>
        <p:nvSpPr>
          <p:cNvPr id="9" name="Rectangle 5"/>
          <p:cNvSpPr>
            <a:spLocks noChangeArrowheads="1"/>
          </p:cNvSpPr>
          <p:nvPr userDrawn="1"/>
        </p:nvSpPr>
        <p:spPr bwMode="auto">
          <a:xfrm>
            <a:off x="0" y="3617913"/>
            <a:ext cx="9147175" cy="215900"/>
          </a:xfrm>
          <a:prstGeom prst="rect">
            <a:avLst/>
          </a:prstGeom>
          <a:solidFill>
            <a:schemeClr val="bg2"/>
          </a:solidFill>
          <a:ln w="9525">
            <a:noFill/>
            <a:miter lim="800000"/>
            <a:headEnd/>
            <a:tailEnd/>
          </a:ln>
          <a:effectLst/>
        </p:spPr>
        <p:txBody>
          <a:bodyPr wrap="none" anchor="ctr"/>
          <a:lstStyle/>
          <a:p>
            <a:endParaRPr lang="en-GB"/>
          </a:p>
        </p:txBody>
      </p:sp>
      <p:pic>
        <p:nvPicPr>
          <p:cNvPr id="13" name="صورة 12" descr="media_page-audio.jpg"/>
          <p:cNvPicPr>
            <a:picLocks noChangeAspect="1"/>
          </p:cNvPicPr>
          <p:nvPr userDrawn="1"/>
        </p:nvPicPr>
        <p:blipFill>
          <a:blip r:embed="rId2">
            <a:clrChange>
              <a:clrFrom>
                <a:srgbClr val="FFFFFF"/>
              </a:clrFrom>
              <a:clrTo>
                <a:srgbClr val="FFFFFF">
                  <a:alpha val="0"/>
                </a:srgbClr>
              </a:clrTo>
            </a:clrChange>
          </a:blip>
          <a:srcRect b="18181"/>
          <a:stretch>
            <a:fillRect/>
          </a:stretch>
        </p:blipFill>
        <p:spPr>
          <a:xfrm>
            <a:off x="0" y="3143248"/>
            <a:ext cx="6032500" cy="34290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ED296A4-1470-41FA-A4E7-6DEC0E11C501}" type="datetime1">
              <a:rPr lang="en-US" smtClean="0"/>
              <a:pPr/>
              <a:t>10/13/2016</a:t>
            </a:fld>
            <a:endParaRPr lang="en-GB"/>
          </a:p>
        </p:txBody>
      </p:sp>
      <p:sp>
        <p:nvSpPr>
          <p:cNvPr id="5" name="عنصر نائب للتذييل 4"/>
          <p:cNvSpPr>
            <a:spLocks noGrp="1"/>
          </p:cNvSpPr>
          <p:nvPr>
            <p:ph type="ftr" sz="quarter" idx="11"/>
          </p:nvPr>
        </p:nvSpPr>
        <p:spPr/>
        <p:txBody>
          <a:bodyPr/>
          <a:lstStyle/>
          <a:p>
            <a:r>
              <a:rPr lang="ar-SA"/>
              <a:t>أ.أريج الخنين</a:t>
            </a:r>
            <a:endParaRPr lang="en-GB"/>
          </a:p>
        </p:txBody>
      </p:sp>
      <p:sp>
        <p:nvSpPr>
          <p:cNvPr id="6" name="عنصر نائب لرقم الشريحة 5"/>
          <p:cNvSpPr>
            <a:spLocks noGrp="1"/>
          </p:cNvSpPr>
          <p:nvPr>
            <p:ph type="sldNum" sz="quarter" idx="12"/>
          </p:nvPr>
        </p:nvSpPr>
        <p:spPr/>
        <p:txBody>
          <a:bodyPr/>
          <a:lstStyle/>
          <a:p>
            <a:fld id="{1910AC06-9A0F-4016-9DDB-A5BFE5151DD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B3A74DD-9BD4-4B5A-A4B0-57C3072D8F88}" type="datetime1">
              <a:rPr lang="en-US" smtClean="0"/>
              <a:pPr/>
              <a:t>10/13/2016</a:t>
            </a:fld>
            <a:endParaRPr lang="en-GB"/>
          </a:p>
        </p:txBody>
      </p:sp>
      <p:sp>
        <p:nvSpPr>
          <p:cNvPr id="5" name="عنصر نائب للتذييل 4"/>
          <p:cNvSpPr>
            <a:spLocks noGrp="1"/>
          </p:cNvSpPr>
          <p:nvPr>
            <p:ph type="ftr" sz="quarter" idx="11"/>
          </p:nvPr>
        </p:nvSpPr>
        <p:spPr/>
        <p:txBody>
          <a:bodyPr/>
          <a:lstStyle/>
          <a:p>
            <a:r>
              <a:rPr lang="ar-SA"/>
              <a:t>أ.أريج الخنين</a:t>
            </a:r>
            <a:endParaRPr lang="en-GB"/>
          </a:p>
        </p:txBody>
      </p:sp>
      <p:sp>
        <p:nvSpPr>
          <p:cNvPr id="6" name="عنصر نائب لرقم الشريحة 5"/>
          <p:cNvSpPr>
            <a:spLocks noGrp="1"/>
          </p:cNvSpPr>
          <p:nvPr>
            <p:ph type="sldNum" sz="quarter" idx="12"/>
          </p:nvPr>
        </p:nvSpPr>
        <p:spPr/>
        <p:txBody>
          <a:bodyPr/>
          <a:lstStyle/>
          <a:p>
            <a:fld id="{F78558F6-287E-4B5C-A70A-08B6FB4B23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4CBEAF9-9E58-4CC8-A6FF-6DD8A58DEEA4}" type="datetimeFigureOut">
              <a:rPr lang="en-US" smtClean="0"/>
              <a:pPr/>
              <a:t>10/13/2016</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CA15C064-DD44-4CAC-873E-2D1F54821676}" type="slidenum">
              <a:rPr kumimoji="0" lang="en-US" smtClean="0"/>
              <a:pPr/>
              <a:t>‹#›</a:t>
            </a:fld>
            <a:endParaRPr kumimoji="0" lang="en-US" dirty="0"/>
          </a:p>
        </p:txBody>
      </p:sp>
      <p:pic>
        <p:nvPicPr>
          <p:cNvPr id="8" name="صورة 7" descr="ClippedWaveform100V.png"/>
          <p:cNvPicPr>
            <a:picLocks noChangeAspect="1"/>
          </p:cNvPicPr>
          <p:nvPr userDrawn="1"/>
        </p:nvPicPr>
        <p:blipFill>
          <a:blip r:embed="rId2">
            <a:clrChange>
              <a:clrFrom>
                <a:srgbClr val="FFFFFF"/>
              </a:clrFrom>
              <a:clrTo>
                <a:srgbClr val="FFFFFF">
                  <a:alpha val="0"/>
                </a:srgbClr>
              </a:clrTo>
            </a:clrChange>
            <a:duotone>
              <a:schemeClr val="accent3">
                <a:shade val="45000"/>
                <a:satMod val="135000"/>
              </a:schemeClr>
              <a:prstClr val="white"/>
            </a:duotone>
          </a:blip>
          <a:srcRect l="10937" t="5936" r="2343" b="5936"/>
          <a:stretch>
            <a:fillRect/>
          </a:stretch>
        </p:blipFill>
        <p:spPr>
          <a:xfrm>
            <a:off x="0" y="6143644"/>
            <a:ext cx="9144000" cy="7143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C2D3F58-8704-4EA7-B965-11DC73670924}" type="datetime1">
              <a:rPr lang="en-US" smtClean="0"/>
              <a:pPr/>
              <a:t>10/13/2016</a:t>
            </a:fld>
            <a:endParaRPr lang="en-GB"/>
          </a:p>
        </p:txBody>
      </p:sp>
      <p:sp>
        <p:nvSpPr>
          <p:cNvPr id="5" name="عنصر نائب للتذييل 4"/>
          <p:cNvSpPr>
            <a:spLocks noGrp="1"/>
          </p:cNvSpPr>
          <p:nvPr>
            <p:ph type="ftr" sz="quarter" idx="11"/>
          </p:nvPr>
        </p:nvSpPr>
        <p:spPr/>
        <p:txBody>
          <a:bodyPr/>
          <a:lstStyle/>
          <a:p>
            <a:r>
              <a:rPr lang="ar-SA"/>
              <a:t>أ.أريج الخنين</a:t>
            </a:r>
            <a:endParaRPr lang="en-GB"/>
          </a:p>
        </p:txBody>
      </p:sp>
      <p:sp>
        <p:nvSpPr>
          <p:cNvPr id="6" name="عنصر نائب لرقم الشريحة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4D86268-6800-412C-A682-9AFB3F859ED9}" type="datetime1">
              <a:rPr lang="en-US" smtClean="0"/>
              <a:pPr/>
              <a:t>10/13/2016</a:t>
            </a:fld>
            <a:endParaRPr lang="en-GB"/>
          </a:p>
        </p:txBody>
      </p:sp>
      <p:sp>
        <p:nvSpPr>
          <p:cNvPr id="6" name="عنصر نائب للتذييل 5"/>
          <p:cNvSpPr>
            <a:spLocks noGrp="1"/>
          </p:cNvSpPr>
          <p:nvPr>
            <p:ph type="ftr" sz="quarter" idx="11"/>
          </p:nvPr>
        </p:nvSpPr>
        <p:spPr/>
        <p:txBody>
          <a:bodyPr/>
          <a:lstStyle/>
          <a:p>
            <a:r>
              <a:rPr lang="ar-SA"/>
              <a:t>أ.أريج الخنين</a:t>
            </a:r>
            <a:endParaRPr lang="en-GB"/>
          </a:p>
        </p:txBody>
      </p:sp>
      <p:sp>
        <p:nvSpPr>
          <p:cNvPr id="7" name="عنصر نائب لرقم الشريحة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5E8BBAB-802D-456F-B88F-51D0C263FC57}" type="datetime1">
              <a:rPr lang="en-US" smtClean="0"/>
              <a:pPr/>
              <a:t>10/13/2016</a:t>
            </a:fld>
            <a:endParaRPr lang="en-GB"/>
          </a:p>
        </p:txBody>
      </p:sp>
      <p:sp>
        <p:nvSpPr>
          <p:cNvPr id="8" name="عنصر نائب للتذييل 7"/>
          <p:cNvSpPr>
            <a:spLocks noGrp="1"/>
          </p:cNvSpPr>
          <p:nvPr>
            <p:ph type="ftr" sz="quarter" idx="11"/>
          </p:nvPr>
        </p:nvSpPr>
        <p:spPr/>
        <p:txBody>
          <a:bodyPr/>
          <a:lstStyle/>
          <a:p>
            <a:r>
              <a:rPr lang="ar-SA"/>
              <a:t>أ.أريج الخنين</a:t>
            </a:r>
            <a:endParaRPr lang="en-GB"/>
          </a:p>
        </p:txBody>
      </p:sp>
      <p:sp>
        <p:nvSpPr>
          <p:cNvPr id="9" name="عنصر نائب لرقم الشريحة 8"/>
          <p:cNvSpPr>
            <a:spLocks noGrp="1"/>
          </p:cNvSpPr>
          <p:nvPr>
            <p:ph type="sldNum" sz="quarter" idx="12"/>
          </p:nvPr>
        </p:nvSpPr>
        <p:spPr/>
        <p:txBody>
          <a:bodyPr/>
          <a:lstStyle/>
          <a:p>
            <a:fld id="{323682B5-40EB-48BE-B28A-B98D0F8F98C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7EA0B44-D6E1-4A59-96B7-ED05000863A9}" type="datetime1">
              <a:rPr lang="en-US" smtClean="0"/>
              <a:pPr/>
              <a:t>10/13/2016</a:t>
            </a:fld>
            <a:endParaRPr lang="en-GB"/>
          </a:p>
        </p:txBody>
      </p:sp>
      <p:sp>
        <p:nvSpPr>
          <p:cNvPr id="4" name="عنصر نائب للتذييل 3"/>
          <p:cNvSpPr>
            <a:spLocks noGrp="1"/>
          </p:cNvSpPr>
          <p:nvPr>
            <p:ph type="ftr" sz="quarter" idx="11"/>
          </p:nvPr>
        </p:nvSpPr>
        <p:spPr/>
        <p:txBody>
          <a:bodyPr/>
          <a:lstStyle/>
          <a:p>
            <a:r>
              <a:rPr lang="ar-SA"/>
              <a:t>أ.أريج الخنين</a:t>
            </a:r>
            <a:endParaRPr lang="en-GB"/>
          </a:p>
        </p:txBody>
      </p:sp>
      <p:sp>
        <p:nvSpPr>
          <p:cNvPr id="5" name="عنصر نائب لرقم الشريحة 4"/>
          <p:cNvSpPr>
            <a:spLocks noGrp="1"/>
          </p:cNvSpPr>
          <p:nvPr>
            <p:ph type="sldNum" sz="quarter" idx="12"/>
          </p:nvPr>
        </p:nvSpPr>
        <p:spPr/>
        <p:txBody>
          <a:bodyPr/>
          <a:lstStyle/>
          <a:p>
            <a:fld id="{10F36FED-57E0-4766-AD1F-AA20FEB83F8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419B84-9A62-4C1A-9B7F-16BB8BCC5449}" type="datetime1">
              <a:rPr lang="en-US" smtClean="0"/>
              <a:pPr/>
              <a:t>10/13/2016</a:t>
            </a:fld>
            <a:endParaRPr lang="en-GB"/>
          </a:p>
        </p:txBody>
      </p:sp>
      <p:sp>
        <p:nvSpPr>
          <p:cNvPr id="3" name="عنصر نائب للتذييل 2"/>
          <p:cNvSpPr>
            <a:spLocks noGrp="1"/>
          </p:cNvSpPr>
          <p:nvPr>
            <p:ph type="ftr" sz="quarter" idx="11"/>
          </p:nvPr>
        </p:nvSpPr>
        <p:spPr/>
        <p:txBody>
          <a:bodyPr/>
          <a:lstStyle/>
          <a:p>
            <a:r>
              <a:rPr lang="ar-SA"/>
              <a:t>أ.أريج الخنين</a:t>
            </a:r>
            <a:endParaRPr lang="en-GB"/>
          </a:p>
        </p:txBody>
      </p:sp>
      <p:sp>
        <p:nvSpPr>
          <p:cNvPr id="4" name="عنصر نائب لرقم الشريحة 3"/>
          <p:cNvSpPr>
            <a:spLocks noGrp="1"/>
          </p:cNvSpPr>
          <p:nvPr>
            <p:ph type="sldNum" sz="quarter" idx="12"/>
          </p:nvPr>
        </p:nvSpPr>
        <p:spPr/>
        <p:txBody>
          <a:bodyPr/>
          <a:lstStyle/>
          <a:p>
            <a:fld id="{6AB1D18B-56DE-48DB-9EBA-A98CCAA2691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8E448BB-8A6D-4251-B8B4-B4905231C660}" type="datetime1">
              <a:rPr lang="en-US" smtClean="0"/>
              <a:pPr/>
              <a:t>10/13/2016</a:t>
            </a:fld>
            <a:endParaRPr lang="en-GB"/>
          </a:p>
        </p:txBody>
      </p:sp>
      <p:sp>
        <p:nvSpPr>
          <p:cNvPr id="6" name="عنصر نائب للتذييل 5"/>
          <p:cNvSpPr>
            <a:spLocks noGrp="1"/>
          </p:cNvSpPr>
          <p:nvPr>
            <p:ph type="ftr" sz="quarter" idx="11"/>
          </p:nvPr>
        </p:nvSpPr>
        <p:spPr/>
        <p:txBody>
          <a:bodyPr/>
          <a:lstStyle/>
          <a:p>
            <a:r>
              <a:rPr lang="ar-SA"/>
              <a:t>أ.أريج الخنين</a:t>
            </a:r>
            <a:endParaRPr lang="en-GB"/>
          </a:p>
        </p:txBody>
      </p:sp>
      <p:sp>
        <p:nvSpPr>
          <p:cNvPr id="7" name="عنصر نائب لرقم الشريحة 6"/>
          <p:cNvSpPr>
            <a:spLocks noGrp="1"/>
          </p:cNvSpPr>
          <p:nvPr>
            <p:ph type="sldNum" sz="quarter" idx="12"/>
          </p:nvPr>
        </p:nvSpPr>
        <p:spPr/>
        <p:txBody>
          <a:bodyPr/>
          <a:lstStyle/>
          <a:p>
            <a:fld id="{3BD5F385-CD4D-49FE-911A-D364234424C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10E532E-4151-4115-BD7B-D5A7135A4EC2}" type="datetime1">
              <a:rPr lang="en-US" smtClean="0"/>
              <a:pPr/>
              <a:t>10/13/2016</a:t>
            </a:fld>
            <a:endParaRPr lang="en-GB"/>
          </a:p>
        </p:txBody>
      </p:sp>
      <p:sp>
        <p:nvSpPr>
          <p:cNvPr id="6" name="عنصر نائب للتذييل 5"/>
          <p:cNvSpPr>
            <a:spLocks noGrp="1"/>
          </p:cNvSpPr>
          <p:nvPr>
            <p:ph type="ftr" sz="quarter" idx="11"/>
          </p:nvPr>
        </p:nvSpPr>
        <p:spPr/>
        <p:txBody>
          <a:bodyPr/>
          <a:lstStyle/>
          <a:p>
            <a:r>
              <a:rPr lang="ar-SA"/>
              <a:t>أ.أريج الخنين</a:t>
            </a:r>
            <a:endParaRPr lang="en-GB"/>
          </a:p>
        </p:txBody>
      </p:sp>
      <p:sp>
        <p:nvSpPr>
          <p:cNvPr id="7" name="عنصر نائب لرقم الشريحة 6"/>
          <p:cNvSpPr>
            <a:spLocks noGrp="1"/>
          </p:cNvSpPr>
          <p:nvPr>
            <p:ph type="sldNum" sz="quarter" idx="12"/>
          </p:nvPr>
        </p:nvSpPr>
        <p:spPr/>
        <p:txBody>
          <a:bodyPr/>
          <a:lstStyle/>
          <a:p>
            <a:fld id="{DDBF3E98-AF9A-4220-B3E8-A0DA955EEF8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E39B72-5F43-4F59-95C9-746364389327}" type="datetime1">
              <a:rPr lang="en-US" smtClean="0"/>
              <a:pPr/>
              <a:t>10/13/2016</a:t>
            </a:fld>
            <a:endParaRPr lang="en-GB"/>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أ.أريج الخنين</a:t>
            </a:r>
            <a:endParaRPr lang="en-GB"/>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7" name="Rectangle 8"/>
          <p:cNvSpPr>
            <a:spLocks noChangeArrowheads="1"/>
          </p:cNvSpPr>
          <p:nvPr userDrawn="1"/>
        </p:nvSpPr>
        <p:spPr bwMode="auto">
          <a:xfrm>
            <a:off x="-3175" y="0"/>
            <a:ext cx="9144000" cy="1196975"/>
          </a:xfrm>
          <a:prstGeom prst="rect">
            <a:avLst/>
          </a:prstGeom>
          <a:solidFill>
            <a:schemeClr val="accent1"/>
          </a:solidFill>
          <a:ln w="9525">
            <a:noFill/>
            <a:miter lim="800000"/>
            <a:headEnd/>
            <a:tailEnd/>
          </a:ln>
          <a:effectLst/>
        </p:spPr>
        <p:txBody>
          <a:bodyPr wrap="none" anchor="ctr"/>
          <a:lstStyle/>
          <a:p>
            <a:endParaRPr lang="en-GB"/>
          </a:p>
        </p:txBody>
      </p:sp>
      <p:sp>
        <p:nvSpPr>
          <p:cNvPr id="8" name="Rectangle 9"/>
          <p:cNvSpPr>
            <a:spLocks noChangeArrowheads="1"/>
          </p:cNvSpPr>
          <p:nvPr userDrawn="1"/>
        </p:nvSpPr>
        <p:spPr bwMode="auto">
          <a:xfrm>
            <a:off x="0" y="6308725"/>
            <a:ext cx="9139238" cy="277813"/>
          </a:xfrm>
          <a:prstGeom prst="rect">
            <a:avLst/>
          </a:prstGeom>
          <a:solidFill>
            <a:schemeClr val="bg1"/>
          </a:solidFill>
          <a:ln w="9525">
            <a:noFill/>
            <a:miter lim="800000"/>
            <a:headEnd/>
            <a:tailEnd/>
          </a:ln>
          <a:effectLst/>
        </p:spPr>
        <p:txBody>
          <a:bodyPr wrap="none" anchor="ctr"/>
          <a:lstStyle/>
          <a:p>
            <a:endParaRPr lang="en-GB"/>
          </a:p>
        </p:txBody>
      </p:sp>
      <p:sp>
        <p:nvSpPr>
          <p:cNvPr id="9" name="Rectangle 10"/>
          <p:cNvSpPr>
            <a:spLocks noChangeArrowheads="1"/>
          </p:cNvSpPr>
          <p:nvPr userDrawn="1"/>
        </p:nvSpPr>
        <p:spPr bwMode="auto">
          <a:xfrm>
            <a:off x="-3175" y="1089025"/>
            <a:ext cx="9147175" cy="215900"/>
          </a:xfrm>
          <a:prstGeom prst="rect">
            <a:avLst/>
          </a:prstGeom>
          <a:solidFill>
            <a:schemeClr val="bg2"/>
          </a:solidFill>
          <a:ln w="9525">
            <a:noFill/>
            <a:miter lim="800000"/>
            <a:headEnd/>
            <a:tailEnd/>
          </a:ln>
          <a:effectLst/>
        </p:spPr>
        <p:txBody>
          <a:bodyPr wrap="none" anchor="ctr"/>
          <a:lstStyle/>
          <a:p>
            <a:endParaRPr lang="en-GB"/>
          </a:p>
        </p:txBody>
      </p:sp>
      <p:sp>
        <p:nvSpPr>
          <p:cNvPr id="10" name="Rectangle 11"/>
          <p:cNvSpPr>
            <a:spLocks noChangeArrowheads="1"/>
          </p:cNvSpPr>
          <p:nvPr userDrawn="1"/>
        </p:nvSpPr>
        <p:spPr bwMode="auto">
          <a:xfrm>
            <a:off x="0" y="6605588"/>
            <a:ext cx="9139238" cy="277812"/>
          </a:xfrm>
          <a:prstGeom prst="rect">
            <a:avLst/>
          </a:prstGeom>
          <a:solidFill>
            <a:schemeClr val="bg2"/>
          </a:solidFill>
          <a:ln w="9525">
            <a:noFill/>
            <a:miter lim="800000"/>
            <a:headEnd/>
            <a:tailEnd/>
          </a:ln>
          <a:effec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qgdqp-oPb1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xcbppCX6Rk" TargetMode="External"/><Relationship Id="rId2" Type="http://schemas.openxmlformats.org/officeDocument/2006/relationships/hyperlink" Target="https://www.youtube.com/watch?v=zHosAyfhSp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sa/imgres?imgurl=http://www.procare.co.nz/images/Pulse%20June%202005/clipart_ear_150.jpg&amp;imgrefurl=http://procare.co.nz/index.cfm?fuseaction=newstemplate&amp;recordid=1263&amp;issueID=50&amp;h=192&amp;w=150&amp;sz=11&amp;hl=ar&amp;start=13&amp;um=1&amp;usg=__SDbj85HjVVapwtWUPMZIgcZKjAs=&amp;tbnid=P5uvX_eNKqFM6M:&amp;tbnh=103&amp;tbnw=80&amp;prev=/images?q=nose+clipart&amp;um=1&amp;hl=ar&amp;sa=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ages.google.com.sa/imgres?imgurl=http://www.extension.iastate.edu/4H/Clover/Clipart/Speaker2.jpg&amp;imgrefurl=http://www.extension.iastate.edu/4H/Clover/clipart.htm&amp;h=510&amp;w=450&amp;sz=34&amp;hl=ar&amp;start=5&amp;um=1&amp;usg=__XXNQ_q_sUSls3Zt_LnmoZp78Z5k=&amp;tbnid=H6mVWfdXmRrlvM:&amp;tbnh=131&amp;tbnw=116&amp;prev=/images?q=speaker+clipart&amp;um=1&amp;hl=ar&amp;sa=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5715008" y="4706904"/>
            <a:ext cx="1867062"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a:t>المحاضرة الثالثة</a:t>
            </a:r>
          </a:p>
        </p:txBody>
      </p:sp>
      <p:sp>
        <p:nvSpPr>
          <p:cNvPr id="3" name="AutoShape 4" descr="data:image/jpeg;base64,/9j/4AAQSkZJRgABAQAAAQABAAD/2wCEAAkGBhMSEBUSExEVFBQWEhIVFRUVFBUUGBcVFRQVFBcZFRIXHCYeFxkjGhQVHy8gIycpLCwsFR4xNTAqNSYrLCkBCQoKDgwOFA8PFCkcFB0pKiwpLCk1KSkuKS4pLSkpKTUpLSkpLSk1KSksKSwpKSkuKSwzKSkpKSkpMCwqKSkpKf/AABEIAPEA0QMBIgACEQEDEQH/xAAcAAEAAgMBAQEAAAAAAAAAAAAABgcDBQgEAgH/xABDEAABAwICBgcDCQcDBQAAAAABAAIDBBEFIQYHEjFRYRMiQXGBkaEjMrEUQlJicoKSosEzQ2Oy0eHwJDRzCBVTZIP/xAAXAQEBAQEAAAAAAAAAAAAAAAAAAQID/8QAHhEBAQEAAwACAwAAAAAAAAAAAAERAgMxIUESE2H/2gAMAwEAAhEDEQA/ALxREQEREBERAREQEREBERAREQEREBERAREQEREBERAREQEREBERAREQEREBERAREQERYausZEx0kj2sY0Xc57g1oHNxyCDMipPTvXS97nQ0DtlgyM9us/8A47+63na57LdsBh0vqukDjWVAde+108l/5lnlc+nfq6f2XPykv9dVIqu1Za0H1DxS1TgZDlFLYDbI+Y8DLatuI37t++0VZZZsY7erl1cvx5eiIirmIiICIiAiIgIiICIiAiIgIiICIiAiL8c6wucgg/UVVaSa+oInllLAaixIMjndHGbdrLAucOeXK6yaJ69YKiQRVUXyZzjZsgftxknscbAs7zccSEFoqiteGlBlqm0THezhAdIB86ZwuL/ZaR4vcrxnmDGOe42a1pcTwAFz6BcoV1a6pnknd70sj5D99xdbwvbwVg8rIMlglZZbdsOS8FQzPkqje6IUoc8HNrhm1wJBa4HJw5gi+fBdI4NiXTxB9rEdV32gBe3LO/iudtDM5Af8sr30PPs5B9cHzaP6JZMbvK2SW+JAiIssiIiAiIgIiICIiAiIgIiICIiAiIgKGa3MTdDhcgaSDK5kNx2NeSX+bWuH3lM1CdcNIX4VIR8ySJ/hthh/nQUNT4WHRk9tlrxhZc52zmGNBPeRf+q2MNVZhF1rG1rmudb53+fqtI97nVMbSOnlDbWcBLIAQcrFt7EHgsVJkc1lmfO6O5ik2HC+0Y3hpAO8OtayUDAckHulkaG7x4WWkqH3PwW9mpWgZ5+QHkN60dS67kVL9B4+srx0PZ7FzuMh8gAP6qltDxstur4wGkMVPGw79m7vtO6x+NvBW+D3oiLAIiICIiAiIgIiICIiAiIgIiICIiAsFdRMmjfFI0PY9pa5p3FpFiFnRBylpVg0lFWS0zj7juqT86M5sd4tI8QR2L60Rw+GafZl2r2BZZ1gSDmD28O1W9rs0MdUQNrIW3lga4SAb3QZuJ5lhubcHOVGUdUY5GvbvaQf7eIyViOntHejqKE05ADRG6B7W5dUt2bjvafO6ojSnRCbDqroXAyMI2o5Q0ta9vC5yDx2tvz3FWfq/wAdaZGOv1ZmAdzt7bjvuPFTvGsCgq4jDURNljJB2XXycNxa4ZtdmcwQcyrfiq5eqK64tZ1+/wDutbFE578muJ32GZy5LoKr1NUx/ZTzRjsa8snaO7pGl35l5KDUZTNk6SWolkIILQwNhtbiW3PkQpoi+qzDxVTNDTeOMh8txut7rfvEbuAdwV5rX4LgEFJH0VPE2NpJcbXJc473Occ3HmSVsEt0ERFAREQEREBERAREQEREBERAREQEREBERB+ObcWK5g1i6K/IK+SIC0TvaQ/8bier903b3AHtXUCgGunR0VGHOmA9pTHpAe3ozYSjutZ3/wAwgqrQHGLO6FxtntM5HtA8fiuhMBxQVEDZO33XDg4b/Pf3ELk2lqDG9rxvab/2V7aq8fD5XR3ykiEjftNIB8w78q19CzERFkEREBERAREQEREBERAREQEREBERAREQEREBERAWo0vI/wC31e1u+SVF+7onrbrUaXUhlw+qjbmX0s7QOZjdb1QcnKytSj3Orox2MZOT3Flvi4KtAVZWo2qDK8A/vI5WDv6rx6RlaRf6IiyoiIgIiICIiAiIgIiICIiAiIgIiICIsFbXRwxuklkbGxou5zyGgDmSgzry4jikVPGZJpWRMG9z3Bo8zvPJVjjmt+aokMGFQGQ7jO9uQ5tjNrDm/wDCtdS6raqsf0+ITySu4bRsBwDjuHJoCuDeYxr2pWO2KaCSpdxHsmn7NwXn8IWsGtnEpDdtFBE3jKZX279kj4LdU+i1HSts1rOPVF/N53+ZUb0nxlojcGAAAXJ3houBcm3EgeIVwZMO13VLKsQVMELwZGs9iHtd1iAC3ac4O3jq5cLq5VzBoni18apJngW6eJmYG53smk8wXA37COS6gUHK2sDRs0OITQWswu6SI8Ynkltvsm7PuL90MrnRzBzTZ7Htkb3tN/LJXLrn0O+V0XyiNt5qYOeLb3RHORvMiwcPskdq5+oasxyNeOw58x2qxHXWF4i2eFkzPde0HuPaDzBuPBepVfqp0lG0aZzurJ14uT7dZviBf7p4q0FKoiIoCIiAiIgIiICIiAiIgIiICIiAqjx/BJcVr5OnlLKSCZ0ccIJaTsHYc+1rEudfPfbLLttxYJaGNxu5jSeNhfzQRnD209GwRxRNAAAFgBuG8njz7V+T1VRUZMY4j8LfPcfFSVmHRDdG38IXpV0ROHQt0mc8pt9Bn6uP9PFY9NtHomYRVxwxhvsHPNhckx2kzdvcer2qYLHPEHtc07nAtPcRY/FTRyLHIWPY8b2ua4d7SHD1C69YbgFcg1FNsOLDva5zD3tJafgurtHa3pqOnl+nBC/xcxpPqVaNiVzFrR0R+QV7msbaCW8sPAAnrMH2XG1uBaulq2sbFE+V5syNjnuPBrQXE+QXK+lmkc2I1TppSd5EbL5Rsvk1o+J7TmkHo0TxdzHAB1nMcHxngQb/ABXSujuNNqqaOduW0OsPovGTm+B9LLk+nge1wIJBVkaH6SSUDmnpHvYTeWMuu07gS1vY4W97lbcr6L6RfEMwe0OabtcA4HiCLg+S+1kEREBF+PeACSbAC5JyAA4lV7pLrcij2m0gbKWmzp3kiBp4NI60zuTPNBYEszWtLnODWgXJJAAHMncozVazMPY/YFR0hvY9Ex8jR99o2T4EqrKIV2MS73TMBzlnuynYeDKdmRd+I8bKxMD1bxQtvLK6R1vmsjhYO5rW38ykbvXZ62uG6cwTnqRzWBsXOjDQPAu2vRSFjwQCDcHMKs6/SWKkDBcOe57mCwA2gXO2HEDkAfFWRSNAjaBu2Rnxy3rVmMMyIiyCIiAiIgIiICIiAiIg5b0+o+ixKrZa1qmRw7pD0g9Hq9dU1b0mEUxvm0SRn7kj2j8oaqk11U4bishBB24YXusb2ds7FjbcbMac+IW91R6xKOjoXw1UxY75S5zGhkjyWOZHn1Gmw2g5VFg61JyzCKoj6DG+D5WMPo4rnjCm53IB8bfop/rH1ux1dLJTU8LujeWbUsmRIbI1/VjG65aM3G/JV3h9U23vD4KwbCumAIIba3cefYvczcO4LRVs4PaPMLYOxONthtX5gXHmqrpDRB16ClP/AK8P8gW3UI0J05ofkVPEauJr2wsa5r3dHZwbYi77A+CmVPVskG0x7Xji1wcPMLAyrBXVzIY3yyvDI2NLnOO4NGZKzqMayMFkqsPkijBc67X7ANi/YO1s+YHiAgqXSvWDLickjQXxUMTS8xtNnytBAb0h4ucWgN3Nvc3tdaDCKymLxLVh7w02jp4rMjaL7nSE3A5NBJ3l115cMw6tY9zG0U79oFjozTykFpO5w2cswDe4IspRhGqqtnIJoIacH51RNKbd0TZC7wcEsdurnx47s+Uug1t0scLY6emc+QNyghtsRjs25LBredgbdq0lXpXiNZHLK1t4omPe5sWVPGGNLj0k5/3D7D3Gktv2HcpjgWqGniA+UvNQRn0Ya2GAH/gZ7/e8nuUxrsLY+mkpwAxj4XxANAAa1zC3qjcN6Jy7N8jk6rxWSSdjnuJs8Hxvv711jgs+3TQu4xRn8oXIc46w7wustED/AKCm7fYReeyL+qtcm3REUBERAREQEREBFrMZ0lpqRu1UTsj4Am7j9mMdY+AVd47rybm2jgLjuEk2Q8Imm58SO5BaznAC5NgN6iOPa0qGmuBL07x8yGz8+cl9ked+SrSTD8WxQ3me9sZztJ7KPwhaLu7yPFSDB9VVPFZ0znTu4HqM/ADc+J8FcFZaQ19RitfNLFTkuc5o2WAuDQ1rWN2nHIGzRcm2fBSjRrVA8tDqqQNzvsR2c7uLyLDwBVnU1AyNuyxjWNG5rQGjyC9zI8grgrnFNTsL2kR1EjN2Tg2Qb/un1UZqdTVUz9nLFJ3l0Z8iCPVXd0awllkHPOI6AV8e+lkcOLLSfyElamenew2exzDwc0tPkV07sr6dSNeLOaHDg4AjyKDnCFh2R3BZ4Xlhu0lp4tJafMZq96zQmil96mjvxaOjPmyy0lZqkpXe4+WM/aDx5OF/VBXtHpzXw+5WTZdjn9KPKTaW9otdFezJ4hl5ujLT5scB6LPW6nph+yqI3cntcw+Y2gtDW6ua+P8AcbY4xva70uD6KCbUWvZuXTUbhxMcod+V4b8Vv6HXDh0nvSSRH+JE634mbQ9VRlZhc0WUkMkf22Ob6kLx3QdQUOltHN+yq4HngJW7X4Sb+i2t1ySTdeqixaeHOKaWLO3UkcwX8CAUwazGodieRv0ZZG/heR+i6c1cz7eF0rv4Vvwuc39Fy9XSlznOcSXOcXOJzJJJJJPEkrojU1inSYcyLtiHPc9zyL+IKCeoiKAiIgL4mmaxpc5wa0C5c4gADmTkF9rmbTrSSWtq5XOld0TZHNijuQxrGktadjdtG1yd+fCyC4Mf1wUNPdsbjUvHZF7l+cpyt9naVdY3rar6klsRbTMOVozZ3HOZ2fi3ZUB2XjPevoVTh2eVlR6akvLyZCXOJNyXXJPbdxuSt5o5pV8kzbBC4/Scwl/hIHXHko4ytHb6hZRI0nePDJBaNJrbi/ewubzjcH/lcGlbum1i0Lx/uAzL941zPUjZ9VSkjwTky2W/PztdebEGt6P3syQLWPfu8FdHRVHXxyi8cjJBxY5rx5tJWyBXKlJG8StLbtNxmDY5Z5EZqZ0emNbFbZqnkcHkPH572QXzdYHuuVUTdctREPaRRS9mW1GfMXHotph+uuldlLDLEeI2ZW+YIPogstgXpaFGsJ01opvcqY78HkxnyeAt+yYEXBuOIzHmqM91+7Sw7SbSDLtL8LwsJcovpBrBpqa7Q7pZB8yMg2P1n7m+p5IJU+UWsq/0v0iwtl2mmiqJeDGtFj9aZoy7hcqH4xpjWVxLAS1h/dxXAt9d+9w77DkvPDo62Nu3O8DLJgO/x3nwy5oNLO7pHucyIMBzDGbRa0d7yT5la+aZz5Pd2nDqgdncAMgpBiGK2YWwsDR2ZC5JyFh2HzPNb/RHVJXVHtJQ2mjeMzJcy7JzJbFbK+7rEb93GCuS3aDjkLEi11fOorZ+SyBsgeQYw6wcA0+0NrnfvXjqv+nyHMRVsrQc/aRskN+9pYppoJoMzDIXRtldK57g5z3AN3CwAaL2GZ7TvUEmREUBERAVa6TakYKiZ80E7qdzztFgY18e0d5a0Fpbc57zmSrKRBQOI6ksRizidDOPqvMbvJ4A/MoziOjNdT36aimaBvd0Ze38bLt9V1IiujkQTMPYvo07DuP+eC6mxPRmkqP29NDKeL42l3g+1x5qKYlqTw6XNjZYD/DkJH4ZNr0smigxTOHuu8j+hWCqge61+w33WVtYjqFmbnT1jH/VlYWfnbtfAKMYhq3xSDfSmRvGFzZPyA7X5UEHgaWyBzhcW7N/DtWw+Vgi22By2bepWWp2o3bMsTo3cHsLD5Gx9Fj2Y3cvVVGrrqoPfbZGWQtl3r4pqcF1zkN+XDxW0fhjDuI+HxWIYY5huBz4hB7oKUhvVBNs3G2QvxPZwWWmxGSI3jkfGfqOcz4FeDp3De0+B/ReiGvblcOuOdv8/sipJR6xa6P99tjhIwO/NYO9VvaTXA8D2lM13Njyz0cHfFQM1bndVtzfcN5v4L3UmCADbmeGN4Xz8/0Fyg2GM6aVdaSwEsYf3cVxcfXdvd45cl5qbR1rRtzvDW/RB/Xt8PML6OLtjGzAwNHa4jM87fqbr90e0ZrMRfeJjnNuQ6aQlsYz+n848mglUftRjbWNLIGhjfpEC/eAe3mbnmtho9oLW4gdsAsiO+aW9iPqN3yeFhzVlaL6p6WmtJN/qZhY3eLRtP1It3i657lOQFNEW0V1c0lDZ7W9LN/5pAC4fYbujHdnxJUpRFkEREBERAREQEREBERAREQEREGGppGSN2ZGNe0/Ne0OHkclGMT1V4bPcmlbGT2wl0X5WnZ9FLUQVPiWoSPM09ZIzg2VjZB+JuzbyKi+IaosThzY2OcfwpAD+F+z6XXQCIOWMQo6mnNqimlj5yRuA8HkAHwK8nTRu7PL+66xLQciMloMU1f4fUZyUcVz85jeid+OOxKujm6krOilIj7WZ3Hl5La4PgtVXSbMMb5nDJztzGfakPVb3b+StuHUdhzZhL7ZzR+6dJ1D3kAPI5bSnVHRRxMEcTGxsaLNaxoa0dwCaK+0X1MwxWfWO+UP39GLiFp5jfJ96w5KxYYWsaGtaGtAADQAAANwAGQC+0UBERAREQEREBERAREQEREBERAREQEREBERAREQEREBERAREQEREBERAREQEREBERAREQEREBERAREQEREBERAREQEREBERAREQEREBERAREQEREH//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1" name="صورة 20" descr="images.png"/>
          <p:cNvPicPr>
            <a:picLocks noChangeAspect="1"/>
          </p:cNvPicPr>
          <p:nvPr/>
        </p:nvPicPr>
        <p:blipFill>
          <a:blip r:embed="rId3"/>
          <a:stretch>
            <a:fillRect/>
          </a:stretch>
        </p:blipFill>
        <p:spPr>
          <a:xfrm>
            <a:off x="7929578" y="3857652"/>
            <a:ext cx="1214422" cy="1214422"/>
          </a:xfrm>
          <a:prstGeom prst="rect">
            <a:avLst/>
          </a:prstGeom>
        </p:spPr>
      </p:pic>
      <p:sp>
        <p:nvSpPr>
          <p:cNvPr id="2" name="مربع نص 1"/>
          <p:cNvSpPr txBox="1"/>
          <p:nvPr/>
        </p:nvSpPr>
        <p:spPr>
          <a:xfrm>
            <a:off x="1187624" y="1628800"/>
            <a:ext cx="6120680" cy="707886"/>
          </a:xfrm>
          <a:prstGeom prst="rect">
            <a:avLst/>
          </a:prstGeom>
          <a:noFill/>
        </p:spPr>
        <p:txBody>
          <a:bodyPr wrap="square" rtlCol="0">
            <a:spAutoFit/>
          </a:bodyPr>
          <a:lstStyle/>
          <a:p>
            <a:pPr algn="ctr"/>
            <a:r>
              <a:rPr lang="ar-SA" sz="4000" b="1" dirty="0">
                <a:solidFill>
                  <a:schemeClr val="bg1"/>
                </a:solidFill>
                <a:effectLst>
                  <a:outerShdw blurRad="38100" dist="38100" dir="2700000" algn="tl">
                    <a:srgbClr val="000000">
                      <a:alpha val="43137"/>
                    </a:srgbClr>
                  </a:outerShdw>
                </a:effectLst>
              </a:rPr>
              <a:t>الجهاز السمعي وأهميته</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lstStyle/>
          <a:p>
            <a:r>
              <a:rPr lang="ar-SA" b="1" dirty="0">
                <a:solidFill>
                  <a:schemeClr val="bg1"/>
                </a:solidFill>
                <a:effectLst>
                  <a:outerShdw blurRad="38100" dist="38100" dir="2700000" algn="tl">
                    <a:srgbClr val="000000">
                      <a:alpha val="43137"/>
                    </a:srgbClr>
                  </a:outerShdw>
                </a:effectLst>
              </a:rPr>
              <a:t>تابع تركيب جهاز السمع</a:t>
            </a:r>
            <a:endParaRPr lang="en-US" dirty="0"/>
          </a:p>
        </p:txBody>
      </p:sp>
      <p:sp>
        <p:nvSpPr>
          <p:cNvPr id="3" name="عنصر نائب للمحتوى 2"/>
          <p:cNvSpPr>
            <a:spLocks noGrp="1"/>
          </p:cNvSpPr>
          <p:nvPr>
            <p:ph idx="1"/>
          </p:nvPr>
        </p:nvSpPr>
        <p:spPr/>
        <p:txBody>
          <a:bodyPr/>
          <a:lstStyle/>
          <a:p>
            <a:pPr marL="0" indent="0">
              <a:buNone/>
            </a:pPr>
            <a:endParaRPr lang="ar-SA" dirty="0" smtClean="0"/>
          </a:p>
          <a:p>
            <a:pPr marL="0" indent="0">
              <a:buNone/>
            </a:pPr>
            <a:r>
              <a:rPr lang="ar-SA" dirty="0" smtClean="0"/>
              <a:t>الأجزاء </a:t>
            </a:r>
            <a:r>
              <a:rPr lang="ar-SA" dirty="0"/>
              <a:t>التي يمكن رؤيتها من الأذن هي </a:t>
            </a:r>
            <a:r>
              <a:rPr lang="ar-SA" dirty="0">
                <a:solidFill>
                  <a:srgbClr val="FF5050"/>
                </a:solidFill>
              </a:rPr>
              <a:t>صيوان الأذن </a:t>
            </a:r>
            <a:r>
              <a:rPr lang="ar-SA" dirty="0"/>
              <a:t>والجزء الخارجي من </a:t>
            </a:r>
            <a:r>
              <a:rPr lang="ar-SA" dirty="0">
                <a:solidFill>
                  <a:srgbClr val="FF5050"/>
                </a:solidFill>
              </a:rPr>
              <a:t>القناة السمعية </a:t>
            </a:r>
            <a:r>
              <a:rPr lang="ar-SA" dirty="0"/>
              <a:t>اما بقية اجزاء الاذن الاخرى فتقع داخل الاذن</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10</a:t>
            </a:fld>
            <a:endParaRPr kumimoji="0" lang="en-US" dirty="0"/>
          </a:p>
        </p:txBody>
      </p:sp>
    </p:spTree>
    <p:extLst>
      <p:ext uri="{BB962C8B-B14F-4D97-AF65-F5344CB8AC3E}">
        <p14:creationId xmlns:p14="http://schemas.microsoft.com/office/powerpoint/2010/main" xmlns="" val="356443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lstStyle/>
          <a:p>
            <a:r>
              <a:rPr lang="ar-SA" b="1" dirty="0">
                <a:solidFill>
                  <a:schemeClr val="bg1"/>
                </a:solidFill>
                <a:effectLst>
                  <a:outerShdw blurRad="38100" dist="38100" dir="2700000" algn="tl">
                    <a:srgbClr val="000000">
                      <a:alpha val="43137"/>
                    </a:srgbClr>
                  </a:outerShdw>
                </a:effectLst>
              </a:rPr>
              <a:t>أجزاء الأذن</a:t>
            </a:r>
            <a:endParaRPr lang="en-US" dirty="0"/>
          </a:p>
        </p:txBody>
      </p:sp>
      <p:sp>
        <p:nvSpPr>
          <p:cNvPr id="3" name="عنصر نائب للمحتوى 2"/>
          <p:cNvSpPr>
            <a:spLocks noGrp="1"/>
          </p:cNvSpPr>
          <p:nvPr>
            <p:ph idx="1"/>
          </p:nvPr>
        </p:nvSpPr>
        <p:spPr>
          <a:xfrm>
            <a:off x="0" y="1259632"/>
            <a:ext cx="9180512" cy="5265712"/>
          </a:xfrm>
        </p:spPr>
        <p:txBody>
          <a:bodyPr/>
          <a:lstStyle/>
          <a:p>
            <a:pPr marL="0" indent="0" algn="ctr">
              <a:buNone/>
            </a:pPr>
            <a:r>
              <a:rPr lang="ar-SA" b="1" dirty="0">
                <a:solidFill>
                  <a:srgbClr val="C00000"/>
                </a:solidFill>
              </a:rPr>
              <a:t>الأذن الخارجية</a:t>
            </a:r>
          </a:p>
          <a:p>
            <a:pPr>
              <a:buFont typeface="Wingdings" panose="05000000000000000000" pitchFamily="2" charset="2"/>
              <a:buChar char="Ø"/>
            </a:pPr>
            <a:r>
              <a:rPr lang="ar-SA" u="sng" dirty="0">
                <a:solidFill>
                  <a:srgbClr val="BA8CDC"/>
                </a:solidFill>
              </a:rPr>
              <a:t>الصيوان: </a:t>
            </a:r>
            <a:r>
              <a:rPr lang="ar-SA" dirty="0"/>
              <a:t>يتكون من غضروف مغطى بطبقة من الجلد، الصيوان ليس مهماً إلى درجة كبيرة . </a:t>
            </a:r>
          </a:p>
          <a:p>
            <a:pPr marL="0" indent="0">
              <a:buNone/>
            </a:pPr>
            <a:r>
              <a:rPr lang="ar-SA" dirty="0">
                <a:solidFill>
                  <a:schemeClr val="bg2">
                    <a:lumMod val="50000"/>
                  </a:schemeClr>
                </a:solidFill>
              </a:rPr>
              <a:t>وظيفتها: </a:t>
            </a:r>
            <a:r>
              <a:rPr lang="ar-SA" dirty="0"/>
              <a:t>التقاط الموجات التوصية وتوصيلها للأذن الوسطى وذلك عبر القناة السمعية.</a:t>
            </a:r>
          </a:p>
          <a:p>
            <a:pPr marL="0" indent="0">
              <a:buNone/>
            </a:pPr>
            <a:endParaRPr lang="ar-SA" dirty="0"/>
          </a:p>
          <a:p>
            <a:pPr>
              <a:buFont typeface="Wingdings" panose="05000000000000000000" pitchFamily="2" charset="2"/>
              <a:buChar char="Ø"/>
            </a:pPr>
            <a:r>
              <a:rPr lang="ar-SA" u="sng" dirty="0">
                <a:solidFill>
                  <a:srgbClr val="BA8CDC"/>
                </a:solidFill>
              </a:rPr>
              <a:t>القناة السمعية الخارجية: </a:t>
            </a:r>
            <a:r>
              <a:rPr lang="ar-SA" dirty="0"/>
              <a:t>طولها 2.5 سم تحتوى على الشعيرات الكثيفة وتفرز مادة شمعية.</a:t>
            </a:r>
          </a:p>
          <a:p>
            <a:pPr marL="0" indent="0">
              <a:buNone/>
            </a:pPr>
            <a:r>
              <a:rPr lang="ar-SA" dirty="0">
                <a:solidFill>
                  <a:schemeClr val="bg2">
                    <a:lumMod val="50000"/>
                  </a:schemeClr>
                </a:solidFill>
              </a:rPr>
              <a:t>وظيفتها: </a:t>
            </a:r>
            <a:r>
              <a:rPr lang="ar-SA" dirty="0"/>
              <a:t>تجميع الموجات الصوتية وتوصيلها إلى غشاء طبلة الأذن</a:t>
            </a:r>
          </a:p>
          <a:p>
            <a:pPr marL="0" indent="0">
              <a:buNone/>
            </a:pPr>
            <a:endParaRPr lang="ar-SA"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11</a:t>
            </a:fld>
            <a:endParaRPr kumimoji="0" lang="en-US" dirty="0"/>
          </a:p>
        </p:txBody>
      </p:sp>
    </p:spTree>
    <p:extLst>
      <p:ext uri="{BB962C8B-B14F-4D97-AF65-F5344CB8AC3E}">
        <p14:creationId xmlns:p14="http://schemas.microsoft.com/office/powerpoint/2010/main" xmlns="" val="271762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4624"/>
            <a:ext cx="8229600" cy="1143000"/>
          </a:xfrm>
        </p:spPr>
        <p:txBody>
          <a:bodyPr/>
          <a:lstStyle/>
          <a:p>
            <a:r>
              <a:rPr lang="ar-SA" b="1" dirty="0">
                <a:solidFill>
                  <a:schemeClr val="bg1"/>
                </a:solidFill>
                <a:effectLst>
                  <a:outerShdw blurRad="38100" dist="38100" dir="2700000" algn="tl">
                    <a:srgbClr val="000000">
                      <a:alpha val="43137"/>
                    </a:srgbClr>
                  </a:outerShdw>
                </a:effectLst>
              </a:rPr>
              <a:t>تابع أجزاء الأذن</a:t>
            </a:r>
            <a:endParaRPr lang="en-US" dirty="0"/>
          </a:p>
        </p:txBody>
      </p:sp>
      <p:sp>
        <p:nvSpPr>
          <p:cNvPr id="3" name="عنصر نائب للمحتوى 2"/>
          <p:cNvSpPr>
            <a:spLocks noGrp="1"/>
          </p:cNvSpPr>
          <p:nvPr>
            <p:ph idx="1"/>
          </p:nvPr>
        </p:nvSpPr>
        <p:spPr>
          <a:xfrm>
            <a:off x="107504" y="1412776"/>
            <a:ext cx="8928992" cy="4943574"/>
          </a:xfrm>
        </p:spPr>
        <p:txBody>
          <a:bodyPr/>
          <a:lstStyle/>
          <a:p>
            <a:pPr marL="0" indent="0" algn="ctr">
              <a:buNone/>
            </a:pPr>
            <a:r>
              <a:rPr lang="ar-SA" dirty="0"/>
              <a:t> </a:t>
            </a:r>
            <a:r>
              <a:rPr lang="ar-SA" b="1" dirty="0">
                <a:solidFill>
                  <a:srgbClr val="C00000"/>
                </a:solidFill>
              </a:rPr>
              <a:t>الأذن الوسطى</a:t>
            </a:r>
          </a:p>
          <a:p>
            <a:pPr>
              <a:buFont typeface="Wingdings" panose="05000000000000000000" pitchFamily="2" charset="2"/>
              <a:buChar char="Ø"/>
            </a:pPr>
            <a:r>
              <a:rPr lang="ar-SA" u="sng" dirty="0">
                <a:solidFill>
                  <a:srgbClr val="BA8CDC"/>
                </a:solidFill>
              </a:rPr>
              <a:t>غشاء طبلة الأذن: </a:t>
            </a:r>
            <a:r>
              <a:rPr lang="ar-SA" dirty="0"/>
              <a:t>تكون رقيقة إلى درجة التي تكون شفافة.</a:t>
            </a:r>
          </a:p>
          <a:p>
            <a:pPr marL="0" indent="0">
              <a:buNone/>
            </a:pPr>
            <a:r>
              <a:rPr lang="ar-SA" dirty="0">
                <a:solidFill>
                  <a:schemeClr val="bg2">
                    <a:lumMod val="50000"/>
                  </a:schemeClr>
                </a:solidFill>
              </a:rPr>
              <a:t>وظيفتها:</a:t>
            </a:r>
            <a:r>
              <a:rPr lang="ar-SA" dirty="0"/>
              <a:t> استقبال الموجات الصوتية من القناة السمعية الى طبلة الاذن فيحصل اهتزازات في الطبلة لتصل إلى الأذن الداخلية</a:t>
            </a:r>
          </a:p>
          <a:p>
            <a:pPr marL="0" indent="0">
              <a:buNone/>
            </a:pPr>
            <a:endParaRPr lang="en-US" dirty="0"/>
          </a:p>
          <a:p>
            <a:pPr>
              <a:buFont typeface="Wingdings" panose="05000000000000000000" pitchFamily="2" charset="2"/>
              <a:buChar char="Ø"/>
            </a:pPr>
            <a:r>
              <a:rPr lang="ar-SA" u="sng" dirty="0">
                <a:solidFill>
                  <a:srgbClr val="BA8CDC"/>
                </a:solidFill>
              </a:rPr>
              <a:t>العظيمات السمعية: </a:t>
            </a:r>
            <a:r>
              <a:rPr lang="ar-SA" dirty="0"/>
              <a:t>تسمى المطرقة والسندان والركاب لأنها تشبه في شكلها هذه الأشياء.</a:t>
            </a:r>
          </a:p>
          <a:p>
            <a:pPr marL="0" indent="0">
              <a:buNone/>
            </a:pPr>
            <a:r>
              <a:rPr lang="ar-SA" dirty="0">
                <a:solidFill>
                  <a:schemeClr val="bg2">
                    <a:lumMod val="50000"/>
                  </a:schemeClr>
                </a:solidFill>
              </a:rPr>
              <a:t>وظيفتها: </a:t>
            </a:r>
            <a:r>
              <a:rPr lang="ar-SA" dirty="0"/>
              <a:t>وهي مرتبطة بحيث تنقل الذبذبات من الغشاء إلى القوقعة.</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12</a:t>
            </a:fld>
            <a:endParaRPr kumimoji="0" lang="en-US" dirty="0"/>
          </a:p>
        </p:txBody>
      </p:sp>
    </p:spTree>
    <p:extLst>
      <p:ext uri="{BB962C8B-B14F-4D97-AF65-F5344CB8AC3E}">
        <p14:creationId xmlns:p14="http://schemas.microsoft.com/office/powerpoint/2010/main" xmlns="" val="5808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lstStyle/>
          <a:p>
            <a:r>
              <a:rPr lang="ar-SA" b="1" dirty="0">
                <a:solidFill>
                  <a:schemeClr val="bg1"/>
                </a:solidFill>
                <a:effectLst>
                  <a:outerShdw blurRad="38100" dist="38100" dir="2700000" algn="tl">
                    <a:srgbClr val="000000">
                      <a:alpha val="43137"/>
                    </a:srgbClr>
                  </a:outerShdw>
                </a:effectLst>
              </a:rPr>
              <a:t>تابع أجزاء الأذن</a:t>
            </a:r>
            <a:endParaRPr lang="en-US" dirty="0"/>
          </a:p>
        </p:txBody>
      </p:sp>
      <p:sp>
        <p:nvSpPr>
          <p:cNvPr id="3" name="عنصر نائب للمحتوى 2"/>
          <p:cNvSpPr>
            <a:spLocks noGrp="1"/>
          </p:cNvSpPr>
          <p:nvPr>
            <p:ph idx="1"/>
          </p:nvPr>
        </p:nvSpPr>
        <p:spPr/>
        <p:txBody>
          <a:bodyPr/>
          <a:lstStyle/>
          <a:p>
            <a:pPr marL="0" indent="0" algn="ctr">
              <a:buNone/>
            </a:pPr>
            <a:r>
              <a:rPr lang="ar-SA" b="1" dirty="0">
                <a:solidFill>
                  <a:srgbClr val="C00000"/>
                </a:solidFill>
              </a:rPr>
              <a:t>الأذن الداخلية</a:t>
            </a:r>
          </a:p>
          <a:p>
            <a:pPr>
              <a:buFont typeface="Wingdings" panose="05000000000000000000" pitchFamily="2" charset="2"/>
              <a:buChar char="Ø"/>
            </a:pPr>
            <a:r>
              <a:rPr lang="ar-SA" u="sng" dirty="0">
                <a:solidFill>
                  <a:srgbClr val="BA8CDC"/>
                </a:solidFill>
              </a:rPr>
              <a:t>القوقعة: </a:t>
            </a:r>
            <a:r>
              <a:rPr lang="ar-SA" dirty="0"/>
              <a:t>تسمى كذلك بسبب مشابهتها للقواقع</a:t>
            </a:r>
          </a:p>
          <a:p>
            <a:pPr marL="0" indent="0" algn="ctr">
              <a:buNone/>
            </a:pPr>
            <a:r>
              <a:rPr lang="ar-SA" dirty="0">
                <a:solidFill>
                  <a:schemeClr val="bg2">
                    <a:lumMod val="50000"/>
                  </a:schemeClr>
                </a:solidFill>
              </a:rPr>
              <a:t> وظيفتها: </a:t>
            </a:r>
            <a:r>
              <a:rPr lang="ar-SA" dirty="0"/>
              <a:t>تصل الأصوات إلى القوقعة فتحول هذه الموجات إلى رسائل عصبية إلى العصب السمعي وبعدها تصل للدماغ</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13</a:t>
            </a:fld>
            <a:endParaRPr kumimoji="0" lang="en-US" dirty="0"/>
          </a:p>
        </p:txBody>
      </p:sp>
    </p:spTree>
    <p:extLst>
      <p:ext uri="{BB962C8B-B14F-4D97-AF65-F5344CB8AC3E}">
        <p14:creationId xmlns:p14="http://schemas.microsoft.com/office/powerpoint/2010/main" xmlns="" val="191052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lstStyle/>
          <a:p>
            <a:r>
              <a:rPr lang="ar-SA" b="1" dirty="0">
                <a:solidFill>
                  <a:schemeClr val="bg1"/>
                </a:solidFill>
                <a:effectLst>
                  <a:outerShdw blurRad="38100" dist="38100" dir="2700000" algn="tl">
                    <a:srgbClr val="000000">
                      <a:alpha val="43137"/>
                    </a:srgbClr>
                  </a:outerShdw>
                </a:effectLst>
              </a:rPr>
              <a:t>كيف نسمع</a:t>
            </a:r>
            <a:endParaRPr lang="en-US"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r>
              <a:rPr lang="en-US" dirty="0">
                <a:hlinkClick r:id="rId2"/>
              </a:rPr>
              <a:t>https://www.youtube.com/watch?v=qgdqp-oPb1Q</a:t>
            </a:r>
            <a:endParaRPr lang="ar-SA" dirty="0"/>
          </a:p>
          <a:p>
            <a:pPr marL="0" indent="0">
              <a:buNone/>
            </a:pPr>
            <a:endParaRPr lang="ar-SA" dirty="0"/>
          </a:p>
          <a:p>
            <a:pPr marL="0" indent="0">
              <a:buNone/>
            </a:pPr>
            <a:endParaRPr lang="ar-SA"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14</a:t>
            </a:fld>
            <a:endParaRPr kumimoji="0" lang="en-US" dirty="0"/>
          </a:p>
        </p:txBody>
      </p:sp>
    </p:spTree>
    <p:extLst>
      <p:ext uri="{BB962C8B-B14F-4D97-AF65-F5344CB8AC3E}">
        <p14:creationId xmlns:p14="http://schemas.microsoft.com/office/powerpoint/2010/main" xmlns="" val="391298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كيف نسمع </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تنتقل الاهتزازات بعد تجميعها في صيوان الأذن إلى القناة السمعية ثم إلى غشاء طبلة الأذن فيهتز وتنتقل الاهتزازات عبر العظيمات الثلاث في الاذن الوسطى إلى غشاء الفتحة في القوقعة وهناك تتأثر باقي الأعصاب السمعية التي تنقل هذه الاهتزازات إلى العصب السمعي ثم إلى المخ الذي يميز هذه الأصوات ويحدد اتجاهاتها.</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15</a:t>
            </a:fld>
            <a:endParaRPr kumimoji="0" lang="en-US" dirty="0"/>
          </a:p>
        </p:txBody>
      </p:sp>
    </p:spTree>
    <p:extLst>
      <p:ext uri="{BB962C8B-B14F-4D97-AF65-F5344CB8AC3E}">
        <p14:creationId xmlns:p14="http://schemas.microsoft.com/office/powerpoint/2010/main" xmlns="" val="2333678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SA" dirty="0">
                <a:solidFill>
                  <a:schemeClr val="bg1"/>
                </a:solidFill>
              </a:rPr>
              <a:t>الصوت</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يتكون الصوت من موجات من </a:t>
            </a:r>
            <a:r>
              <a:rPr lang="ar-SA" dirty="0" err="1"/>
              <a:t>التضاغطات</a:t>
            </a:r>
            <a:r>
              <a:rPr lang="ar-SA" dirty="0"/>
              <a:t> </a:t>
            </a:r>
            <a:r>
              <a:rPr lang="ar-SA" dirty="0" err="1"/>
              <a:t>والتخلخلات</a:t>
            </a:r>
            <a:r>
              <a:rPr lang="ar-SA" dirty="0"/>
              <a:t> في الهواء.</a:t>
            </a:r>
          </a:p>
          <a:p>
            <a:pPr marL="0" indent="0">
              <a:buNone/>
            </a:pPr>
            <a:r>
              <a:rPr lang="ar-SA" dirty="0"/>
              <a:t> وتعتمد حدة الصوت على حجم الموجات.</a:t>
            </a:r>
          </a:p>
          <a:p>
            <a:pPr marL="0" indent="0">
              <a:buNone/>
            </a:pPr>
            <a:r>
              <a:rPr lang="ar-SA" dirty="0"/>
              <a:t>وتعتمد طبقة الصوت على تردد الموجات.</a:t>
            </a:r>
          </a:p>
          <a:p>
            <a:pPr marL="0" indent="0">
              <a:buNone/>
            </a:pPr>
            <a:endParaRPr lang="ar-SA"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16</a:t>
            </a:fld>
            <a:endParaRPr kumimoji="0" lang="en-US" dirty="0"/>
          </a:p>
        </p:txBody>
      </p:sp>
    </p:spTree>
    <p:extLst>
      <p:ext uri="{BB962C8B-B14F-4D97-AF65-F5344CB8AC3E}">
        <p14:creationId xmlns:p14="http://schemas.microsoft.com/office/powerpoint/2010/main" xmlns="" val="298406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الصوت</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تعريف الصوت:</a:t>
            </a:r>
          </a:p>
          <a:p>
            <a:pPr marL="0" indent="0">
              <a:buNone/>
            </a:pPr>
            <a:r>
              <a:rPr lang="ar-SA" dirty="0"/>
              <a:t>موجات ميكانيكية طولية تنتقل في الأجسام الصلبة والسوائل والغازات ويتذبذب فيها الجسميات في اتجاه حركة الموجة.</a:t>
            </a:r>
          </a:p>
          <a:p>
            <a:pPr marL="0" indent="0">
              <a:buNone/>
            </a:pPr>
            <a:endParaRPr lang="ar-SA" dirty="0"/>
          </a:p>
          <a:p>
            <a:pPr>
              <a:buFont typeface="Wingdings" panose="05000000000000000000" pitchFamily="2" charset="2"/>
              <a:buChar char="q"/>
            </a:pPr>
            <a:r>
              <a:rPr lang="ar-SA" dirty="0"/>
              <a:t> الأصوات لا ينتقل في الفراغ والهواء ضروري لإنتاج الصوت.</a:t>
            </a:r>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17</a:t>
            </a:fld>
            <a:endParaRPr kumimoji="0" lang="en-US" dirty="0"/>
          </a:p>
        </p:txBody>
      </p:sp>
    </p:spTree>
    <p:extLst>
      <p:ext uri="{BB962C8B-B14F-4D97-AF65-F5344CB8AC3E}">
        <p14:creationId xmlns:p14="http://schemas.microsoft.com/office/powerpoint/2010/main" xmlns="" val="13862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SA" dirty="0">
                <a:solidFill>
                  <a:schemeClr val="bg1"/>
                </a:solidFill>
              </a:rPr>
              <a:t>تابع الصوت</a:t>
            </a:r>
            <a:endParaRPr lang="en-US" dirty="0">
              <a:solidFill>
                <a:schemeClr val="bg1"/>
              </a:solidFill>
            </a:endParaRPr>
          </a:p>
        </p:txBody>
      </p:sp>
      <p:sp>
        <p:nvSpPr>
          <p:cNvPr id="3" name="عنصر نائب للمحتوى 2"/>
          <p:cNvSpPr>
            <a:spLocks noGrp="1"/>
          </p:cNvSpPr>
          <p:nvPr>
            <p:ph idx="1"/>
          </p:nvPr>
        </p:nvSpPr>
        <p:spPr/>
        <p:txBody>
          <a:bodyPr/>
          <a:lstStyle/>
          <a:p>
            <a:r>
              <a:rPr lang="ar-SA" dirty="0"/>
              <a:t>تختلف حساسية اذن الإنسان باختلاف درجة ذبذبة الصوت</a:t>
            </a:r>
          </a:p>
          <a:p>
            <a:r>
              <a:rPr lang="ar-SA" dirty="0"/>
              <a:t>كلما انخفض التردد يكون الصوت غليظاً</a:t>
            </a:r>
          </a:p>
          <a:p>
            <a:r>
              <a:rPr lang="ar-SA" dirty="0"/>
              <a:t>كلما ارتفع التردد يكون الصوت حاداً</a:t>
            </a:r>
          </a:p>
          <a:p>
            <a:r>
              <a:rPr lang="ar-SA" dirty="0"/>
              <a:t>تقاس شدة الصوت بوحدة </a:t>
            </a:r>
            <a:r>
              <a:rPr lang="ar-SA" dirty="0" err="1"/>
              <a:t>الديسيبل</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18</a:t>
            </a:fld>
            <a:endParaRPr kumimoji="0" lang="en-US" dirty="0"/>
          </a:p>
        </p:txBody>
      </p:sp>
    </p:spTree>
    <p:extLst>
      <p:ext uri="{BB962C8B-B14F-4D97-AF65-F5344CB8AC3E}">
        <p14:creationId xmlns:p14="http://schemas.microsoft.com/office/powerpoint/2010/main" xmlns="" val="220852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lstStyle/>
          <a:p>
            <a:r>
              <a:rPr lang="ar-SA" b="1" dirty="0">
                <a:solidFill>
                  <a:schemeClr val="bg1"/>
                </a:solidFill>
                <a:effectLst>
                  <a:outerShdw blurRad="38100" dist="38100" dir="2700000" algn="tl">
                    <a:srgbClr val="000000">
                      <a:alpha val="43137"/>
                    </a:srgbClr>
                  </a:outerShdw>
                </a:effectLst>
              </a:rPr>
              <a:t>هل يتأثر السمع بعمر الانسان؟</a:t>
            </a:r>
            <a:endParaRPr lang="en-US"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906409"/>
            <a:ext cx="8229600" cy="3913545"/>
          </a:xfrm>
        </p:spPr>
      </p:pic>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19</a:t>
            </a:fld>
            <a:endParaRPr kumimoji="0" lang="en-US" dirty="0"/>
          </a:p>
        </p:txBody>
      </p:sp>
    </p:spTree>
    <p:extLst>
      <p:ext uri="{BB962C8B-B14F-4D97-AF65-F5344CB8AC3E}">
        <p14:creationId xmlns:p14="http://schemas.microsoft.com/office/powerpoint/2010/main" xmlns="" val="83100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4"/>
          <p:cNvSpPr/>
          <p:nvPr/>
        </p:nvSpPr>
        <p:spPr>
          <a:xfrm>
            <a:off x="1223628" y="1448780"/>
            <a:ext cx="7416824" cy="14521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endParaRPr lang="ar-SA" sz="6500" kern="1200" dirty="0"/>
          </a:p>
        </p:txBody>
      </p:sp>
      <p:sp>
        <p:nvSpPr>
          <p:cNvPr id="2" name="عنوان 1"/>
          <p:cNvSpPr>
            <a:spLocks noGrp="1"/>
          </p:cNvSpPr>
          <p:nvPr>
            <p:ph type="title"/>
          </p:nvPr>
        </p:nvSpPr>
        <p:spPr>
          <a:xfrm>
            <a:off x="428596" y="0"/>
            <a:ext cx="8229600" cy="1143000"/>
          </a:xfrm>
        </p:spPr>
        <p:txBody>
          <a:bodyPr>
            <a:noAutofit/>
          </a:bodyPr>
          <a:lstStyle/>
          <a:p>
            <a:r>
              <a:rPr lang="ar-SA" dirty="0">
                <a:solidFill>
                  <a:schemeClr val="bg1"/>
                </a:solidFill>
              </a:rPr>
              <a:t>عناصر المحاضرة</a:t>
            </a:r>
          </a:p>
        </p:txBody>
      </p:sp>
      <p:graphicFrame>
        <p:nvGraphicFramePr>
          <p:cNvPr id="54" name="رسم تخطيطي 53"/>
          <p:cNvGraphicFramePr/>
          <p:nvPr>
            <p:extLst>
              <p:ext uri="{D42A27DB-BD31-4B8C-83A1-F6EECF244321}">
                <p14:modId xmlns:p14="http://schemas.microsoft.com/office/powerpoint/2010/main" xmlns="" val="3883949489"/>
              </p:ext>
            </p:extLst>
          </p:nvPr>
        </p:nvGraphicFramePr>
        <p:xfrm>
          <a:off x="785786" y="1397000"/>
          <a:ext cx="721523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37270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lstStyle/>
          <a:p>
            <a:r>
              <a:rPr lang="ar-SA" b="1" dirty="0">
                <a:solidFill>
                  <a:schemeClr val="bg1"/>
                </a:solidFill>
                <a:effectLst>
                  <a:outerShdw blurRad="38100" dist="38100" dir="2700000" algn="tl">
                    <a:srgbClr val="000000">
                      <a:alpha val="43137"/>
                    </a:srgbClr>
                  </a:outerShdw>
                </a:effectLst>
              </a:rPr>
              <a:t>هل يتأثر السمع بعمر الانسان؟</a:t>
            </a:r>
            <a:endParaRPr lang="en-US"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r>
              <a:rPr lang="en-US" dirty="0">
                <a:hlinkClick r:id="rId2"/>
              </a:rPr>
              <a:t>https://</a:t>
            </a:r>
            <a:r>
              <a:rPr lang="en-US" dirty="0" smtClean="0">
                <a:hlinkClick r:id="rId2"/>
              </a:rPr>
              <a:t>www.youtube.com/watch?v=zHosAyfhSpA</a:t>
            </a:r>
            <a:endParaRPr lang="ar-SA" dirty="0" smtClean="0"/>
          </a:p>
          <a:p>
            <a:endParaRPr lang="ar-SA" dirty="0" smtClean="0"/>
          </a:p>
          <a:p>
            <a:endParaRPr lang="ar-SA" dirty="0" smtClean="0"/>
          </a:p>
          <a:p>
            <a:r>
              <a:rPr lang="en-US" dirty="0" smtClean="0">
                <a:hlinkClick r:id="rId3"/>
              </a:rPr>
              <a:t>https://www.youtube.com/watch?v=VxcbppCX6Rk</a:t>
            </a:r>
            <a:endParaRPr lang="ar-SA" smtClean="0"/>
          </a:p>
          <a:p>
            <a:endParaRPr lang="en-US" dirty="0"/>
          </a:p>
          <a:p>
            <a:pPr marL="0" indent="0">
              <a:buNone/>
            </a:pPr>
            <a:endParaRPr lang="ar-SA"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20</a:t>
            </a:fld>
            <a:endParaRPr kumimoji="0" lang="en-US" dirty="0"/>
          </a:p>
        </p:txBody>
      </p:sp>
    </p:spTree>
    <p:extLst>
      <p:ext uri="{BB962C8B-B14F-4D97-AF65-F5344CB8AC3E}">
        <p14:creationId xmlns:p14="http://schemas.microsoft.com/office/powerpoint/2010/main" xmlns="" val="2007579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3630" y="22109"/>
            <a:ext cx="8229600" cy="1143000"/>
          </a:xfrm>
        </p:spPr>
        <p:txBody>
          <a:bodyPr/>
          <a:lstStyle/>
          <a:p>
            <a:r>
              <a:rPr lang="ar-SA" b="1" dirty="0">
                <a:ln w="10541" cmpd="sng">
                  <a:solidFill>
                    <a:schemeClr val="accent1">
                      <a:shade val="88000"/>
                      <a:satMod val="110000"/>
                    </a:schemeClr>
                  </a:solidFill>
                  <a:prstDash val="solid"/>
                </a:ln>
                <a:solidFill>
                  <a:schemeClr val="bg1"/>
                </a:solidFill>
              </a:rPr>
              <a:t>أثر حاسة السمع على اتزان الإنسان</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b="1" dirty="0">
                <a:solidFill>
                  <a:schemeClr val="tx2">
                    <a:lumMod val="60000"/>
                    <a:lumOff val="40000"/>
                  </a:schemeClr>
                </a:solidFill>
              </a:rPr>
              <a:t>أمثلة:</a:t>
            </a:r>
          </a:p>
          <a:p>
            <a:r>
              <a:rPr lang="ar-SA" b="1" dirty="0"/>
              <a:t>دوران الإنسان حول نفسه عدة مرات وتوقفه فجأة</a:t>
            </a:r>
          </a:p>
          <a:p>
            <a:r>
              <a:rPr lang="ar-SA" b="1" dirty="0"/>
              <a:t>إذا استيقظ من نومه فجأة  وحاول المشي</a:t>
            </a:r>
          </a:p>
          <a:p>
            <a:endParaRPr lang="ar-SA" b="1" dirty="0"/>
          </a:p>
          <a:p>
            <a:pPr>
              <a:buNone/>
            </a:pPr>
            <a:r>
              <a:rPr lang="ar-SA" b="1" dirty="0">
                <a:solidFill>
                  <a:schemeClr val="tx2">
                    <a:lumMod val="60000"/>
                    <a:lumOff val="40000"/>
                  </a:schemeClr>
                </a:solidFill>
              </a:rPr>
              <a:t>الذبذبات الصوتية التي تدركها الأذن البشرية تتراوح بين</a:t>
            </a:r>
          </a:p>
          <a:p>
            <a:pPr>
              <a:buNone/>
            </a:pPr>
            <a:r>
              <a:rPr lang="ar-SA" b="1" dirty="0">
                <a:solidFill>
                  <a:schemeClr val="tx2">
                    <a:lumMod val="60000"/>
                    <a:lumOff val="40000"/>
                  </a:schemeClr>
                </a:solidFill>
              </a:rPr>
              <a:t>20-000</a:t>
            </a:r>
            <a:r>
              <a:rPr lang="en-US" b="1" dirty="0">
                <a:solidFill>
                  <a:schemeClr val="tx2">
                    <a:lumMod val="60000"/>
                    <a:lumOff val="40000"/>
                  </a:schemeClr>
                </a:solidFill>
              </a:rPr>
              <a:t>,</a:t>
            </a:r>
            <a:r>
              <a:rPr lang="ar-SA" b="1" dirty="0">
                <a:solidFill>
                  <a:schemeClr val="tx2">
                    <a:lumMod val="60000"/>
                    <a:lumOff val="40000"/>
                  </a:schemeClr>
                </a:solidFill>
              </a:rPr>
              <a:t>20 ذبذبة في الثانية</a:t>
            </a:r>
          </a:p>
          <a:p>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21</a:t>
            </a:fld>
            <a:endParaRPr kumimoji="0" lang="en-US" dirty="0"/>
          </a:p>
        </p:txBody>
      </p:sp>
    </p:spTree>
    <p:extLst>
      <p:ext uri="{BB962C8B-B14F-4D97-AF65-F5344CB8AC3E}">
        <p14:creationId xmlns:p14="http://schemas.microsoft.com/office/powerpoint/2010/main" xmlns="" val="403322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مصطلحات أساسية </a:t>
            </a:r>
            <a:endParaRPr lang="en-US" dirty="0">
              <a:solidFill>
                <a:schemeClr val="bg1"/>
              </a:solidFill>
            </a:endParaRPr>
          </a:p>
        </p:txBody>
      </p:sp>
      <p:sp>
        <p:nvSpPr>
          <p:cNvPr id="3" name="عنصر نائب للمحتوى 2"/>
          <p:cNvSpPr>
            <a:spLocks noGrp="1"/>
          </p:cNvSpPr>
          <p:nvPr>
            <p:ph idx="1"/>
          </p:nvPr>
        </p:nvSpPr>
        <p:spPr/>
        <p:txBody>
          <a:bodyPr/>
          <a:lstStyle/>
          <a:p>
            <a:r>
              <a:rPr lang="ar-SA" dirty="0"/>
              <a:t>السمع </a:t>
            </a:r>
          </a:p>
          <a:p>
            <a:r>
              <a:rPr lang="ar-SA" dirty="0"/>
              <a:t>الاستماع </a:t>
            </a:r>
          </a:p>
          <a:p>
            <a:r>
              <a:rPr lang="ar-SA" dirty="0"/>
              <a:t>الانصات أو الاصغاء</a:t>
            </a:r>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22</a:t>
            </a:fld>
            <a:endParaRPr kumimoji="0" lang="en-US" dirty="0"/>
          </a:p>
        </p:txBody>
      </p:sp>
    </p:spTree>
    <p:extLst>
      <p:ext uri="{BB962C8B-B14F-4D97-AF65-F5344CB8AC3E}">
        <p14:creationId xmlns:p14="http://schemas.microsoft.com/office/powerpoint/2010/main" xmlns="" val="204944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SA" dirty="0">
                <a:solidFill>
                  <a:schemeClr val="bg1"/>
                </a:solidFill>
              </a:rPr>
              <a:t>السمع</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يتعلق بوظيفة الأذن في تلقي المثيرات الصوتية في حدود القدرة السمعية للإنسان.</a:t>
            </a:r>
          </a:p>
          <a:p>
            <a:pPr marL="0" indent="0">
              <a:buNone/>
            </a:pPr>
            <a:endParaRPr lang="ar-SA" dirty="0"/>
          </a:p>
          <a:p>
            <a:pPr marL="0" indent="0">
              <a:buNone/>
            </a:pPr>
            <a:r>
              <a:rPr lang="ar-SA" dirty="0"/>
              <a:t>السمع </a:t>
            </a:r>
            <a:r>
              <a:rPr lang="ar-SA" dirty="0">
                <a:solidFill>
                  <a:srgbClr val="FF0000"/>
                </a:solidFill>
              </a:rPr>
              <a:t>عملية فسيولوجية </a:t>
            </a:r>
            <a:r>
              <a:rPr lang="ar-SA" dirty="0"/>
              <a:t>تشمل </a:t>
            </a:r>
            <a:r>
              <a:rPr lang="ar-SA" dirty="0">
                <a:solidFill>
                  <a:srgbClr val="00B050"/>
                </a:solidFill>
              </a:rPr>
              <a:t>استقبال الرسالة.</a:t>
            </a:r>
          </a:p>
          <a:p>
            <a:pPr marL="0" indent="0">
              <a:buNone/>
            </a:pPr>
            <a:endParaRPr lang="ar-SA" dirty="0"/>
          </a:p>
          <a:p>
            <a:pPr marL="0" indent="0">
              <a:buNone/>
            </a:pPr>
            <a:r>
              <a:rPr lang="ar-SA" dirty="0"/>
              <a:t>وكما لاحظنا السمع محكوم بحد أدنى وحد أعلى من القوى والترددات تشكل منطقة السمع للإنسان.</a:t>
            </a:r>
          </a:p>
          <a:p>
            <a:pPr marL="0" indent="0">
              <a:buNone/>
            </a:pPr>
            <a:endParaRPr lang="ar-SA"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23</a:t>
            </a:fld>
            <a:endParaRPr kumimoji="0" lang="en-US" dirty="0"/>
          </a:p>
        </p:txBody>
      </p:sp>
    </p:spTree>
    <p:extLst>
      <p:ext uri="{BB962C8B-B14F-4D97-AF65-F5344CB8AC3E}">
        <p14:creationId xmlns:p14="http://schemas.microsoft.com/office/powerpoint/2010/main" xmlns="" val="22929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تابع السمع</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قدرة السمع للإنسان تفوق قدرته على القراءة والنطق</a:t>
            </a:r>
            <a:endParaRPr lang="en-US"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24</a:t>
            </a:fld>
            <a:endParaRPr kumimoji="0" lang="en-US" dirty="0"/>
          </a:p>
        </p:txBody>
      </p:sp>
      <p:graphicFrame>
        <p:nvGraphicFramePr>
          <p:cNvPr id="6" name="جدول 5"/>
          <p:cNvGraphicFramePr>
            <a:graphicFrameLocks noGrp="1"/>
          </p:cNvGraphicFramePr>
          <p:nvPr>
            <p:extLst>
              <p:ext uri="{D42A27DB-BD31-4B8C-83A1-F6EECF244321}">
                <p14:modId xmlns:p14="http://schemas.microsoft.com/office/powerpoint/2010/main" xmlns="" val="281292393"/>
              </p:ext>
            </p:extLst>
          </p:nvPr>
        </p:nvGraphicFramePr>
        <p:xfrm>
          <a:off x="1907704" y="2492896"/>
          <a:ext cx="5712296" cy="2376264"/>
        </p:xfrm>
        <a:graphic>
          <a:graphicData uri="http://schemas.openxmlformats.org/drawingml/2006/table">
            <a:tbl>
              <a:tblPr firstRow="1" bandRow="1">
                <a:tableStyleId>{5C22544A-7EE6-4342-B048-85BDC9FD1C3A}</a:tableStyleId>
              </a:tblPr>
              <a:tblGrid>
                <a:gridCol w="2856148">
                  <a:extLst>
                    <a:ext uri="{9D8B030D-6E8A-4147-A177-3AD203B41FA5}">
                      <a16:colId xmlns:a16="http://schemas.microsoft.com/office/drawing/2014/main" xmlns="" val="209252171"/>
                    </a:ext>
                  </a:extLst>
                </a:gridCol>
                <a:gridCol w="2856148">
                  <a:extLst>
                    <a:ext uri="{9D8B030D-6E8A-4147-A177-3AD203B41FA5}">
                      <a16:colId xmlns:a16="http://schemas.microsoft.com/office/drawing/2014/main" xmlns="" val="3055458138"/>
                    </a:ext>
                  </a:extLst>
                </a:gridCol>
              </a:tblGrid>
              <a:tr h="1188132">
                <a:tc>
                  <a:txBody>
                    <a:bodyPr/>
                    <a:lstStyle/>
                    <a:p>
                      <a:r>
                        <a:rPr lang="ar-SA" dirty="0"/>
                        <a:t>300 كلمه في الدقيقة</a:t>
                      </a:r>
                      <a:endParaRPr lang="en-US" dirty="0"/>
                    </a:p>
                  </a:txBody>
                  <a:tcPr/>
                </a:tc>
                <a:tc>
                  <a:txBody>
                    <a:bodyPr/>
                    <a:lstStyle/>
                    <a:p>
                      <a:r>
                        <a:rPr lang="ar-SA" dirty="0"/>
                        <a:t>السمع</a:t>
                      </a:r>
                      <a:endParaRPr lang="en-US" dirty="0"/>
                    </a:p>
                  </a:txBody>
                  <a:tcPr/>
                </a:tc>
                <a:extLst>
                  <a:ext uri="{0D108BD9-81ED-4DB2-BD59-A6C34878D82A}">
                    <a16:rowId xmlns:a16="http://schemas.microsoft.com/office/drawing/2014/main" xmlns="" val="1074691687"/>
                  </a:ext>
                </a:extLst>
              </a:tr>
              <a:tr h="1188132">
                <a:tc>
                  <a:txBody>
                    <a:bodyPr/>
                    <a:lstStyle/>
                    <a:p>
                      <a:r>
                        <a:rPr lang="ar-SA" dirty="0"/>
                        <a:t>125 كلمه في الدقيقة</a:t>
                      </a:r>
                      <a:endParaRPr lang="en-US" dirty="0"/>
                    </a:p>
                  </a:txBody>
                  <a:tcPr/>
                </a:tc>
                <a:tc>
                  <a:txBody>
                    <a:bodyPr/>
                    <a:lstStyle/>
                    <a:p>
                      <a:r>
                        <a:rPr lang="ar-SA" dirty="0"/>
                        <a:t>النطق</a:t>
                      </a:r>
                      <a:endParaRPr lang="en-US" dirty="0"/>
                    </a:p>
                  </a:txBody>
                  <a:tcPr/>
                </a:tc>
                <a:extLst>
                  <a:ext uri="{0D108BD9-81ED-4DB2-BD59-A6C34878D82A}">
                    <a16:rowId xmlns:a16="http://schemas.microsoft.com/office/drawing/2014/main" xmlns="" val="3264157493"/>
                  </a:ext>
                </a:extLst>
              </a:tr>
            </a:tbl>
          </a:graphicData>
        </a:graphic>
      </p:graphicFrame>
      <p:pic>
        <p:nvPicPr>
          <p:cNvPr id="7" name="Picture 68" descr="clipart_ear_150">
            <a:hlinkClick r:id="rId2"/>
          </p:cNvPr>
          <p:cNvPicPr>
            <a:picLocks noChangeAspect="1" noChangeArrowheads="1"/>
          </p:cNvPicPr>
          <p:nvPr/>
        </p:nvPicPr>
        <p:blipFill>
          <a:blip r:embed="rId3" cstate="print"/>
          <a:srcRect/>
          <a:stretch>
            <a:fillRect/>
          </a:stretch>
        </p:blipFill>
        <p:spPr bwMode="auto">
          <a:xfrm>
            <a:off x="5220072" y="2636912"/>
            <a:ext cx="1008112" cy="954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3" descr="Speaker2">
            <a:hlinkClick r:id="rId4"/>
          </p:cNvPr>
          <p:cNvPicPr>
            <a:picLocks noChangeAspect="1" noChangeArrowheads="1"/>
          </p:cNvPicPr>
          <p:nvPr/>
        </p:nvPicPr>
        <p:blipFill>
          <a:blip r:embed="rId5" cstate="print"/>
          <a:srcRect/>
          <a:stretch>
            <a:fillRect/>
          </a:stretch>
        </p:blipFill>
        <p:spPr bwMode="auto">
          <a:xfrm>
            <a:off x="5175547" y="3789040"/>
            <a:ext cx="1064401" cy="974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5679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الاستماع</a:t>
            </a:r>
            <a:endParaRPr lang="en-US" dirty="0">
              <a:solidFill>
                <a:schemeClr val="bg1"/>
              </a:solidFill>
            </a:endParaRPr>
          </a:p>
        </p:txBody>
      </p:sp>
      <p:sp>
        <p:nvSpPr>
          <p:cNvPr id="3" name="عنصر نائب للمحتوى 2"/>
          <p:cNvSpPr>
            <a:spLocks noGrp="1"/>
          </p:cNvSpPr>
          <p:nvPr>
            <p:ph idx="1"/>
          </p:nvPr>
        </p:nvSpPr>
        <p:spPr>
          <a:xfrm>
            <a:off x="251520" y="1600200"/>
            <a:ext cx="8435280" cy="4525963"/>
          </a:xfrm>
        </p:spPr>
        <p:txBody>
          <a:bodyPr/>
          <a:lstStyle/>
          <a:p>
            <a:pPr marL="0" indent="0">
              <a:buNone/>
            </a:pPr>
            <a:endParaRPr lang="ar-SA" dirty="0" smtClean="0"/>
          </a:p>
          <a:p>
            <a:pPr marL="0" indent="0">
              <a:buNone/>
            </a:pPr>
            <a:r>
              <a:rPr lang="ar-SA" dirty="0" smtClean="0"/>
              <a:t>هو </a:t>
            </a:r>
            <a:r>
              <a:rPr lang="ar-SA" dirty="0"/>
              <a:t>السماع  والانتباه والفهم التقويم والاستجابة للرسالة المنطوقة.</a:t>
            </a:r>
          </a:p>
          <a:p>
            <a:pPr marL="0" indent="0">
              <a:buNone/>
            </a:pPr>
            <a:endParaRPr lang="ar-SA" dirty="0"/>
          </a:p>
          <a:p>
            <a:pPr marL="0" indent="0">
              <a:buNone/>
            </a:pPr>
            <a:r>
              <a:rPr lang="ar-SA" dirty="0"/>
              <a:t>فالاستماع هي </a:t>
            </a:r>
            <a:r>
              <a:rPr lang="ar-SA" dirty="0">
                <a:solidFill>
                  <a:srgbClr val="FF0000"/>
                </a:solidFill>
              </a:rPr>
              <a:t>وظيفة عقلية </a:t>
            </a:r>
            <a:r>
              <a:rPr lang="ar-SA" dirty="0"/>
              <a:t>وتعني </a:t>
            </a:r>
            <a:r>
              <a:rPr lang="ar-SA" dirty="0">
                <a:solidFill>
                  <a:srgbClr val="00B050"/>
                </a:solidFill>
              </a:rPr>
              <a:t>فهم الرسالة.</a:t>
            </a:r>
            <a:endParaRPr lang="en-US" dirty="0">
              <a:solidFill>
                <a:srgbClr val="00B050"/>
              </a:solidFill>
            </a:endParaRPr>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25</a:t>
            </a:fld>
            <a:endParaRPr kumimoji="0" lang="en-US" dirty="0"/>
          </a:p>
        </p:txBody>
      </p:sp>
    </p:spTree>
    <p:extLst>
      <p:ext uri="{BB962C8B-B14F-4D97-AF65-F5344CB8AC3E}">
        <p14:creationId xmlns:p14="http://schemas.microsoft.com/office/powerpoint/2010/main" xmlns="" val="2896548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الانصات</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endParaRPr lang="ar-SA" dirty="0" smtClean="0">
              <a:solidFill>
                <a:srgbClr val="FF0000"/>
              </a:solidFill>
            </a:endParaRPr>
          </a:p>
          <a:p>
            <a:pPr marL="0" indent="0">
              <a:buNone/>
            </a:pPr>
            <a:r>
              <a:rPr lang="ar-SA" dirty="0" smtClean="0">
                <a:solidFill>
                  <a:srgbClr val="FF0000"/>
                </a:solidFill>
              </a:rPr>
              <a:t>عملية </a:t>
            </a:r>
            <a:r>
              <a:rPr lang="ar-SA" dirty="0">
                <a:solidFill>
                  <a:srgbClr val="FF0000"/>
                </a:solidFill>
              </a:rPr>
              <a:t>نفسية  </a:t>
            </a:r>
            <a:r>
              <a:rPr lang="ar-SA" dirty="0"/>
              <a:t>تبدأ بوعي الفرد وانتباهه إلى أصوات أو أنماط الحديث ثم التعرف على وتحديد إشارات صوتية محددة تنتهي بالاستيعاب.</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26</a:t>
            </a:fld>
            <a:endParaRPr kumimoji="0" lang="en-US" dirty="0"/>
          </a:p>
        </p:txBody>
      </p:sp>
    </p:spTree>
    <p:extLst>
      <p:ext uri="{BB962C8B-B14F-4D97-AF65-F5344CB8AC3E}">
        <p14:creationId xmlns:p14="http://schemas.microsoft.com/office/powerpoint/2010/main" xmlns="" val="3481923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normAutofit/>
          </a:bodyPr>
          <a:lstStyle/>
          <a:p>
            <a:r>
              <a:rPr lang="ar-SA" dirty="0">
                <a:solidFill>
                  <a:schemeClr val="bg1"/>
                </a:solidFill>
              </a:rPr>
              <a:t>التشويش</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sz="3600" b="1" dirty="0">
                <a:solidFill>
                  <a:srgbClr val="00B050"/>
                </a:solidFill>
                <a:effectLst>
                  <a:outerShdw blurRad="38100" dist="38100" dir="2700000" algn="tl">
                    <a:srgbClr val="000000">
                      <a:alpha val="43137"/>
                    </a:srgbClr>
                  </a:outerShdw>
                </a:effectLst>
              </a:rPr>
              <a:t>تعريف التشويش:</a:t>
            </a:r>
          </a:p>
          <a:p>
            <a:pPr marL="0" indent="0">
              <a:buNone/>
            </a:pPr>
            <a:r>
              <a:rPr lang="ar-SA" dirty="0"/>
              <a:t>هو مجموعة من العوامل التي تؤدي إلى ظهور اختلافات بين الرسالة المنطوقة والرسالة المسموعة.</a:t>
            </a:r>
          </a:p>
          <a:p>
            <a:pPr marL="0" indent="0">
              <a:buNone/>
            </a:pPr>
            <a:endParaRPr lang="ar-SA"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27</a:t>
            </a:fld>
            <a:endParaRPr kumimoji="0" lang="en-US" dirty="0"/>
          </a:p>
        </p:txBody>
      </p:sp>
      <p:graphicFrame>
        <p:nvGraphicFramePr>
          <p:cNvPr id="5" name="رسم تخطيطي 4"/>
          <p:cNvGraphicFramePr/>
          <p:nvPr>
            <p:extLst>
              <p:ext uri="{D42A27DB-BD31-4B8C-83A1-F6EECF244321}">
                <p14:modId xmlns:p14="http://schemas.microsoft.com/office/powerpoint/2010/main" xmlns="" val="1293099452"/>
              </p:ext>
            </p:extLst>
          </p:nvPr>
        </p:nvGraphicFramePr>
        <p:xfrm>
          <a:off x="971600" y="3424184"/>
          <a:ext cx="7128792"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7147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SA" dirty="0">
                <a:solidFill>
                  <a:schemeClr val="bg1"/>
                </a:solidFill>
              </a:rPr>
              <a:t>أنواع التشويش</a:t>
            </a:r>
            <a:endParaRPr lang="en-US" dirty="0">
              <a:solidFill>
                <a:schemeClr val="bg1"/>
              </a:solidFill>
            </a:endParaRPr>
          </a:p>
        </p:txBody>
      </p:sp>
      <p:sp>
        <p:nvSpPr>
          <p:cNvPr id="3" name="عنصر نائب للمحتوى 2"/>
          <p:cNvSpPr>
            <a:spLocks noGrp="1"/>
          </p:cNvSpPr>
          <p:nvPr>
            <p:ph idx="1"/>
          </p:nvPr>
        </p:nvSpPr>
        <p:spPr>
          <a:xfrm>
            <a:off x="107504" y="1600200"/>
            <a:ext cx="8856984" cy="4525963"/>
          </a:xfrm>
        </p:spPr>
        <p:txBody>
          <a:bodyPr>
            <a:normAutofit fontScale="92500" lnSpcReduction="10000"/>
          </a:bodyPr>
          <a:lstStyle/>
          <a:p>
            <a:pPr marL="0" indent="0">
              <a:buNone/>
            </a:pPr>
            <a:r>
              <a:rPr lang="ar-SA" dirty="0"/>
              <a:t>1- تشويش ميكانيكي:</a:t>
            </a:r>
          </a:p>
          <a:p>
            <a:pPr marL="0" indent="0">
              <a:buNone/>
            </a:pPr>
            <a:r>
              <a:rPr lang="ar-SA" dirty="0"/>
              <a:t>هو أي تغيير أو تدخل فني يطرأ على إرسال الإشارة من مصدر المعلومات إلى الهدف الذي يريد المتحدث الوصول إليه.</a:t>
            </a:r>
          </a:p>
          <a:p>
            <a:pPr marL="0" indent="0">
              <a:buNone/>
            </a:pPr>
            <a:r>
              <a:rPr lang="ar-SA" dirty="0"/>
              <a:t>أشكاله:</a:t>
            </a:r>
          </a:p>
          <a:p>
            <a:pPr>
              <a:buFont typeface="Wingdings" panose="05000000000000000000" pitchFamily="2" charset="2"/>
              <a:buChar char="ü"/>
            </a:pPr>
            <a:r>
              <a:rPr lang="ar-SA" dirty="0"/>
              <a:t>مصادر الضوضاء</a:t>
            </a:r>
          </a:p>
          <a:p>
            <a:pPr>
              <a:buFont typeface="Wingdings" panose="05000000000000000000" pitchFamily="2" charset="2"/>
              <a:buChar char="ü"/>
            </a:pPr>
            <a:r>
              <a:rPr lang="ar-SA" dirty="0"/>
              <a:t>ضعف حاسة السمع لدى المتلقي</a:t>
            </a:r>
          </a:p>
          <a:p>
            <a:pPr>
              <a:buFont typeface="Wingdings" panose="05000000000000000000" pitchFamily="2" charset="2"/>
              <a:buChar char="ü"/>
            </a:pPr>
            <a:r>
              <a:rPr lang="ar-SA" dirty="0"/>
              <a:t>ضعف الاحبال الصوتية لدى المتحدث</a:t>
            </a:r>
          </a:p>
          <a:p>
            <a:pPr>
              <a:buFont typeface="Wingdings" panose="05000000000000000000" pitchFamily="2" charset="2"/>
              <a:buChar char="ü"/>
            </a:pPr>
            <a:r>
              <a:rPr lang="ar-SA" dirty="0"/>
              <a:t>سرعة نطق المتحدث</a:t>
            </a:r>
          </a:p>
          <a:p>
            <a:pPr>
              <a:buFont typeface="Wingdings" panose="05000000000000000000" pitchFamily="2" charset="2"/>
              <a:buChar char="ü"/>
            </a:pPr>
            <a:r>
              <a:rPr lang="ar-SA" dirty="0"/>
              <a:t>الاستماع إلى أكثر من شخص يتحدثون في وقت واحد</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28</a:t>
            </a:fld>
            <a:endParaRPr kumimoji="0" lang="en-US" dirty="0"/>
          </a:p>
        </p:txBody>
      </p:sp>
    </p:spTree>
    <p:extLst>
      <p:ext uri="{BB962C8B-B14F-4D97-AF65-F5344CB8AC3E}">
        <p14:creationId xmlns:p14="http://schemas.microsoft.com/office/powerpoint/2010/main" xmlns="" val="23609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تابع أنواع التشويش</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2- التشويش الدلالي:</a:t>
            </a:r>
          </a:p>
          <a:p>
            <a:pPr marL="0" indent="0">
              <a:buNone/>
            </a:pPr>
            <a:r>
              <a:rPr lang="ar-SA" dirty="0"/>
              <a:t>هو التشويش الذي يطرأ على انتباه المستمع لانشغاله بقضايا اخرى أو الحالة المزاجية الراهنة للمستمع، أو عدم موافقته موضوع الحديث، صعوبة موضوع الحديث</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29</a:t>
            </a:fld>
            <a:endParaRPr kumimoji="0" lang="en-US" dirty="0"/>
          </a:p>
        </p:txBody>
      </p:sp>
    </p:spTree>
    <p:extLst>
      <p:ext uri="{BB962C8B-B14F-4D97-AF65-F5344CB8AC3E}">
        <p14:creationId xmlns:p14="http://schemas.microsoft.com/office/powerpoint/2010/main" xmlns="" val="413671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lstStyle/>
          <a:p>
            <a:r>
              <a:rPr lang="ar-SA" b="1" dirty="0">
                <a:solidFill>
                  <a:schemeClr val="bg1"/>
                </a:solidFill>
                <a:effectLst>
                  <a:outerShdw blurRad="38100" dist="38100" dir="2700000" algn="tl">
                    <a:srgbClr val="000000">
                      <a:alpha val="43137"/>
                    </a:srgbClr>
                  </a:outerShdw>
                </a:effectLst>
              </a:rPr>
              <a:t>حاسة السمع</a:t>
            </a:r>
            <a:endParaRPr lang="en-US"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marL="0" indent="0">
              <a:buNone/>
            </a:pPr>
            <a:endParaRPr lang="ar-SA" dirty="0" smtClean="0"/>
          </a:p>
          <a:p>
            <a:pPr marL="0" indent="0">
              <a:buNone/>
            </a:pPr>
            <a:endParaRPr lang="ar-SA" dirty="0" smtClean="0"/>
          </a:p>
          <a:p>
            <a:pPr marL="0" indent="0">
              <a:buNone/>
            </a:pPr>
            <a:r>
              <a:rPr lang="ar-SA" dirty="0" smtClean="0"/>
              <a:t>وهب </a:t>
            </a:r>
            <a:r>
              <a:rPr lang="ar-SA" dirty="0"/>
              <a:t>الله الإنسان مجموعة من الحواس منها حاسة السمع والبصر والشم والتذوق واللمس، ولابد من وجود تعاون بين هذه الحواس حتى يمكن للإنسان الاستمرار في حياته</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3</a:t>
            </a:fld>
            <a:endParaRPr kumimoji="0" lang="en-US" dirty="0"/>
          </a:p>
        </p:txBody>
      </p:sp>
    </p:spTree>
    <p:extLst>
      <p:ext uri="{BB962C8B-B14F-4D97-AF65-F5344CB8AC3E}">
        <p14:creationId xmlns:p14="http://schemas.microsoft.com/office/powerpoint/2010/main" xmlns="" val="860313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SA" dirty="0">
                <a:solidFill>
                  <a:schemeClr val="bg1"/>
                </a:solidFill>
              </a:rPr>
              <a:t>تابع التشويش</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dirty="0"/>
              <a:t> </a:t>
            </a:r>
          </a:p>
          <a:p>
            <a:pPr marL="0" indent="0">
              <a:buNone/>
            </a:pPr>
            <a:endParaRPr lang="ar-SA" dirty="0"/>
          </a:p>
          <a:p>
            <a:pPr marL="0" indent="0">
              <a:buNone/>
            </a:pPr>
            <a:r>
              <a:rPr lang="ar-SA" dirty="0"/>
              <a:t>تعطل الاتصال السمعي يمكن أن يحدث في نقطة من عملية الاتصال( أثناء صياغة الرسالة أو أثناء سماعها أو أثناء فك رموز الرسالة)</a:t>
            </a: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30</a:t>
            </a:fld>
            <a:endParaRPr kumimoji="0" lang="en-US" dirty="0"/>
          </a:p>
        </p:txBody>
      </p:sp>
    </p:spTree>
    <p:extLst>
      <p:ext uri="{BB962C8B-B14F-4D97-AF65-F5344CB8AC3E}">
        <p14:creationId xmlns:p14="http://schemas.microsoft.com/office/powerpoint/2010/main" xmlns="" val="287818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bwMode="auto">
          <a:xfrm>
            <a:off x="457200" y="71414"/>
            <a:ext cx="8229600" cy="1143000"/>
          </a:xfrm>
        </p:spPr>
        <p:txBody>
          <a:bodyPr wrap="square" lIns="91440" tIns="45720" rIns="91440" bIns="45720" numCol="1" anchorCtr="0" compatLnSpc="1">
            <a:prstTxWarp prst="textNoShape">
              <a:avLst/>
            </a:prstTxWarp>
          </a:bodyPr>
          <a:lstStyle/>
          <a:p>
            <a:endParaRPr lang="ar-SA" sz="4400" dirty="0">
              <a:solidFill>
                <a:schemeClr val="bg1"/>
              </a:solidFill>
              <a:latin typeface="Century Schoolbook" pitchFamily="18" charset="0"/>
              <a:ea typeface="+mn-ea"/>
              <a:cs typeface="Times New Roman" pitchFamily="18" charset="0"/>
            </a:endParaRPr>
          </a:p>
        </p:txBody>
      </p:sp>
      <p:sp>
        <p:nvSpPr>
          <p:cNvPr id="10243" name="Slide Number Placeholder 5"/>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r>
              <a:rPr lang="ar-SA" sz="1400" b="1">
                <a:solidFill>
                  <a:srgbClr val="FFFFFF"/>
                </a:solidFill>
                <a:latin typeface="Century Schoolbook" pitchFamily="18" charset="0"/>
                <a:cs typeface="Times New Roman" pitchFamily="18" charset="0"/>
              </a:rPr>
              <a:t>2</a:t>
            </a:r>
          </a:p>
        </p:txBody>
      </p:sp>
      <p:sp>
        <p:nvSpPr>
          <p:cNvPr id="17" name="مستطيل 16"/>
          <p:cNvSpPr/>
          <p:nvPr/>
        </p:nvSpPr>
        <p:spPr>
          <a:xfrm>
            <a:off x="8143875" y="5643563"/>
            <a:ext cx="5715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16" name="صورة 15" descr="3D Character (3).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049861" y="1571612"/>
            <a:ext cx="2879725" cy="2160587"/>
          </a:xfrm>
          <a:prstGeom prst="rect">
            <a:avLst/>
          </a:prstGeom>
          <a:noFill/>
          <a:ln w="9525">
            <a:noFill/>
            <a:miter lim="800000"/>
            <a:headEnd/>
            <a:tailEnd/>
          </a:ln>
        </p:spPr>
      </p:pic>
      <p:sp>
        <p:nvSpPr>
          <p:cNvPr id="18" name="وسيلة شرح على شكل سحابة 17"/>
          <p:cNvSpPr/>
          <p:nvPr/>
        </p:nvSpPr>
        <p:spPr>
          <a:xfrm>
            <a:off x="1142976" y="1571612"/>
            <a:ext cx="4143404" cy="2143140"/>
          </a:xfrm>
          <a:prstGeom prst="cloudCallout">
            <a:avLst>
              <a:gd name="adj1" fmla="val 67829"/>
              <a:gd name="adj2" fmla="val -34694"/>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SA" sz="3600" dirty="0" smtClean="0">
                <a:solidFill>
                  <a:schemeClr val="tx1"/>
                </a:solidFill>
                <a:latin typeface="Century Schoolbook" pitchFamily="18" charset="0"/>
                <a:cs typeface="Times New Roman" pitchFamily="18" charset="0"/>
              </a:rPr>
              <a:t>هل توجد أي أسئلة</a:t>
            </a:r>
            <a:endParaRPr lang="ar-SA" sz="3600" dirty="0">
              <a:solidFill>
                <a:schemeClr val="tx1"/>
              </a:solidFill>
            </a:endParaRPr>
          </a:p>
        </p:txBody>
      </p:sp>
      <p:pic>
        <p:nvPicPr>
          <p:cNvPr id="2" name="صورة 1"/>
          <p:cNvPicPr>
            <a:picLocks noChangeAspect="1"/>
          </p:cNvPicPr>
          <p:nvPr/>
        </p:nvPicPr>
        <p:blipFill>
          <a:blip r:embed="rId3"/>
          <a:stretch>
            <a:fillRect/>
          </a:stretch>
        </p:blipFill>
        <p:spPr>
          <a:xfrm>
            <a:off x="5436096" y="4674910"/>
            <a:ext cx="1487553" cy="10059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32</a:t>
            </a:fld>
            <a:endParaRPr kumimoji="0" lang="en-US" dirty="0"/>
          </a:p>
        </p:txBody>
      </p:sp>
      <p:sp>
        <p:nvSpPr>
          <p:cNvPr id="5" name="عنصر نائب للمحتوى 2"/>
          <p:cNvSpPr>
            <a:spLocks noGrp="1"/>
          </p:cNvSpPr>
          <p:nvPr>
            <p:ph idx="1"/>
          </p:nvPr>
        </p:nvSpPr>
        <p:spPr/>
        <p:txBody>
          <a:bodyPr/>
          <a:lstStyle/>
          <a:p>
            <a:endParaRPr lang="ar-SA" dirty="0"/>
          </a:p>
          <a:p>
            <a:pPr>
              <a:buNone/>
            </a:pPr>
            <a:endParaRPr lang="ar-SA" dirty="0"/>
          </a:p>
          <a:p>
            <a:pPr algn="ctr">
              <a:buNone/>
            </a:pPr>
            <a:r>
              <a:rPr lang="ar-SA" sz="5400" b="1" dirty="0">
                <a:solidFill>
                  <a:schemeClr val="bg2">
                    <a:lumMod val="50000"/>
                  </a:schemeClr>
                </a:solidFill>
                <a:cs typeface="Italic Outline Art" pitchFamily="2" charset="-78"/>
              </a:rPr>
              <a:t>انتهت محاضرة اليوم</a:t>
            </a:r>
          </a:p>
          <a:p>
            <a:pPr algn="ctr">
              <a:buNone/>
            </a:pPr>
            <a:endParaRPr lang="ar-SA" dirty="0"/>
          </a:p>
        </p:txBody>
      </p:sp>
      <p:sp>
        <p:nvSpPr>
          <p:cNvPr id="6" name="وجه ضاحك 5"/>
          <p:cNvSpPr/>
          <p:nvPr/>
        </p:nvSpPr>
        <p:spPr bwMode="auto">
          <a:xfrm>
            <a:off x="3923928" y="3933056"/>
            <a:ext cx="1080120" cy="1080120"/>
          </a:xfrm>
          <a:prstGeom prst="smileyFace">
            <a:avLst>
              <a:gd name="adj" fmla="val 4653"/>
            </a:avLst>
          </a:prstGeom>
          <a:solidFill>
            <a:srgbClr val="FFFF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8189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2000" fill="hold"/>
                                        <p:tgtEl>
                                          <p:spTgt spid="5">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bg1"/>
                </a:solidFill>
              </a:rPr>
              <a:t>حاسة السمع</a:t>
            </a:r>
            <a:endParaRPr lang="en-US" dirty="0">
              <a:solidFill>
                <a:schemeClr val="bg1"/>
              </a:solidFill>
            </a:endParaRPr>
          </a:p>
        </p:txBody>
      </p:sp>
      <p:sp>
        <p:nvSpPr>
          <p:cNvPr id="3" name="عنصر نائب للمحتوى 2"/>
          <p:cNvSpPr>
            <a:spLocks noGrp="1"/>
          </p:cNvSpPr>
          <p:nvPr>
            <p:ph idx="1"/>
          </p:nvPr>
        </p:nvSpPr>
        <p:spPr/>
        <p:txBody>
          <a:bodyPr/>
          <a:lstStyle/>
          <a:p>
            <a:pPr marL="0" indent="0">
              <a:buNone/>
            </a:pPr>
            <a:r>
              <a:rPr lang="ar-SA" b="1" dirty="0">
                <a:solidFill>
                  <a:srgbClr val="468847"/>
                </a:solidFill>
                <a:latin typeface="hafs"/>
              </a:rPr>
              <a:t>قال تعالى: وَاللَّهُ أَخْرَجَكُم مِّن بُطُونِ أُمَّهَاتِكُمْ لَا تَعْلَمُونَ شَيْئًا وَجَعَلَ لَكُمُ السَّمْعَ وَالْأَبْصَارَ وَالْأَفْئِدَةَ ۙ لَعَلَّكُمْ تَشْكُرُونَ (78) سورة النحل</a:t>
            </a:r>
          </a:p>
          <a:p>
            <a:pPr marL="0" indent="0">
              <a:buNone/>
            </a:pPr>
            <a:r>
              <a:rPr lang="ar-SA" b="1" dirty="0">
                <a:solidFill>
                  <a:srgbClr val="468847"/>
                </a:solidFill>
                <a:latin typeface="hafs"/>
              </a:rPr>
              <a:t>وقال تعالى: وَجَعَلَ لَكُمُ السَّمْعَ وَالْأَبْصَارَ وَالْأَفْئِدَةَ ۚ قَلِيلًا مَّا تَشْكُرُونَ (9) سورة السجدة</a:t>
            </a:r>
          </a:p>
          <a:p>
            <a:pPr marL="0" indent="0">
              <a:buNone/>
            </a:pPr>
            <a:r>
              <a:rPr lang="ar-SA" b="1" dirty="0">
                <a:solidFill>
                  <a:srgbClr val="468847"/>
                </a:solidFill>
                <a:latin typeface="hafs"/>
              </a:rPr>
              <a:t> وقال الله تعالى: إِنَّ السَّمْعَ وَالْبَصَرَ وَالْفُؤَادَ كُلُّ </a:t>
            </a:r>
            <a:r>
              <a:rPr lang="ar-SA" b="1" dirty="0" err="1">
                <a:solidFill>
                  <a:srgbClr val="468847"/>
                </a:solidFill>
                <a:latin typeface="hafs"/>
              </a:rPr>
              <a:t>أُولَٰئِكَ</a:t>
            </a:r>
            <a:r>
              <a:rPr lang="ar-SA" b="1" dirty="0">
                <a:solidFill>
                  <a:srgbClr val="468847"/>
                </a:solidFill>
                <a:latin typeface="hafs"/>
              </a:rPr>
              <a:t> كَانَ عَنْهُ مَسْئُولًا (36) سورة الاسراء</a:t>
            </a:r>
            <a:endParaRPr lang="ar-SA" b="1"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4</a:t>
            </a:fld>
            <a:endParaRPr kumimoji="0" lang="en-US" dirty="0"/>
          </a:p>
        </p:txBody>
      </p:sp>
    </p:spTree>
    <p:extLst>
      <p:ext uri="{BB962C8B-B14F-4D97-AF65-F5344CB8AC3E}">
        <p14:creationId xmlns:p14="http://schemas.microsoft.com/office/powerpoint/2010/main" xmlns="" val="363334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lstStyle/>
          <a:p>
            <a:r>
              <a:rPr lang="ar-SA" b="1" dirty="0">
                <a:ln w="10541" cmpd="sng">
                  <a:solidFill>
                    <a:schemeClr val="accent1">
                      <a:shade val="88000"/>
                      <a:satMod val="110000"/>
                    </a:schemeClr>
                  </a:solidFill>
                  <a:prstDash val="solid"/>
                </a:ln>
                <a:solidFill>
                  <a:schemeClr val="bg1"/>
                </a:solidFill>
              </a:rPr>
              <a:t>متى وكيف تعمل حاسة السمع؟</a:t>
            </a:r>
            <a:endParaRPr lang="en-US" dirty="0">
              <a:solidFill>
                <a:schemeClr val="bg1"/>
              </a:solidFill>
            </a:endParaRPr>
          </a:p>
        </p:txBody>
      </p:sp>
      <p:sp>
        <p:nvSpPr>
          <p:cNvPr id="3" name="عنصر نائب للمحتوى 2"/>
          <p:cNvSpPr>
            <a:spLocks noGrp="1"/>
          </p:cNvSpPr>
          <p:nvPr>
            <p:ph idx="1"/>
          </p:nvPr>
        </p:nvSpPr>
        <p:spPr/>
        <p:txBody>
          <a:bodyPr/>
          <a:lstStyle/>
          <a:p>
            <a:pPr>
              <a:buNone/>
            </a:pPr>
            <a:r>
              <a:rPr lang="ar-SA" b="1" dirty="0"/>
              <a:t>مما يلاحظ أن حاسة السمع تعمل :</a:t>
            </a:r>
          </a:p>
          <a:p>
            <a:pPr marL="514350" indent="-514350">
              <a:buFont typeface="+mj-lt"/>
              <a:buAutoNum type="arabicPeriod"/>
            </a:pPr>
            <a:r>
              <a:rPr lang="ar-SA" b="1" dirty="0"/>
              <a:t>في ظل ظروف مختلفة </a:t>
            </a:r>
          </a:p>
          <a:p>
            <a:pPr marL="514350" indent="-514350">
              <a:buFont typeface="+mj-lt"/>
              <a:buAutoNum type="arabicPeriod"/>
            </a:pPr>
            <a:r>
              <a:rPr lang="ar-SA" b="1" dirty="0"/>
              <a:t>لا تتوقف عن العمل ليلا أو نهارا</a:t>
            </a:r>
          </a:p>
          <a:p>
            <a:pPr marL="514350" indent="-514350">
              <a:buFont typeface="+mj-lt"/>
              <a:buAutoNum type="arabicPeriod"/>
            </a:pPr>
            <a:r>
              <a:rPr lang="ar-SA" b="1" dirty="0"/>
              <a:t>تحقيق عملية الاتصال الجيد</a:t>
            </a:r>
            <a:endParaRPr lang="en-US" b="1" dirty="0"/>
          </a:p>
          <a:p>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5</a:t>
            </a:fld>
            <a:endParaRPr kumimoji="0" lang="en-US" dirty="0"/>
          </a:p>
        </p:txBody>
      </p:sp>
    </p:spTree>
    <p:extLst>
      <p:ext uri="{BB962C8B-B14F-4D97-AF65-F5344CB8AC3E}">
        <p14:creationId xmlns:p14="http://schemas.microsoft.com/office/powerpoint/2010/main" xmlns="" val="317294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bg1"/>
                </a:solidFill>
                <a:effectLst>
                  <a:outerShdw blurRad="38100" dist="38100" dir="2700000" algn="tl">
                    <a:srgbClr val="000000">
                      <a:alpha val="43137"/>
                    </a:srgbClr>
                  </a:outerShdw>
                </a:effectLst>
              </a:rPr>
              <a:t>أهمية السمع في حياة الانسان</a:t>
            </a:r>
            <a:r>
              <a:rPr lang="en-US" dirty="0"/>
              <a:t/>
            </a:r>
            <a:br>
              <a:rPr lang="en-US" dirty="0"/>
            </a:br>
            <a:endParaRPr lang="en-US" dirty="0"/>
          </a:p>
        </p:txBody>
      </p:sp>
      <p:sp>
        <p:nvSpPr>
          <p:cNvPr id="3" name="عنصر نائب للمحتوى 2"/>
          <p:cNvSpPr>
            <a:spLocks noGrp="1"/>
          </p:cNvSpPr>
          <p:nvPr>
            <p:ph idx="1"/>
          </p:nvPr>
        </p:nvSpPr>
        <p:spPr>
          <a:xfrm>
            <a:off x="0" y="1417638"/>
            <a:ext cx="9108504" cy="4708525"/>
          </a:xfrm>
        </p:spPr>
        <p:txBody>
          <a:bodyPr>
            <a:normAutofit/>
          </a:bodyPr>
          <a:lstStyle/>
          <a:p>
            <a:pPr marL="742950" indent="-742950"/>
            <a:endParaRPr lang="ar-SA" dirty="0"/>
          </a:p>
          <a:p>
            <a:pPr>
              <a:buFont typeface="Wingdings" panose="05000000000000000000" pitchFamily="2" charset="2"/>
              <a:buChar char="q"/>
            </a:pPr>
            <a:r>
              <a:rPr lang="ar-SA" dirty="0"/>
              <a:t>من خلال السمع يكون الفرد قادرا على تعلم اللغة والكلام وتبادل الحديث .</a:t>
            </a:r>
          </a:p>
          <a:p>
            <a:pPr>
              <a:buFont typeface="Wingdings" panose="05000000000000000000" pitchFamily="2" charset="2"/>
              <a:buChar char="q"/>
            </a:pPr>
            <a:r>
              <a:rPr lang="ar-SA" dirty="0"/>
              <a:t>تساعد الفرد على التفاهم والتفاعل مع الاخرين .</a:t>
            </a:r>
          </a:p>
          <a:p>
            <a:pPr>
              <a:buFont typeface="Wingdings" panose="05000000000000000000" pitchFamily="2" charset="2"/>
              <a:buChar char="q"/>
            </a:pPr>
            <a:r>
              <a:rPr lang="ar-SA" dirty="0"/>
              <a:t>تحديد أماكن الاشياء من حيث بعدها دون الحاجه للرؤية .</a:t>
            </a:r>
          </a:p>
          <a:p>
            <a:pPr>
              <a:buFont typeface="Wingdings" panose="05000000000000000000" pitchFamily="2" charset="2"/>
              <a:buChar char="q"/>
            </a:pPr>
            <a:r>
              <a:rPr lang="ar-SA" dirty="0"/>
              <a:t>تساعد الفرد على معرفة المخاطر الموجودة في البيئة فتدفعه الي تجنبها .</a:t>
            </a:r>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6</a:t>
            </a:fld>
            <a:endParaRPr kumimoji="0" lang="en-US" dirty="0"/>
          </a:p>
        </p:txBody>
      </p:sp>
    </p:spTree>
    <p:extLst>
      <p:ext uri="{BB962C8B-B14F-4D97-AF65-F5344CB8AC3E}">
        <p14:creationId xmlns:p14="http://schemas.microsoft.com/office/powerpoint/2010/main" xmlns="" val="412533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lstStyle/>
          <a:p>
            <a:r>
              <a:rPr lang="ar-SA" b="1" dirty="0">
                <a:solidFill>
                  <a:schemeClr val="bg1"/>
                </a:solidFill>
                <a:effectLst>
                  <a:outerShdw blurRad="38100" dist="38100" dir="2700000" algn="tl">
                    <a:srgbClr val="000000">
                      <a:alpha val="43137"/>
                    </a:srgbClr>
                  </a:outerShdw>
                </a:effectLst>
              </a:rPr>
              <a:t>تركيب جهاز السمع</a:t>
            </a:r>
            <a:endParaRPr lang="en-US" dirty="0"/>
          </a:p>
        </p:txBody>
      </p:sp>
      <p:sp>
        <p:nvSpPr>
          <p:cNvPr id="3" name="عنصر نائب للمحتوى 2"/>
          <p:cNvSpPr>
            <a:spLocks noGrp="1"/>
          </p:cNvSpPr>
          <p:nvPr>
            <p:ph idx="1"/>
          </p:nvPr>
        </p:nvSpPr>
        <p:spPr>
          <a:xfrm>
            <a:off x="107504" y="1600200"/>
            <a:ext cx="9036496" cy="4525963"/>
          </a:xfrm>
        </p:spPr>
        <p:txBody>
          <a:bodyPr/>
          <a:lstStyle/>
          <a:p>
            <a:pPr marL="0" indent="0">
              <a:buNone/>
            </a:pPr>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7</a:t>
            </a:fld>
            <a:endParaRPr kumimoji="0" lang="en-US" dirty="0"/>
          </a:p>
        </p:txBody>
      </p:sp>
      <p:graphicFrame>
        <p:nvGraphicFramePr>
          <p:cNvPr id="5" name="رسم تخطيطي 4"/>
          <p:cNvGraphicFramePr/>
          <p:nvPr>
            <p:extLst>
              <p:ext uri="{D42A27DB-BD31-4B8C-83A1-F6EECF244321}">
                <p14:modId xmlns:p14="http://schemas.microsoft.com/office/powerpoint/2010/main" xmlns="" val="6236727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196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normAutofit/>
          </a:bodyPr>
          <a:lstStyle/>
          <a:p>
            <a:r>
              <a:rPr lang="ar-SA" b="1" dirty="0">
                <a:solidFill>
                  <a:schemeClr val="bg1"/>
                </a:solidFill>
                <a:effectLst>
                  <a:outerShdw blurRad="38100" dist="38100" dir="2700000" algn="tl">
                    <a:srgbClr val="000000">
                      <a:alpha val="43137"/>
                    </a:srgbClr>
                  </a:outerShdw>
                </a:effectLst>
              </a:rPr>
              <a:t>تابع تركيب جهاز السمع </a:t>
            </a:r>
            <a:endParaRPr lang="en-US" b="1" dirty="0">
              <a:solidFill>
                <a:schemeClr val="bg1"/>
              </a:solidFill>
              <a:effectLst>
                <a:outerShdw blurRad="38100" dist="38100" dir="2700000" algn="tl">
                  <a:srgbClr val="000000">
                    <a:alpha val="43137"/>
                  </a:srgbClr>
                </a:outerShdw>
              </a:effectLst>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33034" y="1600200"/>
            <a:ext cx="6677931" cy="4525963"/>
          </a:xfrm>
        </p:spPr>
      </p:pic>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8</a:t>
            </a:fld>
            <a:endParaRPr kumimoji="0" lang="en-US" dirty="0"/>
          </a:p>
        </p:txBody>
      </p:sp>
      <p:sp>
        <p:nvSpPr>
          <p:cNvPr id="6" name="مربع نص 5"/>
          <p:cNvSpPr txBox="1"/>
          <p:nvPr/>
        </p:nvSpPr>
        <p:spPr>
          <a:xfrm>
            <a:off x="4860032" y="1916832"/>
            <a:ext cx="1944216" cy="369332"/>
          </a:xfrm>
          <a:prstGeom prst="rect">
            <a:avLst/>
          </a:prstGeom>
          <a:noFill/>
        </p:spPr>
        <p:txBody>
          <a:bodyPr wrap="square" rtlCol="0">
            <a:spAutoFit/>
          </a:bodyPr>
          <a:lstStyle/>
          <a:p>
            <a:pPr algn="ctr"/>
            <a:r>
              <a:rPr lang="ar-SA" b="1" dirty="0">
                <a:solidFill>
                  <a:schemeClr val="bg1"/>
                </a:solidFill>
                <a:effectLst>
                  <a:outerShdw blurRad="38100" dist="38100" dir="2700000" algn="tl">
                    <a:srgbClr val="000000">
                      <a:alpha val="43137"/>
                    </a:srgbClr>
                  </a:outerShdw>
                </a:effectLst>
              </a:rPr>
              <a:t>الأذن الخارجية  </a:t>
            </a:r>
            <a:endParaRPr lang="en-US" b="1" dirty="0">
              <a:solidFill>
                <a:schemeClr val="bg1"/>
              </a:solidFill>
              <a:effectLst>
                <a:outerShdw blurRad="38100" dist="38100" dir="2700000" algn="tl">
                  <a:srgbClr val="000000">
                    <a:alpha val="43137"/>
                  </a:srgbClr>
                </a:outerShdw>
              </a:effectLst>
            </a:endParaRPr>
          </a:p>
        </p:txBody>
      </p:sp>
      <p:sp>
        <p:nvSpPr>
          <p:cNvPr id="7" name="مستطيل 6"/>
          <p:cNvSpPr/>
          <p:nvPr/>
        </p:nvSpPr>
        <p:spPr>
          <a:xfrm>
            <a:off x="6372200" y="2771636"/>
            <a:ext cx="1340432" cy="369332"/>
          </a:xfrm>
          <a:prstGeom prst="rect">
            <a:avLst/>
          </a:prstGeom>
        </p:spPr>
        <p:txBody>
          <a:bodyPr wrap="none">
            <a:spAutoFit/>
          </a:bodyPr>
          <a:lstStyle/>
          <a:p>
            <a:pPr algn="ctr"/>
            <a:r>
              <a:rPr lang="ar-SA" b="1" dirty="0">
                <a:solidFill>
                  <a:schemeClr val="bg1"/>
                </a:solidFill>
                <a:effectLst>
                  <a:outerShdw blurRad="38100" dist="38100" dir="2700000" algn="tl">
                    <a:srgbClr val="000000">
                      <a:alpha val="43137"/>
                    </a:srgbClr>
                  </a:outerShdw>
                </a:effectLst>
              </a:rPr>
              <a:t>الأذن الوسطى  </a:t>
            </a:r>
            <a:endParaRPr lang="en-US" b="1" dirty="0">
              <a:solidFill>
                <a:schemeClr val="bg1"/>
              </a:solidFill>
              <a:effectLst>
                <a:outerShdw blurRad="38100" dist="38100" dir="2700000" algn="tl">
                  <a:srgbClr val="000000">
                    <a:alpha val="43137"/>
                  </a:srgbClr>
                </a:outerShdw>
              </a:effectLst>
            </a:endParaRPr>
          </a:p>
        </p:txBody>
      </p:sp>
      <p:sp>
        <p:nvSpPr>
          <p:cNvPr id="8" name="مستطيل 7"/>
          <p:cNvSpPr/>
          <p:nvPr/>
        </p:nvSpPr>
        <p:spPr>
          <a:xfrm>
            <a:off x="6431981" y="3501008"/>
            <a:ext cx="1308371" cy="369332"/>
          </a:xfrm>
          <a:prstGeom prst="rect">
            <a:avLst/>
          </a:prstGeom>
        </p:spPr>
        <p:txBody>
          <a:bodyPr wrap="none">
            <a:spAutoFit/>
          </a:bodyPr>
          <a:lstStyle/>
          <a:p>
            <a:pPr algn="ctr"/>
            <a:r>
              <a:rPr lang="ar-SA" b="1" dirty="0">
                <a:solidFill>
                  <a:schemeClr val="bg1"/>
                </a:solidFill>
                <a:effectLst>
                  <a:outerShdw blurRad="38100" dist="38100" dir="2700000" algn="tl">
                    <a:srgbClr val="000000">
                      <a:alpha val="43137"/>
                    </a:srgbClr>
                  </a:outerShdw>
                </a:effectLst>
              </a:rPr>
              <a:t>الأذن الداخلية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3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0791" y="116632"/>
            <a:ext cx="8229600" cy="1143000"/>
          </a:xfrm>
        </p:spPr>
        <p:txBody>
          <a:bodyPr/>
          <a:lstStyle/>
          <a:p>
            <a:r>
              <a:rPr lang="ar-SA" b="1" dirty="0">
                <a:solidFill>
                  <a:schemeClr val="bg1"/>
                </a:solidFill>
                <a:effectLst>
                  <a:outerShdw blurRad="38100" dist="38100" dir="2700000" algn="tl">
                    <a:srgbClr val="000000">
                      <a:alpha val="43137"/>
                    </a:srgbClr>
                  </a:outerShdw>
                </a:effectLst>
              </a:rPr>
              <a:t>تابع تركيب جهاز السمع</a:t>
            </a:r>
            <a:endParaRPr lang="en-US"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CA15C064-DD44-4CAC-873E-2D1F54821676}" type="slidenum">
              <a:rPr kumimoji="0" lang="en-US" smtClean="0"/>
              <a:pPr/>
              <a:t>9</a:t>
            </a:fld>
            <a:endParaRPr kumimoji="0" lang="en-US" dirty="0"/>
          </a:p>
        </p:txBody>
      </p:sp>
      <p:pic>
        <p:nvPicPr>
          <p:cNvPr id="5" name="عنصر نائب للمحتوى 3" descr="ear1.jpg"/>
          <p:cNvPicPr>
            <a:picLocks noChangeAspect="1"/>
          </p:cNvPicPr>
          <p:nvPr/>
        </p:nvPicPr>
        <p:blipFill>
          <a:blip r:embed="rId2"/>
          <a:stretch>
            <a:fillRect/>
          </a:stretch>
        </p:blipFill>
        <p:spPr>
          <a:xfrm>
            <a:off x="971600" y="1104120"/>
            <a:ext cx="7312294" cy="5042981"/>
          </a:xfrm>
          <a:prstGeom prst="rect">
            <a:avLst/>
          </a:prstGeom>
        </p:spPr>
      </p:pic>
    </p:spTree>
    <p:extLst>
      <p:ext uri="{BB962C8B-B14F-4D97-AF65-F5344CB8AC3E}">
        <p14:creationId xmlns:p14="http://schemas.microsoft.com/office/powerpoint/2010/main" xmlns="" val="441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مخصص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12B056130BC748A0598FB8CCF84DCC" ma:contentTypeVersion="1" ma:contentTypeDescription="Create a new document." ma:contentTypeScope="" ma:versionID="d1ee67cff3b9bb53adbe5840e942c9b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1DA175-E9AD-42E8-8E5C-8957F5159EE0}">
  <ds:schemaRef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FA5544-3356-4728-8132-97F79CA39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340E719-4E23-44A1-9677-D38CEA9EC4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3306</TotalTime>
  <Words>842</Words>
  <Application>Microsoft Office PowerPoint</Application>
  <PresentationFormat>عرض على الشاشة (3:4)‏</PresentationFormat>
  <Paragraphs>174</Paragraphs>
  <Slides>32</Slides>
  <Notes>1</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سمة Office</vt:lpstr>
      <vt:lpstr>الشريحة 1</vt:lpstr>
      <vt:lpstr>عناصر المحاضرة</vt:lpstr>
      <vt:lpstr>حاسة السمع</vt:lpstr>
      <vt:lpstr>حاسة السمع</vt:lpstr>
      <vt:lpstr>متى وكيف تعمل حاسة السمع؟</vt:lpstr>
      <vt:lpstr>أهمية السمع في حياة الانسان </vt:lpstr>
      <vt:lpstr>تركيب جهاز السمع</vt:lpstr>
      <vt:lpstr>تابع تركيب جهاز السمع </vt:lpstr>
      <vt:lpstr>تابع تركيب جهاز السمع</vt:lpstr>
      <vt:lpstr>تابع تركيب جهاز السمع</vt:lpstr>
      <vt:lpstr>أجزاء الأذن</vt:lpstr>
      <vt:lpstr>تابع أجزاء الأذن</vt:lpstr>
      <vt:lpstr>تابع أجزاء الأذن</vt:lpstr>
      <vt:lpstr>كيف نسمع</vt:lpstr>
      <vt:lpstr>كيف نسمع </vt:lpstr>
      <vt:lpstr>الصوت</vt:lpstr>
      <vt:lpstr>الصوت</vt:lpstr>
      <vt:lpstr>تابع الصوت</vt:lpstr>
      <vt:lpstr>هل يتأثر السمع بعمر الانسان؟</vt:lpstr>
      <vt:lpstr>هل يتأثر السمع بعمر الانسان؟</vt:lpstr>
      <vt:lpstr>أثر حاسة السمع على اتزان الإنسان</vt:lpstr>
      <vt:lpstr>مصطلحات أساسية </vt:lpstr>
      <vt:lpstr>السمع</vt:lpstr>
      <vt:lpstr>تابع السمع</vt:lpstr>
      <vt:lpstr>الاستماع</vt:lpstr>
      <vt:lpstr>الانصات</vt:lpstr>
      <vt:lpstr>التشويش</vt:lpstr>
      <vt:lpstr>أنواع التشويش</vt:lpstr>
      <vt:lpstr>تابع أنواع التشويش</vt:lpstr>
      <vt:lpstr>تابع التشويش</vt:lpstr>
      <vt:lpstr>الشريحة 31</vt:lpstr>
      <vt:lpstr>الشريحة 32</vt:lpstr>
    </vt:vector>
  </TitlesOfParts>
  <Company>Little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Manar</dc:creator>
  <cp:lastModifiedBy>Dell</cp:lastModifiedBy>
  <cp:revision>170</cp:revision>
  <dcterms:created xsi:type="dcterms:W3CDTF">2005-03-15T10:04:38Z</dcterms:created>
  <dcterms:modified xsi:type="dcterms:W3CDTF">2016-10-13T06:58:44Z</dcterms:modified>
</cp:coreProperties>
</file>