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7"/>
  </p:notesMasterIdLst>
  <p:sldIdLst>
    <p:sldId id="258" r:id="rId2"/>
    <p:sldId id="259" r:id="rId3"/>
    <p:sldId id="260" r:id="rId4"/>
    <p:sldId id="261" r:id="rId5"/>
    <p:sldId id="262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976" autoAdjust="0"/>
    <p:restoredTop sz="85739" autoAdjust="0"/>
  </p:normalViewPr>
  <p:slideViewPr>
    <p:cSldViewPr snapToGrid="0">
      <p:cViewPr varScale="1">
        <p:scale>
          <a:sx n="70" d="100"/>
          <a:sy n="70" d="100"/>
        </p:scale>
        <p:origin x="208" y="4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C20BB3-3CCB-4FE5-991B-82F6BCB48AF3}" type="datetimeFigureOut">
              <a:rPr lang="en-US" smtClean="0"/>
              <a:t>1/25/20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746DE6-3336-457D-A091-FA20AC1C53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533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algn="r" defTabSz="914400" rtl="1" eaLnBrk="1" latinLnBrk="0" hangingPunct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0746DE6-3336-457D-A091-FA20AC1C536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61001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746DE6-3336-457D-A091-FA20AC1C536E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15060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 algn="r" defTabSz="914400" rtl="1" eaLnBrk="1" latinLnBrk="0" hangingPunct="1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746DE6-3336-457D-A091-FA20AC1C536E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39182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/>
              <a:t>1/25/20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338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/>
              <a:t>1/25/20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37369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/>
              <a:t>1/25/20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38110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/>
              <a:t>1/25/20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087624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/>
              <a:t>1/25/20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697095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/>
              <a:t>1/25/20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249705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/>
              <a:t>1/25/20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504991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/>
              <a:t>1/25/20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893073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/>
              <a:t>1/25/20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81441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/>
              <a:t>1/25/20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966118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/>
              <a:pPr/>
              <a:t>1/25/20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974527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/>
              <a:pPr/>
              <a:t>1/25/20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/>
              <a:pPr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89824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D0712110-0BC1-4B31-B3BB-63B44222E8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4466B5F3-C053-4580-B04A-1EF9498882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70861" y="962902"/>
            <a:ext cx="3673267" cy="1610642"/>
          </a:xfrm>
        </p:spPr>
        <p:txBody>
          <a:bodyPr>
            <a:normAutofit/>
          </a:bodyPr>
          <a:lstStyle/>
          <a:p>
            <a:pPr algn="l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</a:pPr>
            <a:r>
              <a:rPr lang="ar-SA" b="1" dirty="0"/>
              <a:t>قانون</a:t>
            </a:r>
            <a:r>
              <a:rPr lang="ar-SA" dirty="0"/>
              <a:t> </a:t>
            </a:r>
            <a:r>
              <a:rPr lang="ar-SA" b="1" dirty="0"/>
              <a:t>التنفيذ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>
          <a:xfrm>
            <a:off x="1452617" y="3531204"/>
            <a:ext cx="4171479" cy="1610643"/>
          </a:xfrm>
        </p:spPr>
        <p:txBody>
          <a:bodyPr>
            <a:normAutofit fontScale="77500" lnSpcReduction="20000"/>
          </a:bodyPr>
          <a:lstStyle/>
          <a:p>
            <a:pPr marL="0" indent="0" algn="l" defTabSz="914400" rtl="1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</a:pPr>
            <a:endParaRPr lang="ar-SA" sz="1600" dirty="0"/>
          </a:p>
          <a:p>
            <a:pPr marL="0" indent="0" algn="l" defTabSz="914400" rtl="1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</a:pPr>
            <a:r>
              <a:rPr lang="ar-SA" sz="4000" dirty="0"/>
              <a:t>بشاير عبدالرحمن الزير </a:t>
            </a:r>
          </a:p>
          <a:p>
            <a:pPr marL="0" indent="0" algn="l" defTabSz="914400" rtl="1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</a:pPr>
            <a:r>
              <a:rPr lang="ar-SA" sz="3600" dirty="0"/>
              <a:t>القانون المالي الدولي 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FA6123F2-4B61-414F-A7E5-5B7828EACA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452617" y="3528543"/>
            <a:ext cx="4171479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4" name="Picture 3" descr="Lady Justice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47873" y="805583"/>
            <a:ext cx="2653517" cy="4660762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25CED634-E2D0-4AB7-96DD-816C9B52C5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FCDDCDFB-696D-4FDF-9B58-24F71B7C37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099237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9C51009-A09A-4689-8E6C-F8FC99E6A8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4476" y="1600199"/>
            <a:ext cx="3539266" cy="4297680"/>
          </a:xfrm>
        </p:spPr>
        <p:txBody>
          <a:bodyPr anchor="ctr">
            <a:normAutofit/>
          </a:bodyPr>
          <a:lstStyle/>
          <a:p>
            <a:r>
              <a:rPr lang="ar-SA" sz="4800" dirty="0"/>
              <a:t>توصيف المقرر </a:t>
            </a:r>
            <a:endParaRPr lang="en-US" sz="4800" dirty="0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9EC65442-F244-409C-BF44-C5D6472E81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148839"/>
            <a:ext cx="0" cy="320040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>
          <a:xfrm>
            <a:off x="4924851" y="164592"/>
            <a:ext cx="6139367" cy="6528816"/>
          </a:xfrm>
        </p:spPr>
        <p:txBody>
          <a:bodyPr anchor="ctr">
            <a:noAutofit/>
          </a:bodyPr>
          <a:lstStyle/>
          <a:p>
            <a:pPr algn="r" rtl="1"/>
            <a:r>
              <a:rPr lang="ar-SA" sz="3600" dirty="0"/>
              <a:t>تعريف قضاء التنفيذ و مشروعيته</a:t>
            </a:r>
          </a:p>
          <a:p>
            <a:pPr algn="r" rtl="1"/>
            <a:r>
              <a:rPr lang="ar-SA" sz="3600" dirty="0"/>
              <a:t>المبادي العامة في قضاء التنفيذ</a:t>
            </a:r>
          </a:p>
          <a:p>
            <a:pPr algn="r" rtl="1"/>
            <a:r>
              <a:rPr lang="ar-SA" sz="3600" dirty="0"/>
              <a:t>مقدمات في التنفيذ</a:t>
            </a:r>
          </a:p>
          <a:p>
            <a:pPr algn="r" rtl="1"/>
            <a:r>
              <a:rPr lang="ar-SA" sz="3600" dirty="0"/>
              <a:t>اركان التنفيذ </a:t>
            </a:r>
          </a:p>
          <a:p>
            <a:pPr algn="r" rtl="1"/>
            <a:r>
              <a:rPr lang="ar-SA" sz="3600" dirty="0"/>
              <a:t>الاختصاص في قضاء التنفيذ</a:t>
            </a:r>
          </a:p>
          <a:p>
            <a:pPr algn="r" rtl="1"/>
            <a:r>
              <a:rPr lang="ar-SA" sz="3600" dirty="0"/>
              <a:t>أنواع السندات التنفيذية</a:t>
            </a:r>
          </a:p>
          <a:p>
            <a:pPr algn="r" rtl="1"/>
            <a:r>
              <a:rPr lang="ar-SA" sz="3600" dirty="0"/>
              <a:t>جرائم التنفيذ </a:t>
            </a:r>
          </a:p>
          <a:p>
            <a:pPr algn="r" rtl="1"/>
            <a:r>
              <a:rPr lang="ar-SA" sz="3600" dirty="0"/>
              <a:t>نظام التنفيذ وتعديلات لائحته التنفيذية </a:t>
            </a:r>
          </a:p>
        </p:txBody>
      </p:sp>
    </p:spTree>
    <p:extLst>
      <p:ext uri="{BB962C8B-B14F-4D97-AF65-F5344CB8AC3E}">
        <p14:creationId xmlns:p14="http://schemas.microsoft.com/office/powerpoint/2010/main" val="22382451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9C51009-A09A-4689-8E6C-F8FC99E6A8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9EC65442-F244-409C-BF44-C5D6472E81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148839"/>
            <a:ext cx="0" cy="320040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24851" y="1600199"/>
            <a:ext cx="6130003" cy="4297680"/>
          </a:xfrm>
        </p:spPr>
        <p:txBody>
          <a:bodyPr anchor="ctr">
            <a:normAutofit/>
          </a:bodyPr>
          <a:lstStyle/>
          <a:p>
            <a:pPr marL="228600" indent="-228600" algn="r" defTabSz="914400" rtl="1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</a:pPr>
            <a:r>
              <a:rPr lang="ar-SA" sz="4400" dirty="0"/>
              <a:t>أي عدالة متأخرة انما هي عدالة منقوصة و بالتالي ليست عدالة”</a:t>
            </a:r>
          </a:p>
          <a:p>
            <a:pPr marL="228600" indent="-228600" algn="r" defTabSz="914400" rtl="1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</a:pPr>
            <a:endParaRPr lang="ar-SA" dirty="0"/>
          </a:p>
          <a:p>
            <a:pPr algn="r" rtl="1"/>
            <a:r>
              <a:rPr lang="ar-SA" sz="4000" dirty="0"/>
              <a:t>عدالة متأخرة هي عدالة غائبة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396082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9C51009-A09A-4689-8E6C-F8FC99E6A8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4476" y="1600199"/>
            <a:ext cx="3539266" cy="4297680"/>
          </a:xfrm>
        </p:spPr>
        <p:txBody>
          <a:bodyPr anchor="ctr">
            <a:normAutofit/>
          </a:bodyPr>
          <a:lstStyle/>
          <a:p>
            <a:r>
              <a:rPr lang="ar-SA" sz="4400" b="1" dirty="0"/>
              <a:t>تقسيم الدرجات </a:t>
            </a:r>
            <a:endParaRPr lang="en-US" sz="4400" b="1" dirty="0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9EC65442-F244-409C-BF44-C5D6472E81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148839"/>
            <a:ext cx="0" cy="320040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0983" y="818388"/>
            <a:ext cx="6130003" cy="5308092"/>
          </a:xfrm>
        </p:spPr>
        <p:txBody>
          <a:bodyPr anchor="ctr">
            <a:normAutofit/>
          </a:bodyPr>
          <a:lstStyle/>
          <a:p>
            <a:pPr marL="0" indent="0" algn="r" defTabSz="914400" rtl="1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None/>
            </a:pPr>
            <a:r>
              <a:rPr lang="ar-SA" sz="4800" dirty="0"/>
              <a:t>- الاختبار الأول {٢٥ }</a:t>
            </a:r>
          </a:p>
          <a:p>
            <a:pPr marL="0" indent="0" algn="r" defTabSz="914400" rtl="1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None/>
            </a:pPr>
            <a:r>
              <a:rPr lang="ar-SA" sz="4800" dirty="0"/>
              <a:t>-الاختبار الثاني {٣٠}</a:t>
            </a:r>
          </a:p>
          <a:p>
            <a:pPr marL="0" indent="0" algn="r" defTabSz="914400" rtl="1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None/>
            </a:pPr>
            <a:r>
              <a:rPr lang="ar-SA" sz="4800" dirty="0"/>
              <a:t>-تكليف {٥}</a:t>
            </a:r>
          </a:p>
          <a:p>
            <a:pPr marL="0" indent="0" algn="r" defTabSz="914400" rtl="1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None/>
            </a:pPr>
            <a:r>
              <a:rPr lang="ar-SA" sz="4800" dirty="0"/>
              <a:t>-اختبار نهائي {٤٠}</a:t>
            </a:r>
          </a:p>
        </p:txBody>
      </p:sp>
    </p:spTree>
    <p:extLst>
      <p:ext uri="{BB962C8B-B14F-4D97-AF65-F5344CB8AC3E}">
        <p14:creationId xmlns:p14="http://schemas.microsoft.com/office/powerpoint/2010/main" val="38919566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35C3D674-3D59-4E93-80CA-0C0A9095E8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C884B8F8-FDC9-498B-9960-5D7260AFCB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453896" y="1847088"/>
            <a:ext cx="417737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59151" y="729586"/>
            <a:ext cx="3264641" cy="1031308"/>
          </a:xfrm>
        </p:spPr>
        <p:txBody>
          <a:bodyPr>
            <a:normAutofit/>
          </a:bodyPr>
          <a:lstStyle/>
          <a:p>
            <a:r>
              <a:rPr lang="ar-SA" sz="5400" b="1" dirty="0"/>
              <a:t>المقرر </a:t>
            </a:r>
            <a:endParaRPr lang="en-US" sz="5400" b="1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EF2A81E1-BCBE-426B-8C09-33274E6940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89120" y="1934851"/>
            <a:ext cx="6721073" cy="3450613"/>
          </a:xfrm>
        </p:spPr>
        <p:txBody>
          <a:bodyPr>
            <a:normAutofit fontScale="92500" lnSpcReduction="20000"/>
          </a:bodyPr>
          <a:lstStyle/>
          <a:p>
            <a:pPr>
              <a:buFontTx/>
              <a:buChar char="-"/>
            </a:pPr>
            <a:r>
              <a:rPr lang="ar-SA" sz="4000" dirty="0"/>
              <a:t>تيسير إجراءات التقاضي  التنفيذ </a:t>
            </a:r>
          </a:p>
          <a:p>
            <a:pPr marL="0" indent="0">
              <a:buNone/>
            </a:pPr>
            <a:r>
              <a:rPr lang="ar-SA" sz="4000" dirty="0"/>
              <a:t> د. ماجد الخليفة</a:t>
            </a:r>
          </a:p>
          <a:p>
            <a:endParaRPr lang="ar-SA" dirty="0"/>
          </a:p>
          <a:p>
            <a:pPr marL="0" indent="0">
              <a:buNone/>
            </a:pPr>
            <a:r>
              <a:rPr lang="ar-SA" sz="4400" dirty="0"/>
              <a:t>-القواعد العامة لقضاء التنفيذ</a:t>
            </a:r>
          </a:p>
          <a:p>
            <a:pPr marL="0" indent="0">
              <a:buNone/>
            </a:pPr>
            <a:r>
              <a:rPr lang="ar-SA" sz="4400" dirty="0"/>
              <a:t> د. عبدالله </a:t>
            </a:r>
            <a:r>
              <a:rPr lang="ar-SA" sz="4400" dirty="0" err="1"/>
              <a:t>الزايد</a:t>
            </a:r>
            <a:r>
              <a:rPr lang="ar-SA" sz="4400" dirty="0"/>
              <a:t> </a:t>
            </a:r>
          </a:p>
          <a:p>
            <a:endParaRPr lang="en-US" dirty="0"/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39D1DDD4-5BB3-45BA-B9B3-06B62299AD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A24DAE64-2302-42EA-8239-F2F0775CA5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32045858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35</TotalTime>
  <Words>104</Words>
  <Application>Microsoft Macintosh PowerPoint</Application>
  <PresentationFormat>Widescreen</PresentationFormat>
  <Paragraphs>30</Paragraphs>
  <Slides>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Gill Sans MT</vt:lpstr>
      <vt:lpstr>Gallery</vt:lpstr>
      <vt:lpstr>قانون التنفيذ</vt:lpstr>
      <vt:lpstr>توصيف المقرر </vt:lpstr>
      <vt:lpstr>PowerPoint Presentation</vt:lpstr>
      <vt:lpstr>تقسيم الدرجات </vt:lpstr>
      <vt:lpstr>المقرر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Here's your outline to get started</dc:title>
  <dc:creator>Beshair Alzeer</dc:creator>
  <cp:lastModifiedBy>Beshair Alzeer</cp:lastModifiedBy>
  <cp:revision>4</cp:revision>
  <dcterms:created xsi:type="dcterms:W3CDTF">2020-01-25T20:30:28Z</dcterms:created>
  <dcterms:modified xsi:type="dcterms:W3CDTF">2020-01-25T21:05:35Z</dcterms:modified>
</cp:coreProperties>
</file>