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sldIdLst>
    <p:sldId id="256" r:id="rId2"/>
    <p:sldId id="257" r:id="rId3"/>
    <p:sldId id="261" r:id="rId4"/>
    <p:sldId id="262" r:id="rId5"/>
    <p:sldId id="258" r:id="rId6"/>
    <p:sldId id="263"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نمط فاتح 1 - تميي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النمط الداكن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4" d="100"/>
          <a:sy n="94" d="100"/>
        </p:scale>
        <p:origin x="4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0A7DCD-7A01-459A-AD97-5FFEBDDE6840}" type="doc">
      <dgm:prSet loTypeId="urn:microsoft.com/office/officeart/2005/8/layout/pyramid2" loCatId="pyramid" qsTypeId="urn:microsoft.com/office/officeart/2005/8/quickstyle/simple1" qsCatId="simple" csTypeId="urn:microsoft.com/office/officeart/2005/8/colors/accent0_1" csCatId="mainScheme" phldr="1"/>
      <dgm:spPr/>
    </dgm:pt>
    <dgm:pt modelId="{5E27C887-7DC4-4651-B9C9-8D151724ACAC}">
      <dgm:prSet phldrT="[نص]" custT="1"/>
      <dgm:spPr>
        <a:solidFill>
          <a:schemeClr val="bg2">
            <a:lumMod val="90000"/>
            <a:alpha val="90000"/>
          </a:schemeClr>
        </a:solidFill>
      </dgm:spPr>
      <dgm:t>
        <a:bodyPr/>
        <a:lstStyle/>
        <a:p>
          <a:pPr algn="ctr" rtl="1"/>
          <a:r>
            <a:rPr lang="ar-SA" sz="1400" dirty="0" smtClean="0">
              <a:cs typeface="+mn-cs"/>
            </a:rPr>
            <a:t>هكذا سوف يصدق العقل الباطني </a:t>
          </a:r>
          <a:r>
            <a:rPr lang="ar-SA" sz="1400" dirty="0" err="1" smtClean="0">
              <a:cs typeface="+mn-cs"/>
            </a:rPr>
            <a:t>اللاواعي</a:t>
          </a:r>
          <a:r>
            <a:rPr lang="ar-SA" sz="1400" dirty="0" smtClean="0">
              <a:cs typeface="+mn-cs"/>
            </a:rPr>
            <a:t> بأنه سوف ينوم مغناطيسي مما يجعل عمليه التنويم سهلة جدا.</a:t>
          </a:r>
          <a:endParaRPr lang="ar-SA" sz="1400" dirty="0">
            <a:cs typeface="+mn-cs"/>
          </a:endParaRPr>
        </a:p>
      </dgm:t>
    </dgm:pt>
    <dgm:pt modelId="{B993C36D-F436-4437-BEFD-0771F74A0B7C}" type="parTrans" cxnId="{33DA9E49-C442-47B5-9B79-FC76DE745144}">
      <dgm:prSet/>
      <dgm:spPr/>
      <dgm:t>
        <a:bodyPr/>
        <a:lstStyle/>
        <a:p>
          <a:pPr algn="ctr" rtl="1"/>
          <a:endParaRPr lang="ar-SA"/>
        </a:p>
      </dgm:t>
    </dgm:pt>
    <dgm:pt modelId="{D9AA4BEB-181F-46D6-9900-C972F61F43E5}" type="sibTrans" cxnId="{33DA9E49-C442-47B5-9B79-FC76DE745144}">
      <dgm:prSet/>
      <dgm:spPr/>
      <dgm:t>
        <a:bodyPr/>
        <a:lstStyle/>
        <a:p>
          <a:pPr algn="ctr" rtl="1"/>
          <a:endParaRPr lang="ar-SA"/>
        </a:p>
      </dgm:t>
    </dgm:pt>
    <dgm:pt modelId="{1F05B490-61D1-42FA-AFAB-979013AADC99}">
      <dgm:prSet custT="1"/>
      <dgm:spPr>
        <a:solidFill>
          <a:schemeClr val="bg2">
            <a:lumMod val="90000"/>
            <a:alpha val="90000"/>
          </a:schemeClr>
        </a:solidFill>
      </dgm:spPr>
      <dgm:t>
        <a:bodyPr/>
        <a:lstStyle/>
        <a:p>
          <a:pPr algn="ctr" rtl="1"/>
          <a:r>
            <a:rPr lang="ar-SA" sz="1600" dirty="0" smtClean="0">
              <a:cs typeface="+mn-cs"/>
            </a:rPr>
            <a:t>إن لم تؤمن بأنك تستطيع تنويم نفسك فلن تنام .</a:t>
          </a:r>
          <a:endParaRPr lang="ar-SA" sz="1600" dirty="0">
            <a:cs typeface="+mn-cs"/>
          </a:endParaRPr>
        </a:p>
      </dgm:t>
    </dgm:pt>
    <dgm:pt modelId="{53FE76B7-F703-4617-89F6-94122A86019D}" type="parTrans" cxnId="{9E26A4A0-1D3E-4868-B56B-258B550B3A39}">
      <dgm:prSet/>
      <dgm:spPr/>
      <dgm:t>
        <a:bodyPr/>
        <a:lstStyle/>
        <a:p>
          <a:pPr algn="ctr" rtl="1"/>
          <a:endParaRPr lang="ar-SA"/>
        </a:p>
      </dgm:t>
    </dgm:pt>
    <dgm:pt modelId="{DBB197AE-1FB9-411F-9FF7-45ADCFB63048}" type="sibTrans" cxnId="{9E26A4A0-1D3E-4868-B56B-258B550B3A39}">
      <dgm:prSet/>
      <dgm:spPr/>
      <dgm:t>
        <a:bodyPr/>
        <a:lstStyle/>
        <a:p>
          <a:pPr algn="ctr" rtl="1"/>
          <a:endParaRPr lang="ar-SA"/>
        </a:p>
      </dgm:t>
    </dgm:pt>
    <dgm:pt modelId="{4FCFF368-627A-488C-9643-5FDDFE5DE832}">
      <dgm:prSet custT="1"/>
      <dgm:spPr>
        <a:solidFill>
          <a:schemeClr val="bg2">
            <a:lumMod val="90000"/>
            <a:alpha val="90000"/>
          </a:schemeClr>
        </a:solidFill>
      </dgm:spPr>
      <dgm:t>
        <a:bodyPr/>
        <a:lstStyle/>
        <a:p>
          <a:pPr algn="ctr" rtl="1"/>
          <a:r>
            <a:rPr lang="ar-SA" sz="1600" dirty="0" smtClean="0">
              <a:cs typeface="+mn-cs"/>
            </a:rPr>
            <a:t>وإن لم يؤمن الشخص الذي سوف تنومه بأن ينام فلن ينام </a:t>
          </a:r>
          <a:endParaRPr lang="ar-SA" sz="1600" dirty="0">
            <a:cs typeface="+mn-cs"/>
          </a:endParaRPr>
        </a:p>
      </dgm:t>
    </dgm:pt>
    <dgm:pt modelId="{9278FA17-427F-4452-92C1-283ECAE8D7C8}" type="parTrans" cxnId="{C01AD20C-6EDF-4AEF-8058-1307CFE5ED48}">
      <dgm:prSet/>
      <dgm:spPr/>
      <dgm:t>
        <a:bodyPr/>
        <a:lstStyle/>
        <a:p>
          <a:pPr algn="ctr" rtl="1"/>
          <a:endParaRPr lang="ar-SA"/>
        </a:p>
      </dgm:t>
    </dgm:pt>
    <dgm:pt modelId="{111DA62F-F29A-4C25-8794-7B7D863F7A8E}" type="sibTrans" cxnId="{C01AD20C-6EDF-4AEF-8058-1307CFE5ED48}">
      <dgm:prSet/>
      <dgm:spPr/>
      <dgm:t>
        <a:bodyPr/>
        <a:lstStyle/>
        <a:p>
          <a:pPr algn="ctr" rtl="1"/>
          <a:endParaRPr lang="ar-SA"/>
        </a:p>
      </dgm:t>
    </dgm:pt>
    <dgm:pt modelId="{B2036C7F-9872-438D-9C77-ECE62FC4C9DE}">
      <dgm:prSet custT="1"/>
      <dgm:spPr>
        <a:solidFill>
          <a:schemeClr val="bg2">
            <a:lumMod val="90000"/>
            <a:alpha val="90000"/>
          </a:schemeClr>
        </a:solidFill>
      </dgm:spPr>
      <dgm:t>
        <a:bodyPr/>
        <a:lstStyle/>
        <a:p>
          <a:pPr algn="ctr" rtl="1"/>
          <a:r>
            <a:rPr lang="ar-SA" sz="1400" dirty="0" smtClean="0">
              <a:cs typeface="+mn-cs"/>
            </a:rPr>
            <a:t>فيجب أن تقول قبل التنويم أنا سوف أنام وتسأل الشخص الذي سوف تنومه بأن (انا الان سوف انومك هل انت جاهز او موافق )</a:t>
          </a:r>
          <a:endParaRPr lang="ar-SA" sz="1400" dirty="0">
            <a:cs typeface="+mn-cs"/>
          </a:endParaRPr>
        </a:p>
      </dgm:t>
    </dgm:pt>
    <dgm:pt modelId="{B1F32DD1-8E8F-431A-ACD8-6DF7908FD01D}" type="parTrans" cxnId="{F4D48065-C321-4EBC-B492-A3132785B676}">
      <dgm:prSet/>
      <dgm:spPr/>
      <dgm:t>
        <a:bodyPr/>
        <a:lstStyle/>
        <a:p>
          <a:pPr algn="ctr" rtl="1"/>
          <a:endParaRPr lang="ar-SA"/>
        </a:p>
      </dgm:t>
    </dgm:pt>
    <dgm:pt modelId="{113C9F9F-C1B4-481C-B966-86F5C14FE598}" type="sibTrans" cxnId="{F4D48065-C321-4EBC-B492-A3132785B676}">
      <dgm:prSet/>
      <dgm:spPr/>
      <dgm:t>
        <a:bodyPr/>
        <a:lstStyle/>
        <a:p>
          <a:pPr algn="ctr" rtl="1"/>
          <a:endParaRPr lang="ar-SA"/>
        </a:p>
      </dgm:t>
    </dgm:pt>
    <dgm:pt modelId="{0865C442-38CE-4E04-9A0D-389C614E8610}">
      <dgm:prSet custT="1"/>
      <dgm:spPr>
        <a:solidFill>
          <a:schemeClr val="bg2">
            <a:lumMod val="90000"/>
            <a:alpha val="90000"/>
          </a:schemeClr>
        </a:solidFill>
      </dgm:spPr>
      <dgm:t>
        <a:bodyPr/>
        <a:lstStyle/>
        <a:p>
          <a:pPr algn="ctr" rtl="1"/>
          <a:r>
            <a:rPr lang="ar-SA" sz="1600" dirty="0" smtClean="0">
              <a:cs typeface="+mn-cs"/>
            </a:rPr>
            <a:t>يجب ان يجاوب الشخص ( نعم اريد ان تنومني او نعم انا جاهز  ) </a:t>
          </a:r>
          <a:endParaRPr lang="ar-SA" sz="1600" dirty="0">
            <a:cs typeface="+mn-cs"/>
          </a:endParaRPr>
        </a:p>
      </dgm:t>
    </dgm:pt>
    <dgm:pt modelId="{DD28E165-1F07-441C-B2EA-908473B1FA11}" type="parTrans" cxnId="{67E8B600-B933-4935-B44E-0E0E5D976CC6}">
      <dgm:prSet/>
      <dgm:spPr/>
      <dgm:t>
        <a:bodyPr/>
        <a:lstStyle/>
        <a:p>
          <a:pPr algn="ctr" rtl="1"/>
          <a:endParaRPr lang="ar-SA"/>
        </a:p>
      </dgm:t>
    </dgm:pt>
    <dgm:pt modelId="{F5E113B5-7D1B-489A-B0DF-47746711980C}" type="sibTrans" cxnId="{67E8B600-B933-4935-B44E-0E0E5D976CC6}">
      <dgm:prSet/>
      <dgm:spPr/>
      <dgm:t>
        <a:bodyPr/>
        <a:lstStyle/>
        <a:p>
          <a:pPr algn="ctr" rtl="1"/>
          <a:endParaRPr lang="ar-SA"/>
        </a:p>
      </dgm:t>
    </dgm:pt>
    <dgm:pt modelId="{F8F06525-D889-484C-90F4-2644B3EB5EC5}" type="pres">
      <dgm:prSet presAssocID="{D40A7DCD-7A01-459A-AD97-5FFEBDDE6840}" presName="compositeShape" presStyleCnt="0">
        <dgm:presLayoutVars>
          <dgm:dir/>
          <dgm:resizeHandles/>
        </dgm:presLayoutVars>
      </dgm:prSet>
      <dgm:spPr/>
    </dgm:pt>
    <dgm:pt modelId="{9126060B-84E8-460C-A7DB-67D38134FAD9}" type="pres">
      <dgm:prSet presAssocID="{D40A7DCD-7A01-459A-AD97-5FFEBDDE6840}" presName="pyramid" presStyleLbl="node1" presStyleIdx="0" presStyleCnt="1" custLinFactNeighborX="-15728" custLinFactNeighborY="-5694"/>
      <dgm:spPr/>
    </dgm:pt>
    <dgm:pt modelId="{88042CA1-1B85-40B7-8005-AB4DF0758DDD}" type="pres">
      <dgm:prSet presAssocID="{D40A7DCD-7A01-459A-AD97-5FFEBDDE6840}" presName="theList" presStyleCnt="0"/>
      <dgm:spPr/>
    </dgm:pt>
    <dgm:pt modelId="{14229692-9E0C-4007-82FD-6829494CA5A8}" type="pres">
      <dgm:prSet presAssocID="{1F05B490-61D1-42FA-AFAB-979013AADC99}" presName="aNode" presStyleLbl="fgAcc1" presStyleIdx="0" presStyleCnt="5">
        <dgm:presLayoutVars>
          <dgm:bulletEnabled val="1"/>
        </dgm:presLayoutVars>
      </dgm:prSet>
      <dgm:spPr/>
      <dgm:t>
        <a:bodyPr/>
        <a:lstStyle/>
        <a:p>
          <a:pPr rtl="1"/>
          <a:endParaRPr lang="ar-SA"/>
        </a:p>
      </dgm:t>
    </dgm:pt>
    <dgm:pt modelId="{7674A935-F54D-4DEF-9F58-8A8EC34D7852}" type="pres">
      <dgm:prSet presAssocID="{1F05B490-61D1-42FA-AFAB-979013AADC99}" presName="aSpace" presStyleCnt="0"/>
      <dgm:spPr/>
    </dgm:pt>
    <dgm:pt modelId="{34318488-EC71-49ED-A42F-C28AF35FA599}" type="pres">
      <dgm:prSet presAssocID="{4FCFF368-627A-488C-9643-5FDDFE5DE832}" presName="aNode" presStyleLbl="fgAcc1" presStyleIdx="1" presStyleCnt="5">
        <dgm:presLayoutVars>
          <dgm:bulletEnabled val="1"/>
        </dgm:presLayoutVars>
      </dgm:prSet>
      <dgm:spPr/>
      <dgm:t>
        <a:bodyPr/>
        <a:lstStyle/>
        <a:p>
          <a:pPr rtl="1"/>
          <a:endParaRPr lang="ar-SA"/>
        </a:p>
      </dgm:t>
    </dgm:pt>
    <dgm:pt modelId="{D038FDCB-4A8C-4C95-92BB-8E21E48EC62A}" type="pres">
      <dgm:prSet presAssocID="{4FCFF368-627A-488C-9643-5FDDFE5DE832}" presName="aSpace" presStyleCnt="0"/>
      <dgm:spPr/>
    </dgm:pt>
    <dgm:pt modelId="{77972422-E2F5-4558-95EE-1A930DB92432}" type="pres">
      <dgm:prSet presAssocID="{B2036C7F-9872-438D-9C77-ECE62FC4C9DE}" presName="aNode" presStyleLbl="fgAcc1" presStyleIdx="2" presStyleCnt="5">
        <dgm:presLayoutVars>
          <dgm:bulletEnabled val="1"/>
        </dgm:presLayoutVars>
      </dgm:prSet>
      <dgm:spPr/>
      <dgm:t>
        <a:bodyPr/>
        <a:lstStyle/>
        <a:p>
          <a:pPr rtl="1"/>
          <a:endParaRPr lang="ar-SA"/>
        </a:p>
      </dgm:t>
    </dgm:pt>
    <dgm:pt modelId="{7EAA537B-0E19-4F89-AB1C-CB627643F8EF}" type="pres">
      <dgm:prSet presAssocID="{B2036C7F-9872-438D-9C77-ECE62FC4C9DE}" presName="aSpace" presStyleCnt="0"/>
      <dgm:spPr/>
    </dgm:pt>
    <dgm:pt modelId="{566CF7D3-0445-40BA-BD6C-3A58AEC9873F}" type="pres">
      <dgm:prSet presAssocID="{0865C442-38CE-4E04-9A0D-389C614E8610}" presName="aNode" presStyleLbl="fgAcc1" presStyleIdx="3" presStyleCnt="5">
        <dgm:presLayoutVars>
          <dgm:bulletEnabled val="1"/>
        </dgm:presLayoutVars>
      </dgm:prSet>
      <dgm:spPr/>
      <dgm:t>
        <a:bodyPr/>
        <a:lstStyle/>
        <a:p>
          <a:pPr rtl="1"/>
          <a:endParaRPr lang="ar-SA"/>
        </a:p>
      </dgm:t>
    </dgm:pt>
    <dgm:pt modelId="{97ED7459-FF44-471E-9157-C58D671ABA3C}" type="pres">
      <dgm:prSet presAssocID="{0865C442-38CE-4E04-9A0D-389C614E8610}" presName="aSpace" presStyleCnt="0"/>
      <dgm:spPr/>
    </dgm:pt>
    <dgm:pt modelId="{7B0DFE90-214C-4687-81BF-E7AC614913B9}" type="pres">
      <dgm:prSet presAssocID="{5E27C887-7DC4-4651-B9C9-8D151724ACAC}" presName="aNode" presStyleLbl="fgAcc1" presStyleIdx="4" presStyleCnt="5">
        <dgm:presLayoutVars>
          <dgm:bulletEnabled val="1"/>
        </dgm:presLayoutVars>
      </dgm:prSet>
      <dgm:spPr/>
      <dgm:t>
        <a:bodyPr/>
        <a:lstStyle/>
        <a:p>
          <a:pPr rtl="1"/>
          <a:endParaRPr lang="ar-SA"/>
        </a:p>
      </dgm:t>
    </dgm:pt>
    <dgm:pt modelId="{116B2AA9-6AEF-4020-A9B8-ED2FB4504C6D}" type="pres">
      <dgm:prSet presAssocID="{5E27C887-7DC4-4651-B9C9-8D151724ACAC}" presName="aSpace" presStyleCnt="0"/>
      <dgm:spPr/>
    </dgm:pt>
  </dgm:ptLst>
  <dgm:cxnLst>
    <dgm:cxn modelId="{33DA9E49-C442-47B5-9B79-FC76DE745144}" srcId="{D40A7DCD-7A01-459A-AD97-5FFEBDDE6840}" destId="{5E27C887-7DC4-4651-B9C9-8D151724ACAC}" srcOrd="4" destOrd="0" parTransId="{B993C36D-F436-4437-BEFD-0771F74A0B7C}" sibTransId="{D9AA4BEB-181F-46D6-9900-C972F61F43E5}"/>
    <dgm:cxn modelId="{8DA9205D-83CD-4E24-9A29-6B756B1F8E6F}" type="presOf" srcId="{5E27C887-7DC4-4651-B9C9-8D151724ACAC}" destId="{7B0DFE90-214C-4687-81BF-E7AC614913B9}" srcOrd="0" destOrd="0" presId="urn:microsoft.com/office/officeart/2005/8/layout/pyramid2"/>
    <dgm:cxn modelId="{C01AD20C-6EDF-4AEF-8058-1307CFE5ED48}" srcId="{D40A7DCD-7A01-459A-AD97-5FFEBDDE6840}" destId="{4FCFF368-627A-488C-9643-5FDDFE5DE832}" srcOrd="1" destOrd="0" parTransId="{9278FA17-427F-4452-92C1-283ECAE8D7C8}" sibTransId="{111DA62F-F29A-4C25-8794-7B7D863F7A8E}"/>
    <dgm:cxn modelId="{9E26A4A0-1D3E-4868-B56B-258B550B3A39}" srcId="{D40A7DCD-7A01-459A-AD97-5FFEBDDE6840}" destId="{1F05B490-61D1-42FA-AFAB-979013AADC99}" srcOrd="0" destOrd="0" parTransId="{53FE76B7-F703-4617-89F6-94122A86019D}" sibTransId="{DBB197AE-1FB9-411F-9FF7-45ADCFB63048}"/>
    <dgm:cxn modelId="{C6C78B8F-7022-49D5-99DF-9BCFAE4DFCA8}" type="presOf" srcId="{D40A7DCD-7A01-459A-AD97-5FFEBDDE6840}" destId="{F8F06525-D889-484C-90F4-2644B3EB5EC5}" srcOrd="0" destOrd="0" presId="urn:microsoft.com/office/officeart/2005/8/layout/pyramid2"/>
    <dgm:cxn modelId="{1B8A7CC1-8EEE-403E-8A6B-1BE666A95670}" type="presOf" srcId="{B2036C7F-9872-438D-9C77-ECE62FC4C9DE}" destId="{77972422-E2F5-4558-95EE-1A930DB92432}" srcOrd="0" destOrd="0" presId="urn:microsoft.com/office/officeart/2005/8/layout/pyramid2"/>
    <dgm:cxn modelId="{A4D1600B-8209-4A1A-BB75-F19CF4448768}" type="presOf" srcId="{1F05B490-61D1-42FA-AFAB-979013AADC99}" destId="{14229692-9E0C-4007-82FD-6829494CA5A8}" srcOrd="0" destOrd="0" presId="urn:microsoft.com/office/officeart/2005/8/layout/pyramid2"/>
    <dgm:cxn modelId="{F4D48065-C321-4EBC-B492-A3132785B676}" srcId="{D40A7DCD-7A01-459A-AD97-5FFEBDDE6840}" destId="{B2036C7F-9872-438D-9C77-ECE62FC4C9DE}" srcOrd="2" destOrd="0" parTransId="{B1F32DD1-8E8F-431A-ACD8-6DF7908FD01D}" sibTransId="{113C9F9F-C1B4-481C-B966-86F5C14FE598}"/>
    <dgm:cxn modelId="{B177BA3B-622A-4DF6-96DA-3271058D75FF}" type="presOf" srcId="{4FCFF368-627A-488C-9643-5FDDFE5DE832}" destId="{34318488-EC71-49ED-A42F-C28AF35FA599}" srcOrd="0" destOrd="0" presId="urn:microsoft.com/office/officeart/2005/8/layout/pyramid2"/>
    <dgm:cxn modelId="{67E8B600-B933-4935-B44E-0E0E5D976CC6}" srcId="{D40A7DCD-7A01-459A-AD97-5FFEBDDE6840}" destId="{0865C442-38CE-4E04-9A0D-389C614E8610}" srcOrd="3" destOrd="0" parTransId="{DD28E165-1F07-441C-B2EA-908473B1FA11}" sibTransId="{F5E113B5-7D1B-489A-B0DF-47746711980C}"/>
    <dgm:cxn modelId="{62F6C00B-D0E2-49BB-AAA6-490AD2788F0F}" type="presOf" srcId="{0865C442-38CE-4E04-9A0D-389C614E8610}" destId="{566CF7D3-0445-40BA-BD6C-3A58AEC9873F}" srcOrd="0" destOrd="0" presId="urn:microsoft.com/office/officeart/2005/8/layout/pyramid2"/>
    <dgm:cxn modelId="{F85F2AEC-8896-4C02-B774-A94531755CC8}" type="presParOf" srcId="{F8F06525-D889-484C-90F4-2644B3EB5EC5}" destId="{9126060B-84E8-460C-A7DB-67D38134FAD9}" srcOrd="0" destOrd="0" presId="urn:microsoft.com/office/officeart/2005/8/layout/pyramid2"/>
    <dgm:cxn modelId="{8C8B9B00-5132-486E-9ADC-E3534B64EAE6}" type="presParOf" srcId="{F8F06525-D889-484C-90F4-2644B3EB5EC5}" destId="{88042CA1-1B85-40B7-8005-AB4DF0758DDD}" srcOrd="1" destOrd="0" presId="urn:microsoft.com/office/officeart/2005/8/layout/pyramid2"/>
    <dgm:cxn modelId="{39247CAD-A612-4FB5-8D7C-E0EF2EF80A5B}" type="presParOf" srcId="{88042CA1-1B85-40B7-8005-AB4DF0758DDD}" destId="{14229692-9E0C-4007-82FD-6829494CA5A8}" srcOrd="0" destOrd="0" presId="urn:microsoft.com/office/officeart/2005/8/layout/pyramid2"/>
    <dgm:cxn modelId="{76CA2218-B27F-4870-84A0-68433DD1C3F1}" type="presParOf" srcId="{88042CA1-1B85-40B7-8005-AB4DF0758DDD}" destId="{7674A935-F54D-4DEF-9F58-8A8EC34D7852}" srcOrd="1" destOrd="0" presId="urn:microsoft.com/office/officeart/2005/8/layout/pyramid2"/>
    <dgm:cxn modelId="{B49EA619-DF44-4F06-A380-81FEC1BF5F18}" type="presParOf" srcId="{88042CA1-1B85-40B7-8005-AB4DF0758DDD}" destId="{34318488-EC71-49ED-A42F-C28AF35FA599}" srcOrd="2" destOrd="0" presId="urn:microsoft.com/office/officeart/2005/8/layout/pyramid2"/>
    <dgm:cxn modelId="{8E82A12E-A10F-4343-9DC1-49DC9D027BFE}" type="presParOf" srcId="{88042CA1-1B85-40B7-8005-AB4DF0758DDD}" destId="{D038FDCB-4A8C-4C95-92BB-8E21E48EC62A}" srcOrd="3" destOrd="0" presId="urn:microsoft.com/office/officeart/2005/8/layout/pyramid2"/>
    <dgm:cxn modelId="{A77F553F-31B5-4F3A-86EB-4151898E53C0}" type="presParOf" srcId="{88042CA1-1B85-40B7-8005-AB4DF0758DDD}" destId="{77972422-E2F5-4558-95EE-1A930DB92432}" srcOrd="4" destOrd="0" presId="urn:microsoft.com/office/officeart/2005/8/layout/pyramid2"/>
    <dgm:cxn modelId="{FC3F329E-C3C6-4DE7-8307-8FB499A42639}" type="presParOf" srcId="{88042CA1-1B85-40B7-8005-AB4DF0758DDD}" destId="{7EAA537B-0E19-4F89-AB1C-CB627643F8EF}" srcOrd="5" destOrd="0" presId="urn:microsoft.com/office/officeart/2005/8/layout/pyramid2"/>
    <dgm:cxn modelId="{43CBB41A-F50E-4E6E-8F8E-3B87A3D3327E}" type="presParOf" srcId="{88042CA1-1B85-40B7-8005-AB4DF0758DDD}" destId="{566CF7D3-0445-40BA-BD6C-3A58AEC9873F}" srcOrd="6" destOrd="0" presId="urn:microsoft.com/office/officeart/2005/8/layout/pyramid2"/>
    <dgm:cxn modelId="{FED5CAB3-780A-4D62-B954-DA29050D2874}" type="presParOf" srcId="{88042CA1-1B85-40B7-8005-AB4DF0758DDD}" destId="{97ED7459-FF44-471E-9157-C58D671ABA3C}" srcOrd="7" destOrd="0" presId="urn:microsoft.com/office/officeart/2005/8/layout/pyramid2"/>
    <dgm:cxn modelId="{A56F458B-CE2E-4302-B469-7D4E787124C6}" type="presParOf" srcId="{88042CA1-1B85-40B7-8005-AB4DF0758DDD}" destId="{7B0DFE90-214C-4687-81BF-E7AC614913B9}" srcOrd="8" destOrd="0" presId="urn:microsoft.com/office/officeart/2005/8/layout/pyramid2"/>
    <dgm:cxn modelId="{4F9448B8-E802-41FF-BFFE-0C559C9D83B4}" type="presParOf" srcId="{88042CA1-1B85-40B7-8005-AB4DF0758DDD}" destId="{116B2AA9-6AEF-4020-A9B8-ED2FB4504C6D}"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26060B-84E8-460C-A7DB-67D38134FAD9}">
      <dsp:nvSpPr>
        <dsp:cNvPr id="0" name=""/>
        <dsp:cNvSpPr/>
      </dsp:nvSpPr>
      <dsp:spPr>
        <a:xfrm>
          <a:off x="72014" y="0"/>
          <a:ext cx="4064000" cy="4064000"/>
        </a:xfrm>
        <a:prstGeom prst="triangl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229692-9E0C-4007-82FD-6829494CA5A8}">
      <dsp:nvSpPr>
        <dsp:cNvPr id="0" name=""/>
        <dsp:cNvSpPr/>
      </dsp:nvSpPr>
      <dsp:spPr>
        <a:xfrm>
          <a:off x="2743199" y="406796"/>
          <a:ext cx="2641600" cy="577849"/>
        </a:xfrm>
        <a:prstGeom prst="roundRect">
          <a:avLst/>
        </a:prstGeom>
        <a:solidFill>
          <a:schemeClr val="bg2">
            <a:lumMod val="90000"/>
            <a:alpha val="90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cs typeface="+mn-cs"/>
            </a:rPr>
            <a:t>إن لم تؤمن بأنك تستطيع تنويم نفسك فلن تنام .</a:t>
          </a:r>
          <a:endParaRPr lang="ar-SA" sz="1600" kern="1200" dirty="0">
            <a:cs typeface="+mn-cs"/>
          </a:endParaRPr>
        </a:p>
      </dsp:txBody>
      <dsp:txXfrm>
        <a:off x="2771407" y="435004"/>
        <a:ext cx="2585184" cy="521433"/>
      </dsp:txXfrm>
    </dsp:sp>
    <dsp:sp modelId="{34318488-EC71-49ED-A42F-C28AF35FA599}">
      <dsp:nvSpPr>
        <dsp:cNvPr id="0" name=""/>
        <dsp:cNvSpPr/>
      </dsp:nvSpPr>
      <dsp:spPr>
        <a:xfrm>
          <a:off x="2743199" y="1056878"/>
          <a:ext cx="2641600" cy="577849"/>
        </a:xfrm>
        <a:prstGeom prst="roundRect">
          <a:avLst/>
        </a:prstGeom>
        <a:solidFill>
          <a:schemeClr val="bg2">
            <a:lumMod val="90000"/>
            <a:alpha val="90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cs typeface="+mn-cs"/>
            </a:rPr>
            <a:t>وإن لم يؤمن الشخص الذي سوف تنومه بأن ينام فلن ينام </a:t>
          </a:r>
          <a:endParaRPr lang="ar-SA" sz="1600" kern="1200" dirty="0">
            <a:cs typeface="+mn-cs"/>
          </a:endParaRPr>
        </a:p>
      </dsp:txBody>
      <dsp:txXfrm>
        <a:off x="2771407" y="1085086"/>
        <a:ext cx="2585184" cy="521433"/>
      </dsp:txXfrm>
    </dsp:sp>
    <dsp:sp modelId="{77972422-E2F5-4558-95EE-1A930DB92432}">
      <dsp:nvSpPr>
        <dsp:cNvPr id="0" name=""/>
        <dsp:cNvSpPr/>
      </dsp:nvSpPr>
      <dsp:spPr>
        <a:xfrm>
          <a:off x="2743199" y="1706959"/>
          <a:ext cx="2641600" cy="577849"/>
        </a:xfrm>
        <a:prstGeom prst="roundRect">
          <a:avLst/>
        </a:prstGeom>
        <a:solidFill>
          <a:schemeClr val="bg2">
            <a:lumMod val="90000"/>
            <a:alpha val="90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SA" sz="1400" kern="1200" dirty="0" smtClean="0">
              <a:cs typeface="+mn-cs"/>
            </a:rPr>
            <a:t>فيجب أن تقول قبل التنويم أنا سوف أنام وتسأل الشخص الذي سوف تنومه بأن (انا الان سوف انومك هل انت جاهز او موافق )</a:t>
          </a:r>
          <a:endParaRPr lang="ar-SA" sz="1400" kern="1200" dirty="0">
            <a:cs typeface="+mn-cs"/>
          </a:endParaRPr>
        </a:p>
      </dsp:txBody>
      <dsp:txXfrm>
        <a:off x="2771407" y="1735167"/>
        <a:ext cx="2585184" cy="521433"/>
      </dsp:txXfrm>
    </dsp:sp>
    <dsp:sp modelId="{566CF7D3-0445-40BA-BD6C-3A58AEC9873F}">
      <dsp:nvSpPr>
        <dsp:cNvPr id="0" name=""/>
        <dsp:cNvSpPr/>
      </dsp:nvSpPr>
      <dsp:spPr>
        <a:xfrm>
          <a:off x="2743199" y="2357040"/>
          <a:ext cx="2641600" cy="577849"/>
        </a:xfrm>
        <a:prstGeom prst="roundRect">
          <a:avLst/>
        </a:prstGeom>
        <a:solidFill>
          <a:schemeClr val="bg2">
            <a:lumMod val="90000"/>
            <a:alpha val="90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cs typeface="+mn-cs"/>
            </a:rPr>
            <a:t>يجب ان يجاوب الشخص ( نعم اريد ان تنومني او نعم انا جاهز  ) </a:t>
          </a:r>
          <a:endParaRPr lang="ar-SA" sz="1600" kern="1200" dirty="0">
            <a:cs typeface="+mn-cs"/>
          </a:endParaRPr>
        </a:p>
      </dsp:txBody>
      <dsp:txXfrm>
        <a:off x="2771407" y="2385248"/>
        <a:ext cx="2585184" cy="521433"/>
      </dsp:txXfrm>
    </dsp:sp>
    <dsp:sp modelId="{7B0DFE90-214C-4687-81BF-E7AC614913B9}">
      <dsp:nvSpPr>
        <dsp:cNvPr id="0" name=""/>
        <dsp:cNvSpPr/>
      </dsp:nvSpPr>
      <dsp:spPr>
        <a:xfrm>
          <a:off x="2743199" y="3007121"/>
          <a:ext cx="2641600" cy="577849"/>
        </a:xfrm>
        <a:prstGeom prst="roundRect">
          <a:avLst/>
        </a:prstGeom>
        <a:solidFill>
          <a:schemeClr val="bg2">
            <a:lumMod val="90000"/>
            <a:alpha val="90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SA" sz="1400" kern="1200" dirty="0" smtClean="0">
              <a:cs typeface="+mn-cs"/>
            </a:rPr>
            <a:t>هكذا سوف يصدق العقل الباطني </a:t>
          </a:r>
          <a:r>
            <a:rPr lang="ar-SA" sz="1400" kern="1200" dirty="0" err="1" smtClean="0">
              <a:cs typeface="+mn-cs"/>
            </a:rPr>
            <a:t>اللاواعي</a:t>
          </a:r>
          <a:r>
            <a:rPr lang="ar-SA" sz="1400" kern="1200" dirty="0" smtClean="0">
              <a:cs typeface="+mn-cs"/>
            </a:rPr>
            <a:t> بأنه سوف ينوم مغناطيسي مما يجعل عمليه التنويم سهلة جدا.</a:t>
          </a:r>
          <a:endParaRPr lang="ar-SA" sz="1400" kern="1200" dirty="0">
            <a:cs typeface="+mn-cs"/>
          </a:endParaRPr>
        </a:p>
      </dsp:txBody>
      <dsp:txXfrm>
        <a:off x="2771407" y="3035329"/>
        <a:ext cx="2585184" cy="52143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0709DE4-A679-42D6-AA69-79654942CB1E}" type="datetimeFigureOut">
              <a:rPr lang="ar-SA" smtClean="0"/>
              <a:t>30/03/39</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E729F8B-F573-4C57-85A5-469AD9CBEEE3}" type="slidenum">
              <a:rPr lang="ar-SA" smtClean="0"/>
              <a:t>‹#›</a:t>
            </a:fld>
            <a:endParaRPr lang="ar-SA"/>
          </a:p>
        </p:txBody>
      </p:sp>
    </p:spTree>
    <p:extLst>
      <p:ext uri="{BB962C8B-B14F-4D97-AF65-F5344CB8AC3E}">
        <p14:creationId xmlns:p14="http://schemas.microsoft.com/office/powerpoint/2010/main" val="12782352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9E729F8B-F573-4C57-85A5-469AD9CBEEE3}" type="slidenum">
              <a:rPr lang="ar-SA" smtClean="0"/>
              <a:t>1</a:t>
            </a:fld>
            <a:endParaRPr lang="ar-SA"/>
          </a:p>
        </p:txBody>
      </p:sp>
    </p:spTree>
    <p:extLst>
      <p:ext uri="{BB962C8B-B14F-4D97-AF65-F5344CB8AC3E}">
        <p14:creationId xmlns:p14="http://schemas.microsoft.com/office/powerpoint/2010/main" val="4166548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9E729F8B-F573-4C57-85A5-469AD9CBEEE3}" type="slidenum">
              <a:rPr lang="ar-SA" smtClean="0"/>
              <a:t>2</a:t>
            </a:fld>
            <a:endParaRPr lang="ar-SA"/>
          </a:p>
        </p:txBody>
      </p:sp>
    </p:spTree>
    <p:extLst>
      <p:ext uri="{BB962C8B-B14F-4D97-AF65-F5344CB8AC3E}">
        <p14:creationId xmlns:p14="http://schemas.microsoft.com/office/powerpoint/2010/main" val="2181231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9E729F8B-F573-4C57-85A5-469AD9CBEEE3}" type="slidenum">
              <a:rPr lang="ar-SA" smtClean="0"/>
              <a:t>3</a:t>
            </a:fld>
            <a:endParaRPr lang="ar-SA"/>
          </a:p>
        </p:txBody>
      </p:sp>
    </p:spTree>
    <p:extLst>
      <p:ext uri="{BB962C8B-B14F-4D97-AF65-F5344CB8AC3E}">
        <p14:creationId xmlns:p14="http://schemas.microsoft.com/office/powerpoint/2010/main" val="3526046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r>
              <a:rPr lang="ar-SA" smtClean="0"/>
              <a:t>07/03/39</a:t>
            </a:r>
            <a:endParaRPr lang="ar-SA"/>
          </a:p>
        </p:txBody>
      </p:sp>
      <p:sp>
        <p:nvSpPr>
          <p:cNvPr id="5" name="عنصر نائب للتذييل 4"/>
          <p:cNvSpPr>
            <a:spLocks noGrp="1"/>
          </p:cNvSpPr>
          <p:nvPr>
            <p:ph type="ftr" sz="quarter" idx="11"/>
          </p:nvPr>
        </p:nvSpPr>
        <p:spPr/>
        <p:txBody>
          <a:bodyPr/>
          <a:lstStyle/>
          <a:p>
            <a:r>
              <a:rPr lang="ar-SA" smtClean="0"/>
              <a:t>أسماء ,رغد.</a:t>
            </a:r>
            <a:endParaRPr lang="ar-SA"/>
          </a:p>
        </p:txBody>
      </p:sp>
      <p:sp>
        <p:nvSpPr>
          <p:cNvPr id="6" name="عنصر نائب لرقم الشريحة 5"/>
          <p:cNvSpPr>
            <a:spLocks noGrp="1"/>
          </p:cNvSpPr>
          <p:nvPr>
            <p:ph type="sldNum" sz="quarter" idx="12"/>
          </p:nvPr>
        </p:nvSpPr>
        <p:spPr/>
        <p:txBody>
          <a:bodyPr/>
          <a:lstStyle/>
          <a:p>
            <a:fld id="{AE074118-986A-465B-BA5D-1995016CFAFF}" type="slidenum">
              <a:rPr lang="ar-SA" smtClean="0"/>
              <a:t>‹#›</a:t>
            </a:fld>
            <a:endParaRPr lang="ar-SA"/>
          </a:p>
        </p:txBody>
      </p:sp>
    </p:spTree>
    <p:extLst>
      <p:ext uri="{BB962C8B-B14F-4D97-AF65-F5344CB8AC3E}">
        <p14:creationId xmlns:p14="http://schemas.microsoft.com/office/powerpoint/2010/main" val="815143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r>
              <a:rPr lang="ar-SA" smtClean="0"/>
              <a:t>07/03/39</a:t>
            </a:r>
            <a:endParaRPr lang="ar-SA"/>
          </a:p>
        </p:txBody>
      </p:sp>
      <p:sp>
        <p:nvSpPr>
          <p:cNvPr id="5" name="عنصر نائب للتذييل 4"/>
          <p:cNvSpPr>
            <a:spLocks noGrp="1"/>
          </p:cNvSpPr>
          <p:nvPr>
            <p:ph type="ftr" sz="quarter" idx="11"/>
          </p:nvPr>
        </p:nvSpPr>
        <p:spPr/>
        <p:txBody>
          <a:bodyPr/>
          <a:lstStyle/>
          <a:p>
            <a:r>
              <a:rPr lang="ar-SA" smtClean="0"/>
              <a:t>أسماء ,رغد.</a:t>
            </a:r>
            <a:endParaRPr lang="ar-SA"/>
          </a:p>
        </p:txBody>
      </p:sp>
      <p:sp>
        <p:nvSpPr>
          <p:cNvPr id="6" name="عنصر نائب لرقم الشريحة 5"/>
          <p:cNvSpPr>
            <a:spLocks noGrp="1"/>
          </p:cNvSpPr>
          <p:nvPr>
            <p:ph type="sldNum" sz="quarter" idx="12"/>
          </p:nvPr>
        </p:nvSpPr>
        <p:spPr/>
        <p:txBody>
          <a:bodyPr/>
          <a:lstStyle/>
          <a:p>
            <a:fld id="{AE074118-986A-465B-BA5D-1995016CFAFF}" type="slidenum">
              <a:rPr lang="ar-SA" smtClean="0"/>
              <a:t>‹#›</a:t>
            </a:fld>
            <a:endParaRPr lang="ar-SA"/>
          </a:p>
        </p:txBody>
      </p:sp>
    </p:spTree>
    <p:extLst>
      <p:ext uri="{BB962C8B-B14F-4D97-AF65-F5344CB8AC3E}">
        <p14:creationId xmlns:p14="http://schemas.microsoft.com/office/powerpoint/2010/main" val="448073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r>
              <a:rPr lang="ar-SA" smtClean="0"/>
              <a:t>07/03/39</a:t>
            </a:r>
            <a:endParaRPr lang="ar-SA"/>
          </a:p>
        </p:txBody>
      </p:sp>
      <p:sp>
        <p:nvSpPr>
          <p:cNvPr id="5" name="عنصر نائب للتذييل 4"/>
          <p:cNvSpPr>
            <a:spLocks noGrp="1"/>
          </p:cNvSpPr>
          <p:nvPr>
            <p:ph type="ftr" sz="quarter" idx="11"/>
          </p:nvPr>
        </p:nvSpPr>
        <p:spPr/>
        <p:txBody>
          <a:bodyPr/>
          <a:lstStyle/>
          <a:p>
            <a:r>
              <a:rPr lang="ar-SA" smtClean="0"/>
              <a:t>أسماء ,رغد.</a:t>
            </a:r>
            <a:endParaRPr lang="ar-SA"/>
          </a:p>
        </p:txBody>
      </p:sp>
      <p:sp>
        <p:nvSpPr>
          <p:cNvPr id="6" name="عنصر نائب لرقم الشريحة 5"/>
          <p:cNvSpPr>
            <a:spLocks noGrp="1"/>
          </p:cNvSpPr>
          <p:nvPr>
            <p:ph type="sldNum" sz="quarter" idx="12"/>
          </p:nvPr>
        </p:nvSpPr>
        <p:spPr/>
        <p:txBody>
          <a:bodyPr/>
          <a:lstStyle/>
          <a:p>
            <a:fld id="{AE074118-986A-465B-BA5D-1995016CFAFF}" type="slidenum">
              <a:rPr lang="ar-SA" smtClean="0"/>
              <a:t>‹#›</a:t>
            </a:fld>
            <a:endParaRPr lang="ar-SA"/>
          </a:p>
        </p:txBody>
      </p:sp>
    </p:spTree>
    <p:extLst>
      <p:ext uri="{BB962C8B-B14F-4D97-AF65-F5344CB8AC3E}">
        <p14:creationId xmlns:p14="http://schemas.microsoft.com/office/powerpoint/2010/main" val="212954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r>
              <a:rPr lang="ar-SA" smtClean="0"/>
              <a:t>07/03/39</a:t>
            </a:r>
            <a:endParaRPr lang="ar-SA"/>
          </a:p>
        </p:txBody>
      </p:sp>
      <p:sp>
        <p:nvSpPr>
          <p:cNvPr id="5" name="عنصر نائب للتذييل 4"/>
          <p:cNvSpPr>
            <a:spLocks noGrp="1"/>
          </p:cNvSpPr>
          <p:nvPr>
            <p:ph type="ftr" sz="quarter" idx="11"/>
          </p:nvPr>
        </p:nvSpPr>
        <p:spPr/>
        <p:txBody>
          <a:bodyPr/>
          <a:lstStyle/>
          <a:p>
            <a:r>
              <a:rPr lang="ar-SA" smtClean="0"/>
              <a:t>أسماء ,رغد.</a:t>
            </a:r>
            <a:endParaRPr lang="ar-SA"/>
          </a:p>
        </p:txBody>
      </p:sp>
      <p:sp>
        <p:nvSpPr>
          <p:cNvPr id="6" name="عنصر نائب لرقم الشريحة 5"/>
          <p:cNvSpPr>
            <a:spLocks noGrp="1"/>
          </p:cNvSpPr>
          <p:nvPr>
            <p:ph type="sldNum" sz="quarter" idx="12"/>
          </p:nvPr>
        </p:nvSpPr>
        <p:spPr/>
        <p:txBody>
          <a:bodyPr/>
          <a:lstStyle/>
          <a:p>
            <a:fld id="{AE074118-986A-465B-BA5D-1995016CFAFF}" type="slidenum">
              <a:rPr lang="ar-SA" smtClean="0"/>
              <a:t>‹#›</a:t>
            </a:fld>
            <a:endParaRPr lang="ar-SA"/>
          </a:p>
        </p:txBody>
      </p:sp>
    </p:spTree>
    <p:extLst>
      <p:ext uri="{BB962C8B-B14F-4D97-AF65-F5344CB8AC3E}">
        <p14:creationId xmlns:p14="http://schemas.microsoft.com/office/powerpoint/2010/main" val="1756216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r>
              <a:rPr lang="ar-SA" smtClean="0"/>
              <a:t>07/03/39</a:t>
            </a:r>
            <a:endParaRPr lang="ar-SA"/>
          </a:p>
        </p:txBody>
      </p:sp>
      <p:sp>
        <p:nvSpPr>
          <p:cNvPr id="5" name="عنصر نائب للتذييل 4"/>
          <p:cNvSpPr>
            <a:spLocks noGrp="1"/>
          </p:cNvSpPr>
          <p:nvPr>
            <p:ph type="ftr" sz="quarter" idx="11"/>
          </p:nvPr>
        </p:nvSpPr>
        <p:spPr/>
        <p:txBody>
          <a:bodyPr/>
          <a:lstStyle/>
          <a:p>
            <a:r>
              <a:rPr lang="ar-SA" smtClean="0"/>
              <a:t>أسماء ,رغد.</a:t>
            </a:r>
            <a:endParaRPr lang="ar-SA"/>
          </a:p>
        </p:txBody>
      </p:sp>
      <p:sp>
        <p:nvSpPr>
          <p:cNvPr id="6" name="عنصر نائب لرقم الشريحة 5"/>
          <p:cNvSpPr>
            <a:spLocks noGrp="1"/>
          </p:cNvSpPr>
          <p:nvPr>
            <p:ph type="sldNum" sz="quarter" idx="12"/>
          </p:nvPr>
        </p:nvSpPr>
        <p:spPr/>
        <p:txBody>
          <a:bodyPr/>
          <a:lstStyle/>
          <a:p>
            <a:fld id="{AE074118-986A-465B-BA5D-1995016CFAFF}" type="slidenum">
              <a:rPr lang="ar-SA" smtClean="0"/>
              <a:t>‹#›</a:t>
            </a:fld>
            <a:endParaRPr lang="ar-SA"/>
          </a:p>
        </p:txBody>
      </p:sp>
    </p:spTree>
    <p:extLst>
      <p:ext uri="{BB962C8B-B14F-4D97-AF65-F5344CB8AC3E}">
        <p14:creationId xmlns:p14="http://schemas.microsoft.com/office/powerpoint/2010/main" val="951610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r>
              <a:rPr lang="ar-SA" smtClean="0"/>
              <a:t>07/03/39</a:t>
            </a:r>
            <a:endParaRPr lang="ar-SA"/>
          </a:p>
        </p:txBody>
      </p:sp>
      <p:sp>
        <p:nvSpPr>
          <p:cNvPr id="6" name="عنصر نائب للتذييل 5"/>
          <p:cNvSpPr>
            <a:spLocks noGrp="1"/>
          </p:cNvSpPr>
          <p:nvPr>
            <p:ph type="ftr" sz="quarter" idx="11"/>
          </p:nvPr>
        </p:nvSpPr>
        <p:spPr/>
        <p:txBody>
          <a:bodyPr/>
          <a:lstStyle/>
          <a:p>
            <a:r>
              <a:rPr lang="ar-SA" smtClean="0"/>
              <a:t>أسماء ,رغد.</a:t>
            </a:r>
            <a:endParaRPr lang="ar-SA"/>
          </a:p>
        </p:txBody>
      </p:sp>
      <p:sp>
        <p:nvSpPr>
          <p:cNvPr id="7" name="عنصر نائب لرقم الشريحة 6"/>
          <p:cNvSpPr>
            <a:spLocks noGrp="1"/>
          </p:cNvSpPr>
          <p:nvPr>
            <p:ph type="sldNum" sz="quarter" idx="12"/>
          </p:nvPr>
        </p:nvSpPr>
        <p:spPr/>
        <p:txBody>
          <a:bodyPr/>
          <a:lstStyle/>
          <a:p>
            <a:fld id="{AE074118-986A-465B-BA5D-1995016CFAFF}" type="slidenum">
              <a:rPr lang="ar-SA" smtClean="0"/>
              <a:t>‹#›</a:t>
            </a:fld>
            <a:endParaRPr lang="ar-SA"/>
          </a:p>
        </p:txBody>
      </p:sp>
    </p:spTree>
    <p:extLst>
      <p:ext uri="{BB962C8B-B14F-4D97-AF65-F5344CB8AC3E}">
        <p14:creationId xmlns:p14="http://schemas.microsoft.com/office/powerpoint/2010/main" val="303384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r>
              <a:rPr lang="ar-SA" smtClean="0"/>
              <a:t>07/03/39</a:t>
            </a:r>
            <a:endParaRPr lang="ar-SA"/>
          </a:p>
        </p:txBody>
      </p:sp>
      <p:sp>
        <p:nvSpPr>
          <p:cNvPr id="8" name="عنصر نائب للتذييل 7"/>
          <p:cNvSpPr>
            <a:spLocks noGrp="1"/>
          </p:cNvSpPr>
          <p:nvPr>
            <p:ph type="ftr" sz="quarter" idx="11"/>
          </p:nvPr>
        </p:nvSpPr>
        <p:spPr/>
        <p:txBody>
          <a:bodyPr/>
          <a:lstStyle/>
          <a:p>
            <a:r>
              <a:rPr lang="ar-SA" smtClean="0"/>
              <a:t>أسماء ,رغد.</a:t>
            </a:r>
            <a:endParaRPr lang="ar-SA"/>
          </a:p>
        </p:txBody>
      </p:sp>
      <p:sp>
        <p:nvSpPr>
          <p:cNvPr id="9" name="عنصر نائب لرقم الشريحة 8"/>
          <p:cNvSpPr>
            <a:spLocks noGrp="1"/>
          </p:cNvSpPr>
          <p:nvPr>
            <p:ph type="sldNum" sz="quarter" idx="12"/>
          </p:nvPr>
        </p:nvSpPr>
        <p:spPr/>
        <p:txBody>
          <a:bodyPr/>
          <a:lstStyle/>
          <a:p>
            <a:fld id="{AE074118-986A-465B-BA5D-1995016CFAFF}" type="slidenum">
              <a:rPr lang="ar-SA" smtClean="0"/>
              <a:t>‹#›</a:t>
            </a:fld>
            <a:endParaRPr lang="ar-SA"/>
          </a:p>
        </p:txBody>
      </p:sp>
    </p:spTree>
    <p:extLst>
      <p:ext uri="{BB962C8B-B14F-4D97-AF65-F5344CB8AC3E}">
        <p14:creationId xmlns:p14="http://schemas.microsoft.com/office/powerpoint/2010/main" val="2830109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r>
              <a:rPr lang="ar-SA" smtClean="0"/>
              <a:t>07/03/39</a:t>
            </a:r>
            <a:endParaRPr lang="ar-SA"/>
          </a:p>
        </p:txBody>
      </p:sp>
      <p:sp>
        <p:nvSpPr>
          <p:cNvPr id="4" name="عنصر نائب للتذييل 3"/>
          <p:cNvSpPr>
            <a:spLocks noGrp="1"/>
          </p:cNvSpPr>
          <p:nvPr>
            <p:ph type="ftr" sz="quarter" idx="11"/>
          </p:nvPr>
        </p:nvSpPr>
        <p:spPr/>
        <p:txBody>
          <a:bodyPr/>
          <a:lstStyle/>
          <a:p>
            <a:r>
              <a:rPr lang="ar-SA" smtClean="0"/>
              <a:t>أسماء ,رغد.</a:t>
            </a:r>
            <a:endParaRPr lang="ar-SA"/>
          </a:p>
        </p:txBody>
      </p:sp>
      <p:sp>
        <p:nvSpPr>
          <p:cNvPr id="5" name="عنصر نائب لرقم الشريحة 4"/>
          <p:cNvSpPr>
            <a:spLocks noGrp="1"/>
          </p:cNvSpPr>
          <p:nvPr>
            <p:ph type="sldNum" sz="quarter" idx="12"/>
          </p:nvPr>
        </p:nvSpPr>
        <p:spPr/>
        <p:txBody>
          <a:bodyPr/>
          <a:lstStyle/>
          <a:p>
            <a:fld id="{AE074118-986A-465B-BA5D-1995016CFAFF}" type="slidenum">
              <a:rPr lang="ar-SA" smtClean="0"/>
              <a:t>‹#›</a:t>
            </a:fld>
            <a:endParaRPr lang="ar-SA"/>
          </a:p>
        </p:txBody>
      </p:sp>
    </p:spTree>
    <p:extLst>
      <p:ext uri="{BB962C8B-B14F-4D97-AF65-F5344CB8AC3E}">
        <p14:creationId xmlns:p14="http://schemas.microsoft.com/office/powerpoint/2010/main" val="2995437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r>
              <a:rPr lang="ar-SA" smtClean="0"/>
              <a:t>07/03/39</a:t>
            </a:r>
            <a:endParaRPr lang="ar-SA"/>
          </a:p>
        </p:txBody>
      </p:sp>
      <p:sp>
        <p:nvSpPr>
          <p:cNvPr id="3" name="عنصر نائب للتذييل 2"/>
          <p:cNvSpPr>
            <a:spLocks noGrp="1"/>
          </p:cNvSpPr>
          <p:nvPr>
            <p:ph type="ftr" sz="quarter" idx="11"/>
          </p:nvPr>
        </p:nvSpPr>
        <p:spPr/>
        <p:txBody>
          <a:bodyPr/>
          <a:lstStyle/>
          <a:p>
            <a:r>
              <a:rPr lang="ar-SA" smtClean="0"/>
              <a:t>أسماء ,رغد.</a:t>
            </a:r>
            <a:endParaRPr lang="ar-SA"/>
          </a:p>
        </p:txBody>
      </p:sp>
      <p:sp>
        <p:nvSpPr>
          <p:cNvPr id="4" name="عنصر نائب لرقم الشريحة 3"/>
          <p:cNvSpPr>
            <a:spLocks noGrp="1"/>
          </p:cNvSpPr>
          <p:nvPr>
            <p:ph type="sldNum" sz="quarter" idx="12"/>
          </p:nvPr>
        </p:nvSpPr>
        <p:spPr/>
        <p:txBody>
          <a:bodyPr/>
          <a:lstStyle/>
          <a:p>
            <a:fld id="{AE074118-986A-465B-BA5D-1995016CFAFF}" type="slidenum">
              <a:rPr lang="ar-SA" smtClean="0"/>
              <a:t>‹#›</a:t>
            </a:fld>
            <a:endParaRPr lang="ar-SA"/>
          </a:p>
        </p:txBody>
      </p:sp>
    </p:spTree>
    <p:extLst>
      <p:ext uri="{BB962C8B-B14F-4D97-AF65-F5344CB8AC3E}">
        <p14:creationId xmlns:p14="http://schemas.microsoft.com/office/powerpoint/2010/main" val="1385798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r>
              <a:rPr lang="ar-SA" smtClean="0"/>
              <a:t>07/03/39</a:t>
            </a:r>
            <a:endParaRPr lang="ar-SA"/>
          </a:p>
        </p:txBody>
      </p:sp>
      <p:sp>
        <p:nvSpPr>
          <p:cNvPr id="6" name="عنصر نائب للتذييل 5"/>
          <p:cNvSpPr>
            <a:spLocks noGrp="1"/>
          </p:cNvSpPr>
          <p:nvPr>
            <p:ph type="ftr" sz="quarter" idx="11"/>
          </p:nvPr>
        </p:nvSpPr>
        <p:spPr/>
        <p:txBody>
          <a:bodyPr/>
          <a:lstStyle/>
          <a:p>
            <a:r>
              <a:rPr lang="ar-SA" smtClean="0"/>
              <a:t>أسماء ,رغد.</a:t>
            </a:r>
            <a:endParaRPr lang="ar-SA"/>
          </a:p>
        </p:txBody>
      </p:sp>
      <p:sp>
        <p:nvSpPr>
          <p:cNvPr id="7" name="عنصر نائب لرقم الشريحة 6"/>
          <p:cNvSpPr>
            <a:spLocks noGrp="1"/>
          </p:cNvSpPr>
          <p:nvPr>
            <p:ph type="sldNum" sz="quarter" idx="12"/>
          </p:nvPr>
        </p:nvSpPr>
        <p:spPr/>
        <p:txBody>
          <a:bodyPr/>
          <a:lstStyle/>
          <a:p>
            <a:fld id="{AE074118-986A-465B-BA5D-1995016CFAFF}" type="slidenum">
              <a:rPr lang="ar-SA" smtClean="0"/>
              <a:t>‹#›</a:t>
            </a:fld>
            <a:endParaRPr lang="ar-SA"/>
          </a:p>
        </p:txBody>
      </p:sp>
    </p:spTree>
    <p:extLst>
      <p:ext uri="{BB962C8B-B14F-4D97-AF65-F5344CB8AC3E}">
        <p14:creationId xmlns:p14="http://schemas.microsoft.com/office/powerpoint/2010/main" val="235236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r>
              <a:rPr lang="ar-SA" smtClean="0"/>
              <a:t>07/03/39</a:t>
            </a:r>
            <a:endParaRPr lang="ar-SA"/>
          </a:p>
        </p:txBody>
      </p:sp>
      <p:sp>
        <p:nvSpPr>
          <p:cNvPr id="6" name="عنصر نائب للتذييل 5"/>
          <p:cNvSpPr>
            <a:spLocks noGrp="1"/>
          </p:cNvSpPr>
          <p:nvPr>
            <p:ph type="ftr" sz="quarter" idx="11"/>
          </p:nvPr>
        </p:nvSpPr>
        <p:spPr/>
        <p:txBody>
          <a:bodyPr/>
          <a:lstStyle/>
          <a:p>
            <a:r>
              <a:rPr lang="ar-SA" smtClean="0"/>
              <a:t>أسماء ,رغد.</a:t>
            </a:r>
            <a:endParaRPr lang="ar-SA"/>
          </a:p>
        </p:txBody>
      </p:sp>
      <p:sp>
        <p:nvSpPr>
          <p:cNvPr id="7" name="عنصر نائب لرقم الشريحة 6"/>
          <p:cNvSpPr>
            <a:spLocks noGrp="1"/>
          </p:cNvSpPr>
          <p:nvPr>
            <p:ph type="sldNum" sz="quarter" idx="12"/>
          </p:nvPr>
        </p:nvSpPr>
        <p:spPr/>
        <p:txBody>
          <a:bodyPr/>
          <a:lstStyle/>
          <a:p>
            <a:fld id="{AE074118-986A-465B-BA5D-1995016CFAFF}" type="slidenum">
              <a:rPr lang="ar-SA" smtClean="0"/>
              <a:t>‹#›</a:t>
            </a:fld>
            <a:endParaRPr lang="ar-SA"/>
          </a:p>
        </p:txBody>
      </p:sp>
    </p:spTree>
    <p:extLst>
      <p:ext uri="{BB962C8B-B14F-4D97-AF65-F5344CB8AC3E}">
        <p14:creationId xmlns:p14="http://schemas.microsoft.com/office/powerpoint/2010/main" val="485072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r>
              <a:rPr lang="ar-SA" smtClean="0"/>
              <a:t>07/03/39</a:t>
            </a:r>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أسماء ,رغد.</a:t>
            </a: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E074118-986A-465B-BA5D-1995016CFAFF}" type="slidenum">
              <a:rPr lang="ar-SA" smtClean="0"/>
              <a:t>‹#›</a:t>
            </a:fld>
            <a:endParaRPr lang="ar-SA"/>
          </a:p>
        </p:txBody>
      </p:sp>
    </p:spTree>
    <p:extLst>
      <p:ext uri="{BB962C8B-B14F-4D97-AF65-F5344CB8AC3E}">
        <p14:creationId xmlns:p14="http://schemas.microsoft.com/office/powerpoint/2010/main" val="2930804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0Bkriohh2lI"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عنصر نائب للمحتوى 1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7504" y="823383"/>
            <a:ext cx="6048672" cy="6034617"/>
          </a:xfrm>
        </p:spPr>
      </p:pic>
      <p:sp>
        <p:nvSpPr>
          <p:cNvPr id="21" name="مربع نص 20"/>
          <p:cNvSpPr txBox="1"/>
          <p:nvPr/>
        </p:nvSpPr>
        <p:spPr>
          <a:xfrm>
            <a:off x="1547664" y="3284984"/>
            <a:ext cx="2232248" cy="1477328"/>
          </a:xfrm>
          <a:prstGeom prst="rect">
            <a:avLst/>
          </a:prstGeom>
          <a:noFill/>
        </p:spPr>
        <p:txBody>
          <a:bodyPr wrap="square" rtlCol="1">
            <a:spAutoFit/>
          </a:bodyPr>
          <a:lstStyle/>
          <a:p>
            <a:r>
              <a:rPr lang="ar-SA" dirty="0" smtClean="0"/>
              <a:t>عمل الطالبتين :      </a:t>
            </a:r>
          </a:p>
          <a:p>
            <a:r>
              <a:rPr lang="ar-SA" dirty="0" smtClean="0"/>
              <a:t>أسماء صالح علي </a:t>
            </a:r>
            <a:r>
              <a:rPr lang="ar-SA" dirty="0" err="1" smtClean="0"/>
              <a:t>الأبنوي</a:t>
            </a:r>
            <a:r>
              <a:rPr lang="ar-SA" dirty="0" smtClean="0"/>
              <a:t> 43892526              رغد محمد مرزوق المحمد 438925685</a:t>
            </a:r>
            <a:endParaRPr lang="ar-SA" dirty="0"/>
          </a:p>
        </p:txBody>
      </p:sp>
      <p:sp>
        <p:nvSpPr>
          <p:cNvPr id="22" name="مربع نص 21"/>
          <p:cNvSpPr txBox="1"/>
          <p:nvPr/>
        </p:nvSpPr>
        <p:spPr>
          <a:xfrm>
            <a:off x="5220072" y="1844824"/>
            <a:ext cx="3816424" cy="769441"/>
          </a:xfrm>
          <a:prstGeom prst="rect">
            <a:avLst/>
          </a:prstGeom>
          <a:noFill/>
        </p:spPr>
        <p:txBody>
          <a:bodyPr wrap="square" rtlCol="1">
            <a:spAutoFit/>
          </a:bodyPr>
          <a:lstStyle/>
          <a:p>
            <a:pPr algn="ctr"/>
            <a:r>
              <a:rPr lang="ar-SA" sz="4400" dirty="0" smtClean="0">
                <a:cs typeface="DecoType Naskh Swashes" pitchFamily="2" charset="-78"/>
              </a:rPr>
              <a:t>التنويم المغناطيسي</a:t>
            </a:r>
            <a:endParaRPr lang="ar-SA" sz="4400" dirty="0">
              <a:cs typeface="DecoType Naskh Swashes" pitchFamily="2" charset="-78"/>
            </a:endParaRPr>
          </a:p>
        </p:txBody>
      </p:sp>
      <p:sp>
        <p:nvSpPr>
          <p:cNvPr id="23" name="عنصر نائب للتاريخ 22"/>
          <p:cNvSpPr>
            <a:spLocks noGrp="1"/>
          </p:cNvSpPr>
          <p:nvPr>
            <p:ph type="dt" sz="half" idx="10"/>
          </p:nvPr>
        </p:nvSpPr>
        <p:spPr/>
        <p:txBody>
          <a:bodyPr/>
          <a:lstStyle/>
          <a:p>
            <a:r>
              <a:rPr lang="ar-SA" smtClean="0"/>
              <a:t>07/03/39</a:t>
            </a:r>
            <a:endParaRPr lang="ar-SA"/>
          </a:p>
        </p:txBody>
      </p:sp>
      <p:sp>
        <p:nvSpPr>
          <p:cNvPr id="24" name="عنصر نائب للتذييل 23"/>
          <p:cNvSpPr>
            <a:spLocks noGrp="1"/>
          </p:cNvSpPr>
          <p:nvPr>
            <p:ph type="ftr" sz="quarter" idx="11"/>
          </p:nvPr>
        </p:nvSpPr>
        <p:spPr/>
        <p:txBody>
          <a:bodyPr/>
          <a:lstStyle/>
          <a:p>
            <a:r>
              <a:rPr lang="ar-SA" smtClean="0"/>
              <a:t>أسماء ,رغد.</a:t>
            </a:r>
            <a:endParaRPr lang="ar-SA"/>
          </a:p>
        </p:txBody>
      </p:sp>
      <p:sp>
        <p:nvSpPr>
          <p:cNvPr id="25" name="عنصر نائب لرقم الشريحة 24"/>
          <p:cNvSpPr>
            <a:spLocks noGrp="1"/>
          </p:cNvSpPr>
          <p:nvPr>
            <p:ph type="sldNum" sz="quarter" idx="12"/>
          </p:nvPr>
        </p:nvSpPr>
        <p:spPr/>
        <p:txBody>
          <a:bodyPr/>
          <a:lstStyle/>
          <a:p>
            <a:fld id="{AE074118-986A-465B-BA5D-1995016CFAFF}" type="slidenum">
              <a:rPr lang="ar-SA" smtClean="0"/>
              <a:t>1</a:t>
            </a:fld>
            <a:endParaRPr lang="ar-SA"/>
          </a:p>
        </p:txBody>
      </p:sp>
      <p:sp>
        <p:nvSpPr>
          <p:cNvPr id="26" name="شمس 25"/>
          <p:cNvSpPr/>
          <p:nvPr/>
        </p:nvSpPr>
        <p:spPr>
          <a:xfrm>
            <a:off x="8532440" y="2060848"/>
            <a:ext cx="288032" cy="288032"/>
          </a:xfrm>
          <a:prstGeom prst="sun">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040011498"/>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a:xfrm>
            <a:off x="539552" y="332656"/>
            <a:ext cx="8291264" cy="1440160"/>
          </a:xfrm>
        </p:spPr>
        <p:txBody>
          <a:bodyPr>
            <a:noAutofit/>
          </a:bodyPr>
          <a:lstStyle/>
          <a:p>
            <a:r>
              <a:rPr lang="ar-SA" sz="2400" dirty="0" smtClean="0">
                <a:latin typeface="Andalus" pitchFamily="18" charset="-78"/>
                <a:cs typeface="Andalus" pitchFamily="18" charset="-78"/>
              </a:rPr>
              <a:t/>
            </a:r>
            <a:br>
              <a:rPr lang="ar-SA" sz="2400" dirty="0" smtClean="0">
                <a:latin typeface="Andalus" pitchFamily="18" charset="-78"/>
                <a:cs typeface="Andalus" pitchFamily="18" charset="-78"/>
              </a:rPr>
            </a:br>
            <a:r>
              <a:rPr lang="ar-SA" sz="2400" dirty="0">
                <a:latin typeface="Andalus" pitchFamily="18" charset="-78"/>
                <a:cs typeface="Andalus" pitchFamily="18" charset="-78"/>
              </a:rPr>
              <a:t/>
            </a:r>
            <a:br>
              <a:rPr lang="ar-SA" sz="2400" dirty="0">
                <a:latin typeface="Andalus" pitchFamily="18" charset="-78"/>
                <a:cs typeface="Andalus" pitchFamily="18" charset="-78"/>
              </a:rPr>
            </a:br>
            <a:r>
              <a:rPr lang="ar-SA" sz="3200" dirty="0" smtClean="0">
                <a:solidFill>
                  <a:schemeClr val="accent6">
                    <a:lumMod val="50000"/>
                  </a:schemeClr>
                </a:solidFill>
                <a:latin typeface="Comic Sans MS" pitchFamily="66" charset="0"/>
                <a:cs typeface="Andalus" pitchFamily="18" charset="-78"/>
              </a:rPr>
              <a:t>التنويم المغناطيسي: </a:t>
            </a:r>
            <a:r>
              <a:rPr lang="ar-SA" sz="3600" dirty="0" smtClean="0">
                <a:solidFill>
                  <a:schemeClr val="accent3">
                    <a:lumMod val="50000"/>
                  </a:schemeClr>
                </a:solidFill>
                <a:latin typeface="Arabic Typesetting" pitchFamily="66" charset="-78"/>
                <a:cs typeface="Arabic Typesetting" pitchFamily="66" charset="-78"/>
              </a:rPr>
              <a:t>هو إرهاق العقل الظاهر حتى يسلم مهامه الى العقل الباطن عند اذ يكون جميع جسم الإنسان تحت سيطرة العقل الباطني </a:t>
            </a:r>
            <a:r>
              <a:rPr lang="ar-SA" sz="3600" dirty="0" err="1" smtClean="0">
                <a:solidFill>
                  <a:schemeClr val="accent3">
                    <a:lumMod val="50000"/>
                  </a:schemeClr>
                </a:solidFill>
                <a:latin typeface="Arabic Typesetting" pitchFamily="66" charset="-78"/>
                <a:cs typeface="Arabic Typesetting" pitchFamily="66" charset="-78"/>
              </a:rPr>
              <a:t>اللاواعي</a:t>
            </a:r>
            <a:r>
              <a:rPr lang="ar-SA" sz="3600" dirty="0" smtClean="0">
                <a:solidFill>
                  <a:schemeClr val="accent3">
                    <a:lumMod val="50000"/>
                  </a:schemeClr>
                </a:solidFill>
                <a:latin typeface="Arabic Typesetting" pitchFamily="66" charset="-78"/>
                <a:cs typeface="Arabic Typesetting" pitchFamily="66" charset="-78"/>
              </a:rPr>
              <a:t> </a:t>
            </a:r>
            <a:r>
              <a:rPr lang="ar-SA" sz="2400" dirty="0" smtClean="0"/>
              <a:t>.</a:t>
            </a:r>
            <a:endParaRPr lang="ar-SA" sz="2400" dirty="0"/>
          </a:p>
        </p:txBody>
      </p:sp>
      <p:sp>
        <p:nvSpPr>
          <p:cNvPr id="12" name="عنصر نائب للمحتوى 11"/>
          <p:cNvSpPr>
            <a:spLocks noGrp="1"/>
          </p:cNvSpPr>
          <p:nvPr>
            <p:ph idx="1"/>
          </p:nvPr>
        </p:nvSpPr>
        <p:spPr>
          <a:xfrm>
            <a:off x="-35744" y="1700808"/>
            <a:ext cx="9144000" cy="4464496"/>
          </a:xfrm>
        </p:spPr>
        <p:txBody>
          <a:bodyPr>
            <a:normAutofit/>
          </a:bodyPr>
          <a:lstStyle/>
          <a:p>
            <a:pPr marL="0" indent="0">
              <a:buNone/>
            </a:pPr>
            <a:r>
              <a:rPr lang="ar-SA" dirty="0" smtClean="0">
                <a:latin typeface="Arabic Typesetting" pitchFamily="66" charset="-78"/>
                <a:cs typeface="Arabic Typesetting" pitchFamily="66" charset="-78"/>
              </a:rPr>
              <a:t>  </a:t>
            </a:r>
          </a:p>
          <a:p>
            <a:pPr marL="0" indent="0">
              <a:buNone/>
            </a:pPr>
            <a:endParaRPr lang="ar-SA" dirty="0">
              <a:latin typeface="Arabic Typesetting" pitchFamily="66" charset="-78"/>
              <a:cs typeface="Arabic Typesetting" pitchFamily="66" charset="-78"/>
            </a:endParaRPr>
          </a:p>
          <a:p>
            <a:pPr>
              <a:buFont typeface="Wingdings" pitchFamily="2" charset="2"/>
              <a:buChar char="v"/>
            </a:pPr>
            <a:r>
              <a:rPr lang="ar-SA" sz="4400" dirty="0" smtClean="0">
                <a:solidFill>
                  <a:schemeClr val="accent6">
                    <a:lumMod val="50000"/>
                  </a:schemeClr>
                </a:solidFill>
                <a:latin typeface="Arabic Typesetting" pitchFamily="66" charset="-78"/>
                <a:cs typeface="Arabic Typesetting" pitchFamily="66" charset="-78"/>
              </a:rPr>
              <a:t>التنويم يكون بطريقتين :</a:t>
            </a:r>
          </a:p>
        </p:txBody>
      </p:sp>
      <p:graphicFrame>
        <p:nvGraphicFramePr>
          <p:cNvPr id="14" name="جدول 13"/>
          <p:cNvGraphicFramePr>
            <a:graphicFrameLocks noGrp="1"/>
          </p:cNvGraphicFramePr>
          <p:nvPr>
            <p:extLst>
              <p:ext uri="{D42A27DB-BD31-4B8C-83A1-F6EECF244321}">
                <p14:modId xmlns:p14="http://schemas.microsoft.com/office/powerpoint/2010/main" val="3502549491"/>
              </p:ext>
            </p:extLst>
          </p:nvPr>
        </p:nvGraphicFramePr>
        <p:xfrm>
          <a:off x="4716016" y="4941168"/>
          <a:ext cx="4099744" cy="457200"/>
        </p:xfrm>
        <a:graphic>
          <a:graphicData uri="http://schemas.openxmlformats.org/drawingml/2006/table">
            <a:tbl>
              <a:tblPr rtl="1" firstRow="1" bandRow="1">
                <a:tableStyleId>{E8034E78-7F5D-4C2E-B375-FC64B27BC917}</a:tableStyleId>
              </a:tblPr>
              <a:tblGrid>
                <a:gridCol w="2073176">
                  <a:extLst>
                    <a:ext uri="{9D8B030D-6E8A-4147-A177-3AD203B41FA5}">
                      <a16:colId xmlns:a16="http://schemas.microsoft.com/office/drawing/2014/main" val="20000"/>
                    </a:ext>
                  </a:extLst>
                </a:gridCol>
                <a:gridCol w="2026568">
                  <a:extLst>
                    <a:ext uri="{9D8B030D-6E8A-4147-A177-3AD203B41FA5}">
                      <a16:colId xmlns:a16="http://schemas.microsoft.com/office/drawing/2014/main" val="20001"/>
                    </a:ext>
                  </a:extLst>
                </a:gridCol>
              </a:tblGrid>
              <a:tr h="370840">
                <a:tc>
                  <a:txBody>
                    <a:bodyPr/>
                    <a:lstStyle/>
                    <a:p>
                      <a:pPr algn="ctr" rtl="1"/>
                      <a:r>
                        <a:rPr lang="ar-SA" sz="2400" dirty="0" smtClean="0">
                          <a:latin typeface="Arial" pitchFamily="34" charset="0"/>
                          <a:cs typeface="Arial" pitchFamily="34" charset="0"/>
                        </a:rPr>
                        <a:t>ذاتي </a:t>
                      </a:r>
                      <a:endParaRPr lang="ar-SA" sz="2400" dirty="0">
                        <a:latin typeface="Arial" pitchFamily="34" charset="0"/>
                        <a:cs typeface="Arial" pitchFamily="34" charset="0"/>
                      </a:endParaRPr>
                    </a:p>
                  </a:txBody>
                  <a:tcPr>
                    <a:solidFill>
                      <a:schemeClr val="accent6">
                        <a:lumMod val="60000"/>
                        <a:lumOff val="40000"/>
                      </a:schemeClr>
                    </a:solidFill>
                  </a:tcPr>
                </a:tc>
                <a:tc>
                  <a:txBody>
                    <a:bodyPr/>
                    <a:lstStyle/>
                    <a:p>
                      <a:pPr algn="ctr" rtl="1"/>
                      <a:r>
                        <a:rPr lang="ar-SA" sz="2400" dirty="0" smtClean="0">
                          <a:latin typeface="Arial" pitchFamily="34" charset="0"/>
                          <a:cs typeface="Arial" pitchFamily="34" charset="0"/>
                        </a:rPr>
                        <a:t>غير ذاتي </a:t>
                      </a:r>
                      <a:endParaRPr lang="ar-SA" sz="2400" dirty="0">
                        <a:latin typeface="Arial" pitchFamily="34" charset="0"/>
                        <a:cs typeface="Arial" pitchFamily="34" charset="0"/>
                      </a:endParaRPr>
                    </a:p>
                  </a:txBody>
                  <a:tcPr>
                    <a:solidFill>
                      <a:schemeClr val="accent6">
                        <a:lumMod val="60000"/>
                        <a:lumOff val="40000"/>
                      </a:schemeClr>
                    </a:solidFill>
                  </a:tcPr>
                </a:tc>
                <a:extLst>
                  <a:ext uri="{0D108BD9-81ED-4DB2-BD59-A6C34878D82A}">
                    <a16:rowId xmlns:a16="http://schemas.microsoft.com/office/drawing/2014/main" val="10000"/>
                  </a:ext>
                </a:extLst>
              </a:tr>
            </a:tbl>
          </a:graphicData>
        </a:graphic>
      </p:graphicFrame>
      <p:graphicFrame>
        <p:nvGraphicFramePr>
          <p:cNvPr id="15" name="جدول 14"/>
          <p:cNvGraphicFramePr>
            <a:graphicFrameLocks noGrp="1"/>
          </p:cNvGraphicFramePr>
          <p:nvPr>
            <p:extLst>
              <p:ext uri="{D42A27DB-BD31-4B8C-83A1-F6EECF244321}">
                <p14:modId xmlns:p14="http://schemas.microsoft.com/office/powerpoint/2010/main" val="3414471086"/>
              </p:ext>
            </p:extLst>
          </p:nvPr>
        </p:nvGraphicFramePr>
        <p:xfrm>
          <a:off x="4716016" y="4509120"/>
          <a:ext cx="4111600" cy="457200"/>
        </p:xfrm>
        <a:graphic>
          <a:graphicData uri="http://schemas.openxmlformats.org/drawingml/2006/table">
            <a:tbl>
              <a:tblPr rtl="1" firstRow="1" bandRow="1">
                <a:tableStyleId>{073A0DAA-6AF3-43AB-8588-CEC1D06C72B9}</a:tableStyleId>
              </a:tblPr>
              <a:tblGrid>
                <a:gridCol w="4111600">
                  <a:extLst>
                    <a:ext uri="{9D8B030D-6E8A-4147-A177-3AD203B41FA5}">
                      <a16:colId xmlns:a16="http://schemas.microsoft.com/office/drawing/2014/main" val="20000"/>
                    </a:ext>
                  </a:extLst>
                </a:gridCol>
              </a:tblGrid>
              <a:tr h="370840">
                <a:tc>
                  <a:txBody>
                    <a:bodyPr/>
                    <a:lstStyle/>
                    <a:p>
                      <a:pPr algn="ctr" rtl="1"/>
                      <a:r>
                        <a:rPr lang="ar-SA" sz="2400" b="0" dirty="0" smtClean="0">
                          <a:latin typeface="Arial" pitchFamily="34" charset="0"/>
                          <a:cs typeface="+mj-cs"/>
                        </a:rPr>
                        <a:t>طرق</a:t>
                      </a:r>
                      <a:r>
                        <a:rPr lang="ar-SA" sz="2400" b="0" baseline="0" dirty="0" smtClean="0">
                          <a:latin typeface="Arial" pitchFamily="34" charset="0"/>
                          <a:cs typeface="+mj-cs"/>
                        </a:rPr>
                        <a:t> التنويم </a:t>
                      </a:r>
                      <a:endParaRPr lang="ar-SA" sz="2400" b="0" dirty="0">
                        <a:latin typeface="Arial" pitchFamily="34" charset="0"/>
                        <a:cs typeface="+mj-cs"/>
                      </a:endParaRPr>
                    </a:p>
                  </a:txBody>
                  <a:tcPr>
                    <a:solidFill>
                      <a:schemeClr val="accent6">
                        <a:lumMod val="75000"/>
                      </a:schemeClr>
                    </a:solidFill>
                  </a:tcPr>
                </a:tc>
                <a:extLst>
                  <a:ext uri="{0D108BD9-81ED-4DB2-BD59-A6C34878D82A}">
                    <a16:rowId xmlns:a16="http://schemas.microsoft.com/office/drawing/2014/main" val="10000"/>
                  </a:ext>
                </a:extLst>
              </a:tr>
            </a:tbl>
          </a:graphicData>
        </a:graphic>
      </p:graphicFrame>
      <p:pic>
        <p:nvPicPr>
          <p:cNvPr id="17" name="صورة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845" y="3068960"/>
            <a:ext cx="2001826" cy="2644899"/>
          </a:xfrm>
          <a:prstGeom prst="rect">
            <a:avLst/>
          </a:prstGeom>
        </p:spPr>
      </p:pic>
      <p:sp>
        <p:nvSpPr>
          <p:cNvPr id="18" name="عنصر نائب للتاريخ 17"/>
          <p:cNvSpPr>
            <a:spLocks noGrp="1"/>
          </p:cNvSpPr>
          <p:nvPr>
            <p:ph type="dt" sz="half" idx="10"/>
          </p:nvPr>
        </p:nvSpPr>
        <p:spPr/>
        <p:txBody>
          <a:bodyPr/>
          <a:lstStyle/>
          <a:p>
            <a:r>
              <a:rPr lang="ar-SA" smtClean="0"/>
              <a:t>07/03/39</a:t>
            </a:r>
            <a:endParaRPr lang="ar-SA"/>
          </a:p>
        </p:txBody>
      </p:sp>
      <p:sp>
        <p:nvSpPr>
          <p:cNvPr id="19" name="عنصر نائب للتذييل 18"/>
          <p:cNvSpPr>
            <a:spLocks noGrp="1"/>
          </p:cNvSpPr>
          <p:nvPr>
            <p:ph type="ftr" sz="quarter" idx="11"/>
          </p:nvPr>
        </p:nvSpPr>
        <p:spPr/>
        <p:txBody>
          <a:bodyPr/>
          <a:lstStyle/>
          <a:p>
            <a:r>
              <a:rPr lang="ar-SA" smtClean="0"/>
              <a:t>أسماء ,رغد.</a:t>
            </a:r>
            <a:endParaRPr lang="ar-SA"/>
          </a:p>
        </p:txBody>
      </p:sp>
      <p:sp>
        <p:nvSpPr>
          <p:cNvPr id="20" name="عنصر نائب لرقم الشريحة 19"/>
          <p:cNvSpPr>
            <a:spLocks noGrp="1"/>
          </p:cNvSpPr>
          <p:nvPr>
            <p:ph type="sldNum" sz="quarter" idx="12"/>
          </p:nvPr>
        </p:nvSpPr>
        <p:spPr/>
        <p:txBody>
          <a:bodyPr/>
          <a:lstStyle/>
          <a:p>
            <a:fld id="{AE074118-986A-465B-BA5D-1995016CFAFF}" type="slidenum">
              <a:rPr lang="ar-SA" smtClean="0"/>
              <a:t>2</a:t>
            </a:fld>
            <a:endParaRPr lang="ar-SA"/>
          </a:p>
        </p:txBody>
      </p:sp>
    </p:spTree>
    <p:extLst>
      <p:ext uri="{BB962C8B-B14F-4D97-AF65-F5344CB8AC3E}">
        <p14:creationId xmlns:p14="http://schemas.microsoft.com/office/powerpoint/2010/main" val="1134483839"/>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DecoType Naskh Variants" pitchFamily="2" charset="-78"/>
              </a:rPr>
              <a:t>التنويم الذاتي .</a:t>
            </a:r>
            <a:endParaRPr lang="ar-SA"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DecoType Naskh Variants" pitchFamily="2" charset="-78"/>
            </a:endParaRPr>
          </a:p>
        </p:txBody>
      </p:sp>
      <p:sp>
        <p:nvSpPr>
          <p:cNvPr id="3" name="عنصر نائب للمحتوى 2"/>
          <p:cNvSpPr>
            <a:spLocks noGrp="1"/>
          </p:cNvSpPr>
          <p:nvPr>
            <p:ph idx="1"/>
          </p:nvPr>
        </p:nvSpPr>
        <p:spPr>
          <a:noFill/>
        </p:spPr>
        <p:txBody>
          <a:bodyPr>
            <a:normAutofit lnSpcReduction="10000"/>
          </a:bodyPr>
          <a:lstStyle/>
          <a:p>
            <a:pPr>
              <a:buFont typeface="Wingdings" pitchFamily="2" charset="2"/>
              <a:buChar char="§"/>
            </a:pPr>
            <a:r>
              <a:rPr lang="ar-SA" sz="2000" dirty="0" smtClean="0">
                <a:solidFill>
                  <a:srgbClr val="4D4D4D"/>
                </a:solidFill>
                <a:latin typeface="Arial" pitchFamily="34" charset="0"/>
                <a:ea typeface="Yu Gothic Light" pitchFamily="34" charset="-128"/>
                <a:cs typeface="Arial" pitchFamily="34" charset="0"/>
              </a:rPr>
              <a:t>تح</a:t>
            </a:r>
            <a:r>
              <a:rPr lang="ar-SA" sz="2000" dirty="0" smtClean="0">
                <a:solidFill>
                  <a:schemeClr val="tx1">
                    <a:lumMod val="95000"/>
                    <a:lumOff val="5000"/>
                  </a:schemeClr>
                </a:solidFill>
                <a:latin typeface="Arial" pitchFamily="34" charset="0"/>
                <a:ea typeface="Yu Gothic Light" pitchFamily="34" charset="-128"/>
                <a:cs typeface="Arial" pitchFamily="34" charset="0"/>
              </a:rPr>
              <a:t>تاج إلى مكان هادئ  إضاءته خافته وكرسي أو سرير مريح تتمدد عليه والان حاول ان تتمدد وترتاح ,اجعل عينيك تركيزها على هدف ولا تبعدها عنه بمحاولة إرهاق العين .</a:t>
            </a:r>
          </a:p>
          <a:p>
            <a:pPr>
              <a:buFont typeface="Wingdings" pitchFamily="2" charset="2"/>
              <a:buChar char="§"/>
            </a:pPr>
            <a:r>
              <a:rPr lang="ar-SA" sz="2000" dirty="0" smtClean="0">
                <a:solidFill>
                  <a:schemeClr val="tx1">
                    <a:lumMod val="95000"/>
                    <a:lumOff val="5000"/>
                  </a:schemeClr>
                </a:solidFill>
                <a:latin typeface="Arial" pitchFamily="34" charset="0"/>
                <a:ea typeface="Yu Gothic Light" pitchFamily="34" charset="-128"/>
                <a:cs typeface="Arial" pitchFamily="34" charset="0"/>
              </a:rPr>
              <a:t> اقبض كفاً وارخي الاخرى ثم ارخي المقبوضة وقبض المرخية بعمل مناوبة او تبادل بهدف اجهاد اعصاب اليد , بعد نصف دقيقة الى دقيقه قف عن اقباض الكفين واغمض عينيك وسترخي كل الاسترخاء الممكن .</a:t>
            </a:r>
          </a:p>
          <a:p>
            <a:pPr>
              <a:buFont typeface="Wingdings" pitchFamily="2" charset="2"/>
              <a:buChar char="§"/>
            </a:pPr>
            <a:r>
              <a:rPr lang="ar-SA" sz="2000" dirty="0" smtClean="0">
                <a:solidFill>
                  <a:schemeClr val="tx1">
                    <a:lumMod val="95000"/>
                    <a:lumOff val="5000"/>
                  </a:schemeClr>
                </a:solidFill>
                <a:latin typeface="Arial" pitchFamily="34" charset="0"/>
                <a:ea typeface="Yu Gothic Light" pitchFamily="34" charset="-128"/>
                <a:cs typeface="Arial" pitchFamily="34" charset="0"/>
              </a:rPr>
              <a:t>ضع جسمك على الكرسي كجثه تخيل انك على سحابة او على قطن طري جدا فكك عضلات رقبتك كتفك يديك رجليك ارخيها جميعها حتى تشعر انك لا تستطيع تحريك اية منها بسبب الاسترخاء في هذه المرحلة انت منوم مغناطيسي بمعنى الكلمة .</a:t>
            </a:r>
          </a:p>
          <a:p>
            <a:pPr>
              <a:buFont typeface="Wingdings" pitchFamily="2" charset="2"/>
              <a:buChar char="§"/>
            </a:pPr>
            <a:r>
              <a:rPr lang="ar-SA" sz="2000" dirty="0">
                <a:solidFill>
                  <a:schemeClr val="tx1">
                    <a:lumMod val="95000"/>
                    <a:lumOff val="5000"/>
                  </a:schemeClr>
                </a:solidFill>
                <a:latin typeface="Arial" pitchFamily="34" charset="0"/>
                <a:ea typeface="Yu Gothic Light" pitchFamily="34" charset="-128"/>
                <a:cs typeface="Arial" pitchFamily="34" charset="0"/>
              </a:rPr>
              <a:t>ا</a:t>
            </a:r>
            <a:r>
              <a:rPr lang="ar-SA" sz="2000" dirty="0" smtClean="0">
                <a:solidFill>
                  <a:schemeClr val="tx1">
                    <a:lumMod val="95000"/>
                    <a:lumOff val="5000"/>
                  </a:schemeClr>
                </a:solidFill>
                <a:latin typeface="Arial" pitchFamily="34" charset="0"/>
                <a:ea typeface="Yu Gothic Light" pitchFamily="34" charset="-128"/>
                <a:cs typeface="Arial" pitchFamily="34" charset="0"/>
              </a:rPr>
              <a:t>لان اقنع نفسك بكل شيء مثل : </a:t>
            </a:r>
            <a:r>
              <a:rPr lang="ar-SA" sz="2000" b="1" dirty="0" smtClean="0">
                <a:solidFill>
                  <a:schemeClr val="accent4">
                    <a:lumMod val="60000"/>
                    <a:lumOff val="40000"/>
                  </a:schemeClr>
                </a:solidFill>
                <a:latin typeface="Arial" pitchFamily="34" charset="0"/>
                <a:ea typeface="Yu Gothic Light" pitchFamily="34" charset="-128"/>
                <a:cs typeface="Arial" pitchFamily="34" charset="0"/>
              </a:rPr>
              <a:t>اريد ان اخذ أعلى الدرجة في مادة ما </a:t>
            </a:r>
            <a:r>
              <a:rPr lang="ar-SA" sz="2000" dirty="0" smtClean="0">
                <a:solidFill>
                  <a:schemeClr val="tx1">
                    <a:lumMod val="95000"/>
                    <a:lumOff val="5000"/>
                  </a:schemeClr>
                </a:solidFill>
                <a:latin typeface="Arial" pitchFamily="34" charset="0"/>
                <a:ea typeface="Yu Gothic Light" pitchFamily="34" charset="-128"/>
                <a:cs typeface="Arial" pitchFamily="34" charset="0"/>
              </a:rPr>
              <a:t>وكررها عندما تنتهي من التنويم اي انتهيت من اقناع نفسك بإنزال بعض الوزن واخذ اعلى الدرجات الان حاول بان تحرك اطرافك مثل اصابع يديك ورجليك افتح عيناك بمحاولة إيقاظ نفسك من التنويم وتنشيط العقل الظاهري </a:t>
            </a:r>
            <a:r>
              <a:rPr lang="ar-SA" sz="2000" b="1" dirty="0" smtClean="0">
                <a:solidFill>
                  <a:schemeClr val="accent4">
                    <a:lumMod val="75000"/>
                  </a:schemeClr>
                </a:solidFill>
                <a:latin typeface="Arial" pitchFamily="34" charset="0"/>
                <a:ea typeface="Yu Gothic Light" pitchFamily="34" charset="-128"/>
                <a:cs typeface="Arial" pitchFamily="34" charset="0"/>
              </a:rPr>
              <a:t>الواعي </a:t>
            </a:r>
            <a:r>
              <a:rPr lang="ar-SA" sz="2000" b="1" dirty="0" smtClean="0">
                <a:solidFill>
                  <a:schemeClr val="accent4">
                    <a:lumMod val="75000"/>
                  </a:schemeClr>
                </a:solidFill>
                <a:latin typeface="Yu Gothic Light" pitchFamily="34" charset="-128"/>
                <a:ea typeface="Yu Gothic Light" pitchFamily="34" charset="-128"/>
                <a:cs typeface="Calibri Light" pitchFamily="34" charset="0"/>
              </a:rPr>
              <a:t>.</a:t>
            </a:r>
          </a:p>
          <a:p>
            <a:pPr marL="0" indent="0" algn="ctr">
              <a:buNone/>
            </a:pPr>
            <a:r>
              <a:rPr lang="ar-SA" sz="2000" b="1" dirty="0" smtClean="0">
                <a:solidFill>
                  <a:schemeClr val="accent2">
                    <a:lumMod val="75000"/>
                  </a:schemeClr>
                </a:solidFill>
                <a:latin typeface="Yu Gothic Light" pitchFamily="34" charset="-128"/>
                <a:ea typeface="Yu Gothic Light" pitchFamily="34" charset="-128"/>
                <a:cs typeface="Calibri Light" pitchFamily="34" charset="0"/>
                <a:hlinkClick r:id="rId3"/>
              </a:rPr>
              <a:t>التنويم المغناطيسي.</a:t>
            </a:r>
            <a:endParaRPr lang="ar-SA" dirty="0"/>
          </a:p>
        </p:txBody>
      </p:sp>
      <p:sp>
        <p:nvSpPr>
          <p:cNvPr id="10" name="عنصر نائب للنص 9"/>
          <p:cNvSpPr>
            <a:spLocks noGrp="1"/>
          </p:cNvSpPr>
          <p:nvPr>
            <p:ph type="body" sz="half" idx="2"/>
          </p:nvPr>
        </p:nvSpPr>
        <p:spPr/>
        <p:txBody>
          <a:bodyPr/>
          <a:lstStyle/>
          <a:p>
            <a:endParaRPr lang="ar-SA"/>
          </a:p>
        </p:txBody>
      </p:sp>
      <p:pic>
        <p:nvPicPr>
          <p:cNvPr id="9" name="صورة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399" y="1412776"/>
            <a:ext cx="3168351" cy="4752528"/>
          </a:xfrm>
          <a:prstGeom prst="rect">
            <a:avLst/>
          </a:prstGeom>
        </p:spPr>
      </p:pic>
      <p:sp>
        <p:nvSpPr>
          <p:cNvPr id="14" name="عنصر نائب للتاريخ 13"/>
          <p:cNvSpPr>
            <a:spLocks noGrp="1"/>
          </p:cNvSpPr>
          <p:nvPr>
            <p:ph type="dt" sz="half" idx="10"/>
          </p:nvPr>
        </p:nvSpPr>
        <p:spPr/>
        <p:txBody>
          <a:bodyPr/>
          <a:lstStyle/>
          <a:p>
            <a:r>
              <a:rPr lang="ar-SA" smtClean="0"/>
              <a:t>07/03/39</a:t>
            </a:r>
            <a:endParaRPr lang="ar-SA"/>
          </a:p>
        </p:txBody>
      </p:sp>
      <p:sp>
        <p:nvSpPr>
          <p:cNvPr id="15" name="عنصر نائب للتذييل 14"/>
          <p:cNvSpPr>
            <a:spLocks noGrp="1"/>
          </p:cNvSpPr>
          <p:nvPr>
            <p:ph type="ftr" sz="quarter" idx="11"/>
          </p:nvPr>
        </p:nvSpPr>
        <p:spPr/>
        <p:txBody>
          <a:bodyPr/>
          <a:lstStyle/>
          <a:p>
            <a:r>
              <a:rPr lang="ar-SA" smtClean="0"/>
              <a:t>أسماء ,رغد.</a:t>
            </a:r>
            <a:endParaRPr lang="ar-SA"/>
          </a:p>
        </p:txBody>
      </p:sp>
      <p:sp>
        <p:nvSpPr>
          <p:cNvPr id="16" name="عنصر نائب لرقم الشريحة 15"/>
          <p:cNvSpPr>
            <a:spLocks noGrp="1"/>
          </p:cNvSpPr>
          <p:nvPr>
            <p:ph type="sldNum" sz="quarter" idx="12"/>
          </p:nvPr>
        </p:nvSpPr>
        <p:spPr/>
        <p:txBody>
          <a:bodyPr/>
          <a:lstStyle/>
          <a:p>
            <a:fld id="{AE074118-986A-465B-BA5D-1995016CFAFF}" type="slidenum">
              <a:rPr lang="ar-SA" smtClean="0"/>
              <a:t>3</a:t>
            </a:fld>
            <a:endParaRPr lang="ar-SA"/>
          </a:p>
        </p:txBody>
      </p:sp>
    </p:spTree>
    <p:extLst>
      <p:ext uri="{BB962C8B-B14F-4D97-AF65-F5344CB8AC3E}">
        <p14:creationId xmlns:p14="http://schemas.microsoft.com/office/powerpoint/2010/main" val="30832292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SA" sz="6600" dirty="0" smtClean="0">
                <a:latin typeface="Agency FB" pitchFamily="34" charset="0"/>
                <a:cs typeface="Arabic Typesetting" pitchFamily="66" charset="-78"/>
              </a:rPr>
              <a:t>التنويم الغير ذاتي.</a:t>
            </a:r>
            <a:endParaRPr lang="ar-SA" sz="6600" dirty="0">
              <a:latin typeface="Agency FB" pitchFamily="34" charset="0"/>
              <a:cs typeface="Arabic Typesetting" pitchFamily="66" charset="-78"/>
            </a:endParaRPr>
          </a:p>
        </p:txBody>
      </p:sp>
      <p:sp>
        <p:nvSpPr>
          <p:cNvPr id="5" name="عنصر نائب للمحتوى 4"/>
          <p:cNvSpPr>
            <a:spLocks noGrp="1"/>
          </p:cNvSpPr>
          <p:nvPr>
            <p:ph idx="1"/>
          </p:nvPr>
        </p:nvSpPr>
        <p:spPr/>
        <p:txBody>
          <a:bodyPr>
            <a:normAutofit/>
          </a:bodyPr>
          <a:lstStyle/>
          <a:p>
            <a:pPr marL="0" indent="0">
              <a:buNone/>
            </a:pPr>
            <a:endParaRPr lang="ar-SA" sz="2400" dirty="0">
              <a:solidFill>
                <a:schemeClr val="accent2">
                  <a:lumMod val="60000"/>
                  <a:lumOff val="40000"/>
                </a:schemeClr>
              </a:solidFill>
            </a:endParaRPr>
          </a:p>
          <a:p>
            <a:pPr>
              <a:buFont typeface="Wingdings" pitchFamily="2" charset="2"/>
              <a:buChar char="v"/>
            </a:pPr>
            <a:r>
              <a:rPr lang="ar-SA" sz="2400" dirty="0">
                <a:solidFill>
                  <a:schemeClr val="accent2">
                    <a:lumMod val="60000"/>
                    <a:lumOff val="40000"/>
                  </a:schemeClr>
                </a:solidFill>
              </a:rPr>
              <a:t>ا</a:t>
            </a:r>
            <a:r>
              <a:rPr lang="ar-SA" sz="2400" dirty="0" smtClean="0">
                <a:solidFill>
                  <a:schemeClr val="accent2">
                    <a:lumMod val="60000"/>
                    <a:lumOff val="40000"/>
                  </a:schemeClr>
                </a:solidFill>
              </a:rPr>
              <a:t>لان بنفس الخطوات التي فعلناها لتنويم الذاتي تفعلها لشخص ما لكن أنت الذي تملي عليه الأوامر مثل : </a:t>
            </a:r>
            <a:r>
              <a:rPr lang="ar-SA" sz="2400" dirty="0" smtClean="0">
                <a:solidFill>
                  <a:schemeClr val="tx1">
                    <a:lumMod val="65000"/>
                    <a:lumOff val="35000"/>
                  </a:schemeClr>
                </a:solidFill>
              </a:rPr>
              <a:t>استرخي جيدا فكك يدك وعضلاتك, تخيل نفسك على قطن وما إلى ذلك . </a:t>
            </a:r>
          </a:p>
          <a:p>
            <a:pPr>
              <a:buFont typeface="Wingdings" pitchFamily="2" charset="2"/>
              <a:buChar char="v"/>
            </a:pPr>
            <a:r>
              <a:rPr lang="ar-SA" sz="2400" dirty="0" smtClean="0">
                <a:solidFill>
                  <a:schemeClr val="accent2">
                    <a:lumMod val="60000"/>
                    <a:lumOff val="40000"/>
                  </a:schemeClr>
                </a:solidFill>
              </a:rPr>
              <a:t>اجعل الشخص يسترخي استرخاء تام , كيف تعرف ان الشخص بدأ </a:t>
            </a:r>
            <a:r>
              <a:rPr lang="ar-SA" sz="2400" dirty="0" err="1" smtClean="0">
                <a:solidFill>
                  <a:schemeClr val="accent2">
                    <a:lumMod val="60000"/>
                    <a:lumOff val="40000"/>
                  </a:schemeClr>
                </a:solidFill>
              </a:rPr>
              <a:t>يتنوم</a:t>
            </a:r>
            <a:r>
              <a:rPr lang="ar-SA" sz="2400" dirty="0" smtClean="0">
                <a:solidFill>
                  <a:schemeClr val="accent2">
                    <a:lumMod val="60000"/>
                    <a:lumOff val="40000"/>
                  </a:schemeClr>
                </a:solidFill>
              </a:rPr>
              <a:t> مغناطيسي؟ اذا بدأ </a:t>
            </a:r>
            <a:r>
              <a:rPr lang="ar-SA" sz="2400" dirty="0">
                <a:solidFill>
                  <a:schemeClr val="accent2">
                    <a:lumMod val="60000"/>
                    <a:lumOff val="40000"/>
                  </a:schemeClr>
                </a:solidFill>
              </a:rPr>
              <a:t>ي</a:t>
            </a:r>
            <a:r>
              <a:rPr lang="ar-SA" sz="2400" dirty="0" smtClean="0">
                <a:solidFill>
                  <a:schemeClr val="accent2">
                    <a:lumMod val="60000"/>
                    <a:lumOff val="40000"/>
                  </a:schemeClr>
                </a:solidFill>
              </a:rPr>
              <a:t>تعرق أو بلع ماء فمه هذه هي علامات التنويم المغناطيسي الغير ذاتي .</a:t>
            </a:r>
          </a:p>
          <a:p>
            <a:pPr>
              <a:buFont typeface="Wingdings" pitchFamily="2" charset="2"/>
              <a:buChar char="v"/>
            </a:pPr>
            <a:r>
              <a:rPr lang="ar-SA" sz="2400" dirty="0" smtClean="0"/>
              <a:t> </a:t>
            </a:r>
            <a:r>
              <a:rPr lang="ar-SA" sz="2400" dirty="0" smtClean="0">
                <a:solidFill>
                  <a:schemeClr val="accent2">
                    <a:lumMod val="60000"/>
                    <a:lumOff val="40000"/>
                  </a:schemeClr>
                </a:solidFill>
              </a:rPr>
              <a:t>, ثم ابدا بجعله يصدق بعض الاشياء مثل: </a:t>
            </a:r>
            <a:r>
              <a:rPr lang="ar-SA" sz="2400" dirty="0" smtClean="0">
                <a:solidFill>
                  <a:schemeClr val="tx1">
                    <a:lumMod val="75000"/>
                    <a:lumOff val="25000"/>
                  </a:schemeClr>
                </a:solidFill>
              </a:rPr>
              <a:t>انت قوي انت لا تخاف انت ممتاز وجيد جدا انت تستطيع مجابهة مخاوفك وما إلى ذلك .</a:t>
            </a:r>
          </a:p>
          <a:p>
            <a:pPr>
              <a:buFont typeface="Wingdings" pitchFamily="2" charset="2"/>
              <a:buChar char="v"/>
            </a:pPr>
            <a:r>
              <a:rPr lang="ar-SA" sz="2400" dirty="0" smtClean="0">
                <a:solidFill>
                  <a:schemeClr val="accent2">
                    <a:lumMod val="60000"/>
                    <a:lumOff val="40000"/>
                  </a:schemeClr>
                </a:solidFill>
              </a:rPr>
              <a:t>عندما تريد ايقاظه نفس الطريقة سوف ابدأ بالعد من 10إلى 1 عندما اصل إلى الرقم واحد يجب أن تستيقظ .</a:t>
            </a:r>
          </a:p>
          <a:p>
            <a:pPr>
              <a:buFont typeface="Wingdings" pitchFamily="2" charset="2"/>
              <a:buChar char="v"/>
            </a:pPr>
            <a:endParaRPr lang="ar-SA" sz="2400" dirty="0" smtClean="0">
              <a:solidFill>
                <a:schemeClr val="accent2">
                  <a:lumMod val="60000"/>
                  <a:lumOff val="40000"/>
                </a:schemeClr>
              </a:solidFill>
            </a:endParaRPr>
          </a:p>
          <a:p>
            <a:pPr marL="0" indent="0">
              <a:buNone/>
            </a:pPr>
            <a:endParaRPr lang="ar-SA" sz="2400" dirty="0">
              <a:solidFill>
                <a:schemeClr val="accent2">
                  <a:lumMod val="60000"/>
                  <a:lumOff val="40000"/>
                </a:schemeClr>
              </a:solidFill>
            </a:endParaRPr>
          </a:p>
        </p:txBody>
      </p:sp>
      <p:pic>
        <p:nvPicPr>
          <p:cNvPr id="7" name="صورة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3567" y="1104546"/>
            <a:ext cx="936104" cy="909759"/>
          </a:xfrm>
          <a:prstGeom prst="rect">
            <a:avLst/>
          </a:prstGeom>
        </p:spPr>
      </p:pic>
      <p:sp>
        <p:nvSpPr>
          <p:cNvPr id="8" name="عنصر نائب للتاريخ 7"/>
          <p:cNvSpPr>
            <a:spLocks noGrp="1"/>
          </p:cNvSpPr>
          <p:nvPr>
            <p:ph type="dt" sz="half" idx="10"/>
          </p:nvPr>
        </p:nvSpPr>
        <p:spPr/>
        <p:txBody>
          <a:bodyPr/>
          <a:lstStyle/>
          <a:p>
            <a:r>
              <a:rPr lang="ar-SA" smtClean="0"/>
              <a:t>07/03/39</a:t>
            </a:r>
            <a:endParaRPr lang="ar-SA"/>
          </a:p>
        </p:txBody>
      </p:sp>
      <p:sp>
        <p:nvSpPr>
          <p:cNvPr id="9" name="عنصر نائب للتذييل 8"/>
          <p:cNvSpPr>
            <a:spLocks noGrp="1"/>
          </p:cNvSpPr>
          <p:nvPr>
            <p:ph type="ftr" sz="quarter" idx="11"/>
          </p:nvPr>
        </p:nvSpPr>
        <p:spPr/>
        <p:txBody>
          <a:bodyPr/>
          <a:lstStyle/>
          <a:p>
            <a:r>
              <a:rPr lang="ar-SA" smtClean="0"/>
              <a:t>أسماء ,رغد.</a:t>
            </a:r>
            <a:endParaRPr lang="ar-SA"/>
          </a:p>
        </p:txBody>
      </p:sp>
      <p:sp>
        <p:nvSpPr>
          <p:cNvPr id="10" name="عنصر نائب لرقم الشريحة 9"/>
          <p:cNvSpPr>
            <a:spLocks noGrp="1"/>
          </p:cNvSpPr>
          <p:nvPr>
            <p:ph type="sldNum" sz="quarter" idx="12"/>
          </p:nvPr>
        </p:nvSpPr>
        <p:spPr/>
        <p:txBody>
          <a:bodyPr/>
          <a:lstStyle/>
          <a:p>
            <a:fld id="{AE074118-986A-465B-BA5D-1995016CFAFF}" type="slidenum">
              <a:rPr lang="ar-SA" smtClean="0"/>
              <a:t>4</a:t>
            </a:fld>
            <a:endParaRPr lang="ar-SA"/>
          </a:p>
        </p:txBody>
      </p:sp>
    </p:spTree>
    <p:extLst>
      <p:ext uri="{BB962C8B-B14F-4D97-AF65-F5344CB8AC3E}">
        <p14:creationId xmlns:p14="http://schemas.microsoft.com/office/powerpoint/2010/main" val="15537519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5">
                                            <p:txEl>
                                              <p:pRg st="1" end="1"/>
                                            </p:txEl>
                                          </p:spTgt>
                                        </p:tgtEl>
                                        <p:attrNameLst>
                                          <p:attrName>style.color</p:attrName>
                                        </p:attrNameLst>
                                      </p:cBhvr>
                                      <p:to>
                                        <a:schemeClr val="bg1"/>
                                      </p:to>
                                    </p:animClr>
                                    <p:animClr clrSpc="rgb" dir="cw">
                                      <p:cBhvr>
                                        <p:cTn id="7" dur="250" autoRev="1" fill="remove"/>
                                        <p:tgtEl>
                                          <p:spTgt spid="5">
                                            <p:txEl>
                                              <p:pRg st="1" end="1"/>
                                            </p:txEl>
                                          </p:spTgt>
                                        </p:tgtEl>
                                        <p:attrNameLst>
                                          <p:attrName>fillcolor</p:attrName>
                                        </p:attrNameLst>
                                      </p:cBhvr>
                                      <p:to>
                                        <a:schemeClr val="bg1"/>
                                      </p:to>
                                    </p:animClr>
                                    <p:set>
                                      <p:cBhvr>
                                        <p:cTn id="8" dur="250" autoRev="1" fill="remove"/>
                                        <p:tgtEl>
                                          <p:spTgt spid="5">
                                            <p:txEl>
                                              <p:pRg st="1" end="1"/>
                                            </p:txEl>
                                          </p:spTgt>
                                        </p:tgtEl>
                                        <p:attrNameLst>
                                          <p:attrName>fill.type</p:attrName>
                                        </p:attrNameLst>
                                      </p:cBhvr>
                                      <p:to>
                                        <p:strVal val="solid"/>
                                      </p:to>
                                    </p:set>
                                    <p:set>
                                      <p:cBhvr>
                                        <p:cTn id="9" dur="250" autoRev="1" fill="remove"/>
                                        <p:tgtEl>
                                          <p:spTgt spid="5">
                                            <p:txEl>
                                              <p:pRg st="1" end="1"/>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nodeType="clickEffect">
                                  <p:stCondLst>
                                    <p:cond delay="0"/>
                                  </p:stCondLst>
                                  <p:childTnLst>
                                    <p:animClr clrSpc="rgb" dir="cw">
                                      <p:cBhvr override="childStyle">
                                        <p:cTn id="13" dur="250" autoRev="1" fill="remove"/>
                                        <p:tgtEl>
                                          <p:spTgt spid="5">
                                            <p:txEl>
                                              <p:pRg st="2" end="2"/>
                                            </p:txEl>
                                          </p:spTgt>
                                        </p:tgtEl>
                                        <p:attrNameLst>
                                          <p:attrName>style.color</p:attrName>
                                        </p:attrNameLst>
                                      </p:cBhvr>
                                      <p:to>
                                        <a:schemeClr val="bg1"/>
                                      </p:to>
                                    </p:animClr>
                                    <p:animClr clrSpc="rgb" dir="cw">
                                      <p:cBhvr>
                                        <p:cTn id="14" dur="250" autoRev="1" fill="remove"/>
                                        <p:tgtEl>
                                          <p:spTgt spid="5">
                                            <p:txEl>
                                              <p:pRg st="2" end="2"/>
                                            </p:txEl>
                                          </p:spTgt>
                                        </p:tgtEl>
                                        <p:attrNameLst>
                                          <p:attrName>fillcolor</p:attrName>
                                        </p:attrNameLst>
                                      </p:cBhvr>
                                      <p:to>
                                        <a:schemeClr val="bg1"/>
                                      </p:to>
                                    </p:animClr>
                                    <p:set>
                                      <p:cBhvr>
                                        <p:cTn id="15" dur="250" autoRev="1" fill="remove"/>
                                        <p:tgtEl>
                                          <p:spTgt spid="5">
                                            <p:txEl>
                                              <p:pRg st="2" end="2"/>
                                            </p:txEl>
                                          </p:spTgt>
                                        </p:tgtEl>
                                        <p:attrNameLst>
                                          <p:attrName>fill.type</p:attrName>
                                        </p:attrNameLst>
                                      </p:cBhvr>
                                      <p:to>
                                        <p:strVal val="solid"/>
                                      </p:to>
                                    </p:set>
                                    <p:set>
                                      <p:cBhvr>
                                        <p:cTn id="16" dur="250" autoRev="1" fill="remove"/>
                                        <p:tgtEl>
                                          <p:spTgt spid="5">
                                            <p:txEl>
                                              <p:pRg st="2" end="2"/>
                                            </p:txEl>
                                          </p:spTgt>
                                        </p:tgtEl>
                                        <p:attrNameLst>
                                          <p:attrName>fill.on</p:attrName>
                                        </p:attrNameLst>
                                      </p:cBhvr>
                                      <p:to>
                                        <p:strVal val="true"/>
                                      </p:to>
                                    </p:set>
                                  </p:childTnLst>
                                </p:cTn>
                              </p:par>
                              <p:par>
                                <p:cTn id="17" presetID="27" presetClass="emph" presetSubtype="0" fill="remove" nodeType="withEffect">
                                  <p:stCondLst>
                                    <p:cond delay="0"/>
                                  </p:stCondLst>
                                  <p:childTnLst>
                                    <p:animClr clrSpc="rgb" dir="cw">
                                      <p:cBhvr override="childStyle">
                                        <p:cTn id="18" dur="250" autoRev="1" fill="remove"/>
                                        <p:tgtEl>
                                          <p:spTgt spid="5">
                                            <p:txEl>
                                              <p:pRg st="3" end="3"/>
                                            </p:txEl>
                                          </p:spTgt>
                                        </p:tgtEl>
                                        <p:attrNameLst>
                                          <p:attrName>style.color</p:attrName>
                                        </p:attrNameLst>
                                      </p:cBhvr>
                                      <p:to>
                                        <a:schemeClr val="bg1"/>
                                      </p:to>
                                    </p:animClr>
                                    <p:animClr clrSpc="rgb" dir="cw">
                                      <p:cBhvr>
                                        <p:cTn id="19" dur="250" autoRev="1" fill="remove"/>
                                        <p:tgtEl>
                                          <p:spTgt spid="5">
                                            <p:txEl>
                                              <p:pRg st="3" end="3"/>
                                            </p:txEl>
                                          </p:spTgt>
                                        </p:tgtEl>
                                        <p:attrNameLst>
                                          <p:attrName>fillcolor</p:attrName>
                                        </p:attrNameLst>
                                      </p:cBhvr>
                                      <p:to>
                                        <a:schemeClr val="bg1"/>
                                      </p:to>
                                    </p:animClr>
                                    <p:set>
                                      <p:cBhvr>
                                        <p:cTn id="20" dur="250" autoRev="1" fill="remove"/>
                                        <p:tgtEl>
                                          <p:spTgt spid="5">
                                            <p:txEl>
                                              <p:pRg st="3" end="3"/>
                                            </p:txEl>
                                          </p:spTgt>
                                        </p:tgtEl>
                                        <p:attrNameLst>
                                          <p:attrName>fill.type</p:attrName>
                                        </p:attrNameLst>
                                      </p:cBhvr>
                                      <p:to>
                                        <p:strVal val="solid"/>
                                      </p:to>
                                    </p:set>
                                    <p:set>
                                      <p:cBhvr>
                                        <p:cTn id="21" dur="250" autoRev="1" fill="remove"/>
                                        <p:tgtEl>
                                          <p:spTgt spid="5">
                                            <p:txEl>
                                              <p:pRg st="3" end="3"/>
                                            </p:txEl>
                                          </p:spTgt>
                                        </p:tgtEl>
                                        <p:attrNameLst>
                                          <p:attrName>fill.on</p:attrName>
                                        </p:attrNameLst>
                                      </p:cBhvr>
                                      <p:to>
                                        <p:strVal val="true"/>
                                      </p:to>
                                    </p:set>
                                  </p:childTnLst>
                                </p:cTn>
                              </p:par>
                              <p:par>
                                <p:cTn id="22" presetID="27" presetClass="emph" presetSubtype="0" fill="remove" nodeType="withEffect">
                                  <p:stCondLst>
                                    <p:cond delay="0"/>
                                  </p:stCondLst>
                                  <p:childTnLst>
                                    <p:animClr clrSpc="rgb" dir="cw">
                                      <p:cBhvr override="childStyle">
                                        <p:cTn id="23" dur="250" autoRev="1" fill="remove"/>
                                        <p:tgtEl>
                                          <p:spTgt spid="5">
                                            <p:txEl>
                                              <p:pRg st="4" end="4"/>
                                            </p:txEl>
                                          </p:spTgt>
                                        </p:tgtEl>
                                        <p:attrNameLst>
                                          <p:attrName>style.color</p:attrName>
                                        </p:attrNameLst>
                                      </p:cBhvr>
                                      <p:to>
                                        <a:schemeClr val="bg1"/>
                                      </p:to>
                                    </p:animClr>
                                    <p:animClr clrSpc="rgb" dir="cw">
                                      <p:cBhvr>
                                        <p:cTn id="24" dur="250" autoRev="1" fill="remove"/>
                                        <p:tgtEl>
                                          <p:spTgt spid="5">
                                            <p:txEl>
                                              <p:pRg st="4" end="4"/>
                                            </p:txEl>
                                          </p:spTgt>
                                        </p:tgtEl>
                                        <p:attrNameLst>
                                          <p:attrName>fillcolor</p:attrName>
                                        </p:attrNameLst>
                                      </p:cBhvr>
                                      <p:to>
                                        <a:schemeClr val="bg1"/>
                                      </p:to>
                                    </p:animClr>
                                    <p:set>
                                      <p:cBhvr>
                                        <p:cTn id="25" dur="250" autoRev="1" fill="remove"/>
                                        <p:tgtEl>
                                          <p:spTgt spid="5">
                                            <p:txEl>
                                              <p:pRg st="4" end="4"/>
                                            </p:txEl>
                                          </p:spTgt>
                                        </p:tgtEl>
                                        <p:attrNameLst>
                                          <p:attrName>fill.type</p:attrName>
                                        </p:attrNameLst>
                                      </p:cBhvr>
                                      <p:to>
                                        <p:strVal val="solid"/>
                                      </p:to>
                                    </p:set>
                                    <p:set>
                                      <p:cBhvr>
                                        <p:cTn id="26" dur="250" autoRev="1" fill="remove"/>
                                        <p:tgtEl>
                                          <p:spTgt spid="5">
                                            <p:txEl>
                                              <p:pRg st="4" end="4"/>
                                            </p:txEl>
                                          </p:spTgt>
                                        </p:tgtEl>
                                        <p:attrNameLst>
                                          <p:attrName>fill.on</p:attrName>
                                        </p:attrNameLst>
                                      </p:cBhvr>
                                      <p:to>
                                        <p:strVal val="tru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down)">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تاريخ 5"/>
          <p:cNvSpPr>
            <a:spLocks noGrp="1"/>
          </p:cNvSpPr>
          <p:nvPr>
            <p:ph type="dt" sz="half" idx="10"/>
          </p:nvPr>
        </p:nvSpPr>
        <p:spPr/>
        <p:txBody>
          <a:bodyPr/>
          <a:lstStyle/>
          <a:p>
            <a:r>
              <a:rPr lang="ar-SA" smtClean="0"/>
              <a:t>07/03/39</a:t>
            </a:r>
            <a:endParaRPr lang="ar-SA"/>
          </a:p>
        </p:txBody>
      </p:sp>
      <p:sp>
        <p:nvSpPr>
          <p:cNvPr id="7" name="عنصر نائب للتذييل 6"/>
          <p:cNvSpPr>
            <a:spLocks noGrp="1"/>
          </p:cNvSpPr>
          <p:nvPr>
            <p:ph type="ftr" sz="quarter" idx="11"/>
          </p:nvPr>
        </p:nvSpPr>
        <p:spPr/>
        <p:txBody>
          <a:bodyPr/>
          <a:lstStyle/>
          <a:p>
            <a:r>
              <a:rPr lang="ar-SA" smtClean="0"/>
              <a:t>أسماء ,رغد.</a:t>
            </a:r>
            <a:endParaRPr lang="ar-SA"/>
          </a:p>
        </p:txBody>
      </p:sp>
      <p:sp>
        <p:nvSpPr>
          <p:cNvPr id="8" name="عنصر نائب لرقم الشريحة 7"/>
          <p:cNvSpPr>
            <a:spLocks noGrp="1"/>
          </p:cNvSpPr>
          <p:nvPr>
            <p:ph type="sldNum" sz="quarter" idx="12"/>
          </p:nvPr>
        </p:nvSpPr>
        <p:spPr/>
        <p:txBody>
          <a:bodyPr/>
          <a:lstStyle/>
          <a:p>
            <a:fld id="{AE074118-986A-465B-BA5D-1995016CFAFF}" type="slidenum">
              <a:rPr lang="ar-SA" smtClean="0"/>
              <a:t>5</a:t>
            </a:fld>
            <a:endParaRPr lang="ar-SA"/>
          </a:p>
        </p:txBody>
      </p:sp>
      <p:graphicFrame>
        <p:nvGraphicFramePr>
          <p:cNvPr id="10" name="رسم تخطيطي 9"/>
          <p:cNvGraphicFramePr/>
          <p:nvPr>
            <p:extLst>
              <p:ext uri="{D42A27DB-BD31-4B8C-83A1-F6EECF244321}">
                <p14:modId xmlns:p14="http://schemas.microsoft.com/office/powerpoint/2010/main" val="1353926882"/>
              </p:ext>
            </p:extLst>
          </p:nvPr>
        </p:nvGraphicFramePr>
        <p:xfrm>
          <a:off x="1745060" y="145224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مربع نص 11"/>
          <p:cNvSpPr txBox="1"/>
          <p:nvPr/>
        </p:nvSpPr>
        <p:spPr>
          <a:xfrm>
            <a:off x="2607308" y="4280902"/>
            <a:ext cx="1681336" cy="707886"/>
          </a:xfrm>
          <a:prstGeom prst="rect">
            <a:avLst/>
          </a:prstGeom>
          <a:noFill/>
        </p:spPr>
        <p:txBody>
          <a:bodyPr wrap="square" rtlCol="1">
            <a:spAutoFit/>
          </a:bodyPr>
          <a:lstStyle/>
          <a:p>
            <a:r>
              <a:rPr lang="ar-SA" sz="4000" b="1" dirty="0" smtClean="0">
                <a:latin typeface="Aldhabi" pitchFamily="2" charset="-78"/>
                <a:cs typeface="Aldhabi" pitchFamily="2" charset="-78"/>
              </a:rPr>
              <a:t>الإيمان التام </a:t>
            </a:r>
            <a:endParaRPr lang="ar-SA" sz="4000" b="1" dirty="0">
              <a:latin typeface="Aldhabi" pitchFamily="2" charset="-78"/>
              <a:cs typeface="Aldhabi" pitchFamily="2" charset="-78"/>
            </a:endParaRPr>
          </a:p>
        </p:txBody>
      </p:sp>
    </p:spTree>
    <p:extLst>
      <p:ext uri="{BB962C8B-B14F-4D97-AF65-F5344CB8AC3E}">
        <p14:creationId xmlns:p14="http://schemas.microsoft.com/office/powerpoint/2010/main" val="11402839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a:t>
            </a:r>
            <a:endParaRPr lang="ar-SA" dirty="0"/>
          </a:p>
        </p:txBody>
      </p:sp>
      <p:sp>
        <p:nvSpPr>
          <p:cNvPr id="3" name="عنصر نائب للمحتوى 2"/>
          <p:cNvSpPr>
            <a:spLocks noGrp="1"/>
          </p:cNvSpPr>
          <p:nvPr>
            <p:ph idx="1"/>
          </p:nvPr>
        </p:nvSpPr>
        <p:spPr/>
        <p:txBody>
          <a:bodyPr/>
          <a:lstStyle/>
          <a:p>
            <a:pPr marL="0" indent="0">
              <a:buNone/>
            </a:pPr>
            <a:r>
              <a:rPr lang="ar-SA" dirty="0"/>
              <a:t>1/  كتاب قوة عقلك الباطن للكاتب جوزيف </a:t>
            </a:r>
            <a:r>
              <a:rPr lang="ar-SA" dirty="0" err="1"/>
              <a:t>ميرفى</a:t>
            </a:r>
            <a:endParaRPr lang="ar-SA" dirty="0"/>
          </a:p>
          <a:p>
            <a:pPr marL="0" indent="0">
              <a:buNone/>
            </a:pPr>
            <a:r>
              <a:rPr lang="ar-SA" dirty="0"/>
              <a:t>2/ كتاب بنك </a:t>
            </a:r>
            <a:r>
              <a:rPr lang="ar-SA" dirty="0" err="1"/>
              <a:t>الذاكره</a:t>
            </a:r>
            <a:r>
              <a:rPr lang="ar-SA" dirty="0"/>
              <a:t> </a:t>
            </a:r>
            <a:r>
              <a:rPr lang="ar-SA" dirty="0" err="1"/>
              <a:t>النسخه</a:t>
            </a:r>
            <a:r>
              <a:rPr lang="ar-SA" dirty="0"/>
              <a:t> </a:t>
            </a:r>
            <a:r>
              <a:rPr lang="ar-SA" dirty="0" err="1"/>
              <a:t>المترجمه</a:t>
            </a:r>
            <a:endParaRPr lang="ar-SA" dirty="0"/>
          </a:p>
          <a:p>
            <a:pPr marL="0" indent="0">
              <a:buNone/>
            </a:pPr>
            <a:r>
              <a:rPr lang="ar-SA" dirty="0"/>
              <a:t>3/ويكيبيديا </a:t>
            </a:r>
            <a:r>
              <a:rPr lang="ar-SA" dirty="0" err="1"/>
              <a:t>الموسوعه</a:t>
            </a:r>
            <a:r>
              <a:rPr lang="ar-SA" dirty="0"/>
              <a:t> </a:t>
            </a:r>
            <a:r>
              <a:rPr lang="ar-SA" dirty="0" err="1"/>
              <a:t>الحره</a:t>
            </a:r>
            <a:endParaRPr lang="ar-SA" dirty="0"/>
          </a:p>
          <a:p>
            <a:pPr marL="0" indent="0">
              <a:buNone/>
            </a:pPr>
            <a:r>
              <a:rPr lang="ar-SA" dirty="0"/>
              <a:t>4/ قناة "عجب" اليوتيوب</a:t>
            </a:r>
          </a:p>
          <a:p>
            <a:endParaRPr lang="ar-SA" dirty="0"/>
          </a:p>
        </p:txBody>
      </p:sp>
      <p:sp>
        <p:nvSpPr>
          <p:cNvPr id="4" name="عنصر نائب للتاريخ 3"/>
          <p:cNvSpPr>
            <a:spLocks noGrp="1"/>
          </p:cNvSpPr>
          <p:nvPr>
            <p:ph type="dt" sz="half" idx="10"/>
          </p:nvPr>
        </p:nvSpPr>
        <p:spPr/>
        <p:txBody>
          <a:bodyPr/>
          <a:lstStyle/>
          <a:p>
            <a:r>
              <a:rPr lang="ar-SA" smtClean="0"/>
              <a:t>07/03/39</a:t>
            </a:r>
            <a:endParaRPr lang="ar-SA"/>
          </a:p>
        </p:txBody>
      </p:sp>
      <p:sp>
        <p:nvSpPr>
          <p:cNvPr id="5" name="عنصر نائب للتذييل 4"/>
          <p:cNvSpPr>
            <a:spLocks noGrp="1"/>
          </p:cNvSpPr>
          <p:nvPr>
            <p:ph type="ftr" sz="quarter" idx="11"/>
          </p:nvPr>
        </p:nvSpPr>
        <p:spPr/>
        <p:txBody>
          <a:bodyPr/>
          <a:lstStyle/>
          <a:p>
            <a:r>
              <a:rPr lang="ar-SA" smtClean="0"/>
              <a:t>أسماء ,رغد.</a:t>
            </a:r>
            <a:endParaRPr lang="ar-SA"/>
          </a:p>
        </p:txBody>
      </p:sp>
      <p:sp>
        <p:nvSpPr>
          <p:cNvPr id="6" name="عنصر نائب لرقم الشريحة 5"/>
          <p:cNvSpPr>
            <a:spLocks noGrp="1"/>
          </p:cNvSpPr>
          <p:nvPr>
            <p:ph type="sldNum" sz="quarter" idx="12"/>
          </p:nvPr>
        </p:nvSpPr>
        <p:spPr/>
        <p:txBody>
          <a:bodyPr/>
          <a:lstStyle/>
          <a:p>
            <a:fld id="{AE074118-986A-465B-BA5D-1995016CFAFF}" type="slidenum">
              <a:rPr lang="ar-SA" smtClean="0"/>
              <a:t>6</a:t>
            </a:fld>
            <a:endParaRPr lang="ar-SA"/>
          </a:p>
        </p:txBody>
      </p:sp>
    </p:spTree>
    <p:extLst>
      <p:ext uri="{BB962C8B-B14F-4D97-AF65-F5344CB8AC3E}">
        <p14:creationId xmlns:p14="http://schemas.microsoft.com/office/powerpoint/2010/main" val="119707689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8891</TotalTime>
  <Words>422</Words>
  <Application>Microsoft Office PowerPoint</Application>
  <PresentationFormat>عرض على الشاشة (4:3)</PresentationFormat>
  <Paragraphs>54</Paragraphs>
  <Slides>6</Slides>
  <Notes>3</Notes>
  <HiddenSlides>0</HiddenSlides>
  <MMClips>0</MMClips>
  <ScaleCrop>false</ScaleCrop>
  <HeadingPairs>
    <vt:vector size="6" baseType="variant">
      <vt:variant>
        <vt:lpstr>الخطوط المستخدمة</vt:lpstr>
      </vt:variant>
      <vt:variant>
        <vt:i4>13</vt:i4>
      </vt:variant>
      <vt:variant>
        <vt:lpstr>نسق</vt:lpstr>
      </vt:variant>
      <vt:variant>
        <vt:i4>1</vt:i4>
      </vt:variant>
      <vt:variant>
        <vt:lpstr>عناوين الشرائح</vt:lpstr>
      </vt:variant>
      <vt:variant>
        <vt:i4>6</vt:i4>
      </vt:variant>
    </vt:vector>
  </HeadingPairs>
  <TitlesOfParts>
    <vt:vector size="20" baseType="lpstr">
      <vt:lpstr>Agency FB</vt:lpstr>
      <vt:lpstr>Aldhabi</vt:lpstr>
      <vt:lpstr>Andalus</vt:lpstr>
      <vt:lpstr>Arabic Typesetting</vt:lpstr>
      <vt:lpstr>Arial</vt:lpstr>
      <vt:lpstr>Calibri</vt:lpstr>
      <vt:lpstr>Calibri Light</vt:lpstr>
      <vt:lpstr>Comic Sans MS</vt:lpstr>
      <vt:lpstr>DecoType Naskh Swashes</vt:lpstr>
      <vt:lpstr>DecoType Naskh Variants</vt:lpstr>
      <vt:lpstr>Times New Roman</vt:lpstr>
      <vt:lpstr>Wingdings</vt:lpstr>
      <vt:lpstr>Yu Gothic Light</vt:lpstr>
      <vt:lpstr>نسق Office</vt:lpstr>
      <vt:lpstr>عرض تقديمي في PowerPoint</vt:lpstr>
      <vt:lpstr>  التنويم المغناطيسي: هو إرهاق العقل الظاهر حتى يسلم مهامه الى العقل الباطن عند اذ يكون جميع جسم الإنسان تحت سيطرة العقل الباطني اللاواعي .</vt:lpstr>
      <vt:lpstr>التنويم الذاتي .</vt:lpstr>
      <vt:lpstr>التنويم الغير ذاتي.</vt:lpstr>
      <vt:lpstr>عرض تقديمي في PowerPoint</vt:lpstr>
      <vt:lpstr>المراجع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التنويم المغناطيسي</dc:title>
  <dc:creator>hp</dc:creator>
  <cp:lastModifiedBy>Administrator</cp:lastModifiedBy>
  <cp:revision>42</cp:revision>
  <dcterms:created xsi:type="dcterms:W3CDTF">2017-11-25T16:12:41Z</dcterms:created>
  <dcterms:modified xsi:type="dcterms:W3CDTF">2017-12-18T08:21:21Z</dcterms:modified>
</cp:coreProperties>
</file>