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2" d="100"/>
          <a:sy n="72" d="100"/>
        </p:scale>
        <p:origin x="-114"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uFillTx/>
              </a:defRPr>
            </a:lvl1pPr>
          </a:lstStyle>
          <a:p>
            <a:r>
              <a:rPr lang="en-US" smtClean="0">
                <a:uFillTx/>
              </a:rPr>
              <a:t>Click to edit Master title style</a:t>
            </a:r>
            <a:endParaRPr lang="en-US" dirty="0">
              <a:uFillTx/>
            </a:endParaRP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smtClean="0">
                <a:uFillTx/>
              </a:rPr>
              <a:t>Click to edit Master subtitle style</a:t>
            </a:r>
            <a:endParaRPr lang="en-US" dirty="0">
              <a:uFillTx/>
            </a:endParaRP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uFillTx/>
              </a:rPr>
              <a:pPr/>
              <a:t>10/26/2016</a:t>
            </a:fld>
            <a:endParaRPr lang="en-US" dirty="0">
              <a:uFillTx/>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uFillTx/>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uFillTx/>
              </a:rPr>
              <a:pPr/>
              <a:t>‹#›</a:t>
            </a:fld>
            <a:endParaRPr lang="en-US" dirty="0">
              <a:uFillTx/>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uFillTx/>
              </a:defRPr>
            </a:lvl1pPr>
          </a:lstStyle>
          <a:p>
            <a:r>
              <a:rPr lang="en-US" smtClean="0">
                <a:uFillTx/>
              </a:rPr>
              <a:t>Click to edit Master title style</a:t>
            </a:r>
            <a:endParaRPr lang="en-US" dirty="0">
              <a:uFillTx/>
            </a:endParaRP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r>
              <a:rPr lang="en-US" smtClean="0">
                <a:uFillTx/>
              </a:rPr>
              <a:t>Click icon to add picture</a:t>
            </a:r>
            <a:endParaRPr lang="en-US" dirty="0">
              <a:uFillTx/>
            </a:endParaRP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6" name="Footer Placeholder 5"/>
          <p:cNvSpPr>
            <a:spLocks noGrp="1"/>
          </p:cNvSpPr>
          <p:nvPr>
            <p:ph type="ftr" sz="quarter" idx="11"/>
          </p:nvPr>
        </p:nvSpPr>
        <p:spPr/>
        <p:txBody>
          <a:bodyPr/>
          <a:lstStyle/>
          <a:p>
            <a:endParaRPr lang="en-US" dirty="0">
              <a:uFillTx/>
            </a:endParaRPr>
          </a:p>
        </p:txBody>
      </p:sp>
      <p:sp>
        <p:nvSpPr>
          <p:cNvPr id="7" name="Slide Number Placeholder 6"/>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uFillTx/>
              </a:defRPr>
            </a:lvl1pPr>
          </a:lstStyle>
          <a:p>
            <a:r>
              <a:rPr lang="en-US" smtClean="0">
                <a:uFillTx/>
              </a:rPr>
              <a:t>Click to edit Master title style</a:t>
            </a:r>
            <a:endParaRPr lang="en-US" dirty="0">
              <a:uFillTx/>
            </a:endParaRP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uFillTx/>
              </a:defRPr>
            </a:lvl1pPr>
          </a:lstStyle>
          <a:p>
            <a:r>
              <a:rPr lang="en-US" smtClean="0">
                <a:uFillTx/>
              </a:rPr>
              <a:t>Click to edit Master title style</a:t>
            </a:r>
            <a:endParaRPr lang="en-US" dirty="0">
              <a:uFillTx/>
            </a:endParaRP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uFillTx/>
              </a:defRPr>
            </a:lvl1pPr>
            <a:lvl2pPr marL="457200" indent="0">
              <a:buFontTx/>
              <a:buNone/>
              <a:defRPr>
                <a:uFillTx/>
              </a:defRPr>
            </a:lvl2pPr>
            <a:lvl3pPr marL="914400" indent="0">
              <a:buFontTx/>
              <a:buNone/>
              <a:defRPr>
                <a:uFillTx/>
              </a:defRPr>
            </a:lvl3pPr>
            <a:lvl4pPr marL="1371600" indent="0">
              <a:buFontTx/>
              <a:buNone/>
              <a:defRPr>
                <a:uFillTx/>
              </a:defRPr>
            </a:lvl4pPr>
            <a:lvl5pPr marL="1828800" indent="0">
              <a:buFontTx/>
              <a:buNone/>
              <a:defRPr>
                <a:uFillTx/>
              </a:defRPr>
            </a:lvl5pPr>
          </a:lstStyle>
          <a:p>
            <a:pPr lvl="0"/>
            <a:r>
              <a:rPr lang="en-US" smtClean="0">
                <a:uFillTx/>
              </a:rPr>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
        <p:nvSpPr>
          <p:cNvPr id="14" name="TextBox 13"/>
          <p:cNvSpPr txBox="1">
            <a:spLocks/>
          </p:cNvSpPr>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uFillTx/>
              </a:rPr>
              <a:t>“</a:t>
            </a:r>
          </a:p>
        </p:txBody>
      </p:sp>
      <p:sp>
        <p:nvSpPr>
          <p:cNvPr id="15" name="TextBox 14"/>
          <p:cNvSpPr txBox="1">
            <a:spLocks/>
          </p:cNvSpPr>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uFillTx/>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uFillTx/>
              </a:defRPr>
            </a:lvl1pPr>
          </a:lstStyle>
          <a:p>
            <a:r>
              <a:rPr lang="en-US" smtClean="0">
                <a:uFillTx/>
              </a:rPr>
              <a:t>Click to edit Master title style</a:t>
            </a:r>
            <a:endParaRPr lang="en-US" dirty="0">
              <a:uFillTx/>
            </a:endParaRP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uFillTx/>
              </a:defRPr>
            </a:lvl1pPr>
          </a:lstStyle>
          <a:p>
            <a:r>
              <a:rPr lang="en-US" smtClean="0">
                <a:uFillTx/>
              </a:rPr>
              <a:t>Click to edit Master title style</a:t>
            </a:r>
            <a:endParaRPr lang="en-US" dirty="0">
              <a:uFillTx/>
            </a:endParaRP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
        <p:nvSpPr>
          <p:cNvPr id="12" name="TextBox 11"/>
          <p:cNvSpPr txBox="1">
            <a:spLocks/>
          </p:cNvSpPr>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uFillTx/>
              </a:rPr>
              <a:t>“</a:t>
            </a:r>
          </a:p>
        </p:txBody>
      </p:sp>
      <p:sp>
        <p:nvSpPr>
          <p:cNvPr id="13" name="TextBox 12"/>
          <p:cNvSpPr txBox="1">
            <a:spLocks/>
          </p:cNvSpPr>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uFillTx/>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uFillTx/>
              </a:defRPr>
            </a:lvl1pPr>
          </a:lstStyle>
          <a:p>
            <a:pPr marL="0" lvl="0"/>
            <a:r>
              <a:rPr lang="en-US" smtClean="0">
                <a:uFillTx/>
              </a:rPr>
              <a:t>Click to edit Master title style</a:t>
            </a:r>
            <a:endParaRPr lang="en-US" dirty="0">
              <a:uFillTx/>
            </a:endParaRP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uFillTx/>
              </a:defRPr>
            </a:lvl1pPr>
          </a:lstStyle>
          <a:p>
            <a:r>
              <a:rPr lang="en-US" smtClean="0">
                <a:uFillTx/>
              </a:rPr>
              <a:t>Click to edit Master title style</a:t>
            </a:r>
            <a:endParaRPr lang="en-US" dirty="0">
              <a:uFillTx/>
            </a:endParaRPr>
          </a:p>
        </p:txBody>
      </p:sp>
      <p:sp>
        <p:nvSpPr>
          <p:cNvPr id="3" name="Vertical Text Placeholder 2"/>
          <p:cNvSpPr>
            <a:spLocks noGrp="1"/>
          </p:cNvSpPr>
          <p:nvPr>
            <p:ph type="body" orient="vert" idx="1"/>
          </p:nvPr>
        </p:nvSpPr>
        <p:spPr/>
        <p:txBody>
          <a:bodyPr vert="eaVert" ancho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
        <p:nvSpPr>
          <p:cNvPr id="4" name="Date Placeholder 3"/>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uFillTx/>
              </a:rPr>
              <a:t>Click to edit Master title style</a:t>
            </a:r>
            <a:endParaRPr lang="en-US" dirty="0">
              <a:uFillTx/>
            </a:endParaRP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
        <p:nvSpPr>
          <p:cNvPr id="4" name="Date Placeholder 3"/>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uFillTx/>
              </a:rPr>
              <a:t>Click to edit Master title style</a:t>
            </a:r>
            <a:endParaRPr lang="en-US" dirty="0">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
        <p:nvSpPr>
          <p:cNvPr id="4" name="Date Placeholder 3"/>
          <p:cNvSpPr>
            <a:spLocks noGrp="1"/>
          </p:cNvSpPr>
          <p:nvPr>
            <p:ph type="dt" sz="half" idx="10"/>
          </p:nvPr>
        </p:nvSpPr>
        <p:spPr/>
        <p:txBody>
          <a:bodyPr/>
          <a:lstStyle/>
          <a:p>
            <a:fld id="{05BFA754-D5C3-4E66-96A6-867B257F58DC}" type="datetimeFigureOut">
              <a:rPr lang="en-US" dirty="0">
                <a:uFillTx/>
              </a:rPr>
              <a:t>10/26/2016</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5D84065D-F351-4B03-BD91-D8A6B8D4B362}" type="slidenum">
              <a:rPr lang="en-US" dirty="0">
                <a:uFillTx/>
              </a:rPr>
              <a:t>‹#›</a:t>
            </a:fld>
            <a:endParaRPr lang="en-US" dirty="0">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uFillTx/>
              </a:defRPr>
            </a:lvl1pPr>
          </a:lstStyle>
          <a:p>
            <a:r>
              <a:rPr lang="en-US" smtClean="0">
                <a:uFillTx/>
              </a:rPr>
              <a:t>Click to edit Master title style</a:t>
            </a:r>
            <a:endParaRPr lang="en-US" dirty="0">
              <a:uFillTx/>
            </a:endParaRP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uFillTx/>
              </a:rPr>
              <a:t>Click to edit Master title style</a:t>
            </a:r>
            <a:endParaRPr lang="en-US" dirty="0">
              <a:uFillTx/>
            </a:endParaRP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
        <p:nvSpPr>
          <p:cNvPr id="5" name="Date Placeholder 4"/>
          <p:cNvSpPr>
            <a:spLocks noGrp="1"/>
          </p:cNvSpPr>
          <p:nvPr>
            <p:ph type="dt" sz="half" idx="10"/>
          </p:nvPr>
        </p:nvSpPr>
        <p:spPr/>
        <p:txBody>
          <a:bodyPr/>
          <a:lstStyle/>
          <a:p>
            <a:fld id="{05BFA754-D5C3-4E66-96A6-867B257F58DC}" type="datetimeFigureOut">
              <a:rPr lang="en-US" dirty="0">
                <a:uFillTx/>
              </a:rPr>
              <a:t>10/26/2016</a:t>
            </a:fld>
            <a:endParaRPr lang="en-US" dirty="0">
              <a:uFillTx/>
            </a:endParaRPr>
          </a:p>
        </p:txBody>
      </p:sp>
      <p:sp>
        <p:nvSpPr>
          <p:cNvPr id="6" name="Footer Placeholder 5"/>
          <p:cNvSpPr>
            <a:spLocks noGrp="1"/>
          </p:cNvSpPr>
          <p:nvPr>
            <p:ph type="ftr" sz="quarter" idx="11"/>
          </p:nvPr>
        </p:nvSpPr>
        <p:spPr/>
        <p:txBody>
          <a:bodyPr/>
          <a:lstStyle/>
          <a:p>
            <a:endParaRPr lang="en-US" dirty="0">
              <a:uFillTx/>
            </a:endParaRPr>
          </a:p>
        </p:txBody>
      </p:sp>
      <p:sp>
        <p:nvSpPr>
          <p:cNvPr id="7" name="Slide Number Placeholder 6"/>
          <p:cNvSpPr>
            <a:spLocks noGrp="1"/>
          </p:cNvSpPr>
          <p:nvPr>
            <p:ph type="sldNum" sz="quarter" idx="12"/>
          </p:nvPr>
        </p:nvSpPr>
        <p:spPr/>
        <p:txBody>
          <a:bodyPr/>
          <a:lstStyle/>
          <a:p>
            <a:fld id="{5D84065D-F351-4B03-BD91-D8A6B8D4B362}" type="slidenum">
              <a:rPr lang="en-US" dirty="0">
                <a:uFillTx/>
              </a:rPr>
              <a:t>‹#›</a:t>
            </a:fld>
            <a:endParaRPr lang="en-US" dirty="0">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uFillTx/>
              </a:rPr>
              <a:t>Click to edit Master title style</a:t>
            </a:r>
            <a:endParaRPr lang="en-US" dirty="0">
              <a:uFillTx/>
            </a:endParaRP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
        <p:nvSpPr>
          <p:cNvPr id="7" name="Date Placeholder 6"/>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8" name="Footer Placeholder 7"/>
          <p:cNvSpPr>
            <a:spLocks noGrp="1"/>
          </p:cNvSpPr>
          <p:nvPr>
            <p:ph type="ftr" sz="quarter" idx="11"/>
          </p:nvPr>
        </p:nvSpPr>
        <p:spPr/>
        <p:txBody>
          <a:bodyPr/>
          <a:lstStyle/>
          <a:p>
            <a:endParaRPr lang="en-US" dirty="0">
              <a:uFillTx/>
            </a:endParaRPr>
          </a:p>
        </p:txBody>
      </p:sp>
      <p:sp>
        <p:nvSpPr>
          <p:cNvPr id="9" name="Slide Number Placeholder 8"/>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dirty="0">
              <a:uFillTx/>
            </a:endParaRPr>
          </a:p>
        </p:txBody>
      </p:sp>
      <p:sp>
        <p:nvSpPr>
          <p:cNvPr id="3" name="Date Placeholder 2"/>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4" name="Footer Placeholder 3"/>
          <p:cNvSpPr>
            <a:spLocks noGrp="1"/>
          </p:cNvSpPr>
          <p:nvPr>
            <p:ph type="ftr" sz="quarter" idx="11"/>
          </p:nvPr>
        </p:nvSpPr>
        <p:spPr/>
        <p:txBody>
          <a:bodyPr/>
          <a:lstStyle/>
          <a:p>
            <a:endParaRPr lang="en-US" dirty="0">
              <a:uFillTx/>
            </a:endParaRPr>
          </a:p>
        </p:txBody>
      </p:sp>
      <p:sp>
        <p:nvSpPr>
          <p:cNvPr id="5" name="Slide Number Placeholder 4"/>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3" name="Footer Placeholder 2"/>
          <p:cNvSpPr>
            <a:spLocks noGrp="1"/>
          </p:cNvSpPr>
          <p:nvPr>
            <p:ph type="ftr" sz="quarter" idx="11"/>
          </p:nvPr>
        </p:nvSpPr>
        <p:spPr/>
        <p:txBody>
          <a:bodyPr/>
          <a:lstStyle/>
          <a:p>
            <a:endParaRPr lang="en-US" dirty="0">
              <a:uFillTx/>
            </a:endParaRPr>
          </a:p>
        </p:txBody>
      </p:sp>
      <p:sp>
        <p:nvSpPr>
          <p:cNvPr id="4" name="Slide Number Placeholder 3"/>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uFillTx/>
              </a:defRPr>
            </a:lvl1pPr>
          </a:lstStyle>
          <a:p>
            <a:r>
              <a:rPr lang="en-US" smtClean="0">
                <a:uFillTx/>
              </a:rPr>
              <a:t>Click to edit Master title style</a:t>
            </a:r>
            <a:endParaRPr lang="en-US" dirty="0">
              <a:uFillTx/>
            </a:endParaRP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6" name="Footer Placeholder 5"/>
          <p:cNvSpPr>
            <a:spLocks noGrp="1"/>
          </p:cNvSpPr>
          <p:nvPr>
            <p:ph type="ftr" sz="quarter" idx="11"/>
          </p:nvPr>
        </p:nvSpPr>
        <p:spPr/>
        <p:txBody>
          <a:bodyPr/>
          <a:lstStyle/>
          <a:p>
            <a:endParaRPr lang="en-US" dirty="0">
              <a:uFillTx/>
            </a:endParaRPr>
          </a:p>
        </p:txBody>
      </p:sp>
      <p:sp>
        <p:nvSpPr>
          <p:cNvPr id="7" name="Slide Number Placeholder 6"/>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uFillTx/>
              </a:defRPr>
            </a:lvl1pPr>
          </a:lstStyle>
          <a:p>
            <a:r>
              <a:rPr lang="en-US" smtClean="0">
                <a:uFillTx/>
              </a:rPr>
              <a:t>Click to edit Master title style</a:t>
            </a:r>
            <a:endParaRPr lang="en-US" dirty="0">
              <a:uFillTx/>
            </a:endParaRP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r>
              <a:rPr lang="en-US" smtClean="0">
                <a:uFillTx/>
              </a:rPr>
              <a:t>Click icon to add picture</a:t>
            </a:r>
            <a:endParaRPr lang="en-US" dirty="0">
              <a:uFillTx/>
            </a:endParaRP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uFillTx/>
              </a:rPr>
              <a:pPr/>
              <a:t>10/26/2016</a:t>
            </a:fld>
            <a:endParaRPr lang="en-US" dirty="0">
              <a:uFillTx/>
            </a:endParaRPr>
          </a:p>
        </p:txBody>
      </p:sp>
      <p:sp>
        <p:nvSpPr>
          <p:cNvPr id="6" name="Footer Placeholder 5"/>
          <p:cNvSpPr>
            <a:spLocks noGrp="1"/>
          </p:cNvSpPr>
          <p:nvPr>
            <p:ph type="ftr" sz="quarter" idx="11"/>
          </p:nvPr>
        </p:nvSpPr>
        <p:spPr/>
        <p:txBody>
          <a:bodyPr/>
          <a:lstStyle/>
          <a:p>
            <a:endParaRPr lang="en-US" dirty="0">
              <a:uFillTx/>
            </a:endParaRPr>
          </a:p>
        </p:txBody>
      </p:sp>
      <p:sp>
        <p:nvSpPr>
          <p:cNvPr id="7" name="Slide Number Placeholder 6"/>
          <p:cNvSpPr>
            <a:spLocks noGrp="1"/>
          </p:cNvSpPr>
          <p:nvPr>
            <p:ph type="sldNum" sz="quarter" idx="12"/>
          </p:nvPr>
        </p:nvSpPr>
        <p:spPr/>
        <p:txBody>
          <a:bodyPr/>
          <a:lstStyle/>
          <a:p>
            <a:fld id="{D57F1E4F-1CFF-5643-939E-217C01CDF565}" type="slidenum">
              <a:rPr lang="en-US" dirty="0">
                <a:uFillTx/>
              </a:rPr>
              <a:pPr/>
              <a:t>‹#›</a:t>
            </a:fld>
            <a:endParaRPr lang="en-US" dirty="0">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uFillTx/>
              </a:rPr>
              <a:t>Click to edit Master title style</a:t>
            </a:r>
            <a:endParaRPr lang="en-US" dirty="0">
              <a:uFillTx/>
            </a:endParaRP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uFillTx/>
                <a:latin typeface="+mn-lt"/>
              </a:defRPr>
            </a:lvl1pPr>
          </a:lstStyle>
          <a:p>
            <a:fld id="{B61BEF0D-F0BB-DE4B-95CE-6DB70DBA9567}" type="datetimeFigureOut">
              <a:rPr lang="en-US" dirty="0">
                <a:uFillTx/>
              </a:rPr>
              <a:pPr/>
              <a:t>10/26/2016</a:t>
            </a:fld>
            <a:endParaRPr lang="en-US" dirty="0">
              <a:uFillTx/>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uFillTx/>
                <a:latin typeface="+mn-lt"/>
              </a:defRPr>
            </a:lvl1pPr>
          </a:lstStyle>
          <a:p>
            <a:endParaRPr lang="en-US" dirty="0">
              <a:uFillTx/>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uFillTx/>
                <a:latin typeface="+mn-lt"/>
              </a:defRPr>
            </a:lvl1pPr>
          </a:lstStyle>
          <a:p>
            <a:fld id="{D57F1E4F-1CFF-5643-939E-217C01CDF565}" type="slidenum">
              <a:rPr lang="en-US" dirty="0">
                <a:uFillTx/>
              </a:rPr>
              <a:pPr/>
              <a:t>‹#›</a:t>
            </a:fld>
            <a:endParaRPr lang="en-US" dirty="0">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uFillTx/>
          <a:latin typeface="+mj-lt"/>
          <a:ea typeface="+mj-ea"/>
          <a:cs typeface="+mj-cs"/>
        </a:defRPr>
      </a:lvl1pPr>
      <a:lvl2pPr rtl="1" eaLnBrk="1" hangingPunct="1">
        <a:defRPr>
          <a:solidFill>
            <a:schemeClr val="tx2"/>
          </a:solidFill>
          <a:uFillTx/>
        </a:defRPr>
      </a:lvl2pPr>
      <a:lvl3pPr rtl="1" eaLnBrk="1" hangingPunct="1">
        <a:defRPr>
          <a:solidFill>
            <a:schemeClr val="tx2"/>
          </a:solidFill>
          <a:uFillTx/>
        </a:defRPr>
      </a:lvl3pPr>
      <a:lvl4pPr rtl="1" eaLnBrk="1" hangingPunct="1">
        <a:defRPr>
          <a:solidFill>
            <a:schemeClr val="tx2"/>
          </a:solidFill>
          <a:uFillTx/>
        </a:defRPr>
      </a:lvl4pPr>
      <a:lvl5pPr rtl="1" eaLnBrk="1" hangingPunct="1">
        <a:defRPr>
          <a:solidFill>
            <a:schemeClr val="tx2"/>
          </a:solidFill>
          <a:uFillTx/>
        </a:defRPr>
      </a:lvl5pPr>
      <a:lvl6pPr rtl="1" eaLnBrk="1" hangingPunct="1">
        <a:defRPr>
          <a:solidFill>
            <a:schemeClr val="tx2"/>
          </a:solidFill>
          <a:uFillTx/>
        </a:defRPr>
      </a:lvl6pPr>
      <a:lvl7pPr rtl="1" eaLnBrk="1" hangingPunct="1">
        <a:defRPr>
          <a:solidFill>
            <a:schemeClr val="tx2"/>
          </a:solidFill>
          <a:uFillTx/>
        </a:defRPr>
      </a:lvl7pPr>
      <a:lvl8pPr rtl="1" eaLnBrk="1" hangingPunct="1">
        <a:defRPr>
          <a:solidFill>
            <a:schemeClr val="tx2"/>
          </a:solidFill>
          <a:uFillTx/>
        </a:defRPr>
      </a:lvl8pPr>
      <a:lvl9pPr rtl="1" eaLnBrk="1" hangingPunct="1">
        <a:defRPr>
          <a:solidFill>
            <a:schemeClr val="tx2"/>
          </a:solidFill>
          <a:uFillTx/>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uFillTx/>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uFillTx/>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uFillTx/>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uFillTx/>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uFillTx/>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uFillTx/>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uFillTx/>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uFillTx/>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uFillTx/>
          <a:latin typeface="+mn-lt"/>
          <a:ea typeface="+mn-ea"/>
          <a:cs typeface="+mn-cs"/>
        </a:defRPr>
      </a:lvl9pPr>
    </p:bodyStyle>
    <p:otherStyle>
      <a:defPPr>
        <a:defRPr lang="en-US">
          <a:uFillTx/>
        </a:defRPr>
      </a:defPPr>
      <a:lvl1pPr marL="0" algn="r" defTabSz="457200" rtl="1" eaLnBrk="1" latinLnBrk="0" hangingPunct="1">
        <a:defRPr sz="1800" kern="1200">
          <a:solidFill>
            <a:schemeClr val="tx1"/>
          </a:solidFill>
          <a:uFillTx/>
          <a:latin typeface="+mn-lt"/>
          <a:ea typeface="+mn-ea"/>
          <a:cs typeface="+mn-cs"/>
        </a:defRPr>
      </a:lvl1pPr>
      <a:lvl2pPr marL="457200" algn="r" defTabSz="457200" rtl="1" eaLnBrk="1" latinLnBrk="0" hangingPunct="1">
        <a:defRPr sz="1800" kern="1200">
          <a:solidFill>
            <a:schemeClr val="tx1"/>
          </a:solidFill>
          <a:uFillTx/>
          <a:latin typeface="+mn-lt"/>
          <a:ea typeface="+mn-ea"/>
          <a:cs typeface="+mn-cs"/>
        </a:defRPr>
      </a:lvl2pPr>
      <a:lvl3pPr marL="914400" algn="r" defTabSz="457200" rtl="1" eaLnBrk="1" latinLnBrk="0" hangingPunct="1">
        <a:defRPr sz="1800" kern="1200">
          <a:solidFill>
            <a:schemeClr val="tx1"/>
          </a:solidFill>
          <a:uFillTx/>
          <a:latin typeface="+mn-lt"/>
          <a:ea typeface="+mn-ea"/>
          <a:cs typeface="+mn-cs"/>
        </a:defRPr>
      </a:lvl3pPr>
      <a:lvl4pPr marL="1371600" algn="r" defTabSz="457200" rtl="1" eaLnBrk="1" latinLnBrk="0" hangingPunct="1">
        <a:defRPr sz="1800" kern="1200">
          <a:solidFill>
            <a:schemeClr val="tx1"/>
          </a:solidFill>
          <a:uFillTx/>
          <a:latin typeface="+mn-lt"/>
          <a:ea typeface="+mn-ea"/>
          <a:cs typeface="+mn-cs"/>
        </a:defRPr>
      </a:lvl4pPr>
      <a:lvl5pPr marL="1828800" algn="r" defTabSz="457200" rtl="1" eaLnBrk="1" latinLnBrk="0" hangingPunct="1">
        <a:defRPr sz="1800" kern="1200">
          <a:solidFill>
            <a:schemeClr val="tx1"/>
          </a:solidFill>
          <a:uFillTx/>
          <a:latin typeface="+mn-lt"/>
          <a:ea typeface="+mn-ea"/>
          <a:cs typeface="+mn-cs"/>
        </a:defRPr>
      </a:lvl5pPr>
      <a:lvl6pPr marL="2286000" algn="r" defTabSz="457200" rtl="1" eaLnBrk="1" latinLnBrk="0" hangingPunct="1">
        <a:defRPr sz="1800" kern="1200">
          <a:solidFill>
            <a:schemeClr val="tx1"/>
          </a:solidFill>
          <a:uFillTx/>
          <a:latin typeface="+mn-lt"/>
          <a:ea typeface="+mn-ea"/>
          <a:cs typeface="+mn-cs"/>
        </a:defRPr>
      </a:lvl6pPr>
      <a:lvl7pPr marL="2743200" algn="r" defTabSz="457200" rtl="1" eaLnBrk="1" latinLnBrk="0" hangingPunct="1">
        <a:defRPr sz="1800" kern="1200">
          <a:solidFill>
            <a:schemeClr val="tx1"/>
          </a:solidFill>
          <a:uFillTx/>
          <a:latin typeface="+mn-lt"/>
          <a:ea typeface="+mn-ea"/>
          <a:cs typeface="+mn-cs"/>
        </a:defRPr>
      </a:lvl7pPr>
      <a:lvl8pPr marL="3200400" algn="r" defTabSz="457200" rtl="1" eaLnBrk="1" latinLnBrk="0" hangingPunct="1">
        <a:defRPr sz="1800" kern="1200">
          <a:solidFill>
            <a:schemeClr val="tx1"/>
          </a:solidFill>
          <a:uFillTx/>
          <a:latin typeface="+mn-lt"/>
          <a:ea typeface="+mn-ea"/>
          <a:cs typeface="+mn-cs"/>
        </a:defRPr>
      </a:lvl8pPr>
      <a:lvl9pPr marL="3657600" algn="r" defTabSz="457200" rtl="1"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lukah.net/web/khedr/0/52148/#ixzz3Tl3vFPV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fac.ksu.edu.sa/sites/default/files/apa_6_materials_amended_after_workshop.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ducation.ksu.edu.sa/sites/education.ksu.edu.sa/files/imce_images/moqtrah_m_b.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290" y="1867437"/>
            <a:ext cx="7006107" cy="3219718"/>
          </a:xfrm>
          <a:solidFill>
            <a:schemeClr val="accent1">
              <a:lumMod val="40000"/>
              <a:lumOff val="60000"/>
            </a:schemeClr>
          </a:solidFill>
        </p:spPr>
        <p:txBody>
          <a:bodyPr/>
          <a:lstStyle/>
          <a:p>
            <a:r>
              <a:rPr lang="ar-SA" dirty="0" smtClean="0">
                <a:uFillTx/>
              </a:rPr>
              <a:t/>
            </a:r>
            <a:br>
              <a:rPr lang="ar-SA" dirty="0" smtClean="0">
                <a:uFillTx/>
              </a:rPr>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a:t/>
            </a:r>
            <a:br>
              <a:rPr lang="ar-SA" dirty="0"/>
            </a:br>
            <a:r>
              <a:rPr lang="ar-SA" dirty="0" smtClean="0"/>
              <a:t/>
            </a:r>
            <a:br>
              <a:rPr lang="ar-SA" dirty="0" smtClean="0"/>
            </a:br>
            <a:r>
              <a:rPr lang="ar-SA" dirty="0" smtClean="0"/>
              <a:t>الباب الثاني</a:t>
            </a:r>
            <a:br>
              <a:rPr lang="ar-SA" dirty="0" smtClean="0"/>
            </a:br>
            <a:r>
              <a:rPr lang="ar-SA" dirty="0" smtClean="0">
                <a:uFillTx/>
              </a:rPr>
              <a:t>أساسيات </a:t>
            </a:r>
            <a:r>
              <a:rPr lang="ar-SA" dirty="0"/>
              <a:t>البحث العلمي</a:t>
            </a:r>
            <a:br>
              <a:rPr lang="ar-SA" dirty="0"/>
            </a:br>
            <a:r>
              <a:rPr lang="ar-SA" dirty="0"/>
              <a:t>خطة البحث</a:t>
            </a:r>
            <a:r>
              <a:rPr lang="ar-SA" dirty="0" smtClean="0">
                <a:uFillTx/>
              </a:rPr>
              <a:t/>
            </a:r>
            <a:br>
              <a:rPr lang="ar-SA" dirty="0" smtClean="0">
                <a:uFillTx/>
              </a:rPr>
            </a:br>
            <a:endParaRPr lang="ar-SA" dirty="0">
              <a:uFillTx/>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40000"/>
              <a:lumOff val="60000"/>
            </a:schemeClr>
          </a:solidFill>
        </p:spPr>
        <p:txBody>
          <a:bodyPr/>
          <a:lstStyle/>
          <a:p>
            <a:r>
              <a:rPr lang="ar-SA" dirty="0" smtClean="0">
                <a:uFillTx/>
              </a:rPr>
              <a:t>أسئلة \ فروض البحث</a:t>
            </a:r>
            <a:endParaRPr lang="ar-SA" dirty="0">
              <a:uFillTx/>
            </a:endParaRPr>
          </a:p>
        </p:txBody>
      </p:sp>
      <p:sp>
        <p:nvSpPr>
          <p:cNvPr id="3" name="عنصر نائب للمحتوى 2"/>
          <p:cNvSpPr>
            <a:spLocks noGrp="1"/>
          </p:cNvSpPr>
          <p:nvPr>
            <p:ph idx="1"/>
          </p:nvPr>
        </p:nvSpPr>
        <p:spPr>
          <a:xfrm>
            <a:off x="1295401" y="2451652"/>
            <a:ext cx="9601196" cy="3424216"/>
          </a:xfrm>
        </p:spPr>
        <p:txBody>
          <a:bodyPr/>
          <a:lstStyle/>
          <a:p>
            <a:r>
              <a:rPr lang="ar-SA" dirty="0" smtClean="0">
                <a:uFillTx/>
              </a:rPr>
              <a:t>ما المقصود بالفروض...........؟</a:t>
            </a:r>
          </a:p>
          <a:p>
            <a:r>
              <a:rPr lang="ar-SA" dirty="0" smtClean="0">
                <a:uFillTx/>
              </a:rPr>
              <a:t>ما هي معايير صياغة الفروض............؟</a:t>
            </a:r>
          </a:p>
          <a:p>
            <a:r>
              <a:rPr lang="ar-SA" dirty="0" smtClean="0">
                <a:uFillTx/>
              </a:rPr>
              <a:t>ما هي أنواع الفروض.......؟</a:t>
            </a:r>
          </a:p>
          <a:p>
            <a:r>
              <a:rPr lang="ar-SA" dirty="0" smtClean="0"/>
              <a:t>مقارنه بين الفرض والنظرية والقانون؟</a:t>
            </a:r>
            <a:endParaRPr lang="ar-SA" dirty="0">
              <a:uFillTx/>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40000"/>
              <a:lumOff val="60000"/>
            </a:schemeClr>
          </a:solidFill>
        </p:spPr>
        <p:txBody>
          <a:bodyPr/>
          <a:lstStyle/>
          <a:p>
            <a:r>
              <a:rPr lang="ar-SA" dirty="0" smtClean="0">
                <a:uFillTx/>
              </a:rPr>
              <a:t>تعريفات البحث</a:t>
            </a:r>
            <a:endParaRPr lang="ar-SA" dirty="0">
              <a:uFillTx/>
            </a:endParaRPr>
          </a:p>
        </p:txBody>
      </p:sp>
      <p:sp>
        <p:nvSpPr>
          <p:cNvPr id="3" name="عنصر نائب للمحتوى 2"/>
          <p:cNvSpPr>
            <a:spLocks noGrp="1"/>
          </p:cNvSpPr>
          <p:nvPr>
            <p:ph idx="1"/>
          </p:nvPr>
        </p:nvSpPr>
        <p:spPr>
          <a:xfrm>
            <a:off x="1295401" y="2408349"/>
            <a:ext cx="9601196" cy="3467519"/>
          </a:xfrm>
        </p:spPr>
        <p:txBody>
          <a:bodyPr>
            <a:normAutofit fontScale="92500"/>
          </a:bodyPr>
          <a:lstStyle/>
          <a:p>
            <a:r>
              <a:rPr lang="ar-SA" dirty="0">
                <a:uFillTx/>
              </a:rPr>
              <a:t>التعريف اللغوي للكلمة في اللغة العربية يعني: "استعمال العرب لتلك </a:t>
            </a:r>
            <a:r>
              <a:rPr lang="ar-SA" dirty="0" smtClean="0">
                <a:uFillTx/>
              </a:rPr>
              <a:t>الكلمة.</a:t>
            </a:r>
            <a:endParaRPr lang="ar-SA" dirty="0">
              <a:uFillTx/>
            </a:endParaRPr>
          </a:p>
          <a:p>
            <a:r>
              <a:rPr lang="ar-SA" dirty="0" smtClean="0">
                <a:uFillTx/>
              </a:rPr>
              <a:t>التعريف </a:t>
            </a:r>
            <a:r>
              <a:rPr lang="ar-SA" dirty="0">
                <a:uFillTx/>
              </a:rPr>
              <a:t>الاصطلاحي، فيعني: "معنى هذه الكلمة عند أهل </a:t>
            </a:r>
            <a:r>
              <a:rPr lang="ar-SA" dirty="0" smtClean="0">
                <a:uFillTx/>
              </a:rPr>
              <a:t>التخصص.</a:t>
            </a:r>
            <a:endParaRPr lang="ar-SA" dirty="0">
              <a:uFillTx/>
            </a:endParaRPr>
          </a:p>
          <a:p>
            <a:pPr algn="just"/>
            <a:r>
              <a:rPr lang="ar-SA" dirty="0" smtClean="0">
                <a:uFillTx/>
              </a:rPr>
              <a:t>التعريف لإجرائي: تحديد معنى المصطلحات بدلالة الدراسة واجراءاتها. </a:t>
            </a:r>
            <a:r>
              <a:rPr lang="ar-SA" dirty="0">
                <a:uFillTx/>
              </a:rPr>
              <a:t>وهو الذي يعطي المفهوم معنًى محسوسًا محددًا، فمن المفروض في التعريف الإجرائي أنه يزودنا بالمعايير أو الخطوات المحسوسة اللازمة لقياس المفهوم موضوع الدراسة؛ حتى نحصل على حقائق جزئية مؤكدة نبني عليها استنتاجاتنا.</a:t>
            </a:r>
            <a:br>
              <a:rPr lang="ar-SA" dirty="0">
                <a:uFillTx/>
              </a:rPr>
            </a:br>
            <a:r>
              <a:rPr lang="ar-SA" dirty="0">
                <a:uFillTx/>
              </a:rPr>
              <a:t/>
            </a:r>
            <a:br>
              <a:rPr lang="ar-SA" dirty="0">
                <a:uFillTx/>
              </a:rPr>
            </a:br>
            <a:r>
              <a:rPr lang="ar-SA" u="sng" dirty="0">
                <a:uFillTx/>
              </a:rPr>
              <a:t>رابط </a:t>
            </a:r>
            <a:r>
              <a:rPr lang="ar-SA" u="sng" dirty="0" smtClean="0">
                <a:uFillTx/>
              </a:rPr>
              <a:t>الموضوع للقراءة و </a:t>
            </a:r>
            <a:r>
              <a:rPr lang="ar-SA" u="sng" dirty="0" err="1" smtClean="0">
                <a:uFillTx/>
              </a:rPr>
              <a:t>الإطلاع</a:t>
            </a:r>
            <a:r>
              <a:rPr lang="ar-SA" u="sng" dirty="0" smtClean="0">
                <a:uFillTx/>
              </a:rPr>
              <a:t> فقط </a:t>
            </a:r>
            <a:r>
              <a:rPr lang="ar-SA" dirty="0" smtClean="0">
                <a:uFillTx/>
              </a:rPr>
              <a:t>:</a:t>
            </a:r>
          </a:p>
          <a:p>
            <a:r>
              <a:rPr lang="ar-SA" dirty="0">
                <a:uFillTx/>
              </a:rPr>
              <a:t> </a:t>
            </a:r>
            <a:r>
              <a:rPr lang="en-US" dirty="0">
                <a:uFillTx/>
                <a:hlinkClick r:id="rId2"/>
              </a:rPr>
              <a:t>http://www.alukah.net/web/khedr/0/52148/#ixzz3Tl3vFPVV</a:t>
            </a:r>
            <a:endParaRPr lang="ar-SA" dirty="0">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40000"/>
              <a:lumOff val="60000"/>
            </a:schemeClr>
          </a:solidFill>
        </p:spPr>
        <p:txBody>
          <a:bodyPr/>
          <a:lstStyle/>
          <a:p>
            <a:r>
              <a:rPr lang="ar-SA" dirty="0" smtClean="0">
                <a:uFillTx/>
              </a:rPr>
              <a:t>محددات البحث</a:t>
            </a:r>
            <a:endParaRPr lang="ar-SA" dirty="0">
              <a:uFillTx/>
            </a:endParaRPr>
          </a:p>
        </p:txBody>
      </p:sp>
      <p:sp>
        <p:nvSpPr>
          <p:cNvPr id="3" name="عنصر نائب للمحتوى 2"/>
          <p:cNvSpPr>
            <a:spLocks noGrp="1"/>
          </p:cNvSpPr>
          <p:nvPr>
            <p:ph idx="1"/>
          </p:nvPr>
        </p:nvSpPr>
        <p:spPr>
          <a:xfrm>
            <a:off x="1295401" y="2464904"/>
            <a:ext cx="9601196" cy="3410964"/>
          </a:xfrm>
        </p:spPr>
        <p:txBody>
          <a:bodyPr>
            <a:normAutofit/>
          </a:bodyPr>
          <a:lstStyle/>
          <a:p>
            <a:r>
              <a:rPr lang="ar-SA" sz="4000" dirty="0" smtClean="0">
                <a:uFillTx/>
              </a:rPr>
              <a:t>الحدود الزمانية</a:t>
            </a:r>
          </a:p>
          <a:p>
            <a:r>
              <a:rPr lang="ar-SA" sz="4000" dirty="0" smtClean="0">
                <a:uFillTx/>
              </a:rPr>
              <a:t>الحدود المكانية</a:t>
            </a:r>
          </a:p>
          <a:p>
            <a:r>
              <a:rPr lang="ar-SA" sz="4000" dirty="0" smtClean="0">
                <a:uFillTx/>
              </a:rPr>
              <a:t>الحدود الموضوعية</a:t>
            </a:r>
          </a:p>
          <a:p>
            <a:pPr marL="0" indent="0">
              <a:buNone/>
            </a:pPr>
            <a:endParaRPr lang="ar-SA" sz="4000" dirty="0">
              <a:uFillTx/>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40000"/>
              <a:lumOff val="60000"/>
            </a:schemeClr>
          </a:solidFill>
        </p:spPr>
        <p:txBody>
          <a:bodyPr/>
          <a:lstStyle/>
          <a:p>
            <a:r>
              <a:rPr lang="ar-SA" dirty="0" smtClean="0">
                <a:uFillTx/>
              </a:rPr>
              <a:t>الاجراءات </a:t>
            </a:r>
            <a:endParaRPr lang="ar-SA" dirty="0">
              <a:uFillTx/>
            </a:endParaRPr>
          </a:p>
        </p:txBody>
      </p:sp>
      <p:sp>
        <p:nvSpPr>
          <p:cNvPr id="3" name="عنصر نائب للمحتوى 2"/>
          <p:cNvSpPr>
            <a:spLocks noGrp="1"/>
          </p:cNvSpPr>
          <p:nvPr>
            <p:ph idx="1"/>
          </p:nvPr>
        </p:nvSpPr>
        <p:spPr/>
        <p:txBody>
          <a:bodyPr/>
          <a:lstStyle/>
          <a:p>
            <a:pPr marL="0" indent="0">
              <a:buNone/>
            </a:pPr>
            <a:endParaRPr lang="ar-SA" dirty="0">
              <a:uFillTx/>
            </a:endParaRPr>
          </a:p>
          <a:p>
            <a:pPr marL="0" indent="0">
              <a:buNone/>
            </a:pPr>
            <a:r>
              <a:rPr lang="ar-SA" dirty="0" smtClean="0">
                <a:uFillTx/>
              </a:rPr>
              <a:t>-المجتمع والعينة</a:t>
            </a:r>
          </a:p>
          <a:p>
            <a:pPr marL="0" indent="0">
              <a:buNone/>
            </a:pPr>
            <a:r>
              <a:rPr lang="ar-SA" dirty="0" smtClean="0">
                <a:uFillTx/>
              </a:rPr>
              <a:t>-منهج البحث</a:t>
            </a:r>
          </a:p>
          <a:p>
            <a:pPr marL="0" indent="0">
              <a:buNone/>
            </a:pPr>
            <a:r>
              <a:rPr lang="ar-SA" dirty="0" smtClean="0">
                <a:uFillTx/>
              </a:rPr>
              <a:t>-اجراءات الأدوات والمعالجة الإحصائية</a:t>
            </a:r>
            <a:endParaRPr lang="ar-SA" dirty="0">
              <a:uFillTx/>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40000"/>
              <a:lumOff val="60000"/>
            </a:schemeClr>
          </a:solidFill>
        </p:spPr>
        <p:txBody>
          <a:bodyPr/>
          <a:lstStyle/>
          <a:p>
            <a:r>
              <a:rPr lang="ar-SA" dirty="0" smtClean="0">
                <a:uFillTx/>
              </a:rPr>
              <a:t>المراجع </a:t>
            </a:r>
            <a:r>
              <a:rPr lang="en-US" dirty="0" smtClean="0">
                <a:uFillTx/>
              </a:rPr>
              <a:t>APA6</a:t>
            </a:r>
            <a:endParaRPr lang="ar-SA" dirty="0">
              <a:uFillTx/>
            </a:endParaRPr>
          </a:p>
        </p:txBody>
      </p:sp>
      <p:sp>
        <p:nvSpPr>
          <p:cNvPr id="3" name="عنصر نائب للمحتوى 2"/>
          <p:cNvSpPr>
            <a:spLocks noGrp="1"/>
          </p:cNvSpPr>
          <p:nvPr>
            <p:ph idx="1"/>
          </p:nvPr>
        </p:nvSpPr>
        <p:spPr/>
        <p:txBody>
          <a:bodyPr/>
          <a:lstStyle/>
          <a:p>
            <a:r>
              <a:rPr lang="ar-SA" dirty="0" smtClean="0">
                <a:uFillTx/>
              </a:rPr>
              <a:t>قائمة المراجع</a:t>
            </a:r>
          </a:p>
          <a:p>
            <a:r>
              <a:rPr lang="ar-SA" dirty="0" smtClean="0">
                <a:uFillTx/>
              </a:rPr>
              <a:t>التوثيق في متن البحث وفي قائمة المراجع</a:t>
            </a:r>
          </a:p>
          <a:p>
            <a:r>
              <a:rPr lang="ar-SA" dirty="0" smtClean="0">
                <a:uFillTx/>
                <a:hlinkClick r:id="rId2"/>
              </a:rPr>
              <a:t>دليل كتابة التوثيق </a:t>
            </a:r>
            <a:r>
              <a:rPr lang="en-US" dirty="0" smtClean="0">
                <a:uFillTx/>
                <a:hlinkClick r:id="rId2"/>
              </a:rPr>
              <a:t>APA</a:t>
            </a:r>
            <a:endParaRPr lang="ar-SA" dirty="0">
              <a:uFillTx/>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uFillTx/>
              </a:rPr>
              <a:t>ضوابط خطة البحث في قسم علم النفس</a:t>
            </a:r>
            <a:endParaRPr lang="ar-SA" dirty="0">
              <a:uFillTx/>
            </a:endParaRPr>
          </a:p>
        </p:txBody>
      </p:sp>
      <p:sp>
        <p:nvSpPr>
          <p:cNvPr id="3" name="عنصر نائب للمحتوى 2"/>
          <p:cNvSpPr>
            <a:spLocks noGrp="1"/>
          </p:cNvSpPr>
          <p:nvPr>
            <p:ph idx="1"/>
          </p:nvPr>
        </p:nvSpPr>
        <p:spPr/>
        <p:txBody>
          <a:bodyPr/>
          <a:lstStyle/>
          <a:p>
            <a:r>
              <a:rPr lang="ar-SA" u="sng" dirty="0"/>
              <a:t>رابط الموضوع للقراءة و </a:t>
            </a:r>
            <a:r>
              <a:rPr lang="ar-SA" u="sng" dirty="0" err="1" smtClean="0"/>
              <a:t>لإطلاع</a:t>
            </a:r>
            <a:r>
              <a:rPr lang="ar-SA" u="sng" dirty="0" smtClean="0"/>
              <a:t> فقط: </a:t>
            </a:r>
            <a:r>
              <a:rPr lang="en-US" dirty="0" smtClean="0">
                <a:hlinkClick r:id="rId2"/>
              </a:rPr>
              <a:t>https://education.ksu.edu.sa/sites/education.ksu.edu.sa/files/imce_images/moqtrah_m_b.pdf</a:t>
            </a:r>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0243" y="982132"/>
            <a:ext cx="3803373" cy="1416511"/>
          </a:xfrm>
          <a:solidFill>
            <a:schemeClr val="accent1">
              <a:lumMod val="40000"/>
              <a:lumOff val="60000"/>
            </a:schemeClr>
          </a:solidFill>
        </p:spPr>
        <p:txBody>
          <a:bodyPr>
            <a:normAutofit fontScale="90000"/>
          </a:bodyPr>
          <a:lstStyle/>
          <a:p>
            <a:r>
              <a:rPr lang="ar-SA" dirty="0" smtClean="0">
                <a:uFillTx/>
              </a:rPr>
              <a:t/>
            </a:r>
            <a:br>
              <a:rPr lang="ar-SA" dirty="0" smtClean="0">
                <a:uFillTx/>
              </a:rPr>
            </a:br>
            <a:r>
              <a:rPr lang="ar-SA" dirty="0" smtClean="0">
                <a:uFillTx/>
              </a:rPr>
              <a:t>مفردات المحاضرة:</a:t>
            </a:r>
            <a:endParaRPr lang="ar-SA" dirty="0">
              <a:uFillTx/>
            </a:endParaRPr>
          </a:p>
        </p:txBody>
      </p:sp>
      <p:sp>
        <p:nvSpPr>
          <p:cNvPr id="3" name="Content Placeholder 2"/>
          <p:cNvSpPr>
            <a:spLocks noGrp="1"/>
          </p:cNvSpPr>
          <p:nvPr>
            <p:ph idx="1"/>
          </p:nvPr>
        </p:nvSpPr>
        <p:spPr>
          <a:xfrm>
            <a:off x="1020417" y="596349"/>
            <a:ext cx="5565913" cy="5279520"/>
          </a:xfrm>
        </p:spPr>
        <p:txBody>
          <a:bodyPr>
            <a:normAutofit fontScale="92500" lnSpcReduction="10000"/>
          </a:bodyPr>
          <a:lstStyle/>
          <a:p>
            <a:r>
              <a:rPr lang="ar-SA" dirty="0" smtClean="0">
                <a:uFillTx/>
              </a:rPr>
              <a:t>العنوان .</a:t>
            </a:r>
          </a:p>
          <a:p>
            <a:r>
              <a:rPr lang="ar-SA" dirty="0">
                <a:uFillTx/>
              </a:rPr>
              <a:t>المقدمة</a:t>
            </a:r>
          </a:p>
          <a:p>
            <a:r>
              <a:rPr lang="ar-SA" dirty="0" smtClean="0">
                <a:uFillTx/>
              </a:rPr>
              <a:t>المشكلة.</a:t>
            </a:r>
          </a:p>
          <a:p>
            <a:r>
              <a:rPr lang="ar-SA" dirty="0" smtClean="0">
                <a:uFillTx/>
              </a:rPr>
              <a:t>الدراسات السابقة.</a:t>
            </a:r>
            <a:endParaRPr lang="ar-SA" dirty="0">
              <a:uFillTx/>
            </a:endParaRPr>
          </a:p>
          <a:p>
            <a:r>
              <a:rPr lang="ar-SA" dirty="0" smtClean="0">
                <a:uFillTx/>
              </a:rPr>
              <a:t>أهمية الدراسة النظرية والتطبيقية.</a:t>
            </a:r>
          </a:p>
          <a:p>
            <a:r>
              <a:rPr lang="ar-SA" dirty="0" smtClean="0">
                <a:uFillTx/>
              </a:rPr>
              <a:t>أسئلة\ فروض البحث</a:t>
            </a:r>
          </a:p>
          <a:p>
            <a:r>
              <a:rPr lang="ar-SA" dirty="0" smtClean="0">
                <a:uFillTx/>
              </a:rPr>
              <a:t>حدود البحث- المكانية، الزمانية، الموضوعية.</a:t>
            </a:r>
            <a:endParaRPr lang="ar-SA" dirty="0">
              <a:uFillTx/>
            </a:endParaRPr>
          </a:p>
          <a:p>
            <a:r>
              <a:rPr lang="ar-SA" dirty="0">
                <a:uFillTx/>
              </a:rPr>
              <a:t>تعريف مصطلحات البحث</a:t>
            </a:r>
            <a:r>
              <a:rPr lang="ar-SA" dirty="0" smtClean="0">
                <a:uFillTx/>
              </a:rPr>
              <a:t>.</a:t>
            </a:r>
          </a:p>
          <a:p>
            <a:r>
              <a:rPr lang="ar-SA" dirty="0" smtClean="0">
                <a:uFillTx/>
              </a:rPr>
              <a:t>الإجراءات- المجتمع والعينة ، أدوات الدراسة، إجراءات البحث.</a:t>
            </a:r>
          </a:p>
          <a:p>
            <a:r>
              <a:rPr lang="ar-SA" dirty="0" smtClean="0">
                <a:uFillTx/>
              </a:rPr>
              <a:t>المعالجة الإحصائية</a:t>
            </a:r>
          </a:p>
          <a:p>
            <a:r>
              <a:rPr lang="ar-SA" dirty="0" smtClean="0">
                <a:uFillTx/>
              </a:rPr>
              <a:t>مراجع الدراسة.</a:t>
            </a:r>
          </a:p>
          <a:p>
            <a:endParaRPr lang="ar-SA" dirty="0" smtClean="0">
              <a:uFillTx/>
            </a:endParaRPr>
          </a:p>
        </p:txBody>
      </p:sp>
      <p:pic>
        <p:nvPicPr>
          <p:cNvPr id="4" name="صورة 3"/>
          <p:cNvPicPr>
            <a:picLocks noChangeAspect="1"/>
          </p:cNvPicPr>
          <p:nvPr/>
        </p:nvPicPr>
        <p:blipFill>
          <a:blip r:embed="rId2"/>
          <a:stretch>
            <a:fillRect/>
          </a:stretch>
        </p:blipFill>
        <p:spPr>
          <a:xfrm>
            <a:off x="6917635" y="2671140"/>
            <a:ext cx="4598504" cy="32790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40000"/>
              <a:lumOff val="60000"/>
            </a:schemeClr>
          </a:solidFill>
        </p:spPr>
        <p:txBody>
          <a:bodyPr/>
          <a:lstStyle/>
          <a:p>
            <a:r>
              <a:rPr lang="ar-SA" dirty="0" smtClean="0">
                <a:uFillTx/>
              </a:rPr>
              <a:t>ما المقصود بخطة البحث؟</a:t>
            </a:r>
            <a:endParaRPr lang="ar-SA" dirty="0">
              <a:uFillTx/>
            </a:endParaRPr>
          </a:p>
        </p:txBody>
      </p:sp>
      <p:sp>
        <p:nvSpPr>
          <p:cNvPr id="3" name="عنصر نائب للمحتوى 2"/>
          <p:cNvSpPr>
            <a:spLocks noGrp="1"/>
          </p:cNvSpPr>
          <p:nvPr>
            <p:ph idx="1"/>
          </p:nvPr>
        </p:nvSpPr>
        <p:spPr>
          <a:xfrm>
            <a:off x="1295401" y="2464904"/>
            <a:ext cx="9601196" cy="3410964"/>
          </a:xfrm>
        </p:spPr>
        <p:txBody>
          <a:bodyPr/>
          <a:lstStyle/>
          <a:p>
            <a:pPr marL="0" indent="0" algn="just">
              <a:buNone/>
            </a:pPr>
            <a:r>
              <a:rPr lang="ar-SA" dirty="0" smtClean="0">
                <a:uFillTx/>
              </a:rPr>
              <a:t>تقرير واف يكتبه الباحث بعد استكمال الدراسات السابقة الأولية في المجال الذي اختار فيه مشكلته ويوضح هذا التقرير أهمية المشكلة والجهود المبذولة في مواجهتها والدوافع التي دفعت الباحث لاختيارها كما يحدد التقرير مشكلة البحث ويعين أبعادها وحدودها ومسلماتها وفرضياتها واجراءاتها.</a:t>
            </a:r>
          </a:p>
          <a:p>
            <a:pPr marL="0" indent="0" algn="just">
              <a:buNone/>
            </a:pPr>
            <a:endParaRPr lang="ar-SA" dirty="0" smtClean="0">
              <a:uFillTx/>
            </a:endParaRPr>
          </a:p>
          <a:p>
            <a:pPr marL="0" indent="0" algn="just">
              <a:buNone/>
            </a:pPr>
            <a:r>
              <a:rPr lang="ar-SA" dirty="0" smtClean="0">
                <a:uFillTx/>
              </a:rPr>
              <a:t>الخطوة اللاحقة لاعداد خطة البحث عرضها على لجنة من المختصين في حلقة مناقشة (سيمنار) وتتم مناقشة هذه الخطة ويتلقى الباحث وجهات نظر متنوعة في الموضوع تساعده في مزيد من الفهم لموضوعه وتزيد من آفاق إطلاعه.</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ar-SA" dirty="0" smtClean="0">
                <a:uFillTx/>
              </a:rPr>
              <a:t>لماذا نعد مخطط البحث؟</a:t>
            </a:r>
            <a:endParaRPr lang="ar-SA" dirty="0">
              <a:uFillTx/>
            </a:endParaRPr>
          </a:p>
        </p:txBody>
      </p:sp>
      <p:sp>
        <p:nvSpPr>
          <p:cNvPr id="3" name="Content Placeholder 2"/>
          <p:cNvSpPr>
            <a:spLocks noGrp="1"/>
          </p:cNvSpPr>
          <p:nvPr>
            <p:ph idx="1"/>
          </p:nvPr>
        </p:nvSpPr>
        <p:spPr>
          <a:xfrm>
            <a:off x="1295401" y="2464904"/>
            <a:ext cx="9601196" cy="3410964"/>
          </a:xfrm>
        </p:spPr>
        <p:txBody>
          <a:bodyPr>
            <a:normAutofit fontScale="92500" lnSpcReduction="20000"/>
          </a:bodyPr>
          <a:lstStyle/>
          <a:p>
            <a:pPr algn="justLow"/>
            <a:r>
              <a:rPr lang="ar-SA" sz="3900" dirty="0" smtClean="0">
                <a:uFillTx/>
              </a:rPr>
              <a:t>يعمل مخطط البحث التربوي على وصف إجراءات القيام بالدراسة ومتطلباتها على نحو تفصيلي.</a:t>
            </a:r>
          </a:p>
          <a:p>
            <a:pPr algn="justLow"/>
            <a:r>
              <a:rPr lang="ar-SA" sz="3900" dirty="0" smtClean="0">
                <a:uFillTx/>
              </a:rPr>
              <a:t>يعمل مخطط البحث على توجيه خطوات الدراسة، ومراحل تنفيذها.</a:t>
            </a:r>
          </a:p>
          <a:p>
            <a:pPr algn="justLow"/>
            <a:r>
              <a:rPr lang="ar-SA" sz="3900" dirty="0" smtClean="0">
                <a:uFillTx/>
              </a:rPr>
              <a:t>يعمل مخطط البحث إطاراً مرجعياً لتقويم الدراسة بعد الانتهاء من تنفيذها.</a:t>
            </a:r>
          </a:p>
          <a:p>
            <a:endParaRPr lang="ar-SA" dirty="0">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907628" y="929123"/>
            <a:ext cx="3104930" cy="5093919"/>
          </a:xfrm>
          <a:solidFill>
            <a:schemeClr val="accent1">
              <a:lumMod val="40000"/>
              <a:lumOff val="60000"/>
            </a:schemeClr>
          </a:solidFill>
        </p:spPr>
        <p:txBody>
          <a:bodyPr>
            <a:normAutofit/>
          </a:bodyPr>
          <a:lstStyle/>
          <a:p>
            <a:r>
              <a:rPr lang="ar-SA" dirty="0" smtClean="0">
                <a:uFillTx/>
              </a:rPr>
              <a:t>العنوان</a:t>
            </a:r>
            <a:br>
              <a:rPr lang="ar-SA" dirty="0" smtClean="0">
                <a:uFillTx/>
              </a:rPr>
            </a:br>
            <a:r>
              <a:rPr lang="ar-SA" dirty="0" smtClean="0">
                <a:uFillTx/>
              </a:rPr>
              <a:t>مؤشر على مشكلة البحث ويوضح مجالها.</a:t>
            </a:r>
            <a:endParaRPr lang="ar-SA" dirty="0">
              <a:uFillTx/>
            </a:endParaRPr>
          </a:p>
        </p:txBody>
      </p:sp>
      <p:sp>
        <p:nvSpPr>
          <p:cNvPr id="3" name="عنصر نائب للمحتوى 2"/>
          <p:cNvSpPr>
            <a:spLocks noGrp="1"/>
          </p:cNvSpPr>
          <p:nvPr>
            <p:ph idx="1"/>
          </p:nvPr>
        </p:nvSpPr>
        <p:spPr>
          <a:xfrm>
            <a:off x="636104" y="929123"/>
            <a:ext cx="7271524" cy="4402731"/>
          </a:xfrm>
        </p:spPr>
        <p:txBody>
          <a:bodyPr>
            <a:normAutofit/>
          </a:bodyPr>
          <a:lstStyle/>
          <a:p>
            <a:pPr marL="0" indent="0">
              <a:buNone/>
            </a:pPr>
            <a:r>
              <a:rPr lang="ar-SA" b="1" u="sng" dirty="0" smtClean="0">
                <a:uFillTx/>
              </a:rPr>
              <a:t>يؤدي العنوان وظيفة إعلامية عن مضوع البحث ومجاله لذلك يجب توفر عدد من المعايير في عنوان الدراسة :</a:t>
            </a:r>
          </a:p>
          <a:p>
            <a:r>
              <a:rPr lang="ar-SA" sz="2800" dirty="0" smtClean="0">
                <a:uFillTx/>
              </a:rPr>
              <a:t>التحديد والشمول.</a:t>
            </a:r>
          </a:p>
          <a:p>
            <a:r>
              <a:rPr lang="ar-SA" sz="2800" dirty="0" smtClean="0">
                <a:uFillTx/>
              </a:rPr>
              <a:t>الوضوح .</a:t>
            </a:r>
          </a:p>
          <a:p>
            <a:r>
              <a:rPr lang="ar-SA" sz="2800" dirty="0" smtClean="0">
                <a:uFillTx/>
              </a:rPr>
              <a:t>الكلمات المفتاحية التي تشير إلى مجال البحث ومتغيراته.</a:t>
            </a:r>
          </a:p>
          <a:p>
            <a:r>
              <a:rPr lang="ar-SA" sz="2800" dirty="0" smtClean="0">
                <a:uFillTx/>
              </a:rPr>
              <a:t>اللغة العلمية والمهنية.</a:t>
            </a:r>
          </a:p>
          <a:p>
            <a:r>
              <a:rPr lang="ar-SA" sz="2800" dirty="0" smtClean="0">
                <a:uFillTx/>
              </a:rPr>
              <a:t>طول العنوان .</a:t>
            </a:r>
          </a:p>
          <a:p>
            <a:endParaRPr lang="ar-SA" dirty="0">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2" y="982132"/>
            <a:ext cx="9601196" cy="721977"/>
          </a:xfrm>
          <a:solidFill>
            <a:schemeClr val="accent1">
              <a:lumMod val="40000"/>
              <a:lumOff val="60000"/>
            </a:schemeClr>
          </a:solidFill>
        </p:spPr>
        <p:txBody>
          <a:bodyPr>
            <a:normAutofit fontScale="90000"/>
          </a:bodyPr>
          <a:lstStyle/>
          <a:p>
            <a:r>
              <a:rPr lang="ar-SA" dirty="0" smtClean="0">
                <a:uFillTx/>
              </a:rPr>
              <a:t>المقدمة</a:t>
            </a:r>
            <a:endParaRPr lang="ar-SA" dirty="0">
              <a:uFillTx/>
            </a:endParaRPr>
          </a:p>
        </p:txBody>
      </p:sp>
      <p:sp>
        <p:nvSpPr>
          <p:cNvPr id="3" name="عنصر نائب للمحتوى 2"/>
          <p:cNvSpPr>
            <a:spLocks noGrp="1"/>
          </p:cNvSpPr>
          <p:nvPr>
            <p:ph idx="1"/>
          </p:nvPr>
        </p:nvSpPr>
        <p:spPr>
          <a:xfrm>
            <a:off x="1295401" y="1722783"/>
            <a:ext cx="9601196" cy="4532243"/>
          </a:xfrm>
        </p:spPr>
        <p:txBody>
          <a:bodyPr>
            <a:normAutofit fontScale="92500" lnSpcReduction="10000"/>
          </a:bodyPr>
          <a:lstStyle/>
          <a:p>
            <a:pPr marL="0" indent="0" algn="just">
              <a:buNone/>
            </a:pPr>
            <a:endParaRPr lang="ar-SA" dirty="0"/>
          </a:p>
          <a:p>
            <a:pPr marL="0" indent="0" algn="just">
              <a:buNone/>
            </a:pPr>
            <a:endParaRPr lang="ar-SA" dirty="0" smtClean="0">
              <a:uFillTx/>
            </a:endParaRPr>
          </a:p>
          <a:p>
            <a:pPr marL="0" indent="0" algn="just">
              <a:buNone/>
            </a:pPr>
            <a:r>
              <a:rPr lang="ar-SA" dirty="0"/>
              <a:t>ا</a:t>
            </a:r>
            <a:r>
              <a:rPr lang="ar-SA" dirty="0" smtClean="0">
                <a:uFillTx/>
              </a:rPr>
              <a:t>لمقدمة تشمل توضيحاً لمجال المشكلة وأهميتها والمجهود الذي بذلت في مجالها والدراسات والأبحاث التي تناولت هذا المجال ومدى تفرد البحث عن غيره من الأبحاث ويمكن أن تحتوي على:</a:t>
            </a:r>
          </a:p>
          <a:p>
            <a:pPr algn="just"/>
            <a:r>
              <a:rPr lang="ar-SA" dirty="0" smtClean="0">
                <a:uFillTx/>
              </a:rPr>
              <a:t>توضيح مجال المشكلة.</a:t>
            </a:r>
          </a:p>
          <a:p>
            <a:pPr algn="just"/>
            <a:r>
              <a:rPr lang="ar-SA" dirty="0" smtClean="0">
                <a:uFillTx/>
              </a:rPr>
              <a:t>توضيح أهمية الموضوع.</a:t>
            </a:r>
          </a:p>
          <a:p>
            <a:pPr algn="just"/>
            <a:r>
              <a:rPr lang="ar-SA" dirty="0" smtClean="0">
                <a:uFillTx/>
              </a:rPr>
              <a:t>توضيح مدى النقص الناتج عن عدم القيام بهذا البحث.</a:t>
            </a:r>
          </a:p>
          <a:p>
            <a:pPr algn="just"/>
            <a:r>
              <a:rPr lang="ar-SA" dirty="0" smtClean="0">
                <a:uFillTx/>
              </a:rPr>
              <a:t>استعراض الجهود المبذولة السابقة التي قام بها الآخرون.</a:t>
            </a:r>
          </a:p>
          <a:p>
            <a:pPr algn="just"/>
            <a:r>
              <a:rPr lang="ar-SA" dirty="0" smtClean="0">
                <a:uFillTx/>
              </a:rPr>
              <a:t>توضيح أسباب اختيار الباحث لهذه المشكلة.</a:t>
            </a:r>
          </a:p>
          <a:p>
            <a:pPr algn="just"/>
            <a:r>
              <a:rPr lang="ar-SA" dirty="0" smtClean="0">
                <a:uFillTx/>
              </a:rPr>
              <a:t>توضيح الجهات التي ستستفيد من هذا البحث.</a:t>
            </a:r>
            <a:endParaRPr lang="ar-SA" dirty="0">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40000"/>
              <a:lumOff val="60000"/>
            </a:schemeClr>
          </a:solidFill>
        </p:spPr>
        <p:txBody>
          <a:bodyPr/>
          <a:lstStyle/>
          <a:p>
            <a:r>
              <a:rPr lang="ar-SA" dirty="0" smtClean="0">
                <a:uFillTx/>
              </a:rPr>
              <a:t>المشكلة</a:t>
            </a:r>
            <a:endParaRPr lang="ar-SA" dirty="0">
              <a:uFillTx/>
            </a:endParaRPr>
          </a:p>
        </p:txBody>
      </p:sp>
      <p:sp>
        <p:nvSpPr>
          <p:cNvPr id="3" name="عنصر نائب للمحتوى 2"/>
          <p:cNvSpPr>
            <a:spLocks noGrp="1"/>
          </p:cNvSpPr>
          <p:nvPr>
            <p:ph idx="1"/>
          </p:nvPr>
        </p:nvSpPr>
        <p:spPr/>
        <p:txBody>
          <a:bodyPr/>
          <a:lstStyle/>
          <a:p>
            <a:r>
              <a:rPr lang="ar-SA" sz="3600" dirty="0" smtClean="0">
                <a:uFillTx/>
              </a:rPr>
              <a:t>المشكلة البحثية هي .....؟</a:t>
            </a:r>
          </a:p>
          <a:p>
            <a:r>
              <a:rPr lang="ar-SA" sz="3600" dirty="0" smtClean="0">
                <a:uFillTx/>
              </a:rPr>
              <a:t>مصادر الحصول على المشكلة....؟</a:t>
            </a:r>
          </a:p>
          <a:p>
            <a:r>
              <a:rPr lang="ar-SA" sz="3600" dirty="0" smtClean="0">
                <a:uFillTx/>
              </a:rPr>
              <a:t>معايير اختيار المشكلة.....؟</a:t>
            </a:r>
          </a:p>
          <a:p>
            <a:r>
              <a:rPr lang="ar-SA" sz="3600" dirty="0" smtClean="0">
                <a:uFillTx/>
              </a:rPr>
              <a:t>صياغة المشكلة........؟</a:t>
            </a:r>
          </a:p>
          <a:p>
            <a:endParaRPr lang="ar-SA" dirty="0">
              <a:uFillTx/>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40000"/>
              <a:lumOff val="60000"/>
            </a:schemeClr>
          </a:solidFill>
        </p:spPr>
        <p:txBody>
          <a:bodyPr/>
          <a:lstStyle/>
          <a:p>
            <a:r>
              <a:rPr lang="ar-SA" dirty="0" smtClean="0">
                <a:uFillTx/>
              </a:rPr>
              <a:t>الدراسات السابقة</a:t>
            </a:r>
            <a:endParaRPr lang="ar-SA" dirty="0">
              <a:uFillTx/>
            </a:endParaRPr>
          </a:p>
        </p:txBody>
      </p:sp>
      <p:sp>
        <p:nvSpPr>
          <p:cNvPr id="3" name="عنصر نائب للمحتوى 2"/>
          <p:cNvSpPr>
            <a:spLocks noGrp="1"/>
          </p:cNvSpPr>
          <p:nvPr>
            <p:ph idx="1"/>
          </p:nvPr>
        </p:nvSpPr>
        <p:spPr>
          <a:xfrm>
            <a:off x="1107582" y="2451651"/>
            <a:ext cx="10187189" cy="3498387"/>
          </a:xfrm>
        </p:spPr>
        <p:txBody>
          <a:bodyPr>
            <a:normAutofit/>
          </a:bodyPr>
          <a:lstStyle/>
          <a:p>
            <a:r>
              <a:rPr lang="ar-SA" sz="3600" dirty="0" smtClean="0">
                <a:uFillTx/>
              </a:rPr>
              <a:t>ما المقصود بالدراسات السابقة؟</a:t>
            </a:r>
          </a:p>
          <a:p>
            <a:r>
              <a:rPr lang="ar-SA" sz="3600" dirty="0" smtClean="0">
                <a:uFillTx/>
              </a:rPr>
              <a:t>كيف نحصل عليها؟</a:t>
            </a:r>
          </a:p>
          <a:p>
            <a:r>
              <a:rPr lang="ar-SA" sz="3600" dirty="0" smtClean="0"/>
              <a:t>كيف أقرأ الدراسة العلمية و</a:t>
            </a:r>
            <a:r>
              <a:rPr lang="ar-SA" sz="3600" dirty="0" smtClean="0">
                <a:uFillTx/>
              </a:rPr>
              <a:t>استفيد منها؟</a:t>
            </a:r>
          </a:p>
          <a:p>
            <a:r>
              <a:rPr lang="ar-SA" sz="3600" dirty="0" smtClean="0"/>
              <a:t>كيف تعرض الدراسات السابقة في خطة البحث؟</a:t>
            </a:r>
            <a:endParaRPr lang="ar-SA" sz="3600" dirty="0">
              <a:uFillTx/>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ar-SA" dirty="0" smtClean="0">
                <a:uFillTx/>
              </a:rPr>
              <a:t>أهمية الدراسة</a:t>
            </a:r>
            <a:endParaRPr lang="ar-SA" dirty="0">
              <a:uFillTx/>
            </a:endParaRPr>
          </a:p>
        </p:txBody>
      </p:sp>
      <p:sp>
        <p:nvSpPr>
          <p:cNvPr id="3" name="Content Placeholder 2"/>
          <p:cNvSpPr>
            <a:spLocks noGrp="1"/>
          </p:cNvSpPr>
          <p:nvPr>
            <p:ph idx="1"/>
          </p:nvPr>
        </p:nvSpPr>
        <p:spPr/>
        <p:txBody>
          <a:bodyPr/>
          <a:lstStyle/>
          <a:p>
            <a:r>
              <a:rPr lang="ar-SA" dirty="0" smtClean="0">
                <a:uFillTx/>
              </a:rPr>
              <a:t>الأهمية النظرية</a:t>
            </a:r>
          </a:p>
          <a:p>
            <a:r>
              <a:rPr lang="ar-SA" dirty="0" smtClean="0">
                <a:uFillTx/>
              </a:rPr>
              <a:t>الأهمية التطبيقية</a:t>
            </a:r>
            <a:endParaRPr lang="ar-SA" dirty="0">
              <a:uFillTx/>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1175</TotalTime>
  <Words>429</Words>
  <Application>Microsoft Office PowerPoint</Application>
  <PresentationFormat>مخصص</PresentationFormat>
  <Paragraphs>76</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Organic</vt:lpstr>
      <vt:lpstr>                    الباب الثاني أساسيات البحث العلمي خطة البحث </vt:lpstr>
      <vt:lpstr> مفردات المحاضرة:</vt:lpstr>
      <vt:lpstr>ما المقصود بخطة البحث؟</vt:lpstr>
      <vt:lpstr>لماذا نعد مخطط البحث؟</vt:lpstr>
      <vt:lpstr>العنوان مؤشر على مشكلة البحث ويوضح مجالها.</vt:lpstr>
      <vt:lpstr>المقدمة</vt:lpstr>
      <vt:lpstr>المشكلة</vt:lpstr>
      <vt:lpstr>الدراسات السابقة</vt:lpstr>
      <vt:lpstr>أهمية الدراسة</vt:lpstr>
      <vt:lpstr>أسئلة \ فروض البحث</vt:lpstr>
      <vt:lpstr>تعريفات البحث</vt:lpstr>
      <vt:lpstr>محددات البحث</vt:lpstr>
      <vt:lpstr>الاجراءات </vt:lpstr>
      <vt:lpstr>المراجع APA6</vt:lpstr>
      <vt:lpstr>ضوابط خطة البحث في قسم علم النفس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عناصر خطة البحث</dc:title>
  <dc:creator>wafa</dc:creator>
  <cp:lastModifiedBy>wafa</cp:lastModifiedBy>
  <cp:revision>29</cp:revision>
  <dcterms:created xsi:type="dcterms:W3CDTF">2015-02-17T13:34:34Z</dcterms:created>
  <dcterms:modified xsi:type="dcterms:W3CDTF">2016-10-26T06:12:50Z</dcterms:modified>
</cp:coreProperties>
</file>