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2B3E-9DD7-4A70-AD0C-582F80E9E555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</a:t>
            </a:r>
            <a:r>
              <a:rPr lang="ar-S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8274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r-S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3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26" y="397891"/>
            <a:ext cx="10723418" cy="632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12" y="142623"/>
            <a:ext cx="11542815" cy="64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31" y="9278"/>
            <a:ext cx="11625943" cy="683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Problems Chapter 8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5</dc:title>
  <dc:creator>Omar Hamed Abdel-kader</dc:creator>
  <cp:lastModifiedBy>Omar Hamed Abdel-kader</cp:lastModifiedBy>
  <cp:revision>57</cp:revision>
  <dcterms:created xsi:type="dcterms:W3CDTF">2019-10-22T12:24:40Z</dcterms:created>
  <dcterms:modified xsi:type="dcterms:W3CDTF">2019-11-06T14:09:52Z</dcterms:modified>
</cp:coreProperties>
</file>