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0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  <p:sldMasterId id="2147483690" r:id="rId13"/>
    <p:sldMasterId id="2147483692" r:id="rId14"/>
    <p:sldMasterId id="2147483694" r:id="rId15"/>
    <p:sldMasterId id="2147483696" r:id="rId16"/>
    <p:sldMasterId id="2147483698" r:id="rId17"/>
    <p:sldMasterId id="2147483700" r:id="rId18"/>
    <p:sldMasterId id="2147483702" r:id="rId19"/>
    <p:sldMasterId id="2147483704" r:id="rId20"/>
    <p:sldMasterId id="2147483706" r:id="rId21"/>
  </p:sldMasterIdLst>
  <p:notesMasterIdLst>
    <p:notesMasterId r:id="rId61"/>
  </p:notesMasterIdLst>
  <p:sldIdLst>
    <p:sldId id="256" r:id="rId22"/>
    <p:sldId id="257" r:id="rId23"/>
    <p:sldId id="258" r:id="rId24"/>
    <p:sldId id="259" r:id="rId25"/>
    <p:sldId id="261" r:id="rId26"/>
    <p:sldId id="302" r:id="rId27"/>
    <p:sldId id="262" r:id="rId28"/>
    <p:sldId id="263" r:id="rId29"/>
    <p:sldId id="268" r:id="rId30"/>
    <p:sldId id="265" r:id="rId31"/>
    <p:sldId id="266" r:id="rId32"/>
    <p:sldId id="264" r:id="rId33"/>
    <p:sldId id="267" r:id="rId34"/>
    <p:sldId id="271" r:id="rId35"/>
    <p:sldId id="272" r:id="rId36"/>
    <p:sldId id="303" r:id="rId37"/>
    <p:sldId id="273" r:id="rId38"/>
    <p:sldId id="276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7FBCF-B399-4AEB-8C1F-2D6DCFBCD7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2C299B-9259-4480-BD3F-2E32231C47AC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AE" sz="2400" baseline="0" dirty="0" smtClean="0">
              <a:solidFill>
                <a:schemeClr val="tx1"/>
              </a:solidFill>
            </a:rPr>
            <a:t>للمادة قوام حبيبي </a:t>
          </a:r>
          <a:endParaRPr lang="en-GB" sz="2400" baseline="0" dirty="0">
            <a:solidFill>
              <a:schemeClr val="tx1"/>
            </a:solidFill>
          </a:endParaRPr>
        </a:p>
      </dgm:t>
    </dgm:pt>
    <dgm:pt modelId="{FC6E83C8-C4DD-4CB1-A670-A3E00603BA79}" type="parTrans" cxnId="{FEED41C9-E7A7-4E86-B612-8E581B43BA4E}">
      <dgm:prSet/>
      <dgm:spPr/>
      <dgm:t>
        <a:bodyPr/>
        <a:lstStyle/>
        <a:p>
          <a:endParaRPr lang="en-GB"/>
        </a:p>
      </dgm:t>
    </dgm:pt>
    <dgm:pt modelId="{A6DA5D91-E83D-4B55-A178-FE19D1263BF0}" type="sibTrans" cxnId="{FEED41C9-E7A7-4E86-B612-8E581B43BA4E}">
      <dgm:prSet/>
      <dgm:spPr/>
      <dgm:t>
        <a:bodyPr/>
        <a:lstStyle/>
        <a:p>
          <a:endParaRPr lang="en-GB"/>
        </a:p>
      </dgm:t>
    </dgm:pt>
    <dgm:pt modelId="{F5285FD7-5334-4B21-A031-1D9E22DEC5CE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AE" sz="2400" baseline="0" dirty="0" smtClean="0">
              <a:solidFill>
                <a:schemeClr val="tx1"/>
              </a:solidFill>
            </a:rPr>
            <a:t>المادة نصفها صلب ونصفها سائل </a:t>
          </a:r>
          <a:endParaRPr lang="en-GB" sz="2400" baseline="0" dirty="0"/>
        </a:p>
      </dgm:t>
    </dgm:pt>
    <dgm:pt modelId="{CE476545-4BFB-4670-B639-C64F65A5C751}" type="parTrans" cxnId="{501CE3F5-4047-42E7-A203-EE4E484380EB}">
      <dgm:prSet/>
      <dgm:spPr/>
      <dgm:t>
        <a:bodyPr/>
        <a:lstStyle/>
        <a:p>
          <a:endParaRPr lang="en-GB"/>
        </a:p>
      </dgm:t>
    </dgm:pt>
    <dgm:pt modelId="{1D22F455-B0AB-4590-921E-7088C046B51F}" type="sibTrans" cxnId="{501CE3F5-4047-42E7-A203-EE4E484380EB}">
      <dgm:prSet/>
      <dgm:spPr/>
      <dgm:t>
        <a:bodyPr/>
        <a:lstStyle/>
        <a:p>
          <a:endParaRPr lang="en-GB"/>
        </a:p>
      </dgm:t>
    </dgm:pt>
    <dgm:pt modelId="{3542F29D-BEAB-4AFB-BDCD-5EF85B75E0B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sz="2400" baseline="0" dirty="0" smtClean="0">
              <a:solidFill>
                <a:schemeClr val="tx1"/>
              </a:solidFill>
            </a:rPr>
            <a:t>يتركب من مواد لها قوام جيلاتيني </a:t>
          </a:r>
          <a:endParaRPr lang="en-GB" sz="2400" baseline="0" dirty="0">
            <a:solidFill>
              <a:schemeClr val="tx1"/>
            </a:solidFill>
          </a:endParaRPr>
        </a:p>
      </dgm:t>
    </dgm:pt>
    <dgm:pt modelId="{AEEC6AE2-00C4-41B9-9275-A68637A5CF2B}" type="parTrans" cxnId="{8C668312-314B-4367-81B7-7634F5222DDD}">
      <dgm:prSet/>
      <dgm:spPr/>
      <dgm:t>
        <a:bodyPr/>
        <a:lstStyle/>
        <a:p>
          <a:endParaRPr lang="en-GB"/>
        </a:p>
      </dgm:t>
    </dgm:pt>
    <dgm:pt modelId="{1672A515-EC37-4CF9-B376-6C80C947B8DF}" type="sibTrans" cxnId="{8C668312-314B-4367-81B7-7634F5222DDD}">
      <dgm:prSet/>
      <dgm:spPr/>
      <dgm:t>
        <a:bodyPr/>
        <a:lstStyle/>
        <a:p>
          <a:endParaRPr lang="en-GB"/>
        </a:p>
      </dgm:t>
    </dgm:pt>
    <dgm:pt modelId="{AABE239F-B709-4435-A478-17B106A31C70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AE" sz="2400" baseline="0" dirty="0" smtClean="0">
              <a:solidFill>
                <a:schemeClr val="tx1"/>
              </a:solidFill>
            </a:rPr>
            <a:t>تركيبها الكيميائي:</a:t>
          </a:r>
        </a:p>
        <a:p>
          <a:r>
            <a:rPr lang="ar-AE" sz="2400" baseline="0" dirty="0" smtClean="0">
              <a:solidFill>
                <a:schemeClr val="tx1"/>
              </a:solidFill>
            </a:rPr>
            <a:t> الأكسجين والهيدروجين والكربون والنيتروجين وأملاح معدنية </a:t>
          </a:r>
          <a:endParaRPr lang="en-GB" sz="2400" baseline="0" dirty="0">
            <a:solidFill>
              <a:schemeClr val="tx1"/>
            </a:solidFill>
          </a:endParaRPr>
        </a:p>
      </dgm:t>
    </dgm:pt>
    <dgm:pt modelId="{D5FC5FC4-1ED3-40A3-A58A-B13CF8585CCB}" type="parTrans" cxnId="{E4D7CD76-C70D-49A5-B477-E8661FFEBB25}">
      <dgm:prSet/>
      <dgm:spPr/>
      <dgm:t>
        <a:bodyPr/>
        <a:lstStyle/>
        <a:p>
          <a:endParaRPr lang="en-GB"/>
        </a:p>
      </dgm:t>
    </dgm:pt>
    <dgm:pt modelId="{9F0C1B44-C24A-4765-A9A0-2BEBDD83111D}" type="sibTrans" cxnId="{E4D7CD76-C70D-49A5-B477-E8661FFEBB25}">
      <dgm:prSet/>
      <dgm:spPr/>
      <dgm:t>
        <a:bodyPr/>
        <a:lstStyle/>
        <a:p>
          <a:endParaRPr lang="en-GB"/>
        </a:p>
      </dgm:t>
    </dgm:pt>
    <dgm:pt modelId="{DC8D698E-BCCB-4B23-ACAB-2C347A29D8C2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AE" sz="2400" baseline="0" dirty="0" smtClean="0">
              <a:solidFill>
                <a:schemeClr val="tx1"/>
              </a:solidFill>
            </a:rPr>
            <a:t>تتكون المادة من جزيئات معلقة في الوسط الانتشاري </a:t>
          </a:r>
          <a:endParaRPr lang="en-GB" sz="2400" baseline="0" dirty="0">
            <a:solidFill>
              <a:schemeClr val="tx1"/>
            </a:solidFill>
          </a:endParaRPr>
        </a:p>
      </dgm:t>
    </dgm:pt>
    <dgm:pt modelId="{031BB43D-049A-4AAA-8003-C6FB7DA08856}" type="parTrans" cxnId="{5870C2B4-0E33-4F6C-AEF0-C158B2743748}">
      <dgm:prSet/>
      <dgm:spPr/>
      <dgm:t>
        <a:bodyPr/>
        <a:lstStyle/>
        <a:p>
          <a:endParaRPr lang="en-GB"/>
        </a:p>
      </dgm:t>
    </dgm:pt>
    <dgm:pt modelId="{A4FAAF6B-122D-4FA7-9BBF-D3DF6611D62C}" type="sibTrans" cxnId="{5870C2B4-0E33-4F6C-AEF0-C158B2743748}">
      <dgm:prSet/>
      <dgm:spPr/>
      <dgm:t>
        <a:bodyPr/>
        <a:lstStyle/>
        <a:p>
          <a:endParaRPr lang="en-GB"/>
        </a:p>
      </dgm:t>
    </dgm:pt>
    <dgm:pt modelId="{CE52A52A-D736-45B9-9A3F-357224A72120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AE" sz="2400" baseline="0" dirty="0" smtClean="0">
              <a:solidFill>
                <a:schemeClr val="tx1"/>
              </a:solidFill>
            </a:rPr>
            <a:t>تكون في حركة براونية مستمرة </a:t>
          </a:r>
          <a:endParaRPr lang="en-GB" sz="2400" baseline="0" dirty="0">
            <a:solidFill>
              <a:schemeClr val="tx1"/>
            </a:solidFill>
          </a:endParaRPr>
        </a:p>
      </dgm:t>
    </dgm:pt>
    <dgm:pt modelId="{7F573300-D07D-49C8-BE32-A7BE75F01BAC}" type="parTrans" cxnId="{9A3BE6AD-B234-49DE-8173-AADC854D6311}">
      <dgm:prSet/>
      <dgm:spPr/>
      <dgm:t>
        <a:bodyPr/>
        <a:lstStyle/>
        <a:p>
          <a:endParaRPr lang="en-GB"/>
        </a:p>
      </dgm:t>
    </dgm:pt>
    <dgm:pt modelId="{D6FAD101-7F12-46E5-A7F2-3090569631AB}" type="sibTrans" cxnId="{9A3BE6AD-B234-49DE-8173-AADC854D6311}">
      <dgm:prSet/>
      <dgm:spPr/>
      <dgm:t>
        <a:bodyPr/>
        <a:lstStyle/>
        <a:p>
          <a:endParaRPr lang="en-GB"/>
        </a:p>
      </dgm:t>
    </dgm:pt>
    <dgm:pt modelId="{6D31BD54-AA1C-4908-AE7C-391AC281EF96}" type="pres">
      <dgm:prSet presAssocID="{CAC7FBCF-B399-4AEB-8C1F-2D6DCFBCD7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36FC7E-F0DD-4600-AD67-EBF3E2A703BE}" type="pres">
      <dgm:prSet presAssocID="{192C299B-9259-4480-BD3F-2E32231C47A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75C98-07BB-4BF1-9850-0C452493313B}" type="pres">
      <dgm:prSet presAssocID="{A6DA5D91-E83D-4B55-A178-FE19D1263BF0}" presName="sibTrans" presStyleCnt="0"/>
      <dgm:spPr/>
    </dgm:pt>
    <dgm:pt modelId="{56280623-A086-4088-887D-19FA3ED7E786}" type="pres">
      <dgm:prSet presAssocID="{F5285FD7-5334-4B21-A031-1D9E22DEC5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6A0FF-FA41-41DD-983B-A7BEE439E033}" type="pres">
      <dgm:prSet presAssocID="{1D22F455-B0AB-4590-921E-7088C046B51F}" presName="sibTrans" presStyleCnt="0"/>
      <dgm:spPr/>
    </dgm:pt>
    <dgm:pt modelId="{74DBE450-811B-4F97-BC6E-6B3D4F65C2DE}" type="pres">
      <dgm:prSet presAssocID="{3542F29D-BEAB-4AFB-BDCD-5EF85B75E0B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5087B-7A80-4496-BD50-701D0622834D}" type="pres">
      <dgm:prSet presAssocID="{1672A515-EC37-4CF9-B376-6C80C947B8DF}" presName="sibTrans" presStyleCnt="0"/>
      <dgm:spPr/>
    </dgm:pt>
    <dgm:pt modelId="{8E70AF66-D7F2-42E8-8B0E-6330EB90E6D9}" type="pres">
      <dgm:prSet presAssocID="{AABE239F-B709-4435-A478-17B106A31C7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883E4-4861-41CA-90E5-973472AEA8EA}" type="pres">
      <dgm:prSet presAssocID="{9F0C1B44-C24A-4765-A9A0-2BEBDD83111D}" presName="sibTrans" presStyleCnt="0"/>
      <dgm:spPr/>
    </dgm:pt>
    <dgm:pt modelId="{B577424F-0DA2-476F-9613-3A05FE970464}" type="pres">
      <dgm:prSet presAssocID="{CE52A52A-D736-45B9-9A3F-357224A721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F7A65D-4775-4414-A4E5-3E7B489E0A84}" type="pres">
      <dgm:prSet presAssocID="{D6FAD101-7F12-46E5-A7F2-3090569631AB}" presName="sibTrans" presStyleCnt="0"/>
      <dgm:spPr/>
    </dgm:pt>
    <dgm:pt modelId="{924608D0-FA64-4257-8EE8-1365F5685A04}" type="pres">
      <dgm:prSet presAssocID="{DC8D698E-BCCB-4B23-ACAB-2C347A29D8C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BE3C67-075C-44C8-87D3-4A277ED565F3}" type="presOf" srcId="{CE52A52A-D736-45B9-9A3F-357224A72120}" destId="{B577424F-0DA2-476F-9613-3A05FE970464}" srcOrd="0" destOrd="0" presId="urn:microsoft.com/office/officeart/2005/8/layout/default"/>
    <dgm:cxn modelId="{9A3BE6AD-B234-49DE-8173-AADC854D6311}" srcId="{CAC7FBCF-B399-4AEB-8C1F-2D6DCFBCD782}" destId="{CE52A52A-D736-45B9-9A3F-357224A72120}" srcOrd="4" destOrd="0" parTransId="{7F573300-D07D-49C8-BE32-A7BE75F01BAC}" sibTransId="{D6FAD101-7F12-46E5-A7F2-3090569631AB}"/>
    <dgm:cxn modelId="{5870C2B4-0E33-4F6C-AEF0-C158B2743748}" srcId="{CAC7FBCF-B399-4AEB-8C1F-2D6DCFBCD782}" destId="{DC8D698E-BCCB-4B23-ACAB-2C347A29D8C2}" srcOrd="5" destOrd="0" parTransId="{031BB43D-049A-4AAA-8003-C6FB7DA08856}" sibTransId="{A4FAAF6B-122D-4FA7-9BBF-D3DF6611D62C}"/>
    <dgm:cxn modelId="{4D0CC3EE-3042-465A-9C5E-EA181B7F4471}" type="presOf" srcId="{192C299B-9259-4480-BD3F-2E32231C47AC}" destId="{5236FC7E-F0DD-4600-AD67-EBF3E2A703BE}" srcOrd="0" destOrd="0" presId="urn:microsoft.com/office/officeart/2005/8/layout/default"/>
    <dgm:cxn modelId="{3AAC57B3-A7F5-4468-B5A2-E16C6C2670C4}" type="presOf" srcId="{CAC7FBCF-B399-4AEB-8C1F-2D6DCFBCD782}" destId="{6D31BD54-AA1C-4908-AE7C-391AC281EF96}" srcOrd="0" destOrd="0" presId="urn:microsoft.com/office/officeart/2005/8/layout/default"/>
    <dgm:cxn modelId="{6E0BF78E-233D-4370-A6D6-AE6A52BC79A3}" type="presOf" srcId="{AABE239F-B709-4435-A478-17B106A31C70}" destId="{8E70AF66-D7F2-42E8-8B0E-6330EB90E6D9}" srcOrd="0" destOrd="0" presId="urn:microsoft.com/office/officeart/2005/8/layout/default"/>
    <dgm:cxn modelId="{02A0FBC5-A5FC-4BD3-80CC-B0BC2DA73B70}" type="presOf" srcId="{F5285FD7-5334-4B21-A031-1D9E22DEC5CE}" destId="{56280623-A086-4088-887D-19FA3ED7E786}" srcOrd="0" destOrd="0" presId="urn:microsoft.com/office/officeart/2005/8/layout/default"/>
    <dgm:cxn modelId="{FEED41C9-E7A7-4E86-B612-8E581B43BA4E}" srcId="{CAC7FBCF-B399-4AEB-8C1F-2D6DCFBCD782}" destId="{192C299B-9259-4480-BD3F-2E32231C47AC}" srcOrd="0" destOrd="0" parTransId="{FC6E83C8-C4DD-4CB1-A670-A3E00603BA79}" sibTransId="{A6DA5D91-E83D-4B55-A178-FE19D1263BF0}"/>
    <dgm:cxn modelId="{7BA18A24-BF56-4776-9CF3-B36A2297566C}" type="presOf" srcId="{DC8D698E-BCCB-4B23-ACAB-2C347A29D8C2}" destId="{924608D0-FA64-4257-8EE8-1365F5685A04}" srcOrd="0" destOrd="0" presId="urn:microsoft.com/office/officeart/2005/8/layout/default"/>
    <dgm:cxn modelId="{8C668312-314B-4367-81B7-7634F5222DDD}" srcId="{CAC7FBCF-B399-4AEB-8C1F-2D6DCFBCD782}" destId="{3542F29D-BEAB-4AFB-BDCD-5EF85B75E0B7}" srcOrd="2" destOrd="0" parTransId="{AEEC6AE2-00C4-41B9-9275-A68637A5CF2B}" sibTransId="{1672A515-EC37-4CF9-B376-6C80C947B8DF}"/>
    <dgm:cxn modelId="{E4D7CD76-C70D-49A5-B477-E8661FFEBB25}" srcId="{CAC7FBCF-B399-4AEB-8C1F-2D6DCFBCD782}" destId="{AABE239F-B709-4435-A478-17B106A31C70}" srcOrd="3" destOrd="0" parTransId="{D5FC5FC4-1ED3-40A3-A58A-B13CF8585CCB}" sibTransId="{9F0C1B44-C24A-4765-A9A0-2BEBDD83111D}"/>
    <dgm:cxn modelId="{501CE3F5-4047-42E7-A203-EE4E484380EB}" srcId="{CAC7FBCF-B399-4AEB-8C1F-2D6DCFBCD782}" destId="{F5285FD7-5334-4B21-A031-1D9E22DEC5CE}" srcOrd="1" destOrd="0" parTransId="{CE476545-4BFB-4670-B639-C64F65A5C751}" sibTransId="{1D22F455-B0AB-4590-921E-7088C046B51F}"/>
    <dgm:cxn modelId="{04F654CA-8674-4E93-9652-6D83B5E3903E}" type="presOf" srcId="{3542F29D-BEAB-4AFB-BDCD-5EF85B75E0B7}" destId="{74DBE450-811B-4F97-BC6E-6B3D4F65C2DE}" srcOrd="0" destOrd="0" presId="urn:microsoft.com/office/officeart/2005/8/layout/default"/>
    <dgm:cxn modelId="{6CCA5373-3858-469D-B582-F00D46357B26}" type="presParOf" srcId="{6D31BD54-AA1C-4908-AE7C-391AC281EF96}" destId="{5236FC7E-F0DD-4600-AD67-EBF3E2A703BE}" srcOrd="0" destOrd="0" presId="urn:microsoft.com/office/officeart/2005/8/layout/default"/>
    <dgm:cxn modelId="{5BE31663-6FB0-486D-972D-F7985B741E67}" type="presParOf" srcId="{6D31BD54-AA1C-4908-AE7C-391AC281EF96}" destId="{FBC75C98-07BB-4BF1-9850-0C452493313B}" srcOrd="1" destOrd="0" presId="urn:microsoft.com/office/officeart/2005/8/layout/default"/>
    <dgm:cxn modelId="{CDCFA585-0148-4F11-9274-527C1A5A1C27}" type="presParOf" srcId="{6D31BD54-AA1C-4908-AE7C-391AC281EF96}" destId="{56280623-A086-4088-887D-19FA3ED7E786}" srcOrd="2" destOrd="0" presId="urn:microsoft.com/office/officeart/2005/8/layout/default"/>
    <dgm:cxn modelId="{BFEFBB7C-687E-4C31-AF89-827A572552FD}" type="presParOf" srcId="{6D31BD54-AA1C-4908-AE7C-391AC281EF96}" destId="{CF16A0FF-FA41-41DD-983B-A7BEE439E033}" srcOrd="3" destOrd="0" presId="urn:microsoft.com/office/officeart/2005/8/layout/default"/>
    <dgm:cxn modelId="{F97261F4-D03A-4D03-89CC-9F6A7647F2DF}" type="presParOf" srcId="{6D31BD54-AA1C-4908-AE7C-391AC281EF96}" destId="{74DBE450-811B-4F97-BC6E-6B3D4F65C2DE}" srcOrd="4" destOrd="0" presId="urn:microsoft.com/office/officeart/2005/8/layout/default"/>
    <dgm:cxn modelId="{D1AA6B20-9CE2-42D8-A776-D7AF92B85246}" type="presParOf" srcId="{6D31BD54-AA1C-4908-AE7C-391AC281EF96}" destId="{B795087B-7A80-4496-BD50-701D0622834D}" srcOrd="5" destOrd="0" presId="urn:microsoft.com/office/officeart/2005/8/layout/default"/>
    <dgm:cxn modelId="{2A091E19-C88D-4C64-A5B4-E3DA2AFD12AF}" type="presParOf" srcId="{6D31BD54-AA1C-4908-AE7C-391AC281EF96}" destId="{8E70AF66-D7F2-42E8-8B0E-6330EB90E6D9}" srcOrd="6" destOrd="0" presId="urn:microsoft.com/office/officeart/2005/8/layout/default"/>
    <dgm:cxn modelId="{7D0E1DE1-83DD-410E-8A6A-901A15AEAA82}" type="presParOf" srcId="{6D31BD54-AA1C-4908-AE7C-391AC281EF96}" destId="{39E883E4-4861-41CA-90E5-973472AEA8EA}" srcOrd="7" destOrd="0" presId="urn:microsoft.com/office/officeart/2005/8/layout/default"/>
    <dgm:cxn modelId="{B550F6ED-A8C0-4EBA-AC9A-C11C47968E8C}" type="presParOf" srcId="{6D31BD54-AA1C-4908-AE7C-391AC281EF96}" destId="{B577424F-0DA2-476F-9613-3A05FE970464}" srcOrd="8" destOrd="0" presId="urn:microsoft.com/office/officeart/2005/8/layout/default"/>
    <dgm:cxn modelId="{749F2AA8-B3C6-46B5-B758-677FA71D4D60}" type="presParOf" srcId="{6D31BD54-AA1C-4908-AE7C-391AC281EF96}" destId="{43F7A65D-4775-4414-A4E5-3E7B489E0A84}" srcOrd="9" destOrd="0" presId="urn:microsoft.com/office/officeart/2005/8/layout/default"/>
    <dgm:cxn modelId="{464AB610-9EFF-483F-8B5C-57ACF3DA5A26}" type="presParOf" srcId="{6D31BD54-AA1C-4908-AE7C-391AC281EF96}" destId="{924608D0-FA64-4257-8EE8-1365F5685A04}" srcOrd="10" destOrd="0" presId="urn:microsoft.com/office/officeart/2005/8/layout/default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C9A2B-D3C0-4655-9D36-6CFBC14DBAF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E5B30B-35C1-4060-8A71-A7432BC3369E}">
      <dgm:prSet phldrT="[Text]"/>
      <dgm:spPr/>
      <dgm:t>
        <a:bodyPr/>
        <a:lstStyle/>
        <a:p>
          <a:r>
            <a:rPr lang="ar-AE" dirty="0" smtClean="0"/>
            <a:t>فيرشو </a:t>
          </a:r>
          <a:endParaRPr lang="en-GB" dirty="0"/>
        </a:p>
      </dgm:t>
    </dgm:pt>
    <dgm:pt modelId="{E3973521-B422-47F4-9F59-F1AD2BE23D33}" type="parTrans" cxnId="{CF155077-A727-40CD-8AC9-0D45879BC7C2}">
      <dgm:prSet/>
      <dgm:spPr/>
      <dgm:t>
        <a:bodyPr/>
        <a:lstStyle/>
        <a:p>
          <a:endParaRPr lang="en-GB"/>
        </a:p>
      </dgm:t>
    </dgm:pt>
    <dgm:pt modelId="{D9C6CD01-E3D5-46A6-9843-DCF506AFFED3}" type="sibTrans" cxnId="{CF155077-A727-40CD-8AC9-0D45879BC7C2}">
      <dgm:prSet/>
      <dgm:spPr/>
      <dgm:t>
        <a:bodyPr/>
        <a:lstStyle/>
        <a:p>
          <a:endParaRPr lang="en-GB"/>
        </a:p>
      </dgm:t>
    </dgm:pt>
    <dgm:pt modelId="{FFFE9FA4-E046-4A2B-A594-40179AE32FCF}">
      <dgm:prSet phldrT="[Text]"/>
      <dgm:spPr>
        <a:noFill/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الخلايا تنشأ من خلايا سابقة لها </a:t>
          </a:r>
          <a:endParaRPr lang="en-GB" baseline="0" dirty="0">
            <a:solidFill>
              <a:schemeClr val="tx1"/>
            </a:solidFill>
          </a:endParaRPr>
        </a:p>
      </dgm:t>
    </dgm:pt>
    <dgm:pt modelId="{D196CBFA-04C7-4802-972D-7795AAA28F5A}" type="parTrans" cxnId="{46F15499-D080-4940-817A-60D3DCDA33CD}">
      <dgm:prSet/>
      <dgm:spPr/>
      <dgm:t>
        <a:bodyPr/>
        <a:lstStyle/>
        <a:p>
          <a:endParaRPr lang="en-GB"/>
        </a:p>
      </dgm:t>
    </dgm:pt>
    <dgm:pt modelId="{15B40DC8-DFAA-4561-90EA-5331084E7F94}" type="sibTrans" cxnId="{46F15499-D080-4940-817A-60D3DCDA33CD}">
      <dgm:prSet/>
      <dgm:spPr/>
      <dgm:t>
        <a:bodyPr/>
        <a:lstStyle/>
        <a:p>
          <a:endParaRPr lang="en-GB"/>
        </a:p>
      </dgm:t>
    </dgm:pt>
    <dgm:pt modelId="{613D7BD2-A23B-471C-9384-BC1794C36263}">
      <dgm:prSet phldrT="[Text]"/>
      <dgm:spPr/>
      <dgm:t>
        <a:bodyPr/>
        <a:lstStyle/>
        <a:p>
          <a:r>
            <a:rPr lang="ar-AE" dirty="0" smtClean="0"/>
            <a:t>شوان </a:t>
          </a:r>
          <a:endParaRPr lang="en-GB" dirty="0"/>
        </a:p>
      </dgm:t>
    </dgm:pt>
    <dgm:pt modelId="{31A7DC56-DDB9-4C2A-A601-2A5A5EEFFB8A}" type="parTrans" cxnId="{9E63B333-8CDF-4DD4-A2A0-4A831087C946}">
      <dgm:prSet/>
      <dgm:spPr/>
      <dgm:t>
        <a:bodyPr/>
        <a:lstStyle/>
        <a:p>
          <a:endParaRPr lang="en-GB"/>
        </a:p>
      </dgm:t>
    </dgm:pt>
    <dgm:pt modelId="{A79E61D0-A506-4AFA-A2C3-90B430C38825}" type="sibTrans" cxnId="{9E63B333-8CDF-4DD4-A2A0-4A831087C946}">
      <dgm:prSet/>
      <dgm:spPr/>
      <dgm:t>
        <a:bodyPr/>
        <a:lstStyle/>
        <a:p>
          <a:endParaRPr lang="en-GB"/>
        </a:p>
      </dgm:t>
    </dgm:pt>
    <dgm:pt modelId="{D2B4E0ED-95E5-4966-AD6F-9B95603723F4}">
      <dgm:prSet phldrT="[Text]"/>
      <dgm:spPr>
        <a:noFill/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الأنسجة ا</a:t>
          </a:r>
          <a:r>
            <a:rPr lang="ar-AE" u="sng" baseline="0" dirty="0" smtClean="0">
              <a:solidFill>
                <a:schemeClr val="tx1"/>
              </a:solidFill>
            </a:rPr>
            <a:t>لحيوانية </a:t>
          </a:r>
          <a:r>
            <a:rPr lang="ar-AE" baseline="0" dirty="0" smtClean="0">
              <a:solidFill>
                <a:schemeClr val="tx1"/>
              </a:solidFill>
            </a:rPr>
            <a:t>تتألف من وحدات تسمى الخلايا .</a:t>
          </a:r>
          <a:endParaRPr lang="en-GB" dirty="0"/>
        </a:p>
      </dgm:t>
    </dgm:pt>
    <dgm:pt modelId="{A1E79E13-7FF4-42A7-9744-184BD1C8CD12}" type="parTrans" cxnId="{F87E63B9-D64C-48DC-9768-878E5184869A}">
      <dgm:prSet/>
      <dgm:spPr/>
      <dgm:t>
        <a:bodyPr/>
        <a:lstStyle/>
        <a:p>
          <a:endParaRPr lang="en-GB"/>
        </a:p>
      </dgm:t>
    </dgm:pt>
    <dgm:pt modelId="{7C08DD5C-294B-45D6-AE33-0B9F019FD38C}" type="sibTrans" cxnId="{F87E63B9-D64C-48DC-9768-878E5184869A}">
      <dgm:prSet/>
      <dgm:spPr/>
      <dgm:t>
        <a:bodyPr/>
        <a:lstStyle/>
        <a:p>
          <a:endParaRPr lang="en-GB"/>
        </a:p>
      </dgm:t>
    </dgm:pt>
    <dgm:pt modelId="{BF5A6241-150F-466D-B667-AD0287A5754E}">
      <dgm:prSet phldrT="[Text]"/>
      <dgm:spPr/>
      <dgm:t>
        <a:bodyPr/>
        <a:lstStyle/>
        <a:p>
          <a:r>
            <a:rPr lang="ar-AE" dirty="0" smtClean="0"/>
            <a:t>شلايدن </a:t>
          </a:r>
          <a:endParaRPr lang="en-GB" dirty="0"/>
        </a:p>
      </dgm:t>
    </dgm:pt>
    <dgm:pt modelId="{517DCD53-322D-432A-83A4-4D84836AD3DD}" type="parTrans" cxnId="{D75DD1F5-5E42-45E9-869C-CF13C556A3DF}">
      <dgm:prSet/>
      <dgm:spPr/>
      <dgm:t>
        <a:bodyPr/>
        <a:lstStyle/>
        <a:p>
          <a:endParaRPr lang="en-GB"/>
        </a:p>
      </dgm:t>
    </dgm:pt>
    <dgm:pt modelId="{EAC604D9-9337-4A55-A680-647882B0FB8B}" type="sibTrans" cxnId="{D75DD1F5-5E42-45E9-869C-CF13C556A3DF}">
      <dgm:prSet/>
      <dgm:spPr/>
      <dgm:t>
        <a:bodyPr/>
        <a:lstStyle/>
        <a:p>
          <a:endParaRPr lang="en-GB"/>
        </a:p>
      </dgm:t>
    </dgm:pt>
    <dgm:pt modelId="{CC782CE2-5DDA-4792-AEAC-406EE378607D}">
      <dgm:prSet phldrT="[Text]"/>
      <dgm:spPr>
        <a:noFill/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الأنسجة ا</a:t>
          </a:r>
          <a:r>
            <a:rPr lang="ar-AE" u="sng" baseline="0" dirty="0" smtClean="0">
              <a:solidFill>
                <a:schemeClr val="tx1"/>
              </a:solidFill>
            </a:rPr>
            <a:t>لنباتية </a:t>
          </a:r>
          <a:r>
            <a:rPr lang="ar-AE" baseline="0" dirty="0" smtClean="0">
              <a:solidFill>
                <a:schemeClr val="tx1"/>
              </a:solidFill>
            </a:rPr>
            <a:t>تتألف من وحدات تسمى الخلايا .</a:t>
          </a:r>
          <a:endParaRPr lang="en-GB" baseline="0" dirty="0">
            <a:solidFill>
              <a:schemeClr val="tx1"/>
            </a:solidFill>
          </a:endParaRPr>
        </a:p>
      </dgm:t>
    </dgm:pt>
    <dgm:pt modelId="{6F951A04-18E2-4CF4-B44A-72D88BA49E03}" type="parTrans" cxnId="{384204A2-48E1-4C28-A444-24877F0F51D7}">
      <dgm:prSet/>
      <dgm:spPr/>
      <dgm:t>
        <a:bodyPr/>
        <a:lstStyle/>
        <a:p>
          <a:endParaRPr lang="en-GB"/>
        </a:p>
      </dgm:t>
    </dgm:pt>
    <dgm:pt modelId="{9C352B08-6384-40A6-879E-0AAFB4F65BDA}" type="sibTrans" cxnId="{384204A2-48E1-4C28-A444-24877F0F51D7}">
      <dgm:prSet/>
      <dgm:spPr/>
      <dgm:t>
        <a:bodyPr/>
        <a:lstStyle/>
        <a:p>
          <a:endParaRPr lang="en-GB"/>
        </a:p>
      </dgm:t>
    </dgm:pt>
    <dgm:pt modelId="{C83E58E4-D82B-4272-982F-4AF551FAA1CB}" type="pres">
      <dgm:prSet presAssocID="{0B0C9A2B-D3C0-4655-9D36-6CFBC14DBAF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DD9CD9-36E1-4870-BE8C-C13D2D25C2BE}" type="pres">
      <dgm:prSet presAssocID="{6FE5B30B-35C1-4060-8A71-A7432BC3369E}" presName="compNode" presStyleCnt="0"/>
      <dgm:spPr/>
    </dgm:pt>
    <dgm:pt modelId="{E6597F69-52FD-4B5D-947F-5637BF0F668A}" type="pres">
      <dgm:prSet presAssocID="{6FE5B30B-35C1-4060-8A71-A7432BC3369E}" presName="aNode" presStyleLbl="bgShp" presStyleIdx="0" presStyleCnt="3"/>
      <dgm:spPr/>
      <dgm:t>
        <a:bodyPr/>
        <a:lstStyle/>
        <a:p>
          <a:endParaRPr lang="en-GB"/>
        </a:p>
      </dgm:t>
    </dgm:pt>
    <dgm:pt modelId="{E8A3B3D2-BBBD-4234-A818-789A6AEFEB27}" type="pres">
      <dgm:prSet presAssocID="{6FE5B30B-35C1-4060-8A71-A7432BC3369E}" presName="textNode" presStyleLbl="bgShp" presStyleIdx="0" presStyleCnt="3"/>
      <dgm:spPr/>
      <dgm:t>
        <a:bodyPr/>
        <a:lstStyle/>
        <a:p>
          <a:endParaRPr lang="en-GB"/>
        </a:p>
      </dgm:t>
    </dgm:pt>
    <dgm:pt modelId="{4945D57D-CFFF-4944-A830-753723704CA1}" type="pres">
      <dgm:prSet presAssocID="{6FE5B30B-35C1-4060-8A71-A7432BC3369E}" presName="compChildNode" presStyleCnt="0"/>
      <dgm:spPr/>
    </dgm:pt>
    <dgm:pt modelId="{13717DE3-0ACC-4422-8062-12D39EEF0C49}" type="pres">
      <dgm:prSet presAssocID="{6FE5B30B-35C1-4060-8A71-A7432BC3369E}" presName="theInnerList" presStyleCnt="0"/>
      <dgm:spPr/>
    </dgm:pt>
    <dgm:pt modelId="{720AFD2D-A1FD-4E77-AC8F-E926B1DEF7E7}" type="pres">
      <dgm:prSet presAssocID="{FFFE9FA4-E046-4A2B-A594-40179AE32FC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0BE3EC-EDED-41F0-BE19-F3E747483143}" type="pres">
      <dgm:prSet presAssocID="{6FE5B30B-35C1-4060-8A71-A7432BC3369E}" presName="aSpace" presStyleCnt="0"/>
      <dgm:spPr/>
    </dgm:pt>
    <dgm:pt modelId="{906AA09D-B87A-4F3B-A81B-619929490705}" type="pres">
      <dgm:prSet presAssocID="{613D7BD2-A23B-471C-9384-BC1794C36263}" presName="compNode" presStyleCnt="0"/>
      <dgm:spPr/>
    </dgm:pt>
    <dgm:pt modelId="{2584486F-271B-4552-964C-106CB2AAB16A}" type="pres">
      <dgm:prSet presAssocID="{613D7BD2-A23B-471C-9384-BC1794C36263}" presName="aNode" presStyleLbl="bgShp" presStyleIdx="1" presStyleCnt="3"/>
      <dgm:spPr/>
      <dgm:t>
        <a:bodyPr/>
        <a:lstStyle/>
        <a:p>
          <a:endParaRPr lang="en-GB"/>
        </a:p>
      </dgm:t>
    </dgm:pt>
    <dgm:pt modelId="{233BB144-4AC3-487B-8A51-4A06FE5EFD0E}" type="pres">
      <dgm:prSet presAssocID="{613D7BD2-A23B-471C-9384-BC1794C36263}" presName="textNode" presStyleLbl="bgShp" presStyleIdx="1" presStyleCnt="3"/>
      <dgm:spPr/>
      <dgm:t>
        <a:bodyPr/>
        <a:lstStyle/>
        <a:p>
          <a:endParaRPr lang="en-GB"/>
        </a:p>
      </dgm:t>
    </dgm:pt>
    <dgm:pt modelId="{2BBAA2B4-D59D-4167-BEF6-CB8F3CC4CE88}" type="pres">
      <dgm:prSet presAssocID="{613D7BD2-A23B-471C-9384-BC1794C36263}" presName="compChildNode" presStyleCnt="0"/>
      <dgm:spPr/>
    </dgm:pt>
    <dgm:pt modelId="{8F68199C-3980-4557-8406-02ADC464C850}" type="pres">
      <dgm:prSet presAssocID="{613D7BD2-A23B-471C-9384-BC1794C36263}" presName="theInnerList" presStyleCnt="0"/>
      <dgm:spPr/>
    </dgm:pt>
    <dgm:pt modelId="{622DE21B-095F-41DD-9C2A-B0AAC4560124}" type="pres">
      <dgm:prSet presAssocID="{D2B4E0ED-95E5-4966-AD6F-9B95603723F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1C399-8792-4DE0-B0BB-FD35F44E7347}" type="pres">
      <dgm:prSet presAssocID="{613D7BD2-A23B-471C-9384-BC1794C36263}" presName="aSpace" presStyleCnt="0"/>
      <dgm:spPr/>
    </dgm:pt>
    <dgm:pt modelId="{52AA3305-FC19-4E4B-AEA5-24B43428BD92}" type="pres">
      <dgm:prSet presAssocID="{BF5A6241-150F-466D-B667-AD0287A5754E}" presName="compNode" presStyleCnt="0"/>
      <dgm:spPr/>
    </dgm:pt>
    <dgm:pt modelId="{64ADF22D-199C-4324-BBBB-CCF45E6FA849}" type="pres">
      <dgm:prSet presAssocID="{BF5A6241-150F-466D-B667-AD0287A5754E}" presName="aNode" presStyleLbl="bgShp" presStyleIdx="2" presStyleCnt="3"/>
      <dgm:spPr/>
      <dgm:t>
        <a:bodyPr/>
        <a:lstStyle/>
        <a:p>
          <a:endParaRPr lang="en-GB"/>
        </a:p>
      </dgm:t>
    </dgm:pt>
    <dgm:pt modelId="{62A9636A-1A99-4896-85D9-C7B7AD357FFE}" type="pres">
      <dgm:prSet presAssocID="{BF5A6241-150F-466D-B667-AD0287A5754E}" presName="textNode" presStyleLbl="bgShp" presStyleIdx="2" presStyleCnt="3"/>
      <dgm:spPr/>
      <dgm:t>
        <a:bodyPr/>
        <a:lstStyle/>
        <a:p>
          <a:endParaRPr lang="en-GB"/>
        </a:p>
      </dgm:t>
    </dgm:pt>
    <dgm:pt modelId="{B9538D42-7782-424A-B8CC-A4E97E6F256C}" type="pres">
      <dgm:prSet presAssocID="{BF5A6241-150F-466D-B667-AD0287A5754E}" presName="compChildNode" presStyleCnt="0"/>
      <dgm:spPr/>
    </dgm:pt>
    <dgm:pt modelId="{21C93412-12EC-443E-85FC-30C7D9005253}" type="pres">
      <dgm:prSet presAssocID="{BF5A6241-150F-466D-B667-AD0287A5754E}" presName="theInnerList" presStyleCnt="0"/>
      <dgm:spPr/>
    </dgm:pt>
    <dgm:pt modelId="{BF2D46F6-E786-4D1A-8314-69AEE5349C28}" type="pres">
      <dgm:prSet presAssocID="{CC782CE2-5DDA-4792-AEAC-406EE378607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F15499-D080-4940-817A-60D3DCDA33CD}" srcId="{6FE5B30B-35C1-4060-8A71-A7432BC3369E}" destId="{FFFE9FA4-E046-4A2B-A594-40179AE32FCF}" srcOrd="0" destOrd="0" parTransId="{D196CBFA-04C7-4802-972D-7795AAA28F5A}" sibTransId="{15B40DC8-DFAA-4561-90EA-5331084E7F94}"/>
    <dgm:cxn modelId="{64150DBE-C0F4-489C-9D61-464A2DD5A342}" type="presOf" srcId="{613D7BD2-A23B-471C-9384-BC1794C36263}" destId="{233BB144-4AC3-487B-8A51-4A06FE5EFD0E}" srcOrd="1" destOrd="0" presId="urn:microsoft.com/office/officeart/2005/8/layout/lProcess2"/>
    <dgm:cxn modelId="{4D944F94-B9CD-42B0-87E9-EC8544E15F8D}" type="presOf" srcId="{0B0C9A2B-D3C0-4655-9D36-6CFBC14DBAFC}" destId="{C83E58E4-D82B-4272-982F-4AF551FAA1CB}" srcOrd="0" destOrd="0" presId="urn:microsoft.com/office/officeart/2005/8/layout/lProcess2"/>
    <dgm:cxn modelId="{C9AE69E6-DFDF-4914-8CAD-CE76E0DCE4F4}" type="presOf" srcId="{613D7BD2-A23B-471C-9384-BC1794C36263}" destId="{2584486F-271B-4552-964C-106CB2AAB16A}" srcOrd="0" destOrd="0" presId="urn:microsoft.com/office/officeart/2005/8/layout/lProcess2"/>
    <dgm:cxn modelId="{F87E63B9-D64C-48DC-9768-878E5184869A}" srcId="{613D7BD2-A23B-471C-9384-BC1794C36263}" destId="{D2B4E0ED-95E5-4966-AD6F-9B95603723F4}" srcOrd="0" destOrd="0" parTransId="{A1E79E13-7FF4-42A7-9744-184BD1C8CD12}" sibTransId="{7C08DD5C-294B-45D6-AE33-0B9F019FD38C}"/>
    <dgm:cxn modelId="{384204A2-48E1-4C28-A444-24877F0F51D7}" srcId="{BF5A6241-150F-466D-B667-AD0287A5754E}" destId="{CC782CE2-5DDA-4792-AEAC-406EE378607D}" srcOrd="0" destOrd="0" parTransId="{6F951A04-18E2-4CF4-B44A-72D88BA49E03}" sibTransId="{9C352B08-6384-40A6-879E-0AAFB4F65BDA}"/>
    <dgm:cxn modelId="{1AD68497-A6E1-479A-ABB6-FDC75737C7F2}" type="presOf" srcId="{6FE5B30B-35C1-4060-8A71-A7432BC3369E}" destId="{E8A3B3D2-BBBD-4234-A818-789A6AEFEB27}" srcOrd="1" destOrd="0" presId="urn:microsoft.com/office/officeart/2005/8/layout/lProcess2"/>
    <dgm:cxn modelId="{CF155077-A727-40CD-8AC9-0D45879BC7C2}" srcId="{0B0C9A2B-D3C0-4655-9D36-6CFBC14DBAFC}" destId="{6FE5B30B-35C1-4060-8A71-A7432BC3369E}" srcOrd="0" destOrd="0" parTransId="{E3973521-B422-47F4-9F59-F1AD2BE23D33}" sibTransId="{D9C6CD01-E3D5-46A6-9843-DCF506AFFED3}"/>
    <dgm:cxn modelId="{EFA09786-85A4-4C7B-9AEB-DAC3E7D862E6}" type="presOf" srcId="{BF5A6241-150F-466D-B667-AD0287A5754E}" destId="{62A9636A-1A99-4896-85D9-C7B7AD357FFE}" srcOrd="1" destOrd="0" presId="urn:microsoft.com/office/officeart/2005/8/layout/lProcess2"/>
    <dgm:cxn modelId="{98C81E70-5D60-418A-BA56-3CF79A340AB0}" type="presOf" srcId="{BF5A6241-150F-466D-B667-AD0287A5754E}" destId="{64ADF22D-199C-4324-BBBB-CCF45E6FA849}" srcOrd="0" destOrd="0" presId="urn:microsoft.com/office/officeart/2005/8/layout/lProcess2"/>
    <dgm:cxn modelId="{BED4262C-7F69-49A2-9E1F-E867D88C1BC4}" type="presOf" srcId="{6FE5B30B-35C1-4060-8A71-A7432BC3369E}" destId="{E6597F69-52FD-4B5D-947F-5637BF0F668A}" srcOrd="0" destOrd="0" presId="urn:microsoft.com/office/officeart/2005/8/layout/lProcess2"/>
    <dgm:cxn modelId="{D75DD1F5-5E42-45E9-869C-CF13C556A3DF}" srcId="{0B0C9A2B-D3C0-4655-9D36-6CFBC14DBAFC}" destId="{BF5A6241-150F-466D-B667-AD0287A5754E}" srcOrd="2" destOrd="0" parTransId="{517DCD53-322D-432A-83A4-4D84836AD3DD}" sibTransId="{EAC604D9-9337-4A55-A680-647882B0FB8B}"/>
    <dgm:cxn modelId="{6FB20A5F-A4C0-4CF2-B77E-49A69CF39DB9}" type="presOf" srcId="{D2B4E0ED-95E5-4966-AD6F-9B95603723F4}" destId="{622DE21B-095F-41DD-9C2A-B0AAC4560124}" srcOrd="0" destOrd="0" presId="urn:microsoft.com/office/officeart/2005/8/layout/lProcess2"/>
    <dgm:cxn modelId="{9E63B333-8CDF-4DD4-A2A0-4A831087C946}" srcId="{0B0C9A2B-D3C0-4655-9D36-6CFBC14DBAFC}" destId="{613D7BD2-A23B-471C-9384-BC1794C36263}" srcOrd="1" destOrd="0" parTransId="{31A7DC56-DDB9-4C2A-A601-2A5A5EEFFB8A}" sibTransId="{A79E61D0-A506-4AFA-A2C3-90B430C38825}"/>
    <dgm:cxn modelId="{63325971-5AA3-4221-BD6B-60C2AF1B7788}" type="presOf" srcId="{FFFE9FA4-E046-4A2B-A594-40179AE32FCF}" destId="{720AFD2D-A1FD-4E77-AC8F-E926B1DEF7E7}" srcOrd="0" destOrd="0" presId="urn:microsoft.com/office/officeart/2005/8/layout/lProcess2"/>
    <dgm:cxn modelId="{9AC3451B-0286-45D4-9ED0-E621AC08E1C6}" type="presOf" srcId="{CC782CE2-5DDA-4792-AEAC-406EE378607D}" destId="{BF2D46F6-E786-4D1A-8314-69AEE5349C28}" srcOrd="0" destOrd="0" presId="urn:microsoft.com/office/officeart/2005/8/layout/lProcess2"/>
    <dgm:cxn modelId="{4A5B94CF-B8B7-40A7-89D8-B9C1ABBE9A7C}" type="presParOf" srcId="{C83E58E4-D82B-4272-982F-4AF551FAA1CB}" destId="{8ADD9CD9-36E1-4870-BE8C-C13D2D25C2BE}" srcOrd="0" destOrd="0" presId="urn:microsoft.com/office/officeart/2005/8/layout/lProcess2"/>
    <dgm:cxn modelId="{6B1F79C7-60AB-4920-A3E7-47B121DF41ED}" type="presParOf" srcId="{8ADD9CD9-36E1-4870-BE8C-C13D2D25C2BE}" destId="{E6597F69-52FD-4B5D-947F-5637BF0F668A}" srcOrd="0" destOrd="0" presId="urn:microsoft.com/office/officeart/2005/8/layout/lProcess2"/>
    <dgm:cxn modelId="{374D804B-3A3A-4B27-A4AD-9F0E8A4693BF}" type="presParOf" srcId="{8ADD9CD9-36E1-4870-BE8C-C13D2D25C2BE}" destId="{E8A3B3D2-BBBD-4234-A818-789A6AEFEB27}" srcOrd="1" destOrd="0" presId="urn:microsoft.com/office/officeart/2005/8/layout/lProcess2"/>
    <dgm:cxn modelId="{362FD3CF-36FF-4079-8C57-CF9074E5D8BF}" type="presParOf" srcId="{8ADD9CD9-36E1-4870-BE8C-C13D2D25C2BE}" destId="{4945D57D-CFFF-4944-A830-753723704CA1}" srcOrd="2" destOrd="0" presId="urn:microsoft.com/office/officeart/2005/8/layout/lProcess2"/>
    <dgm:cxn modelId="{E68DDD61-FE16-4A9F-9C31-A59E2BA3DDF8}" type="presParOf" srcId="{4945D57D-CFFF-4944-A830-753723704CA1}" destId="{13717DE3-0ACC-4422-8062-12D39EEF0C49}" srcOrd="0" destOrd="0" presId="urn:microsoft.com/office/officeart/2005/8/layout/lProcess2"/>
    <dgm:cxn modelId="{106E50A2-7557-4086-A8FC-300D9868460B}" type="presParOf" srcId="{13717DE3-0ACC-4422-8062-12D39EEF0C49}" destId="{720AFD2D-A1FD-4E77-AC8F-E926B1DEF7E7}" srcOrd="0" destOrd="0" presId="urn:microsoft.com/office/officeart/2005/8/layout/lProcess2"/>
    <dgm:cxn modelId="{BE90C3C3-54CD-4A8E-BA1D-5A9CA371B3F5}" type="presParOf" srcId="{C83E58E4-D82B-4272-982F-4AF551FAA1CB}" destId="{7C0BE3EC-EDED-41F0-BE19-F3E747483143}" srcOrd="1" destOrd="0" presId="urn:microsoft.com/office/officeart/2005/8/layout/lProcess2"/>
    <dgm:cxn modelId="{E8452F9F-376F-45FC-8E9A-FB8E9C9A7ACE}" type="presParOf" srcId="{C83E58E4-D82B-4272-982F-4AF551FAA1CB}" destId="{906AA09D-B87A-4F3B-A81B-619929490705}" srcOrd="2" destOrd="0" presId="urn:microsoft.com/office/officeart/2005/8/layout/lProcess2"/>
    <dgm:cxn modelId="{40A8D750-AF94-49C6-9849-102BF6D0EB6D}" type="presParOf" srcId="{906AA09D-B87A-4F3B-A81B-619929490705}" destId="{2584486F-271B-4552-964C-106CB2AAB16A}" srcOrd="0" destOrd="0" presId="urn:microsoft.com/office/officeart/2005/8/layout/lProcess2"/>
    <dgm:cxn modelId="{FE856739-BA9B-4711-AA39-57A68CF0A67B}" type="presParOf" srcId="{906AA09D-B87A-4F3B-A81B-619929490705}" destId="{233BB144-4AC3-487B-8A51-4A06FE5EFD0E}" srcOrd="1" destOrd="0" presId="urn:microsoft.com/office/officeart/2005/8/layout/lProcess2"/>
    <dgm:cxn modelId="{54DC4913-E086-4DBA-BADE-B0E7A1B110BE}" type="presParOf" srcId="{906AA09D-B87A-4F3B-A81B-619929490705}" destId="{2BBAA2B4-D59D-4167-BEF6-CB8F3CC4CE88}" srcOrd="2" destOrd="0" presId="urn:microsoft.com/office/officeart/2005/8/layout/lProcess2"/>
    <dgm:cxn modelId="{C7CF6DFE-3D0C-4CEB-A8F5-4D91BD9E4CBB}" type="presParOf" srcId="{2BBAA2B4-D59D-4167-BEF6-CB8F3CC4CE88}" destId="{8F68199C-3980-4557-8406-02ADC464C850}" srcOrd="0" destOrd="0" presId="urn:microsoft.com/office/officeart/2005/8/layout/lProcess2"/>
    <dgm:cxn modelId="{313BBF8E-84D3-46D1-BAF5-E81A27178727}" type="presParOf" srcId="{8F68199C-3980-4557-8406-02ADC464C850}" destId="{622DE21B-095F-41DD-9C2A-B0AAC4560124}" srcOrd="0" destOrd="0" presId="urn:microsoft.com/office/officeart/2005/8/layout/lProcess2"/>
    <dgm:cxn modelId="{9AD3A6E4-1936-402C-A6E8-C579BDA77461}" type="presParOf" srcId="{C83E58E4-D82B-4272-982F-4AF551FAA1CB}" destId="{E221C399-8792-4DE0-B0BB-FD35F44E7347}" srcOrd="3" destOrd="0" presId="urn:microsoft.com/office/officeart/2005/8/layout/lProcess2"/>
    <dgm:cxn modelId="{9BC27383-C088-47C6-8C6E-5CF3C2DDE066}" type="presParOf" srcId="{C83E58E4-D82B-4272-982F-4AF551FAA1CB}" destId="{52AA3305-FC19-4E4B-AEA5-24B43428BD92}" srcOrd="4" destOrd="0" presId="urn:microsoft.com/office/officeart/2005/8/layout/lProcess2"/>
    <dgm:cxn modelId="{AF3842AF-5D54-4292-9E11-5E2A47A6B9FB}" type="presParOf" srcId="{52AA3305-FC19-4E4B-AEA5-24B43428BD92}" destId="{64ADF22D-199C-4324-BBBB-CCF45E6FA849}" srcOrd="0" destOrd="0" presId="urn:microsoft.com/office/officeart/2005/8/layout/lProcess2"/>
    <dgm:cxn modelId="{F7C434B4-9616-4896-93B1-31E204C05AFE}" type="presParOf" srcId="{52AA3305-FC19-4E4B-AEA5-24B43428BD92}" destId="{62A9636A-1A99-4896-85D9-C7B7AD357FFE}" srcOrd="1" destOrd="0" presId="urn:microsoft.com/office/officeart/2005/8/layout/lProcess2"/>
    <dgm:cxn modelId="{7E98D595-2C1E-447E-9E14-F51A95EBC217}" type="presParOf" srcId="{52AA3305-FC19-4E4B-AEA5-24B43428BD92}" destId="{B9538D42-7782-424A-B8CC-A4E97E6F256C}" srcOrd="2" destOrd="0" presId="urn:microsoft.com/office/officeart/2005/8/layout/lProcess2"/>
    <dgm:cxn modelId="{F829CAA8-4100-4B18-AF94-AA00B309AC02}" type="presParOf" srcId="{B9538D42-7782-424A-B8CC-A4E97E6F256C}" destId="{21C93412-12EC-443E-85FC-30C7D9005253}" srcOrd="0" destOrd="0" presId="urn:microsoft.com/office/officeart/2005/8/layout/lProcess2"/>
    <dgm:cxn modelId="{35D82D42-BEC6-4816-B2DB-306BD4A13886}" type="presParOf" srcId="{21C93412-12EC-443E-85FC-30C7D9005253}" destId="{BF2D46F6-E786-4D1A-8314-69AEE5349C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C1337-1EC6-4CEB-8F74-B97E55A0611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A1F827-AC1B-46C5-9C64-685B3416A299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sz="2400" b="1" baseline="0" dirty="0" smtClean="0">
              <a:solidFill>
                <a:schemeClr val="tx2"/>
              </a:solidFill>
            </a:rPr>
            <a:t>النظرية الخلوية </a:t>
          </a:r>
          <a:endParaRPr lang="en-GB" sz="2400" b="1" baseline="0" dirty="0" smtClean="0">
            <a:solidFill>
              <a:schemeClr val="tx2"/>
            </a:solidFill>
          </a:endParaRPr>
        </a:p>
        <a:p>
          <a:r>
            <a:rPr lang="en-GB" sz="2400" b="1" baseline="0" dirty="0" smtClean="0">
              <a:solidFill>
                <a:schemeClr val="tx2"/>
              </a:solidFill>
            </a:rPr>
            <a:t>Cell Theory </a:t>
          </a:r>
          <a:endParaRPr lang="en-GB" sz="2400" b="1" baseline="0" dirty="0"/>
        </a:p>
      </dgm:t>
    </dgm:pt>
    <dgm:pt modelId="{43707BF1-66F8-4F76-A8BD-0E4414DF4E47}" type="parTrans" cxnId="{F7109E96-C516-452F-ADBE-D6CECBFF3A0B}">
      <dgm:prSet/>
      <dgm:spPr/>
      <dgm:t>
        <a:bodyPr/>
        <a:lstStyle/>
        <a:p>
          <a:endParaRPr lang="en-GB"/>
        </a:p>
      </dgm:t>
    </dgm:pt>
    <dgm:pt modelId="{36588299-744F-4CA5-AFC9-FD1C43877206}" type="sibTrans" cxnId="{F7109E96-C516-452F-ADBE-D6CECBFF3A0B}">
      <dgm:prSet/>
      <dgm:spPr/>
      <dgm:t>
        <a:bodyPr/>
        <a:lstStyle/>
        <a:p>
          <a:endParaRPr lang="en-GB"/>
        </a:p>
      </dgm:t>
    </dgm:pt>
    <dgm:pt modelId="{8520C90F-7F6A-448A-9E3B-724AF7AF8DC7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وحدة بناء الكائن الحي </a:t>
          </a:r>
          <a:endParaRPr lang="en-GB" baseline="0" dirty="0" smtClean="0">
            <a:solidFill>
              <a:schemeClr val="tx1"/>
            </a:solidFill>
          </a:endParaRPr>
        </a:p>
        <a:p>
          <a:r>
            <a:rPr lang="en-GB" baseline="0" dirty="0" smtClean="0">
              <a:solidFill>
                <a:schemeClr val="tx1"/>
              </a:solidFill>
            </a:rPr>
            <a:t>Unit of structure </a:t>
          </a:r>
          <a:endParaRPr lang="en-GB" baseline="0" dirty="0">
            <a:solidFill>
              <a:schemeClr val="tx1"/>
            </a:solidFill>
          </a:endParaRPr>
        </a:p>
      </dgm:t>
    </dgm:pt>
    <dgm:pt modelId="{A05D6DD3-6D88-49B4-8B30-966E3CCE9B24}" type="parTrans" cxnId="{90DDF168-C263-4604-921A-D5C74CAB2636}">
      <dgm:prSet/>
      <dgm:spPr/>
      <dgm:t>
        <a:bodyPr/>
        <a:lstStyle/>
        <a:p>
          <a:endParaRPr lang="en-GB"/>
        </a:p>
      </dgm:t>
    </dgm:pt>
    <dgm:pt modelId="{EC9B629C-F9A9-4101-9BCB-9A54AC5D1CCF}" type="sibTrans" cxnId="{90DDF168-C263-4604-921A-D5C74CAB2636}">
      <dgm:prSet/>
      <dgm:spPr/>
      <dgm:t>
        <a:bodyPr/>
        <a:lstStyle/>
        <a:p>
          <a:endParaRPr lang="en-GB"/>
        </a:p>
      </dgm:t>
    </dgm:pt>
    <dgm:pt modelId="{ABC8B5B6-0CA6-4951-972F-2561713D8672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وحدة الوظيفة في الكائن الحي </a:t>
          </a:r>
        </a:p>
        <a:p>
          <a:r>
            <a:rPr lang="en-GB" baseline="0" dirty="0" smtClean="0">
              <a:solidFill>
                <a:schemeClr val="tx1"/>
              </a:solidFill>
            </a:rPr>
            <a:t>Unit of Function </a:t>
          </a:r>
          <a:endParaRPr lang="en-GB" baseline="0" dirty="0">
            <a:solidFill>
              <a:schemeClr val="tx1"/>
            </a:solidFill>
          </a:endParaRPr>
        </a:p>
      </dgm:t>
    </dgm:pt>
    <dgm:pt modelId="{C6E5A867-2115-4D71-89DF-FEAB7EA6D7FB}" type="parTrans" cxnId="{C1F0B086-9DE6-4519-8BA8-56AAAE07E73A}">
      <dgm:prSet/>
      <dgm:spPr/>
      <dgm:t>
        <a:bodyPr/>
        <a:lstStyle/>
        <a:p>
          <a:endParaRPr lang="en-GB"/>
        </a:p>
      </dgm:t>
    </dgm:pt>
    <dgm:pt modelId="{B993E164-BB50-4731-BA68-9B2EF77CA86C}" type="sibTrans" cxnId="{C1F0B086-9DE6-4519-8BA8-56AAAE07E73A}">
      <dgm:prSet/>
      <dgm:spPr/>
      <dgm:t>
        <a:bodyPr/>
        <a:lstStyle/>
        <a:p>
          <a:endParaRPr lang="en-GB"/>
        </a:p>
      </dgm:t>
    </dgm:pt>
    <dgm:pt modelId="{A01B9C2C-C41B-49AB-856D-3F81F28EB7E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وحدة الانقسام في الكائن الحي </a:t>
          </a:r>
        </a:p>
        <a:p>
          <a:r>
            <a:rPr lang="en-GB" baseline="0" dirty="0" smtClean="0">
              <a:solidFill>
                <a:schemeClr val="tx1"/>
              </a:solidFill>
            </a:rPr>
            <a:t>Unit of Division </a:t>
          </a:r>
          <a:endParaRPr lang="en-GB" baseline="0" dirty="0">
            <a:solidFill>
              <a:schemeClr val="tx1"/>
            </a:solidFill>
          </a:endParaRPr>
        </a:p>
      </dgm:t>
    </dgm:pt>
    <dgm:pt modelId="{F24D3B40-C09C-4721-8999-4C108B8663C3}" type="parTrans" cxnId="{7AC8038F-FE29-4D11-80D8-F9ED24EAAFF5}">
      <dgm:prSet/>
      <dgm:spPr/>
      <dgm:t>
        <a:bodyPr/>
        <a:lstStyle/>
        <a:p>
          <a:endParaRPr lang="en-GB"/>
        </a:p>
      </dgm:t>
    </dgm:pt>
    <dgm:pt modelId="{CDE84C32-1DF2-4D2C-A834-8D2DCB3E489D}" type="sibTrans" cxnId="{7AC8038F-FE29-4D11-80D8-F9ED24EAAFF5}">
      <dgm:prSet/>
      <dgm:spPr/>
      <dgm:t>
        <a:bodyPr/>
        <a:lstStyle/>
        <a:p>
          <a:endParaRPr lang="en-GB"/>
        </a:p>
      </dgm:t>
    </dgm:pt>
    <dgm:pt modelId="{7BEA10C3-74E5-44A7-8077-B8B1525E716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وحدة الوراثة في الكائن الحي </a:t>
          </a:r>
          <a:endParaRPr lang="en-GB" baseline="0" dirty="0" smtClean="0">
            <a:solidFill>
              <a:schemeClr val="tx1"/>
            </a:solidFill>
          </a:endParaRPr>
        </a:p>
        <a:p>
          <a:r>
            <a:rPr lang="en-GB" baseline="0" dirty="0" smtClean="0">
              <a:solidFill>
                <a:schemeClr val="tx1"/>
              </a:solidFill>
            </a:rPr>
            <a:t>Unit of Heredity </a:t>
          </a:r>
          <a:endParaRPr lang="en-GB" baseline="0" dirty="0">
            <a:solidFill>
              <a:schemeClr val="tx1"/>
            </a:solidFill>
          </a:endParaRPr>
        </a:p>
      </dgm:t>
    </dgm:pt>
    <dgm:pt modelId="{8EA0F6E3-6976-44B7-8CA1-B4DD04EB0DBC}" type="parTrans" cxnId="{E1CF27D2-CED8-40AC-B2B5-EFE05E2E53F2}">
      <dgm:prSet/>
      <dgm:spPr/>
      <dgm:t>
        <a:bodyPr/>
        <a:lstStyle/>
        <a:p>
          <a:endParaRPr lang="en-GB"/>
        </a:p>
      </dgm:t>
    </dgm:pt>
    <dgm:pt modelId="{FB1BA3E8-7345-4525-AA24-DB983E1F2069}" type="sibTrans" cxnId="{E1CF27D2-CED8-40AC-B2B5-EFE05E2E53F2}">
      <dgm:prSet/>
      <dgm:spPr/>
      <dgm:t>
        <a:bodyPr/>
        <a:lstStyle/>
        <a:p>
          <a:endParaRPr lang="en-GB"/>
        </a:p>
      </dgm:t>
    </dgm:pt>
    <dgm:pt modelId="{06E37BE7-991E-4FE6-A1B0-75C85F095A5C}" type="pres">
      <dgm:prSet presAssocID="{922C1337-1EC6-4CEB-8F74-B97E55A061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59F75-0BC9-4BA1-A140-94A3C3034A14}" type="pres">
      <dgm:prSet presAssocID="{D2A1F827-AC1B-46C5-9C64-685B3416A299}" presName="centerShape" presStyleLbl="node0" presStyleIdx="0" presStyleCnt="1" custScaleX="140877" custScaleY="127239"/>
      <dgm:spPr/>
      <dgm:t>
        <a:bodyPr/>
        <a:lstStyle/>
        <a:p>
          <a:endParaRPr lang="en-GB"/>
        </a:p>
      </dgm:t>
    </dgm:pt>
    <dgm:pt modelId="{4C46F56B-3423-4C3A-A5EE-13AA256DCE82}" type="pres">
      <dgm:prSet presAssocID="{A05D6DD3-6D88-49B4-8B30-966E3CCE9B24}" presName="Name9" presStyleLbl="parChTrans1D2" presStyleIdx="0" presStyleCnt="4"/>
      <dgm:spPr/>
      <dgm:t>
        <a:bodyPr/>
        <a:lstStyle/>
        <a:p>
          <a:endParaRPr lang="en-GB"/>
        </a:p>
      </dgm:t>
    </dgm:pt>
    <dgm:pt modelId="{8AE59F57-1583-4BE9-A4C5-F26B673282F8}" type="pres">
      <dgm:prSet presAssocID="{A05D6DD3-6D88-49B4-8B30-966E3CCE9B24}" presName="connTx" presStyleLbl="parChTrans1D2" presStyleIdx="0" presStyleCnt="4"/>
      <dgm:spPr/>
      <dgm:t>
        <a:bodyPr/>
        <a:lstStyle/>
        <a:p>
          <a:endParaRPr lang="en-GB"/>
        </a:p>
      </dgm:t>
    </dgm:pt>
    <dgm:pt modelId="{7936A2DA-F7C4-4E0C-82B6-8AA07D4EDC2A}" type="pres">
      <dgm:prSet presAssocID="{8520C90F-7F6A-448A-9E3B-724AF7AF8D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2EFC7C-C3F0-41DA-B855-092B0CB95224}" type="pres">
      <dgm:prSet presAssocID="{C6E5A867-2115-4D71-89DF-FEAB7EA6D7FB}" presName="Name9" presStyleLbl="parChTrans1D2" presStyleIdx="1" presStyleCnt="4"/>
      <dgm:spPr/>
      <dgm:t>
        <a:bodyPr/>
        <a:lstStyle/>
        <a:p>
          <a:endParaRPr lang="en-GB"/>
        </a:p>
      </dgm:t>
    </dgm:pt>
    <dgm:pt modelId="{EACA2063-63DD-43DA-8D2B-8EB6A1371844}" type="pres">
      <dgm:prSet presAssocID="{C6E5A867-2115-4D71-89DF-FEAB7EA6D7FB}" presName="connTx" presStyleLbl="parChTrans1D2" presStyleIdx="1" presStyleCnt="4"/>
      <dgm:spPr/>
      <dgm:t>
        <a:bodyPr/>
        <a:lstStyle/>
        <a:p>
          <a:endParaRPr lang="en-GB"/>
        </a:p>
      </dgm:t>
    </dgm:pt>
    <dgm:pt modelId="{3D930654-28ED-49D9-97C3-B692C28F0BB5}" type="pres">
      <dgm:prSet presAssocID="{ABC8B5B6-0CA6-4951-972F-2561713D86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EDA0C-03F8-4357-BD00-4BCC1E294B49}" type="pres">
      <dgm:prSet presAssocID="{F24D3B40-C09C-4721-8999-4C108B8663C3}" presName="Name9" presStyleLbl="parChTrans1D2" presStyleIdx="2" presStyleCnt="4"/>
      <dgm:spPr/>
      <dgm:t>
        <a:bodyPr/>
        <a:lstStyle/>
        <a:p>
          <a:endParaRPr lang="en-GB"/>
        </a:p>
      </dgm:t>
    </dgm:pt>
    <dgm:pt modelId="{327CD24F-A30F-4957-B29C-08B2CB823191}" type="pres">
      <dgm:prSet presAssocID="{F24D3B40-C09C-4721-8999-4C108B8663C3}" presName="connTx" presStyleLbl="parChTrans1D2" presStyleIdx="2" presStyleCnt="4"/>
      <dgm:spPr/>
      <dgm:t>
        <a:bodyPr/>
        <a:lstStyle/>
        <a:p>
          <a:endParaRPr lang="en-GB"/>
        </a:p>
      </dgm:t>
    </dgm:pt>
    <dgm:pt modelId="{B3B83F3B-041A-41F8-9798-31532C43C6BA}" type="pres">
      <dgm:prSet presAssocID="{A01B9C2C-C41B-49AB-856D-3F81F28EB7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4E51E-C311-403D-AA69-983CA4F3A28D}" type="pres">
      <dgm:prSet presAssocID="{8EA0F6E3-6976-44B7-8CA1-B4DD04EB0DBC}" presName="Name9" presStyleLbl="parChTrans1D2" presStyleIdx="3" presStyleCnt="4"/>
      <dgm:spPr/>
      <dgm:t>
        <a:bodyPr/>
        <a:lstStyle/>
        <a:p>
          <a:endParaRPr lang="en-GB"/>
        </a:p>
      </dgm:t>
    </dgm:pt>
    <dgm:pt modelId="{38086F3A-3A92-4F8E-836F-4E3CCB2B976D}" type="pres">
      <dgm:prSet presAssocID="{8EA0F6E3-6976-44B7-8CA1-B4DD04EB0DBC}" presName="connTx" presStyleLbl="parChTrans1D2" presStyleIdx="3" presStyleCnt="4"/>
      <dgm:spPr/>
      <dgm:t>
        <a:bodyPr/>
        <a:lstStyle/>
        <a:p>
          <a:endParaRPr lang="en-GB"/>
        </a:p>
      </dgm:t>
    </dgm:pt>
    <dgm:pt modelId="{6AA1C6BF-0369-4B85-A475-78060A350405}" type="pres">
      <dgm:prSet presAssocID="{7BEA10C3-74E5-44A7-8077-B8B1525E71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C8038F-FE29-4D11-80D8-F9ED24EAAFF5}" srcId="{D2A1F827-AC1B-46C5-9C64-685B3416A299}" destId="{A01B9C2C-C41B-49AB-856D-3F81F28EB7EA}" srcOrd="2" destOrd="0" parTransId="{F24D3B40-C09C-4721-8999-4C108B8663C3}" sibTransId="{CDE84C32-1DF2-4D2C-A834-8D2DCB3E489D}"/>
    <dgm:cxn modelId="{1CBC842D-F031-4D2D-A249-CF8566A795EB}" type="presOf" srcId="{7BEA10C3-74E5-44A7-8077-B8B1525E7168}" destId="{6AA1C6BF-0369-4B85-A475-78060A350405}" srcOrd="0" destOrd="0" presId="urn:microsoft.com/office/officeart/2005/8/layout/radial1"/>
    <dgm:cxn modelId="{2CF2C7E1-C577-4644-9D26-C51FF4426399}" type="presOf" srcId="{ABC8B5B6-0CA6-4951-972F-2561713D8672}" destId="{3D930654-28ED-49D9-97C3-B692C28F0BB5}" srcOrd="0" destOrd="0" presId="urn:microsoft.com/office/officeart/2005/8/layout/radial1"/>
    <dgm:cxn modelId="{C1F0B086-9DE6-4519-8BA8-56AAAE07E73A}" srcId="{D2A1F827-AC1B-46C5-9C64-685B3416A299}" destId="{ABC8B5B6-0CA6-4951-972F-2561713D8672}" srcOrd="1" destOrd="0" parTransId="{C6E5A867-2115-4D71-89DF-FEAB7EA6D7FB}" sibTransId="{B993E164-BB50-4731-BA68-9B2EF77CA86C}"/>
    <dgm:cxn modelId="{E1CF27D2-CED8-40AC-B2B5-EFE05E2E53F2}" srcId="{D2A1F827-AC1B-46C5-9C64-685B3416A299}" destId="{7BEA10C3-74E5-44A7-8077-B8B1525E7168}" srcOrd="3" destOrd="0" parTransId="{8EA0F6E3-6976-44B7-8CA1-B4DD04EB0DBC}" sibTransId="{FB1BA3E8-7345-4525-AA24-DB983E1F2069}"/>
    <dgm:cxn modelId="{732BD92E-B322-4488-9373-59BF5EED9F7C}" type="presOf" srcId="{C6E5A867-2115-4D71-89DF-FEAB7EA6D7FB}" destId="{B52EFC7C-C3F0-41DA-B855-092B0CB95224}" srcOrd="0" destOrd="0" presId="urn:microsoft.com/office/officeart/2005/8/layout/radial1"/>
    <dgm:cxn modelId="{6AE9EA6F-2E63-479A-8BE6-69C03F373CED}" type="presOf" srcId="{A01B9C2C-C41B-49AB-856D-3F81F28EB7EA}" destId="{B3B83F3B-041A-41F8-9798-31532C43C6BA}" srcOrd="0" destOrd="0" presId="urn:microsoft.com/office/officeart/2005/8/layout/radial1"/>
    <dgm:cxn modelId="{F7109E96-C516-452F-ADBE-D6CECBFF3A0B}" srcId="{922C1337-1EC6-4CEB-8F74-B97E55A06115}" destId="{D2A1F827-AC1B-46C5-9C64-685B3416A299}" srcOrd="0" destOrd="0" parTransId="{43707BF1-66F8-4F76-A8BD-0E4414DF4E47}" sibTransId="{36588299-744F-4CA5-AFC9-FD1C43877206}"/>
    <dgm:cxn modelId="{E5F06C2A-F36A-4726-9A5F-3DE2183E840E}" type="presOf" srcId="{8EA0F6E3-6976-44B7-8CA1-B4DD04EB0DBC}" destId="{38086F3A-3A92-4F8E-836F-4E3CCB2B976D}" srcOrd="1" destOrd="0" presId="urn:microsoft.com/office/officeart/2005/8/layout/radial1"/>
    <dgm:cxn modelId="{4071C68D-24AF-453A-B5E1-4E9AF6C4DD18}" type="presOf" srcId="{C6E5A867-2115-4D71-89DF-FEAB7EA6D7FB}" destId="{EACA2063-63DD-43DA-8D2B-8EB6A1371844}" srcOrd="1" destOrd="0" presId="urn:microsoft.com/office/officeart/2005/8/layout/radial1"/>
    <dgm:cxn modelId="{DC9CA726-5DA5-4B97-8EAC-1F23CAE058FB}" type="presOf" srcId="{F24D3B40-C09C-4721-8999-4C108B8663C3}" destId="{327CD24F-A30F-4957-B29C-08B2CB823191}" srcOrd="1" destOrd="0" presId="urn:microsoft.com/office/officeart/2005/8/layout/radial1"/>
    <dgm:cxn modelId="{1427793F-10F6-4912-A101-3D3966B6A78A}" type="presOf" srcId="{F24D3B40-C09C-4721-8999-4C108B8663C3}" destId="{0F8EDA0C-03F8-4357-BD00-4BCC1E294B49}" srcOrd="0" destOrd="0" presId="urn:microsoft.com/office/officeart/2005/8/layout/radial1"/>
    <dgm:cxn modelId="{16F8350B-BF5C-45E4-AA92-024081B2A745}" type="presOf" srcId="{A05D6DD3-6D88-49B4-8B30-966E3CCE9B24}" destId="{4C46F56B-3423-4C3A-A5EE-13AA256DCE82}" srcOrd="0" destOrd="0" presId="urn:microsoft.com/office/officeart/2005/8/layout/radial1"/>
    <dgm:cxn modelId="{037EFF18-56B0-4368-9E5F-DA7579F4E5CA}" type="presOf" srcId="{D2A1F827-AC1B-46C5-9C64-685B3416A299}" destId="{E7D59F75-0BC9-4BA1-A140-94A3C3034A14}" srcOrd="0" destOrd="0" presId="urn:microsoft.com/office/officeart/2005/8/layout/radial1"/>
    <dgm:cxn modelId="{24960072-4EF1-49E5-8AC4-C5AAFEE4E099}" type="presOf" srcId="{922C1337-1EC6-4CEB-8F74-B97E55A06115}" destId="{06E37BE7-991E-4FE6-A1B0-75C85F095A5C}" srcOrd="0" destOrd="0" presId="urn:microsoft.com/office/officeart/2005/8/layout/radial1"/>
    <dgm:cxn modelId="{B0FDC30A-435F-45EE-B6BD-E7C710A3E99C}" type="presOf" srcId="{8520C90F-7F6A-448A-9E3B-724AF7AF8DC7}" destId="{7936A2DA-F7C4-4E0C-82B6-8AA07D4EDC2A}" srcOrd="0" destOrd="0" presId="urn:microsoft.com/office/officeart/2005/8/layout/radial1"/>
    <dgm:cxn modelId="{1567AEE8-5F53-459A-A181-ED5F81F06379}" type="presOf" srcId="{A05D6DD3-6D88-49B4-8B30-966E3CCE9B24}" destId="{8AE59F57-1583-4BE9-A4C5-F26B673282F8}" srcOrd="1" destOrd="0" presId="urn:microsoft.com/office/officeart/2005/8/layout/radial1"/>
    <dgm:cxn modelId="{90DDF168-C263-4604-921A-D5C74CAB2636}" srcId="{D2A1F827-AC1B-46C5-9C64-685B3416A299}" destId="{8520C90F-7F6A-448A-9E3B-724AF7AF8DC7}" srcOrd="0" destOrd="0" parTransId="{A05D6DD3-6D88-49B4-8B30-966E3CCE9B24}" sibTransId="{EC9B629C-F9A9-4101-9BCB-9A54AC5D1CCF}"/>
    <dgm:cxn modelId="{D911FB13-5910-49F7-A747-8762B769E376}" type="presOf" srcId="{8EA0F6E3-6976-44B7-8CA1-B4DD04EB0DBC}" destId="{A6E4E51E-C311-403D-AA69-983CA4F3A28D}" srcOrd="0" destOrd="0" presId="urn:microsoft.com/office/officeart/2005/8/layout/radial1"/>
    <dgm:cxn modelId="{116A1250-AD9A-4B8E-BD67-F15ABDFE9E9B}" type="presParOf" srcId="{06E37BE7-991E-4FE6-A1B0-75C85F095A5C}" destId="{E7D59F75-0BC9-4BA1-A140-94A3C3034A14}" srcOrd="0" destOrd="0" presId="urn:microsoft.com/office/officeart/2005/8/layout/radial1"/>
    <dgm:cxn modelId="{DAED210E-DEB5-4C76-98DC-CBF53A34EC1F}" type="presParOf" srcId="{06E37BE7-991E-4FE6-A1B0-75C85F095A5C}" destId="{4C46F56B-3423-4C3A-A5EE-13AA256DCE82}" srcOrd="1" destOrd="0" presId="urn:microsoft.com/office/officeart/2005/8/layout/radial1"/>
    <dgm:cxn modelId="{8FB7CB08-DF4B-4539-A966-67DB67EDF20C}" type="presParOf" srcId="{4C46F56B-3423-4C3A-A5EE-13AA256DCE82}" destId="{8AE59F57-1583-4BE9-A4C5-F26B673282F8}" srcOrd="0" destOrd="0" presId="urn:microsoft.com/office/officeart/2005/8/layout/radial1"/>
    <dgm:cxn modelId="{3C816381-4078-4B67-B77A-09835A62BF1F}" type="presParOf" srcId="{06E37BE7-991E-4FE6-A1B0-75C85F095A5C}" destId="{7936A2DA-F7C4-4E0C-82B6-8AA07D4EDC2A}" srcOrd="2" destOrd="0" presId="urn:microsoft.com/office/officeart/2005/8/layout/radial1"/>
    <dgm:cxn modelId="{FCBA577D-C170-4DED-B857-19C9B0BCE4EF}" type="presParOf" srcId="{06E37BE7-991E-4FE6-A1B0-75C85F095A5C}" destId="{B52EFC7C-C3F0-41DA-B855-092B0CB95224}" srcOrd="3" destOrd="0" presId="urn:microsoft.com/office/officeart/2005/8/layout/radial1"/>
    <dgm:cxn modelId="{429CFF7C-2C7F-4D11-8AEA-0716CBCE8C16}" type="presParOf" srcId="{B52EFC7C-C3F0-41DA-B855-092B0CB95224}" destId="{EACA2063-63DD-43DA-8D2B-8EB6A1371844}" srcOrd="0" destOrd="0" presId="urn:microsoft.com/office/officeart/2005/8/layout/radial1"/>
    <dgm:cxn modelId="{23BBAEDE-09E3-4FB0-94B7-ABFEF4C52E05}" type="presParOf" srcId="{06E37BE7-991E-4FE6-A1B0-75C85F095A5C}" destId="{3D930654-28ED-49D9-97C3-B692C28F0BB5}" srcOrd="4" destOrd="0" presId="urn:microsoft.com/office/officeart/2005/8/layout/radial1"/>
    <dgm:cxn modelId="{BFA4F266-EFA1-4F7E-A361-32757A9D9A22}" type="presParOf" srcId="{06E37BE7-991E-4FE6-A1B0-75C85F095A5C}" destId="{0F8EDA0C-03F8-4357-BD00-4BCC1E294B49}" srcOrd="5" destOrd="0" presId="urn:microsoft.com/office/officeart/2005/8/layout/radial1"/>
    <dgm:cxn modelId="{C65FEDB5-FBB7-4BE3-9B73-435D565F51D1}" type="presParOf" srcId="{0F8EDA0C-03F8-4357-BD00-4BCC1E294B49}" destId="{327CD24F-A30F-4957-B29C-08B2CB823191}" srcOrd="0" destOrd="0" presId="urn:microsoft.com/office/officeart/2005/8/layout/radial1"/>
    <dgm:cxn modelId="{CD869CC3-D40E-45CB-A1D1-24E7A310B538}" type="presParOf" srcId="{06E37BE7-991E-4FE6-A1B0-75C85F095A5C}" destId="{B3B83F3B-041A-41F8-9798-31532C43C6BA}" srcOrd="6" destOrd="0" presId="urn:microsoft.com/office/officeart/2005/8/layout/radial1"/>
    <dgm:cxn modelId="{75C54E2A-BBE5-41C8-8688-7A203FB0C967}" type="presParOf" srcId="{06E37BE7-991E-4FE6-A1B0-75C85F095A5C}" destId="{A6E4E51E-C311-403D-AA69-983CA4F3A28D}" srcOrd="7" destOrd="0" presId="urn:microsoft.com/office/officeart/2005/8/layout/radial1"/>
    <dgm:cxn modelId="{8AF78A9B-6C39-481B-A1C9-CC9D19E1068A}" type="presParOf" srcId="{A6E4E51E-C311-403D-AA69-983CA4F3A28D}" destId="{38086F3A-3A92-4F8E-836F-4E3CCB2B976D}" srcOrd="0" destOrd="0" presId="urn:microsoft.com/office/officeart/2005/8/layout/radial1"/>
    <dgm:cxn modelId="{13554043-8025-4201-B218-3DC421EDC803}" type="presParOf" srcId="{06E37BE7-991E-4FE6-A1B0-75C85F095A5C}" destId="{6AA1C6BF-0369-4B85-A475-78060A35040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0C9A2B-D3C0-4655-9D36-6CFBC14DBAF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E5B30B-35C1-4060-8A71-A7432BC3369E}">
      <dgm:prSet phldrT="[Text]"/>
      <dgm:spPr/>
      <dgm:t>
        <a:bodyPr/>
        <a:lstStyle/>
        <a:p>
          <a:r>
            <a:rPr lang="ar-AE" dirty="0" smtClean="0"/>
            <a:t>وظائف الخلايا </a:t>
          </a:r>
          <a:endParaRPr lang="en-GB" dirty="0"/>
        </a:p>
      </dgm:t>
    </dgm:pt>
    <dgm:pt modelId="{E3973521-B422-47F4-9F59-F1AD2BE23D33}" type="parTrans" cxnId="{CF155077-A727-40CD-8AC9-0D45879BC7C2}">
      <dgm:prSet/>
      <dgm:spPr/>
      <dgm:t>
        <a:bodyPr/>
        <a:lstStyle/>
        <a:p>
          <a:endParaRPr lang="en-GB"/>
        </a:p>
      </dgm:t>
    </dgm:pt>
    <dgm:pt modelId="{D9C6CD01-E3D5-46A6-9843-DCF506AFFED3}" type="sibTrans" cxnId="{CF155077-A727-40CD-8AC9-0D45879BC7C2}">
      <dgm:prSet/>
      <dgm:spPr/>
      <dgm:t>
        <a:bodyPr/>
        <a:lstStyle/>
        <a:p>
          <a:endParaRPr lang="en-GB"/>
        </a:p>
      </dgm:t>
    </dgm:pt>
    <dgm:pt modelId="{FFFE9FA4-E046-4A2B-A594-40179AE32FCF}">
      <dgm:prSet phldrT="[Text]"/>
      <dgm:spPr>
        <a:noFill/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*حسية </a:t>
          </a:r>
        </a:p>
        <a:p>
          <a:r>
            <a:rPr lang="ar-AE" baseline="0" dirty="0" smtClean="0">
              <a:solidFill>
                <a:schemeClr val="tx1"/>
              </a:solidFill>
            </a:rPr>
            <a:t>* حركية </a:t>
          </a:r>
        </a:p>
        <a:p>
          <a:r>
            <a:rPr lang="ar-AE" baseline="0" dirty="0" smtClean="0">
              <a:solidFill>
                <a:schemeClr val="tx1"/>
              </a:solidFill>
            </a:rPr>
            <a:t>* حسية وحركية</a:t>
          </a:r>
          <a:endParaRPr lang="en-GB" baseline="0" dirty="0">
            <a:solidFill>
              <a:schemeClr val="tx1"/>
            </a:solidFill>
          </a:endParaRPr>
        </a:p>
      </dgm:t>
    </dgm:pt>
    <dgm:pt modelId="{D196CBFA-04C7-4802-972D-7795AAA28F5A}" type="parTrans" cxnId="{46F15499-D080-4940-817A-60D3DCDA33CD}">
      <dgm:prSet/>
      <dgm:spPr/>
      <dgm:t>
        <a:bodyPr/>
        <a:lstStyle/>
        <a:p>
          <a:endParaRPr lang="en-GB"/>
        </a:p>
      </dgm:t>
    </dgm:pt>
    <dgm:pt modelId="{15B40DC8-DFAA-4561-90EA-5331084E7F94}" type="sibTrans" cxnId="{46F15499-D080-4940-817A-60D3DCDA33CD}">
      <dgm:prSet/>
      <dgm:spPr/>
      <dgm:t>
        <a:bodyPr/>
        <a:lstStyle/>
        <a:p>
          <a:endParaRPr lang="en-GB"/>
        </a:p>
      </dgm:t>
    </dgm:pt>
    <dgm:pt modelId="{613D7BD2-A23B-471C-9384-BC1794C36263}">
      <dgm:prSet phldrT="[Text]"/>
      <dgm:spPr/>
      <dgm:t>
        <a:bodyPr/>
        <a:lstStyle/>
        <a:p>
          <a:r>
            <a:rPr lang="ar-AE" dirty="0" smtClean="0"/>
            <a:t>أحجام الخلايا </a:t>
          </a:r>
          <a:endParaRPr lang="en-GB" dirty="0"/>
        </a:p>
      </dgm:t>
    </dgm:pt>
    <dgm:pt modelId="{31A7DC56-DDB9-4C2A-A601-2A5A5EEFFB8A}" type="parTrans" cxnId="{9E63B333-8CDF-4DD4-A2A0-4A831087C946}">
      <dgm:prSet/>
      <dgm:spPr/>
      <dgm:t>
        <a:bodyPr/>
        <a:lstStyle/>
        <a:p>
          <a:endParaRPr lang="en-GB"/>
        </a:p>
      </dgm:t>
    </dgm:pt>
    <dgm:pt modelId="{A79E61D0-A506-4AFA-A2C3-90B430C38825}" type="sibTrans" cxnId="{9E63B333-8CDF-4DD4-A2A0-4A831087C946}">
      <dgm:prSet/>
      <dgm:spPr/>
      <dgm:t>
        <a:bodyPr/>
        <a:lstStyle/>
        <a:p>
          <a:endParaRPr lang="en-GB"/>
        </a:p>
      </dgm:t>
    </dgm:pt>
    <dgm:pt modelId="{D2B4E0ED-95E5-4966-AD6F-9B95603723F4}">
      <dgm:prSet phldrT="[Text]"/>
      <dgm:spPr>
        <a:noFill/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*صغيرة جدا كالبكتيريا</a:t>
          </a:r>
        </a:p>
        <a:p>
          <a:r>
            <a:rPr lang="ar-AE" baseline="0" dirty="0" smtClean="0">
              <a:solidFill>
                <a:schemeClr val="tx1"/>
              </a:solidFill>
            </a:rPr>
            <a:t>* كبيرة كالبيض </a:t>
          </a:r>
        </a:p>
      </dgm:t>
    </dgm:pt>
    <dgm:pt modelId="{A1E79E13-7FF4-42A7-9744-184BD1C8CD12}" type="parTrans" cxnId="{F87E63B9-D64C-48DC-9768-878E5184869A}">
      <dgm:prSet/>
      <dgm:spPr/>
      <dgm:t>
        <a:bodyPr/>
        <a:lstStyle/>
        <a:p>
          <a:endParaRPr lang="en-GB"/>
        </a:p>
      </dgm:t>
    </dgm:pt>
    <dgm:pt modelId="{7C08DD5C-294B-45D6-AE33-0B9F019FD38C}" type="sibTrans" cxnId="{F87E63B9-D64C-48DC-9768-878E5184869A}">
      <dgm:prSet/>
      <dgm:spPr/>
      <dgm:t>
        <a:bodyPr/>
        <a:lstStyle/>
        <a:p>
          <a:endParaRPr lang="en-GB"/>
        </a:p>
      </dgm:t>
    </dgm:pt>
    <dgm:pt modelId="{BF5A6241-150F-466D-B667-AD0287A5754E}">
      <dgm:prSet phldrT="[Text]"/>
      <dgm:spPr/>
      <dgm:t>
        <a:bodyPr/>
        <a:lstStyle/>
        <a:p>
          <a:r>
            <a:rPr lang="ar-AE" dirty="0" smtClean="0"/>
            <a:t>أشكال الخلايا </a:t>
          </a:r>
          <a:endParaRPr lang="en-GB" dirty="0"/>
        </a:p>
      </dgm:t>
    </dgm:pt>
    <dgm:pt modelId="{517DCD53-322D-432A-83A4-4D84836AD3DD}" type="parTrans" cxnId="{D75DD1F5-5E42-45E9-869C-CF13C556A3DF}">
      <dgm:prSet/>
      <dgm:spPr/>
      <dgm:t>
        <a:bodyPr/>
        <a:lstStyle/>
        <a:p>
          <a:endParaRPr lang="en-GB"/>
        </a:p>
      </dgm:t>
    </dgm:pt>
    <dgm:pt modelId="{EAC604D9-9337-4A55-A680-647882B0FB8B}" type="sibTrans" cxnId="{D75DD1F5-5E42-45E9-869C-CF13C556A3DF}">
      <dgm:prSet/>
      <dgm:spPr/>
      <dgm:t>
        <a:bodyPr/>
        <a:lstStyle/>
        <a:p>
          <a:endParaRPr lang="en-GB"/>
        </a:p>
      </dgm:t>
    </dgm:pt>
    <dgm:pt modelId="{CC782CE2-5DDA-4792-AEAC-406EE378607D}">
      <dgm:prSet phldrT="[Text]"/>
      <dgm:spPr>
        <a:noFill/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* كروية كالبيض </a:t>
          </a:r>
        </a:p>
        <a:p>
          <a:r>
            <a:rPr lang="ar-AE" baseline="0" dirty="0" smtClean="0">
              <a:solidFill>
                <a:schemeClr val="tx1"/>
              </a:solidFill>
            </a:rPr>
            <a:t>*متفرعة كالخلية العصبية </a:t>
          </a:r>
        </a:p>
        <a:p>
          <a:r>
            <a:rPr lang="ar-AE" baseline="0" dirty="0" smtClean="0">
              <a:solidFill>
                <a:schemeClr val="tx1"/>
              </a:solidFill>
            </a:rPr>
            <a:t>* غير منتظمة كما في بطانة الفم </a:t>
          </a:r>
        </a:p>
        <a:p>
          <a:r>
            <a:rPr lang="ar-AE" baseline="0" smtClean="0">
              <a:solidFill>
                <a:schemeClr val="tx1"/>
              </a:solidFill>
            </a:rPr>
            <a:t>* شكلها متغير ككريات الدم البيضاء </a:t>
          </a:r>
          <a:endParaRPr lang="en-GB" baseline="0" dirty="0">
            <a:solidFill>
              <a:schemeClr val="tx1"/>
            </a:solidFill>
          </a:endParaRPr>
        </a:p>
      </dgm:t>
    </dgm:pt>
    <dgm:pt modelId="{6F951A04-18E2-4CF4-B44A-72D88BA49E03}" type="parTrans" cxnId="{384204A2-48E1-4C28-A444-24877F0F51D7}">
      <dgm:prSet/>
      <dgm:spPr/>
      <dgm:t>
        <a:bodyPr/>
        <a:lstStyle/>
        <a:p>
          <a:endParaRPr lang="en-GB"/>
        </a:p>
      </dgm:t>
    </dgm:pt>
    <dgm:pt modelId="{9C352B08-6384-40A6-879E-0AAFB4F65BDA}" type="sibTrans" cxnId="{384204A2-48E1-4C28-A444-24877F0F51D7}">
      <dgm:prSet/>
      <dgm:spPr/>
      <dgm:t>
        <a:bodyPr/>
        <a:lstStyle/>
        <a:p>
          <a:endParaRPr lang="en-GB"/>
        </a:p>
      </dgm:t>
    </dgm:pt>
    <dgm:pt modelId="{C83E58E4-D82B-4272-982F-4AF551FAA1CB}" type="pres">
      <dgm:prSet presAssocID="{0B0C9A2B-D3C0-4655-9D36-6CFBC14DBAF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DD9CD9-36E1-4870-BE8C-C13D2D25C2BE}" type="pres">
      <dgm:prSet presAssocID="{6FE5B30B-35C1-4060-8A71-A7432BC3369E}" presName="compNode" presStyleCnt="0"/>
      <dgm:spPr/>
    </dgm:pt>
    <dgm:pt modelId="{E6597F69-52FD-4B5D-947F-5637BF0F668A}" type="pres">
      <dgm:prSet presAssocID="{6FE5B30B-35C1-4060-8A71-A7432BC3369E}" presName="aNode" presStyleLbl="bgShp" presStyleIdx="0" presStyleCnt="3"/>
      <dgm:spPr/>
      <dgm:t>
        <a:bodyPr/>
        <a:lstStyle/>
        <a:p>
          <a:endParaRPr lang="en-GB"/>
        </a:p>
      </dgm:t>
    </dgm:pt>
    <dgm:pt modelId="{E8A3B3D2-BBBD-4234-A818-789A6AEFEB27}" type="pres">
      <dgm:prSet presAssocID="{6FE5B30B-35C1-4060-8A71-A7432BC3369E}" presName="textNode" presStyleLbl="bgShp" presStyleIdx="0" presStyleCnt="3"/>
      <dgm:spPr/>
      <dgm:t>
        <a:bodyPr/>
        <a:lstStyle/>
        <a:p>
          <a:endParaRPr lang="en-GB"/>
        </a:p>
      </dgm:t>
    </dgm:pt>
    <dgm:pt modelId="{4945D57D-CFFF-4944-A830-753723704CA1}" type="pres">
      <dgm:prSet presAssocID="{6FE5B30B-35C1-4060-8A71-A7432BC3369E}" presName="compChildNode" presStyleCnt="0"/>
      <dgm:spPr/>
    </dgm:pt>
    <dgm:pt modelId="{13717DE3-0ACC-4422-8062-12D39EEF0C49}" type="pres">
      <dgm:prSet presAssocID="{6FE5B30B-35C1-4060-8A71-A7432BC3369E}" presName="theInnerList" presStyleCnt="0"/>
      <dgm:spPr/>
    </dgm:pt>
    <dgm:pt modelId="{720AFD2D-A1FD-4E77-AC8F-E926B1DEF7E7}" type="pres">
      <dgm:prSet presAssocID="{FFFE9FA4-E046-4A2B-A594-40179AE32FC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0BE3EC-EDED-41F0-BE19-F3E747483143}" type="pres">
      <dgm:prSet presAssocID="{6FE5B30B-35C1-4060-8A71-A7432BC3369E}" presName="aSpace" presStyleCnt="0"/>
      <dgm:spPr/>
    </dgm:pt>
    <dgm:pt modelId="{906AA09D-B87A-4F3B-A81B-619929490705}" type="pres">
      <dgm:prSet presAssocID="{613D7BD2-A23B-471C-9384-BC1794C36263}" presName="compNode" presStyleCnt="0"/>
      <dgm:spPr/>
    </dgm:pt>
    <dgm:pt modelId="{2584486F-271B-4552-964C-106CB2AAB16A}" type="pres">
      <dgm:prSet presAssocID="{613D7BD2-A23B-471C-9384-BC1794C36263}" presName="aNode" presStyleLbl="bgShp" presStyleIdx="1" presStyleCnt="3"/>
      <dgm:spPr/>
      <dgm:t>
        <a:bodyPr/>
        <a:lstStyle/>
        <a:p>
          <a:endParaRPr lang="en-GB"/>
        </a:p>
      </dgm:t>
    </dgm:pt>
    <dgm:pt modelId="{233BB144-4AC3-487B-8A51-4A06FE5EFD0E}" type="pres">
      <dgm:prSet presAssocID="{613D7BD2-A23B-471C-9384-BC1794C36263}" presName="textNode" presStyleLbl="bgShp" presStyleIdx="1" presStyleCnt="3"/>
      <dgm:spPr/>
      <dgm:t>
        <a:bodyPr/>
        <a:lstStyle/>
        <a:p>
          <a:endParaRPr lang="en-GB"/>
        </a:p>
      </dgm:t>
    </dgm:pt>
    <dgm:pt modelId="{2BBAA2B4-D59D-4167-BEF6-CB8F3CC4CE88}" type="pres">
      <dgm:prSet presAssocID="{613D7BD2-A23B-471C-9384-BC1794C36263}" presName="compChildNode" presStyleCnt="0"/>
      <dgm:spPr/>
    </dgm:pt>
    <dgm:pt modelId="{8F68199C-3980-4557-8406-02ADC464C850}" type="pres">
      <dgm:prSet presAssocID="{613D7BD2-A23B-471C-9384-BC1794C36263}" presName="theInnerList" presStyleCnt="0"/>
      <dgm:spPr/>
    </dgm:pt>
    <dgm:pt modelId="{622DE21B-095F-41DD-9C2A-B0AAC4560124}" type="pres">
      <dgm:prSet presAssocID="{D2B4E0ED-95E5-4966-AD6F-9B95603723F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1C399-8792-4DE0-B0BB-FD35F44E7347}" type="pres">
      <dgm:prSet presAssocID="{613D7BD2-A23B-471C-9384-BC1794C36263}" presName="aSpace" presStyleCnt="0"/>
      <dgm:spPr/>
    </dgm:pt>
    <dgm:pt modelId="{52AA3305-FC19-4E4B-AEA5-24B43428BD92}" type="pres">
      <dgm:prSet presAssocID="{BF5A6241-150F-466D-B667-AD0287A5754E}" presName="compNode" presStyleCnt="0"/>
      <dgm:spPr/>
    </dgm:pt>
    <dgm:pt modelId="{64ADF22D-199C-4324-BBBB-CCF45E6FA849}" type="pres">
      <dgm:prSet presAssocID="{BF5A6241-150F-466D-B667-AD0287A5754E}" presName="aNode" presStyleLbl="bgShp" presStyleIdx="2" presStyleCnt="3"/>
      <dgm:spPr/>
      <dgm:t>
        <a:bodyPr/>
        <a:lstStyle/>
        <a:p>
          <a:endParaRPr lang="en-GB"/>
        </a:p>
      </dgm:t>
    </dgm:pt>
    <dgm:pt modelId="{62A9636A-1A99-4896-85D9-C7B7AD357FFE}" type="pres">
      <dgm:prSet presAssocID="{BF5A6241-150F-466D-B667-AD0287A5754E}" presName="textNode" presStyleLbl="bgShp" presStyleIdx="2" presStyleCnt="3"/>
      <dgm:spPr/>
      <dgm:t>
        <a:bodyPr/>
        <a:lstStyle/>
        <a:p>
          <a:endParaRPr lang="en-GB"/>
        </a:p>
      </dgm:t>
    </dgm:pt>
    <dgm:pt modelId="{B9538D42-7782-424A-B8CC-A4E97E6F256C}" type="pres">
      <dgm:prSet presAssocID="{BF5A6241-150F-466D-B667-AD0287A5754E}" presName="compChildNode" presStyleCnt="0"/>
      <dgm:spPr/>
    </dgm:pt>
    <dgm:pt modelId="{21C93412-12EC-443E-85FC-30C7D9005253}" type="pres">
      <dgm:prSet presAssocID="{BF5A6241-150F-466D-B667-AD0287A5754E}" presName="theInnerList" presStyleCnt="0"/>
      <dgm:spPr/>
    </dgm:pt>
    <dgm:pt modelId="{BF2D46F6-E786-4D1A-8314-69AEE5349C28}" type="pres">
      <dgm:prSet presAssocID="{CC782CE2-5DDA-4792-AEAC-406EE378607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1FE8A4-5AB6-413B-A5F8-021DD2DD1B63}" type="presOf" srcId="{BF5A6241-150F-466D-B667-AD0287A5754E}" destId="{64ADF22D-199C-4324-BBBB-CCF45E6FA849}" srcOrd="0" destOrd="0" presId="urn:microsoft.com/office/officeart/2005/8/layout/lProcess2"/>
    <dgm:cxn modelId="{46F15499-D080-4940-817A-60D3DCDA33CD}" srcId="{6FE5B30B-35C1-4060-8A71-A7432BC3369E}" destId="{FFFE9FA4-E046-4A2B-A594-40179AE32FCF}" srcOrd="0" destOrd="0" parTransId="{D196CBFA-04C7-4802-972D-7795AAA28F5A}" sibTransId="{15B40DC8-DFAA-4561-90EA-5331084E7F94}"/>
    <dgm:cxn modelId="{8F1627EA-62D3-49D5-8037-5021EF192322}" type="presOf" srcId="{6FE5B30B-35C1-4060-8A71-A7432BC3369E}" destId="{E6597F69-52FD-4B5D-947F-5637BF0F668A}" srcOrd="0" destOrd="0" presId="urn:microsoft.com/office/officeart/2005/8/layout/lProcess2"/>
    <dgm:cxn modelId="{F87E63B9-D64C-48DC-9768-878E5184869A}" srcId="{613D7BD2-A23B-471C-9384-BC1794C36263}" destId="{D2B4E0ED-95E5-4966-AD6F-9B95603723F4}" srcOrd="0" destOrd="0" parTransId="{A1E79E13-7FF4-42A7-9744-184BD1C8CD12}" sibTransId="{7C08DD5C-294B-45D6-AE33-0B9F019FD38C}"/>
    <dgm:cxn modelId="{384204A2-48E1-4C28-A444-24877F0F51D7}" srcId="{BF5A6241-150F-466D-B667-AD0287A5754E}" destId="{CC782CE2-5DDA-4792-AEAC-406EE378607D}" srcOrd="0" destOrd="0" parTransId="{6F951A04-18E2-4CF4-B44A-72D88BA49E03}" sibTransId="{9C352B08-6384-40A6-879E-0AAFB4F65BDA}"/>
    <dgm:cxn modelId="{32E5F51E-3716-4C98-836F-6E20ABE7D851}" type="presOf" srcId="{6FE5B30B-35C1-4060-8A71-A7432BC3369E}" destId="{E8A3B3D2-BBBD-4234-A818-789A6AEFEB27}" srcOrd="1" destOrd="0" presId="urn:microsoft.com/office/officeart/2005/8/layout/lProcess2"/>
    <dgm:cxn modelId="{330924A3-1465-4140-8468-E5EACC711063}" type="presOf" srcId="{BF5A6241-150F-466D-B667-AD0287A5754E}" destId="{62A9636A-1A99-4896-85D9-C7B7AD357FFE}" srcOrd="1" destOrd="0" presId="urn:microsoft.com/office/officeart/2005/8/layout/lProcess2"/>
    <dgm:cxn modelId="{CF155077-A727-40CD-8AC9-0D45879BC7C2}" srcId="{0B0C9A2B-D3C0-4655-9D36-6CFBC14DBAFC}" destId="{6FE5B30B-35C1-4060-8A71-A7432BC3369E}" srcOrd="0" destOrd="0" parTransId="{E3973521-B422-47F4-9F59-F1AD2BE23D33}" sibTransId="{D9C6CD01-E3D5-46A6-9843-DCF506AFFED3}"/>
    <dgm:cxn modelId="{DCD6E80F-87EC-4B23-9911-20F614FFED6F}" type="presOf" srcId="{0B0C9A2B-D3C0-4655-9D36-6CFBC14DBAFC}" destId="{C83E58E4-D82B-4272-982F-4AF551FAA1CB}" srcOrd="0" destOrd="0" presId="urn:microsoft.com/office/officeart/2005/8/layout/lProcess2"/>
    <dgm:cxn modelId="{D75DD1F5-5E42-45E9-869C-CF13C556A3DF}" srcId="{0B0C9A2B-D3C0-4655-9D36-6CFBC14DBAFC}" destId="{BF5A6241-150F-466D-B667-AD0287A5754E}" srcOrd="2" destOrd="0" parTransId="{517DCD53-322D-432A-83A4-4D84836AD3DD}" sibTransId="{EAC604D9-9337-4A55-A680-647882B0FB8B}"/>
    <dgm:cxn modelId="{9E63B333-8CDF-4DD4-A2A0-4A831087C946}" srcId="{0B0C9A2B-D3C0-4655-9D36-6CFBC14DBAFC}" destId="{613D7BD2-A23B-471C-9384-BC1794C36263}" srcOrd="1" destOrd="0" parTransId="{31A7DC56-DDB9-4C2A-A601-2A5A5EEFFB8A}" sibTransId="{A79E61D0-A506-4AFA-A2C3-90B430C38825}"/>
    <dgm:cxn modelId="{00A713DA-3C55-4BFA-AF0C-63D0FDDB1494}" type="presOf" srcId="{D2B4E0ED-95E5-4966-AD6F-9B95603723F4}" destId="{622DE21B-095F-41DD-9C2A-B0AAC4560124}" srcOrd="0" destOrd="0" presId="urn:microsoft.com/office/officeart/2005/8/layout/lProcess2"/>
    <dgm:cxn modelId="{84B96A82-F502-4ED8-8442-632F34FF606A}" type="presOf" srcId="{CC782CE2-5DDA-4792-AEAC-406EE378607D}" destId="{BF2D46F6-E786-4D1A-8314-69AEE5349C28}" srcOrd="0" destOrd="0" presId="urn:microsoft.com/office/officeart/2005/8/layout/lProcess2"/>
    <dgm:cxn modelId="{9C068945-1522-4AFC-BB8B-A202C5CA213F}" type="presOf" srcId="{613D7BD2-A23B-471C-9384-BC1794C36263}" destId="{2584486F-271B-4552-964C-106CB2AAB16A}" srcOrd="0" destOrd="0" presId="urn:microsoft.com/office/officeart/2005/8/layout/lProcess2"/>
    <dgm:cxn modelId="{25079D11-A57D-4605-958C-90B97210E27B}" type="presOf" srcId="{FFFE9FA4-E046-4A2B-A594-40179AE32FCF}" destId="{720AFD2D-A1FD-4E77-AC8F-E926B1DEF7E7}" srcOrd="0" destOrd="0" presId="urn:microsoft.com/office/officeart/2005/8/layout/lProcess2"/>
    <dgm:cxn modelId="{B1B93456-6962-4883-BB86-E0818CD97C87}" type="presOf" srcId="{613D7BD2-A23B-471C-9384-BC1794C36263}" destId="{233BB144-4AC3-487B-8A51-4A06FE5EFD0E}" srcOrd="1" destOrd="0" presId="urn:microsoft.com/office/officeart/2005/8/layout/lProcess2"/>
    <dgm:cxn modelId="{F48E861C-712D-41C7-A4A5-1DD6C048A8A4}" type="presParOf" srcId="{C83E58E4-D82B-4272-982F-4AF551FAA1CB}" destId="{8ADD9CD9-36E1-4870-BE8C-C13D2D25C2BE}" srcOrd="0" destOrd="0" presId="urn:microsoft.com/office/officeart/2005/8/layout/lProcess2"/>
    <dgm:cxn modelId="{8BDAEDDC-C319-4ED1-9949-1CF3E6DA3393}" type="presParOf" srcId="{8ADD9CD9-36E1-4870-BE8C-C13D2D25C2BE}" destId="{E6597F69-52FD-4B5D-947F-5637BF0F668A}" srcOrd="0" destOrd="0" presId="urn:microsoft.com/office/officeart/2005/8/layout/lProcess2"/>
    <dgm:cxn modelId="{2570F494-0AB1-479F-8661-2406E9BA7EF5}" type="presParOf" srcId="{8ADD9CD9-36E1-4870-BE8C-C13D2D25C2BE}" destId="{E8A3B3D2-BBBD-4234-A818-789A6AEFEB27}" srcOrd="1" destOrd="0" presId="urn:microsoft.com/office/officeart/2005/8/layout/lProcess2"/>
    <dgm:cxn modelId="{09F122D5-0507-4EC9-B194-E0FFE5993121}" type="presParOf" srcId="{8ADD9CD9-36E1-4870-BE8C-C13D2D25C2BE}" destId="{4945D57D-CFFF-4944-A830-753723704CA1}" srcOrd="2" destOrd="0" presId="urn:microsoft.com/office/officeart/2005/8/layout/lProcess2"/>
    <dgm:cxn modelId="{1374A7EF-DB07-45DC-A5F2-0071EB4811C1}" type="presParOf" srcId="{4945D57D-CFFF-4944-A830-753723704CA1}" destId="{13717DE3-0ACC-4422-8062-12D39EEF0C49}" srcOrd="0" destOrd="0" presId="urn:microsoft.com/office/officeart/2005/8/layout/lProcess2"/>
    <dgm:cxn modelId="{E6815C3C-73E7-410B-A6D7-1BA955A9503D}" type="presParOf" srcId="{13717DE3-0ACC-4422-8062-12D39EEF0C49}" destId="{720AFD2D-A1FD-4E77-AC8F-E926B1DEF7E7}" srcOrd="0" destOrd="0" presId="urn:microsoft.com/office/officeart/2005/8/layout/lProcess2"/>
    <dgm:cxn modelId="{A9941F90-CA53-4EC7-A4A2-217A9D25EDEC}" type="presParOf" srcId="{C83E58E4-D82B-4272-982F-4AF551FAA1CB}" destId="{7C0BE3EC-EDED-41F0-BE19-F3E747483143}" srcOrd="1" destOrd="0" presId="urn:microsoft.com/office/officeart/2005/8/layout/lProcess2"/>
    <dgm:cxn modelId="{F76ABBC6-8DE1-4AEB-85EA-13B248568963}" type="presParOf" srcId="{C83E58E4-D82B-4272-982F-4AF551FAA1CB}" destId="{906AA09D-B87A-4F3B-A81B-619929490705}" srcOrd="2" destOrd="0" presId="urn:microsoft.com/office/officeart/2005/8/layout/lProcess2"/>
    <dgm:cxn modelId="{32D9F977-C39D-42DE-BDA9-CB3438C95FFC}" type="presParOf" srcId="{906AA09D-B87A-4F3B-A81B-619929490705}" destId="{2584486F-271B-4552-964C-106CB2AAB16A}" srcOrd="0" destOrd="0" presId="urn:microsoft.com/office/officeart/2005/8/layout/lProcess2"/>
    <dgm:cxn modelId="{4CA6E273-4C1E-4133-AECB-C045402CD863}" type="presParOf" srcId="{906AA09D-B87A-4F3B-A81B-619929490705}" destId="{233BB144-4AC3-487B-8A51-4A06FE5EFD0E}" srcOrd="1" destOrd="0" presId="urn:microsoft.com/office/officeart/2005/8/layout/lProcess2"/>
    <dgm:cxn modelId="{2E18985B-162E-4108-8753-799899ED9E77}" type="presParOf" srcId="{906AA09D-B87A-4F3B-A81B-619929490705}" destId="{2BBAA2B4-D59D-4167-BEF6-CB8F3CC4CE88}" srcOrd="2" destOrd="0" presId="urn:microsoft.com/office/officeart/2005/8/layout/lProcess2"/>
    <dgm:cxn modelId="{730B07EA-3EF5-444C-ABD9-FA96FDAC2C00}" type="presParOf" srcId="{2BBAA2B4-D59D-4167-BEF6-CB8F3CC4CE88}" destId="{8F68199C-3980-4557-8406-02ADC464C850}" srcOrd="0" destOrd="0" presId="urn:microsoft.com/office/officeart/2005/8/layout/lProcess2"/>
    <dgm:cxn modelId="{FBF06C46-80B2-4315-857F-C6A228381F70}" type="presParOf" srcId="{8F68199C-3980-4557-8406-02ADC464C850}" destId="{622DE21B-095F-41DD-9C2A-B0AAC4560124}" srcOrd="0" destOrd="0" presId="urn:microsoft.com/office/officeart/2005/8/layout/lProcess2"/>
    <dgm:cxn modelId="{C828C7A3-BD66-4D35-A58F-1F499F49A340}" type="presParOf" srcId="{C83E58E4-D82B-4272-982F-4AF551FAA1CB}" destId="{E221C399-8792-4DE0-B0BB-FD35F44E7347}" srcOrd="3" destOrd="0" presId="urn:microsoft.com/office/officeart/2005/8/layout/lProcess2"/>
    <dgm:cxn modelId="{4B78FC47-C3EC-44D4-A502-B27C0430316A}" type="presParOf" srcId="{C83E58E4-D82B-4272-982F-4AF551FAA1CB}" destId="{52AA3305-FC19-4E4B-AEA5-24B43428BD92}" srcOrd="4" destOrd="0" presId="urn:microsoft.com/office/officeart/2005/8/layout/lProcess2"/>
    <dgm:cxn modelId="{31BF8560-69DD-4BD9-8D98-C5FB3163665D}" type="presParOf" srcId="{52AA3305-FC19-4E4B-AEA5-24B43428BD92}" destId="{64ADF22D-199C-4324-BBBB-CCF45E6FA849}" srcOrd="0" destOrd="0" presId="urn:microsoft.com/office/officeart/2005/8/layout/lProcess2"/>
    <dgm:cxn modelId="{F71BD553-035A-4C88-9AFF-6CD8842AA30F}" type="presParOf" srcId="{52AA3305-FC19-4E4B-AEA5-24B43428BD92}" destId="{62A9636A-1A99-4896-85D9-C7B7AD357FFE}" srcOrd="1" destOrd="0" presId="urn:microsoft.com/office/officeart/2005/8/layout/lProcess2"/>
    <dgm:cxn modelId="{C42AFE8F-1C06-4BF2-ADFB-DB2BB2E27CAE}" type="presParOf" srcId="{52AA3305-FC19-4E4B-AEA5-24B43428BD92}" destId="{B9538D42-7782-424A-B8CC-A4E97E6F256C}" srcOrd="2" destOrd="0" presId="urn:microsoft.com/office/officeart/2005/8/layout/lProcess2"/>
    <dgm:cxn modelId="{64F3D0B2-4960-4925-AC75-37288CD69DD0}" type="presParOf" srcId="{B9538D42-7782-424A-B8CC-A4E97E6F256C}" destId="{21C93412-12EC-443E-85FC-30C7D9005253}" srcOrd="0" destOrd="0" presId="urn:microsoft.com/office/officeart/2005/8/layout/lProcess2"/>
    <dgm:cxn modelId="{826CCD3E-840E-41BA-ABFA-A3AF37E19AC8}" type="presParOf" srcId="{21C93412-12EC-443E-85FC-30C7D9005253}" destId="{BF2D46F6-E786-4D1A-8314-69AEE5349C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2C1337-1EC6-4CEB-8F74-B97E55A0611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A1F827-AC1B-46C5-9C64-685B3416A299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sz="3000" b="1" baseline="0" dirty="0" smtClean="0">
              <a:solidFill>
                <a:schemeClr val="accent4"/>
              </a:solidFill>
            </a:rPr>
            <a:t>أجزاء الخلية </a:t>
          </a:r>
          <a:endParaRPr lang="en-GB" sz="3000" b="1" baseline="0" dirty="0">
            <a:solidFill>
              <a:schemeClr val="accent4"/>
            </a:solidFill>
          </a:endParaRPr>
        </a:p>
      </dgm:t>
    </dgm:pt>
    <dgm:pt modelId="{43707BF1-66F8-4F76-A8BD-0E4414DF4E47}" type="parTrans" cxnId="{F7109E96-C516-452F-ADBE-D6CECBFF3A0B}">
      <dgm:prSet/>
      <dgm:spPr/>
      <dgm:t>
        <a:bodyPr/>
        <a:lstStyle/>
        <a:p>
          <a:endParaRPr lang="en-GB"/>
        </a:p>
      </dgm:t>
    </dgm:pt>
    <dgm:pt modelId="{36588299-744F-4CA5-AFC9-FD1C43877206}" type="sibTrans" cxnId="{F7109E96-C516-452F-ADBE-D6CECBFF3A0B}">
      <dgm:prSet/>
      <dgm:spPr/>
      <dgm:t>
        <a:bodyPr/>
        <a:lstStyle/>
        <a:p>
          <a:endParaRPr lang="en-GB"/>
        </a:p>
      </dgm:t>
    </dgm:pt>
    <dgm:pt modelId="{ABC8B5B6-0CA6-4951-972F-2561713D8672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الغشاء الخارجي </a:t>
          </a:r>
        </a:p>
        <a:p>
          <a:r>
            <a:rPr lang="en-GB" baseline="0" dirty="0" smtClean="0">
              <a:solidFill>
                <a:schemeClr val="tx1"/>
              </a:solidFill>
            </a:rPr>
            <a:t>Outer membrane </a:t>
          </a:r>
          <a:endParaRPr lang="en-GB" baseline="0" dirty="0">
            <a:solidFill>
              <a:schemeClr val="tx1"/>
            </a:solidFill>
          </a:endParaRPr>
        </a:p>
      </dgm:t>
    </dgm:pt>
    <dgm:pt modelId="{C6E5A867-2115-4D71-89DF-FEAB7EA6D7FB}" type="parTrans" cxnId="{C1F0B086-9DE6-4519-8BA8-56AAAE07E73A}">
      <dgm:prSet/>
      <dgm:spPr/>
      <dgm:t>
        <a:bodyPr/>
        <a:lstStyle/>
        <a:p>
          <a:endParaRPr lang="en-GB"/>
        </a:p>
      </dgm:t>
    </dgm:pt>
    <dgm:pt modelId="{B993E164-BB50-4731-BA68-9B2EF77CA86C}" type="sibTrans" cxnId="{C1F0B086-9DE6-4519-8BA8-56AAAE07E73A}">
      <dgm:prSet/>
      <dgm:spPr/>
      <dgm:t>
        <a:bodyPr/>
        <a:lstStyle/>
        <a:p>
          <a:endParaRPr lang="en-GB"/>
        </a:p>
      </dgm:t>
    </dgm:pt>
    <dgm:pt modelId="{A01B9C2C-C41B-49AB-856D-3F81F28EB7E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النواة </a:t>
          </a:r>
        </a:p>
        <a:p>
          <a:r>
            <a:rPr lang="en-GB" baseline="0" dirty="0" smtClean="0">
              <a:solidFill>
                <a:schemeClr val="tx1"/>
              </a:solidFill>
            </a:rPr>
            <a:t>Nucleus </a:t>
          </a:r>
          <a:endParaRPr lang="en-GB" baseline="0" dirty="0">
            <a:solidFill>
              <a:schemeClr val="tx1"/>
            </a:solidFill>
          </a:endParaRPr>
        </a:p>
      </dgm:t>
    </dgm:pt>
    <dgm:pt modelId="{F24D3B40-C09C-4721-8999-4C108B8663C3}" type="parTrans" cxnId="{7AC8038F-FE29-4D11-80D8-F9ED24EAAFF5}">
      <dgm:prSet/>
      <dgm:spPr/>
      <dgm:t>
        <a:bodyPr/>
        <a:lstStyle/>
        <a:p>
          <a:endParaRPr lang="en-GB"/>
        </a:p>
      </dgm:t>
    </dgm:pt>
    <dgm:pt modelId="{CDE84C32-1DF2-4D2C-A834-8D2DCB3E489D}" type="sibTrans" cxnId="{7AC8038F-FE29-4D11-80D8-F9ED24EAAFF5}">
      <dgm:prSet/>
      <dgm:spPr/>
      <dgm:t>
        <a:bodyPr/>
        <a:lstStyle/>
        <a:p>
          <a:endParaRPr lang="en-GB"/>
        </a:p>
      </dgm:t>
    </dgm:pt>
    <dgm:pt modelId="{7BEA10C3-74E5-44A7-8077-B8B1525E716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السيتوبلازم </a:t>
          </a:r>
          <a:endParaRPr lang="en-GB" baseline="0" dirty="0" smtClean="0">
            <a:solidFill>
              <a:schemeClr val="tx1"/>
            </a:solidFill>
          </a:endParaRPr>
        </a:p>
        <a:p>
          <a:r>
            <a:rPr lang="en-GB" baseline="0" dirty="0" smtClean="0">
              <a:solidFill>
                <a:schemeClr val="tx1"/>
              </a:solidFill>
            </a:rPr>
            <a:t>Cytoplasm </a:t>
          </a:r>
          <a:endParaRPr lang="en-GB" baseline="0" dirty="0">
            <a:solidFill>
              <a:schemeClr val="tx1"/>
            </a:solidFill>
          </a:endParaRPr>
        </a:p>
      </dgm:t>
    </dgm:pt>
    <dgm:pt modelId="{8EA0F6E3-6976-44B7-8CA1-B4DD04EB0DBC}" type="parTrans" cxnId="{E1CF27D2-CED8-40AC-B2B5-EFE05E2E53F2}">
      <dgm:prSet/>
      <dgm:spPr/>
      <dgm:t>
        <a:bodyPr/>
        <a:lstStyle/>
        <a:p>
          <a:endParaRPr lang="en-GB"/>
        </a:p>
      </dgm:t>
    </dgm:pt>
    <dgm:pt modelId="{FB1BA3E8-7345-4525-AA24-DB983E1F2069}" type="sibTrans" cxnId="{E1CF27D2-CED8-40AC-B2B5-EFE05E2E53F2}">
      <dgm:prSet/>
      <dgm:spPr/>
      <dgm:t>
        <a:bodyPr/>
        <a:lstStyle/>
        <a:p>
          <a:endParaRPr lang="en-GB"/>
        </a:p>
      </dgm:t>
    </dgm:pt>
    <dgm:pt modelId="{06E37BE7-991E-4FE6-A1B0-75C85F095A5C}" type="pres">
      <dgm:prSet presAssocID="{922C1337-1EC6-4CEB-8F74-B97E55A061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59F75-0BC9-4BA1-A140-94A3C3034A14}" type="pres">
      <dgm:prSet presAssocID="{D2A1F827-AC1B-46C5-9C64-685B3416A299}" presName="centerShape" presStyleLbl="node0" presStyleIdx="0" presStyleCnt="1" custScaleX="132126" custScaleY="46482" custLinFactNeighborX="-1945" custLinFactNeighborY="-5454"/>
      <dgm:spPr/>
      <dgm:t>
        <a:bodyPr/>
        <a:lstStyle/>
        <a:p>
          <a:endParaRPr lang="en-GB"/>
        </a:p>
      </dgm:t>
    </dgm:pt>
    <dgm:pt modelId="{B52EFC7C-C3F0-41DA-B855-092B0CB95224}" type="pres">
      <dgm:prSet presAssocID="{C6E5A867-2115-4D71-89DF-FEAB7EA6D7FB}" presName="Name9" presStyleLbl="parChTrans1D2" presStyleIdx="0" presStyleCnt="3"/>
      <dgm:spPr/>
      <dgm:t>
        <a:bodyPr/>
        <a:lstStyle/>
        <a:p>
          <a:endParaRPr lang="en-GB"/>
        </a:p>
      </dgm:t>
    </dgm:pt>
    <dgm:pt modelId="{EACA2063-63DD-43DA-8D2B-8EB6A1371844}" type="pres">
      <dgm:prSet presAssocID="{C6E5A867-2115-4D71-89DF-FEAB7EA6D7FB}" presName="connTx" presStyleLbl="parChTrans1D2" presStyleIdx="0" presStyleCnt="3"/>
      <dgm:spPr/>
      <dgm:t>
        <a:bodyPr/>
        <a:lstStyle/>
        <a:p>
          <a:endParaRPr lang="en-GB"/>
        </a:p>
      </dgm:t>
    </dgm:pt>
    <dgm:pt modelId="{3D930654-28ED-49D9-97C3-B692C28F0BB5}" type="pres">
      <dgm:prSet presAssocID="{ABC8B5B6-0CA6-4951-972F-2561713D8672}" presName="node" presStyleLbl="node1" presStyleIdx="0" presStyleCnt="3" custScaleX="192261" custScaleY="46162" custRadScaleRad="82720" custRadScaleInc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EDA0C-03F8-4357-BD00-4BCC1E294B49}" type="pres">
      <dgm:prSet presAssocID="{F24D3B40-C09C-4721-8999-4C108B8663C3}" presName="Name9" presStyleLbl="parChTrans1D2" presStyleIdx="1" presStyleCnt="3"/>
      <dgm:spPr/>
      <dgm:t>
        <a:bodyPr/>
        <a:lstStyle/>
        <a:p>
          <a:endParaRPr lang="en-GB"/>
        </a:p>
      </dgm:t>
    </dgm:pt>
    <dgm:pt modelId="{327CD24F-A30F-4957-B29C-08B2CB823191}" type="pres">
      <dgm:prSet presAssocID="{F24D3B40-C09C-4721-8999-4C108B8663C3}" presName="connTx" presStyleLbl="parChTrans1D2" presStyleIdx="1" presStyleCnt="3"/>
      <dgm:spPr/>
      <dgm:t>
        <a:bodyPr/>
        <a:lstStyle/>
        <a:p>
          <a:endParaRPr lang="en-GB"/>
        </a:p>
      </dgm:t>
    </dgm:pt>
    <dgm:pt modelId="{B3B83F3B-041A-41F8-9798-31532C43C6BA}" type="pres">
      <dgm:prSet presAssocID="{A01B9C2C-C41B-49AB-856D-3F81F28EB7EA}" presName="node" presStyleLbl="node1" presStyleIdx="1" presStyleCnt="3" custScaleX="123129" custScaleY="42064" custRadScaleRad="107363" custRadScaleInc="95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4E51E-C311-403D-AA69-983CA4F3A28D}" type="pres">
      <dgm:prSet presAssocID="{8EA0F6E3-6976-44B7-8CA1-B4DD04EB0DBC}" presName="Name9" presStyleLbl="parChTrans1D2" presStyleIdx="2" presStyleCnt="3"/>
      <dgm:spPr/>
      <dgm:t>
        <a:bodyPr/>
        <a:lstStyle/>
        <a:p>
          <a:endParaRPr lang="en-GB"/>
        </a:p>
      </dgm:t>
    </dgm:pt>
    <dgm:pt modelId="{38086F3A-3A92-4F8E-836F-4E3CCB2B976D}" type="pres">
      <dgm:prSet presAssocID="{8EA0F6E3-6976-44B7-8CA1-B4DD04EB0DBC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AA1C6BF-0369-4B85-A475-78060A350405}" type="pres">
      <dgm:prSet presAssocID="{7BEA10C3-74E5-44A7-8077-B8B1525E7168}" presName="node" presStyleLbl="node1" presStyleIdx="2" presStyleCnt="3" custFlipVert="1" custScaleX="146147" custScaleY="58104" custRadScaleRad="140729" custRadScaleInc="-375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51609E-04AE-4503-8639-EEA84BA25891}" type="presOf" srcId="{7BEA10C3-74E5-44A7-8077-B8B1525E7168}" destId="{6AA1C6BF-0369-4B85-A475-78060A350405}" srcOrd="0" destOrd="0" presId="urn:microsoft.com/office/officeart/2005/8/layout/radial1"/>
    <dgm:cxn modelId="{7AC8038F-FE29-4D11-80D8-F9ED24EAAFF5}" srcId="{D2A1F827-AC1B-46C5-9C64-685B3416A299}" destId="{A01B9C2C-C41B-49AB-856D-3F81F28EB7EA}" srcOrd="1" destOrd="0" parTransId="{F24D3B40-C09C-4721-8999-4C108B8663C3}" sibTransId="{CDE84C32-1DF2-4D2C-A834-8D2DCB3E489D}"/>
    <dgm:cxn modelId="{0512FE60-E192-451B-AD9E-AE9E94258823}" type="presOf" srcId="{D2A1F827-AC1B-46C5-9C64-685B3416A299}" destId="{E7D59F75-0BC9-4BA1-A140-94A3C3034A14}" srcOrd="0" destOrd="0" presId="urn:microsoft.com/office/officeart/2005/8/layout/radial1"/>
    <dgm:cxn modelId="{C1F0B086-9DE6-4519-8BA8-56AAAE07E73A}" srcId="{D2A1F827-AC1B-46C5-9C64-685B3416A299}" destId="{ABC8B5B6-0CA6-4951-972F-2561713D8672}" srcOrd="0" destOrd="0" parTransId="{C6E5A867-2115-4D71-89DF-FEAB7EA6D7FB}" sibTransId="{B993E164-BB50-4731-BA68-9B2EF77CA86C}"/>
    <dgm:cxn modelId="{E1CF27D2-CED8-40AC-B2B5-EFE05E2E53F2}" srcId="{D2A1F827-AC1B-46C5-9C64-685B3416A299}" destId="{7BEA10C3-74E5-44A7-8077-B8B1525E7168}" srcOrd="2" destOrd="0" parTransId="{8EA0F6E3-6976-44B7-8CA1-B4DD04EB0DBC}" sibTransId="{FB1BA3E8-7345-4525-AA24-DB983E1F2069}"/>
    <dgm:cxn modelId="{22924FD2-6E6C-4DEA-8920-821A176B72AB}" type="presOf" srcId="{F24D3B40-C09C-4721-8999-4C108B8663C3}" destId="{327CD24F-A30F-4957-B29C-08B2CB823191}" srcOrd="1" destOrd="0" presId="urn:microsoft.com/office/officeart/2005/8/layout/radial1"/>
    <dgm:cxn modelId="{34B1C9B0-C14F-4FA2-BDC8-C7BEDA11F150}" type="presOf" srcId="{A01B9C2C-C41B-49AB-856D-3F81F28EB7EA}" destId="{B3B83F3B-041A-41F8-9798-31532C43C6BA}" srcOrd="0" destOrd="0" presId="urn:microsoft.com/office/officeart/2005/8/layout/radial1"/>
    <dgm:cxn modelId="{04D15C0A-DF49-496F-A6B5-69E59B7CDC2F}" type="presOf" srcId="{ABC8B5B6-0CA6-4951-972F-2561713D8672}" destId="{3D930654-28ED-49D9-97C3-B692C28F0BB5}" srcOrd="0" destOrd="0" presId="urn:microsoft.com/office/officeart/2005/8/layout/radial1"/>
    <dgm:cxn modelId="{89B33E10-8820-4716-9BFF-0472F10D472D}" type="presOf" srcId="{8EA0F6E3-6976-44B7-8CA1-B4DD04EB0DBC}" destId="{A6E4E51E-C311-403D-AA69-983CA4F3A28D}" srcOrd="0" destOrd="0" presId="urn:microsoft.com/office/officeart/2005/8/layout/radial1"/>
    <dgm:cxn modelId="{F7109E96-C516-452F-ADBE-D6CECBFF3A0B}" srcId="{922C1337-1EC6-4CEB-8F74-B97E55A06115}" destId="{D2A1F827-AC1B-46C5-9C64-685B3416A299}" srcOrd="0" destOrd="0" parTransId="{43707BF1-66F8-4F76-A8BD-0E4414DF4E47}" sibTransId="{36588299-744F-4CA5-AFC9-FD1C43877206}"/>
    <dgm:cxn modelId="{AD265C4C-1A5A-40F1-9D2A-041D9641584A}" type="presOf" srcId="{F24D3B40-C09C-4721-8999-4C108B8663C3}" destId="{0F8EDA0C-03F8-4357-BD00-4BCC1E294B49}" srcOrd="0" destOrd="0" presId="urn:microsoft.com/office/officeart/2005/8/layout/radial1"/>
    <dgm:cxn modelId="{EC8F245B-80CF-47B5-B3A8-41293D0254FB}" type="presOf" srcId="{C6E5A867-2115-4D71-89DF-FEAB7EA6D7FB}" destId="{B52EFC7C-C3F0-41DA-B855-092B0CB95224}" srcOrd="0" destOrd="0" presId="urn:microsoft.com/office/officeart/2005/8/layout/radial1"/>
    <dgm:cxn modelId="{63830A6E-BFFD-409B-AF32-A748DB32AB75}" type="presOf" srcId="{8EA0F6E3-6976-44B7-8CA1-B4DD04EB0DBC}" destId="{38086F3A-3A92-4F8E-836F-4E3CCB2B976D}" srcOrd="1" destOrd="0" presId="urn:microsoft.com/office/officeart/2005/8/layout/radial1"/>
    <dgm:cxn modelId="{AFE4C40E-24C4-4FF4-AB5B-D73CD81FC536}" type="presOf" srcId="{922C1337-1EC6-4CEB-8F74-B97E55A06115}" destId="{06E37BE7-991E-4FE6-A1B0-75C85F095A5C}" srcOrd="0" destOrd="0" presId="urn:microsoft.com/office/officeart/2005/8/layout/radial1"/>
    <dgm:cxn modelId="{C24CDA31-2958-4687-9A18-C5E0C1C40EF0}" type="presOf" srcId="{C6E5A867-2115-4D71-89DF-FEAB7EA6D7FB}" destId="{EACA2063-63DD-43DA-8D2B-8EB6A1371844}" srcOrd="1" destOrd="0" presId="urn:microsoft.com/office/officeart/2005/8/layout/radial1"/>
    <dgm:cxn modelId="{37F27751-48B0-4313-BE5C-37C1F8B45FD2}" type="presParOf" srcId="{06E37BE7-991E-4FE6-A1B0-75C85F095A5C}" destId="{E7D59F75-0BC9-4BA1-A140-94A3C3034A14}" srcOrd="0" destOrd="0" presId="urn:microsoft.com/office/officeart/2005/8/layout/radial1"/>
    <dgm:cxn modelId="{B53BA4D5-4BA6-413E-ADCC-5CAA8F42A636}" type="presParOf" srcId="{06E37BE7-991E-4FE6-A1B0-75C85F095A5C}" destId="{B52EFC7C-C3F0-41DA-B855-092B0CB95224}" srcOrd="1" destOrd="0" presId="urn:microsoft.com/office/officeart/2005/8/layout/radial1"/>
    <dgm:cxn modelId="{D47E1C42-B3F9-47E3-AE05-B1A2B2EEE9DB}" type="presParOf" srcId="{B52EFC7C-C3F0-41DA-B855-092B0CB95224}" destId="{EACA2063-63DD-43DA-8D2B-8EB6A1371844}" srcOrd="0" destOrd="0" presId="urn:microsoft.com/office/officeart/2005/8/layout/radial1"/>
    <dgm:cxn modelId="{2374F7BB-814B-42EC-B709-7C221D69EE54}" type="presParOf" srcId="{06E37BE7-991E-4FE6-A1B0-75C85F095A5C}" destId="{3D930654-28ED-49D9-97C3-B692C28F0BB5}" srcOrd="2" destOrd="0" presId="urn:microsoft.com/office/officeart/2005/8/layout/radial1"/>
    <dgm:cxn modelId="{641E6BF1-8360-4623-962F-C13EC67117D0}" type="presParOf" srcId="{06E37BE7-991E-4FE6-A1B0-75C85F095A5C}" destId="{0F8EDA0C-03F8-4357-BD00-4BCC1E294B49}" srcOrd="3" destOrd="0" presId="urn:microsoft.com/office/officeart/2005/8/layout/radial1"/>
    <dgm:cxn modelId="{436DA83F-BDD7-4471-B16A-6A6F093FC35F}" type="presParOf" srcId="{0F8EDA0C-03F8-4357-BD00-4BCC1E294B49}" destId="{327CD24F-A30F-4957-B29C-08B2CB823191}" srcOrd="0" destOrd="0" presId="urn:microsoft.com/office/officeart/2005/8/layout/radial1"/>
    <dgm:cxn modelId="{57B1739F-BC6A-4C99-AD26-5FEEF6A201D8}" type="presParOf" srcId="{06E37BE7-991E-4FE6-A1B0-75C85F095A5C}" destId="{B3B83F3B-041A-41F8-9798-31532C43C6BA}" srcOrd="4" destOrd="0" presId="urn:microsoft.com/office/officeart/2005/8/layout/radial1"/>
    <dgm:cxn modelId="{B564FD1A-D2B7-4C04-B8CE-EC89EB39BD25}" type="presParOf" srcId="{06E37BE7-991E-4FE6-A1B0-75C85F095A5C}" destId="{A6E4E51E-C311-403D-AA69-983CA4F3A28D}" srcOrd="5" destOrd="0" presId="urn:microsoft.com/office/officeart/2005/8/layout/radial1"/>
    <dgm:cxn modelId="{93F3D3E0-7C27-48DE-BCC9-B52540A76E77}" type="presParOf" srcId="{A6E4E51E-C311-403D-AA69-983CA4F3A28D}" destId="{38086F3A-3A92-4F8E-836F-4E3CCB2B976D}" srcOrd="0" destOrd="0" presId="urn:microsoft.com/office/officeart/2005/8/layout/radial1"/>
    <dgm:cxn modelId="{DEA086A9-11FC-4574-9D81-E48C70E45B11}" type="presParOf" srcId="{06E37BE7-991E-4FE6-A1B0-75C85F095A5C}" destId="{6AA1C6BF-0369-4B85-A475-78060A35040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C1337-1EC6-4CEB-8F74-B97E55A0611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A1F827-AC1B-46C5-9C64-685B3416A299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sz="2400" b="1" baseline="0" dirty="0" smtClean="0">
              <a:solidFill>
                <a:schemeClr val="tx2"/>
              </a:solidFill>
            </a:rPr>
            <a:t>أجزاء النواة </a:t>
          </a:r>
          <a:endParaRPr lang="en-GB" sz="2400" b="1" baseline="0" dirty="0"/>
        </a:p>
      </dgm:t>
    </dgm:pt>
    <dgm:pt modelId="{43707BF1-66F8-4F76-A8BD-0E4414DF4E47}" type="parTrans" cxnId="{F7109E96-C516-452F-ADBE-D6CECBFF3A0B}">
      <dgm:prSet/>
      <dgm:spPr/>
      <dgm:t>
        <a:bodyPr/>
        <a:lstStyle/>
        <a:p>
          <a:endParaRPr lang="en-GB"/>
        </a:p>
      </dgm:t>
    </dgm:pt>
    <dgm:pt modelId="{36588299-744F-4CA5-AFC9-FD1C43877206}" type="sibTrans" cxnId="{F7109E96-C516-452F-ADBE-D6CECBFF3A0B}">
      <dgm:prSet/>
      <dgm:spPr/>
      <dgm:t>
        <a:bodyPr/>
        <a:lstStyle/>
        <a:p>
          <a:endParaRPr lang="en-GB"/>
        </a:p>
      </dgm:t>
    </dgm:pt>
    <dgm:pt modelId="{8520C90F-7F6A-448A-9E3B-724AF7AF8DC7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AE" b="1" u="sng" baseline="0" dirty="0" smtClean="0">
              <a:solidFill>
                <a:schemeClr val="tx1"/>
              </a:solidFill>
            </a:rPr>
            <a:t>الغشاء النووي :</a:t>
          </a:r>
          <a:r>
            <a:rPr lang="en-GB" b="1" u="sng" baseline="0" dirty="0" smtClean="0">
              <a:solidFill>
                <a:schemeClr val="tx1"/>
              </a:solidFill>
            </a:rPr>
            <a:t>Nucleus membrane </a:t>
          </a:r>
          <a:endParaRPr lang="ar-AE" b="1" u="sng" baseline="0" dirty="0" smtClean="0">
            <a:solidFill>
              <a:schemeClr val="tx1"/>
            </a:solidFill>
          </a:endParaRPr>
        </a:p>
        <a:p>
          <a:pPr algn="just" rtl="1"/>
          <a:r>
            <a:rPr lang="ar-AE" baseline="0" dirty="0" smtClean="0">
              <a:solidFill>
                <a:schemeClr val="tx1"/>
              </a:solidFill>
            </a:rPr>
            <a:t>1-يحتوي على ثقوب صغيرة لمرور </a:t>
          </a:r>
          <a:r>
            <a:rPr lang="ar-AE" baseline="0" smtClean="0">
              <a:solidFill>
                <a:schemeClr val="tx1"/>
              </a:solidFill>
            </a:rPr>
            <a:t>المواد منها</a:t>
          </a:r>
          <a:endParaRPr lang="ar-AE" baseline="0" dirty="0" smtClean="0">
            <a:solidFill>
              <a:schemeClr val="tx1"/>
            </a:solidFill>
          </a:endParaRPr>
        </a:p>
        <a:p>
          <a:pPr algn="just" rtl="1"/>
          <a:r>
            <a:rPr lang="ar-AE" baseline="0" dirty="0" smtClean="0">
              <a:solidFill>
                <a:schemeClr val="tx1"/>
              </a:solidFill>
            </a:rPr>
            <a:t>2-يتكون من غشاء ين :خارجي وداخلي </a:t>
          </a:r>
        </a:p>
        <a:p>
          <a:pPr algn="just" rtl="1"/>
          <a:r>
            <a:rPr lang="ar-AE" baseline="0" dirty="0" smtClean="0">
              <a:solidFill>
                <a:schemeClr val="tx1"/>
              </a:solidFill>
            </a:rPr>
            <a:t>3-يتصل بالغشاء الخلوي عن طريق الشبكة الاندوبلازمية </a:t>
          </a:r>
          <a:endParaRPr lang="en-GB" baseline="0" dirty="0">
            <a:solidFill>
              <a:schemeClr val="tx1"/>
            </a:solidFill>
          </a:endParaRPr>
        </a:p>
      </dgm:t>
    </dgm:pt>
    <dgm:pt modelId="{A05D6DD3-6D88-49B4-8B30-966E3CCE9B24}" type="parTrans" cxnId="{90DDF168-C263-4604-921A-D5C74CAB2636}">
      <dgm:prSet/>
      <dgm:spPr/>
      <dgm:t>
        <a:bodyPr/>
        <a:lstStyle/>
        <a:p>
          <a:endParaRPr lang="en-GB"/>
        </a:p>
      </dgm:t>
    </dgm:pt>
    <dgm:pt modelId="{EC9B629C-F9A9-4101-9BCB-9A54AC5D1CCF}" type="sibTrans" cxnId="{90DDF168-C263-4604-921A-D5C74CAB2636}">
      <dgm:prSet/>
      <dgm:spPr/>
      <dgm:t>
        <a:bodyPr/>
        <a:lstStyle/>
        <a:p>
          <a:endParaRPr lang="en-GB"/>
        </a:p>
      </dgm:t>
    </dgm:pt>
    <dgm:pt modelId="{ABC8B5B6-0CA6-4951-972F-2561713D867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fr-FR" sz="1400" b="1" u="sng" baseline="0" dirty="0" smtClean="0">
              <a:solidFill>
                <a:schemeClr val="tx1"/>
              </a:solidFill>
            </a:rPr>
            <a:t>Nucleus </a:t>
          </a:r>
          <a:r>
            <a:rPr lang="fr-FR" sz="1400" b="1" u="sng" baseline="0" dirty="0" err="1" smtClean="0">
              <a:solidFill>
                <a:schemeClr val="tx1"/>
              </a:solidFill>
            </a:rPr>
            <a:t>Sap</a:t>
          </a:r>
          <a:r>
            <a:rPr lang="fr-FR" sz="1400" b="1" u="sng" baseline="0" dirty="0" smtClean="0">
              <a:solidFill>
                <a:schemeClr val="tx1"/>
              </a:solidFill>
            </a:rPr>
            <a:t> </a:t>
          </a:r>
          <a:r>
            <a:rPr lang="ar-AE" sz="1400" b="1" u="sng" baseline="0" dirty="0" smtClean="0">
              <a:solidFill>
                <a:schemeClr val="tx1"/>
              </a:solidFill>
            </a:rPr>
            <a:t> السائل النووي </a:t>
          </a: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1-تنغمس فيه جميع مكونات النواة .</a:t>
          </a: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2-يتركب من مواد عضوية (بروتينات –كربوهيدرات –أحماض أمينية )</a:t>
          </a:r>
          <a:endParaRPr lang="en-GB" sz="1400" baseline="0" dirty="0">
            <a:solidFill>
              <a:schemeClr val="tx1"/>
            </a:solidFill>
          </a:endParaRPr>
        </a:p>
      </dgm:t>
    </dgm:pt>
    <dgm:pt modelId="{C6E5A867-2115-4D71-89DF-FEAB7EA6D7FB}" type="parTrans" cxnId="{C1F0B086-9DE6-4519-8BA8-56AAAE07E73A}">
      <dgm:prSet/>
      <dgm:spPr/>
      <dgm:t>
        <a:bodyPr/>
        <a:lstStyle/>
        <a:p>
          <a:endParaRPr lang="en-GB"/>
        </a:p>
      </dgm:t>
    </dgm:pt>
    <dgm:pt modelId="{B993E164-BB50-4731-BA68-9B2EF77CA86C}" type="sibTrans" cxnId="{C1F0B086-9DE6-4519-8BA8-56AAAE07E73A}">
      <dgm:prSet/>
      <dgm:spPr/>
      <dgm:t>
        <a:bodyPr/>
        <a:lstStyle/>
        <a:p>
          <a:endParaRPr lang="en-GB"/>
        </a:p>
      </dgm:t>
    </dgm:pt>
    <dgm:pt modelId="{A01B9C2C-C41B-49AB-856D-3F81F28EB7E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400" b="1" u="sng" baseline="0" dirty="0" smtClean="0">
              <a:solidFill>
                <a:schemeClr val="tx1"/>
              </a:solidFill>
            </a:rPr>
            <a:t>Chromatic </a:t>
          </a:r>
          <a:r>
            <a:rPr lang="ar-AE" sz="1400" b="1" u="sng" baseline="0" dirty="0" smtClean="0">
              <a:solidFill>
                <a:schemeClr val="tx1"/>
              </a:solidFill>
            </a:rPr>
            <a:t>الشبكة الكروماتيدية </a:t>
          </a:r>
          <a:endParaRPr lang="en-GB" sz="1400" b="1" u="sng" baseline="0" dirty="0" smtClean="0">
            <a:solidFill>
              <a:schemeClr val="tx1"/>
            </a:solidFill>
          </a:endParaRP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1-تحمل المعلومات الوراثية </a:t>
          </a: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2-تدخل في عمليات الانقسام </a:t>
          </a: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3-عدد الكروموسومات في خلايا الإنسان 46 .</a:t>
          </a:r>
          <a:endParaRPr lang="en-GB" sz="1400" baseline="0" dirty="0">
            <a:solidFill>
              <a:schemeClr val="tx1"/>
            </a:solidFill>
          </a:endParaRPr>
        </a:p>
      </dgm:t>
    </dgm:pt>
    <dgm:pt modelId="{F24D3B40-C09C-4721-8999-4C108B8663C3}" type="parTrans" cxnId="{7AC8038F-FE29-4D11-80D8-F9ED24EAAFF5}">
      <dgm:prSet/>
      <dgm:spPr/>
      <dgm:t>
        <a:bodyPr/>
        <a:lstStyle/>
        <a:p>
          <a:endParaRPr lang="en-GB"/>
        </a:p>
      </dgm:t>
    </dgm:pt>
    <dgm:pt modelId="{CDE84C32-1DF2-4D2C-A834-8D2DCB3E489D}" type="sibTrans" cxnId="{7AC8038F-FE29-4D11-80D8-F9ED24EAAFF5}">
      <dgm:prSet/>
      <dgm:spPr/>
      <dgm:t>
        <a:bodyPr/>
        <a:lstStyle/>
        <a:p>
          <a:endParaRPr lang="en-GB"/>
        </a:p>
      </dgm:t>
    </dgm:pt>
    <dgm:pt modelId="{7BEA10C3-74E5-44A7-8077-B8B1525E716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400" b="1" u="sng" baseline="0" dirty="0" smtClean="0">
              <a:solidFill>
                <a:schemeClr val="tx1"/>
              </a:solidFill>
            </a:rPr>
            <a:t>Nucleolus </a:t>
          </a:r>
          <a:r>
            <a:rPr lang="ar-AE" sz="1400" b="1" u="sng" baseline="0" dirty="0" smtClean="0">
              <a:solidFill>
                <a:schemeClr val="tx1"/>
              </a:solidFill>
            </a:rPr>
            <a:t>النوية </a:t>
          </a:r>
          <a:endParaRPr lang="en-GB" sz="1400" b="1" u="sng" baseline="0" dirty="0" smtClean="0">
            <a:solidFill>
              <a:schemeClr val="tx1"/>
            </a:solidFill>
          </a:endParaRP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1-كروية الشكل </a:t>
          </a: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2-توجد نوية أو أكثر </a:t>
          </a:r>
        </a:p>
        <a:p>
          <a:pPr algn="just" rtl="1"/>
          <a:r>
            <a:rPr lang="ar-AE" sz="1400" baseline="0" dirty="0" smtClean="0">
              <a:solidFill>
                <a:schemeClr val="tx1"/>
              </a:solidFill>
            </a:rPr>
            <a:t>3-تحوي أحماض نووية وبروتينات </a:t>
          </a:r>
          <a:endParaRPr lang="en-GB" sz="1400" baseline="0" dirty="0">
            <a:solidFill>
              <a:schemeClr val="tx1"/>
            </a:solidFill>
          </a:endParaRPr>
        </a:p>
      </dgm:t>
    </dgm:pt>
    <dgm:pt modelId="{8EA0F6E3-6976-44B7-8CA1-B4DD04EB0DBC}" type="parTrans" cxnId="{E1CF27D2-CED8-40AC-B2B5-EFE05E2E53F2}">
      <dgm:prSet/>
      <dgm:spPr/>
      <dgm:t>
        <a:bodyPr/>
        <a:lstStyle/>
        <a:p>
          <a:endParaRPr lang="en-GB"/>
        </a:p>
      </dgm:t>
    </dgm:pt>
    <dgm:pt modelId="{FB1BA3E8-7345-4525-AA24-DB983E1F2069}" type="sibTrans" cxnId="{E1CF27D2-CED8-40AC-B2B5-EFE05E2E53F2}">
      <dgm:prSet/>
      <dgm:spPr/>
      <dgm:t>
        <a:bodyPr/>
        <a:lstStyle/>
        <a:p>
          <a:endParaRPr lang="en-GB"/>
        </a:p>
      </dgm:t>
    </dgm:pt>
    <dgm:pt modelId="{06E37BE7-991E-4FE6-A1B0-75C85F095A5C}" type="pres">
      <dgm:prSet presAssocID="{922C1337-1EC6-4CEB-8F74-B97E55A061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59F75-0BC9-4BA1-A140-94A3C3034A14}" type="pres">
      <dgm:prSet presAssocID="{D2A1F827-AC1B-46C5-9C64-685B3416A299}" presName="centerShape" presStyleLbl="node0" presStyleIdx="0" presStyleCnt="1" custScaleX="66036" custScaleY="66036" custLinFactNeighborX="8382" custLinFactNeighborY="964"/>
      <dgm:spPr/>
      <dgm:t>
        <a:bodyPr/>
        <a:lstStyle/>
        <a:p>
          <a:endParaRPr lang="en-GB"/>
        </a:p>
      </dgm:t>
    </dgm:pt>
    <dgm:pt modelId="{4C46F56B-3423-4C3A-A5EE-13AA256DCE82}" type="pres">
      <dgm:prSet presAssocID="{A05D6DD3-6D88-49B4-8B30-966E3CCE9B24}" presName="Name9" presStyleLbl="parChTrans1D2" presStyleIdx="0" presStyleCnt="4"/>
      <dgm:spPr/>
      <dgm:t>
        <a:bodyPr/>
        <a:lstStyle/>
        <a:p>
          <a:endParaRPr lang="en-GB"/>
        </a:p>
      </dgm:t>
    </dgm:pt>
    <dgm:pt modelId="{8AE59F57-1583-4BE9-A4C5-F26B673282F8}" type="pres">
      <dgm:prSet presAssocID="{A05D6DD3-6D88-49B4-8B30-966E3CCE9B24}" presName="connTx" presStyleLbl="parChTrans1D2" presStyleIdx="0" presStyleCnt="4"/>
      <dgm:spPr/>
      <dgm:t>
        <a:bodyPr/>
        <a:lstStyle/>
        <a:p>
          <a:endParaRPr lang="en-GB"/>
        </a:p>
      </dgm:t>
    </dgm:pt>
    <dgm:pt modelId="{7936A2DA-F7C4-4E0C-82B6-8AA07D4EDC2A}" type="pres">
      <dgm:prSet presAssocID="{8520C90F-7F6A-448A-9E3B-724AF7AF8DC7}" presName="node" presStyleLbl="node1" presStyleIdx="0" presStyleCnt="4" custScaleX="354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2EFC7C-C3F0-41DA-B855-092B0CB95224}" type="pres">
      <dgm:prSet presAssocID="{C6E5A867-2115-4D71-89DF-FEAB7EA6D7FB}" presName="Name9" presStyleLbl="parChTrans1D2" presStyleIdx="1" presStyleCnt="4"/>
      <dgm:spPr/>
      <dgm:t>
        <a:bodyPr/>
        <a:lstStyle/>
        <a:p>
          <a:endParaRPr lang="en-GB"/>
        </a:p>
      </dgm:t>
    </dgm:pt>
    <dgm:pt modelId="{EACA2063-63DD-43DA-8D2B-8EB6A1371844}" type="pres">
      <dgm:prSet presAssocID="{C6E5A867-2115-4D71-89DF-FEAB7EA6D7FB}" presName="connTx" presStyleLbl="parChTrans1D2" presStyleIdx="1" presStyleCnt="4"/>
      <dgm:spPr/>
      <dgm:t>
        <a:bodyPr/>
        <a:lstStyle/>
        <a:p>
          <a:endParaRPr lang="en-GB"/>
        </a:p>
      </dgm:t>
    </dgm:pt>
    <dgm:pt modelId="{3D930654-28ED-49D9-97C3-B692C28F0BB5}" type="pres">
      <dgm:prSet presAssocID="{ABC8B5B6-0CA6-4951-972F-2561713D8672}" presName="node" presStyleLbl="node1" presStyleIdx="1" presStyleCnt="4" custScaleX="179446" custRadScaleRad="136358" custRadScaleInc="6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EDA0C-03F8-4357-BD00-4BCC1E294B49}" type="pres">
      <dgm:prSet presAssocID="{F24D3B40-C09C-4721-8999-4C108B8663C3}" presName="Name9" presStyleLbl="parChTrans1D2" presStyleIdx="2" presStyleCnt="4"/>
      <dgm:spPr/>
      <dgm:t>
        <a:bodyPr/>
        <a:lstStyle/>
        <a:p>
          <a:endParaRPr lang="en-GB"/>
        </a:p>
      </dgm:t>
    </dgm:pt>
    <dgm:pt modelId="{327CD24F-A30F-4957-B29C-08B2CB823191}" type="pres">
      <dgm:prSet presAssocID="{F24D3B40-C09C-4721-8999-4C108B8663C3}" presName="connTx" presStyleLbl="parChTrans1D2" presStyleIdx="2" presStyleCnt="4"/>
      <dgm:spPr/>
      <dgm:t>
        <a:bodyPr/>
        <a:lstStyle/>
        <a:p>
          <a:endParaRPr lang="en-GB"/>
        </a:p>
      </dgm:t>
    </dgm:pt>
    <dgm:pt modelId="{B3B83F3B-041A-41F8-9798-31532C43C6BA}" type="pres">
      <dgm:prSet presAssocID="{A01B9C2C-C41B-49AB-856D-3F81F28EB7EA}" presName="node" presStyleLbl="node1" presStyleIdx="2" presStyleCnt="4" custScaleX="363198" custScaleY="990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4E51E-C311-403D-AA69-983CA4F3A28D}" type="pres">
      <dgm:prSet presAssocID="{8EA0F6E3-6976-44B7-8CA1-B4DD04EB0DBC}" presName="Name9" presStyleLbl="parChTrans1D2" presStyleIdx="3" presStyleCnt="4"/>
      <dgm:spPr/>
      <dgm:t>
        <a:bodyPr/>
        <a:lstStyle/>
        <a:p>
          <a:endParaRPr lang="en-GB"/>
        </a:p>
      </dgm:t>
    </dgm:pt>
    <dgm:pt modelId="{38086F3A-3A92-4F8E-836F-4E3CCB2B976D}" type="pres">
      <dgm:prSet presAssocID="{8EA0F6E3-6976-44B7-8CA1-B4DD04EB0DBC}" presName="connTx" presStyleLbl="parChTrans1D2" presStyleIdx="3" presStyleCnt="4"/>
      <dgm:spPr/>
      <dgm:t>
        <a:bodyPr/>
        <a:lstStyle/>
        <a:p>
          <a:endParaRPr lang="en-GB"/>
        </a:p>
      </dgm:t>
    </dgm:pt>
    <dgm:pt modelId="{6AA1C6BF-0369-4B85-A475-78060A350405}" type="pres">
      <dgm:prSet presAssocID="{7BEA10C3-74E5-44A7-8077-B8B1525E7168}" presName="node" presStyleLbl="node1" presStyleIdx="3" presStyleCnt="4" custScaleX="1908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4E4CBB-04AB-4B97-8D3E-14A0CE35A616}" type="presOf" srcId="{C6E5A867-2115-4D71-89DF-FEAB7EA6D7FB}" destId="{B52EFC7C-C3F0-41DA-B855-092B0CB95224}" srcOrd="0" destOrd="0" presId="urn:microsoft.com/office/officeart/2005/8/layout/radial1"/>
    <dgm:cxn modelId="{7AC8038F-FE29-4D11-80D8-F9ED24EAAFF5}" srcId="{D2A1F827-AC1B-46C5-9C64-685B3416A299}" destId="{A01B9C2C-C41B-49AB-856D-3F81F28EB7EA}" srcOrd="2" destOrd="0" parTransId="{F24D3B40-C09C-4721-8999-4C108B8663C3}" sibTransId="{CDE84C32-1DF2-4D2C-A834-8D2DCB3E489D}"/>
    <dgm:cxn modelId="{379BF9CA-9A65-4F85-81CE-AFE86BA29D8F}" type="presOf" srcId="{8EA0F6E3-6976-44B7-8CA1-B4DD04EB0DBC}" destId="{A6E4E51E-C311-403D-AA69-983CA4F3A28D}" srcOrd="0" destOrd="0" presId="urn:microsoft.com/office/officeart/2005/8/layout/radial1"/>
    <dgm:cxn modelId="{C1F0B086-9DE6-4519-8BA8-56AAAE07E73A}" srcId="{D2A1F827-AC1B-46C5-9C64-685B3416A299}" destId="{ABC8B5B6-0CA6-4951-972F-2561713D8672}" srcOrd="1" destOrd="0" parTransId="{C6E5A867-2115-4D71-89DF-FEAB7EA6D7FB}" sibTransId="{B993E164-BB50-4731-BA68-9B2EF77CA86C}"/>
    <dgm:cxn modelId="{E7B2EFA8-0D9D-4798-9C8F-89A1B8D997F1}" type="presOf" srcId="{8EA0F6E3-6976-44B7-8CA1-B4DD04EB0DBC}" destId="{38086F3A-3A92-4F8E-836F-4E3CCB2B976D}" srcOrd="1" destOrd="0" presId="urn:microsoft.com/office/officeart/2005/8/layout/radial1"/>
    <dgm:cxn modelId="{DDFF1C86-0FE8-420B-9026-59047BE7783E}" type="presOf" srcId="{F24D3B40-C09C-4721-8999-4C108B8663C3}" destId="{327CD24F-A30F-4957-B29C-08B2CB823191}" srcOrd="1" destOrd="0" presId="urn:microsoft.com/office/officeart/2005/8/layout/radial1"/>
    <dgm:cxn modelId="{805D7A0B-3548-455F-A2B4-2B7009A7540C}" type="presOf" srcId="{A05D6DD3-6D88-49B4-8B30-966E3CCE9B24}" destId="{8AE59F57-1583-4BE9-A4C5-F26B673282F8}" srcOrd="1" destOrd="0" presId="urn:microsoft.com/office/officeart/2005/8/layout/radial1"/>
    <dgm:cxn modelId="{E1CF27D2-CED8-40AC-B2B5-EFE05E2E53F2}" srcId="{D2A1F827-AC1B-46C5-9C64-685B3416A299}" destId="{7BEA10C3-74E5-44A7-8077-B8B1525E7168}" srcOrd="3" destOrd="0" parTransId="{8EA0F6E3-6976-44B7-8CA1-B4DD04EB0DBC}" sibTransId="{FB1BA3E8-7345-4525-AA24-DB983E1F2069}"/>
    <dgm:cxn modelId="{C9730B9E-A95D-4247-90E3-077DED8A255F}" type="presOf" srcId="{8520C90F-7F6A-448A-9E3B-724AF7AF8DC7}" destId="{7936A2DA-F7C4-4E0C-82B6-8AA07D4EDC2A}" srcOrd="0" destOrd="0" presId="urn:microsoft.com/office/officeart/2005/8/layout/radial1"/>
    <dgm:cxn modelId="{42351D5E-2052-4008-B708-93014C92B7BD}" type="presOf" srcId="{C6E5A867-2115-4D71-89DF-FEAB7EA6D7FB}" destId="{EACA2063-63DD-43DA-8D2B-8EB6A1371844}" srcOrd="1" destOrd="0" presId="urn:microsoft.com/office/officeart/2005/8/layout/radial1"/>
    <dgm:cxn modelId="{6DAB2448-2BC2-40A9-A460-00ECBFAEF2C8}" type="presOf" srcId="{922C1337-1EC6-4CEB-8F74-B97E55A06115}" destId="{06E37BE7-991E-4FE6-A1B0-75C85F095A5C}" srcOrd="0" destOrd="0" presId="urn:microsoft.com/office/officeart/2005/8/layout/radial1"/>
    <dgm:cxn modelId="{5AB22543-AF36-46F5-8A95-7BE739FB332D}" type="presOf" srcId="{A05D6DD3-6D88-49B4-8B30-966E3CCE9B24}" destId="{4C46F56B-3423-4C3A-A5EE-13AA256DCE82}" srcOrd="0" destOrd="0" presId="urn:microsoft.com/office/officeart/2005/8/layout/radial1"/>
    <dgm:cxn modelId="{D16EE350-EDDF-46B1-B5A2-FAE398DB553B}" type="presOf" srcId="{A01B9C2C-C41B-49AB-856D-3F81F28EB7EA}" destId="{B3B83F3B-041A-41F8-9798-31532C43C6BA}" srcOrd="0" destOrd="0" presId="urn:microsoft.com/office/officeart/2005/8/layout/radial1"/>
    <dgm:cxn modelId="{F7109E96-C516-452F-ADBE-D6CECBFF3A0B}" srcId="{922C1337-1EC6-4CEB-8F74-B97E55A06115}" destId="{D2A1F827-AC1B-46C5-9C64-685B3416A299}" srcOrd="0" destOrd="0" parTransId="{43707BF1-66F8-4F76-A8BD-0E4414DF4E47}" sibTransId="{36588299-744F-4CA5-AFC9-FD1C43877206}"/>
    <dgm:cxn modelId="{12DC7CE5-48B1-4356-8DFB-207DCAFACDCB}" type="presOf" srcId="{F24D3B40-C09C-4721-8999-4C108B8663C3}" destId="{0F8EDA0C-03F8-4357-BD00-4BCC1E294B49}" srcOrd="0" destOrd="0" presId="urn:microsoft.com/office/officeart/2005/8/layout/radial1"/>
    <dgm:cxn modelId="{F078F1C1-5CCF-4703-9BEF-031F291023D2}" type="presOf" srcId="{7BEA10C3-74E5-44A7-8077-B8B1525E7168}" destId="{6AA1C6BF-0369-4B85-A475-78060A350405}" srcOrd="0" destOrd="0" presId="urn:microsoft.com/office/officeart/2005/8/layout/radial1"/>
    <dgm:cxn modelId="{8C0C35E1-8717-4F71-96A4-E7975A225E09}" type="presOf" srcId="{ABC8B5B6-0CA6-4951-972F-2561713D8672}" destId="{3D930654-28ED-49D9-97C3-B692C28F0BB5}" srcOrd="0" destOrd="0" presId="urn:microsoft.com/office/officeart/2005/8/layout/radial1"/>
    <dgm:cxn modelId="{6BACCA33-15BD-4427-884F-2BF6B09A8C01}" type="presOf" srcId="{D2A1F827-AC1B-46C5-9C64-685B3416A299}" destId="{E7D59F75-0BC9-4BA1-A140-94A3C3034A14}" srcOrd="0" destOrd="0" presId="urn:microsoft.com/office/officeart/2005/8/layout/radial1"/>
    <dgm:cxn modelId="{90DDF168-C263-4604-921A-D5C74CAB2636}" srcId="{D2A1F827-AC1B-46C5-9C64-685B3416A299}" destId="{8520C90F-7F6A-448A-9E3B-724AF7AF8DC7}" srcOrd="0" destOrd="0" parTransId="{A05D6DD3-6D88-49B4-8B30-966E3CCE9B24}" sibTransId="{EC9B629C-F9A9-4101-9BCB-9A54AC5D1CCF}"/>
    <dgm:cxn modelId="{7FD79360-B13B-41F7-98DB-B1A72979DEF6}" type="presParOf" srcId="{06E37BE7-991E-4FE6-A1B0-75C85F095A5C}" destId="{E7D59F75-0BC9-4BA1-A140-94A3C3034A14}" srcOrd="0" destOrd="0" presId="urn:microsoft.com/office/officeart/2005/8/layout/radial1"/>
    <dgm:cxn modelId="{F4453027-A38F-446D-B410-EA3CC5AB6579}" type="presParOf" srcId="{06E37BE7-991E-4FE6-A1B0-75C85F095A5C}" destId="{4C46F56B-3423-4C3A-A5EE-13AA256DCE82}" srcOrd="1" destOrd="0" presId="urn:microsoft.com/office/officeart/2005/8/layout/radial1"/>
    <dgm:cxn modelId="{FD31CCFA-9C2F-4F19-813D-B99E953C5941}" type="presParOf" srcId="{4C46F56B-3423-4C3A-A5EE-13AA256DCE82}" destId="{8AE59F57-1583-4BE9-A4C5-F26B673282F8}" srcOrd="0" destOrd="0" presId="urn:microsoft.com/office/officeart/2005/8/layout/radial1"/>
    <dgm:cxn modelId="{A1EFB075-189F-43EA-B1B9-8B33A6588047}" type="presParOf" srcId="{06E37BE7-991E-4FE6-A1B0-75C85F095A5C}" destId="{7936A2DA-F7C4-4E0C-82B6-8AA07D4EDC2A}" srcOrd="2" destOrd="0" presId="urn:microsoft.com/office/officeart/2005/8/layout/radial1"/>
    <dgm:cxn modelId="{2BD74470-8893-45B9-A056-91B8215BC502}" type="presParOf" srcId="{06E37BE7-991E-4FE6-A1B0-75C85F095A5C}" destId="{B52EFC7C-C3F0-41DA-B855-092B0CB95224}" srcOrd="3" destOrd="0" presId="urn:microsoft.com/office/officeart/2005/8/layout/radial1"/>
    <dgm:cxn modelId="{DEEB8627-FB15-416B-BF9B-7A4D55D0400F}" type="presParOf" srcId="{B52EFC7C-C3F0-41DA-B855-092B0CB95224}" destId="{EACA2063-63DD-43DA-8D2B-8EB6A1371844}" srcOrd="0" destOrd="0" presId="urn:microsoft.com/office/officeart/2005/8/layout/radial1"/>
    <dgm:cxn modelId="{E4009C7D-FA34-4FA5-B062-E1E60C8EA65B}" type="presParOf" srcId="{06E37BE7-991E-4FE6-A1B0-75C85F095A5C}" destId="{3D930654-28ED-49D9-97C3-B692C28F0BB5}" srcOrd="4" destOrd="0" presId="urn:microsoft.com/office/officeart/2005/8/layout/radial1"/>
    <dgm:cxn modelId="{7FE07403-864C-423B-8479-EBDB4C906B67}" type="presParOf" srcId="{06E37BE7-991E-4FE6-A1B0-75C85F095A5C}" destId="{0F8EDA0C-03F8-4357-BD00-4BCC1E294B49}" srcOrd="5" destOrd="0" presId="urn:microsoft.com/office/officeart/2005/8/layout/radial1"/>
    <dgm:cxn modelId="{3749B915-4F7F-49B9-A019-638CCCBFA177}" type="presParOf" srcId="{0F8EDA0C-03F8-4357-BD00-4BCC1E294B49}" destId="{327CD24F-A30F-4957-B29C-08B2CB823191}" srcOrd="0" destOrd="0" presId="urn:microsoft.com/office/officeart/2005/8/layout/radial1"/>
    <dgm:cxn modelId="{872C19F2-A992-41D2-A620-72E5AC106E80}" type="presParOf" srcId="{06E37BE7-991E-4FE6-A1B0-75C85F095A5C}" destId="{B3B83F3B-041A-41F8-9798-31532C43C6BA}" srcOrd="6" destOrd="0" presId="urn:microsoft.com/office/officeart/2005/8/layout/radial1"/>
    <dgm:cxn modelId="{7D851A37-1356-40E8-ADA6-6BBE677069E1}" type="presParOf" srcId="{06E37BE7-991E-4FE6-A1B0-75C85F095A5C}" destId="{A6E4E51E-C311-403D-AA69-983CA4F3A28D}" srcOrd="7" destOrd="0" presId="urn:microsoft.com/office/officeart/2005/8/layout/radial1"/>
    <dgm:cxn modelId="{9E81D086-13EF-4C71-AE94-77B2ADB7FBC4}" type="presParOf" srcId="{A6E4E51E-C311-403D-AA69-983CA4F3A28D}" destId="{38086F3A-3A92-4F8E-836F-4E3CCB2B976D}" srcOrd="0" destOrd="0" presId="urn:microsoft.com/office/officeart/2005/8/layout/radial1"/>
    <dgm:cxn modelId="{268D04A1-F748-440B-A52E-F39245B38699}" type="presParOf" srcId="{06E37BE7-991E-4FE6-A1B0-75C85F095A5C}" destId="{6AA1C6BF-0369-4B85-A475-78060A35040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C1337-1EC6-4CEB-8F74-B97E55A0611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A1F827-AC1B-46C5-9C64-685B3416A299}">
      <dgm:prSet phldrT="[Text]" custT="1"/>
      <dgm:spPr>
        <a:noFill/>
        <a:ln cap="sq">
          <a:solidFill>
            <a:schemeClr val="accent2"/>
          </a:solidFill>
        </a:ln>
      </dgm:spPr>
      <dgm:t>
        <a:bodyPr/>
        <a:lstStyle/>
        <a:p>
          <a:r>
            <a:rPr lang="ar-AE" sz="2800" b="1" baseline="0" dirty="0" smtClean="0">
              <a:solidFill>
                <a:schemeClr val="accent3"/>
              </a:solidFill>
            </a:rPr>
            <a:t>سيتوبلازما </a:t>
          </a:r>
          <a:endParaRPr lang="en-GB" sz="2800" b="1" baseline="0" dirty="0">
            <a:solidFill>
              <a:schemeClr val="accent3"/>
            </a:solidFill>
          </a:endParaRPr>
        </a:p>
      </dgm:t>
    </dgm:pt>
    <dgm:pt modelId="{43707BF1-66F8-4F76-A8BD-0E4414DF4E47}" type="parTrans" cxnId="{F7109E96-C516-452F-ADBE-D6CECBFF3A0B}">
      <dgm:prSet/>
      <dgm:spPr/>
      <dgm:t>
        <a:bodyPr/>
        <a:lstStyle/>
        <a:p>
          <a:endParaRPr lang="en-GB"/>
        </a:p>
      </dgm:t>
    </dgm:pt>
    <dgm:pt modelId="{36588299-744F-4CA5-AFC9-FD1C43877206}" type="sibTrans" cxnId="{F7109E96-C516-452F-ADBE-D6CECBFF3A0B}">
      <dgm:prSet/>
      <dgm:spPr/>
      <dgm:t>
        <a:bodyPr/>
        <a:lstStyle/>
        <a:p>
          <a:endParaRPr lang="en-GB"/>
        </a:p>
      </dgm:t>
    </dgm:pt>
    <dgm:pt modelId="{8520C90F-7F6A-448A-9E3B-724AF7AF8DC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sz="1800" baseline="0" dirty="0" smtClean="0">
              <a:solidFill>
                <a:schemeClr val="tx1"/>
              </a:solidFill>
            </a:rPr>
            <a:t>الشبكة الإندوبلازمية </a:t>
          </a:r>
          <a:endParaRPr lang="en-GB" sz="1800" baseline="0" dirty="0">
            <a:solidFill>
              <a:schemeClr val="tx1"/>
            </a:solidFill>
          </a:endParaRPr>
        </a:p>
      </dgm:t>
    </dgm:pt>
    <dgm:pt modelId="{A05D6DD3-6D88-49B4-8B30-966E3CCE9B24}" type="parTrans" cxnId="{90DDF168-C263-4604-921A-D5C74CAB2636}">
      <dgm:prSet/>
      <dgm:spPr/>
      <dgm:t>
        <a:bodyPr/>
        <a:lstStyle/>
        <a:p>
          <a:endParaRPr lang="en-GB"/>
        </a:p>
      </dgm:t>
    </dgm:pt>
    <dgm:pt modelId="{EC9B629C-F9A9-4101-9BCB-9A54AC5D1CCF}" type="sibTrans" cxnId="{90DDF168-C263-4604-921A-D5C74CAB2636}">
      <dgm:prSet/>
      <dgm:spPr/>
      <dgm:t>
        <a:bodyPr/>
        <a:lstStyle/>
        <a:p>
          <a:endParaRPr lang="en-GB"/>
        </a:p>
      </dgm:t>
    </dgm:pt>
    <dgm:pt modelId="{ABC8B5B6-0CA6-4951-972F-2561713D867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sz="2200" baseline="0" dirty="0" smtClean="0">
              <a:solidFill>
                <a:schemeClr val="tx1"/>
              </a:solidFill>
            </a:rPr>
            <a:t>أجسام جولجي </a:t>
          </a:r>
          <a:endParaRPr lang="en-GB" sz="2200" baseline="0" dirty="0">
            <a:solidFill>
              <a:schemeClr val="tx1"/>
            </a:solidFill>
          </a:endParaRPr>
        </a:p>
      </dgm:t>
    </dgm:pt>
    <dgm:pt modelId="{C6E5A867-2115-4D71-89DF-FEAB7EA6D7FB}" type="parTrans" cxnId="{C1F0B086-9DE6-4519-8BA8-56AAAE07E73A}">
      <dgm:prSet/>
      <dgm:spPr/>
      <dgm:t>
        <a:bodyPr/>
        <a:lstStyle/>
        <a:p>
          <a:endParaRPr lang="en-GB"/>
        </a:p>
      </dgm:t>
    </dgm:pt>
    <dgm:pt modelId="{B993E164-BB50-4731-BA68-9B2EF77CA86C}" type="sibTrans" cxnId="{C1F0B086-9DE6-4519-8BA8-56AAAE07E73A}">
      <dgm:prSet/>
      <dgm:spPr/>
      <dgm:t>
        <a:bodyPr/>
        <a:lstStyle/>
        <a:p>
          <a:endParaRPr lang="en-GB"/>
        </a:p>
      </dgm:t>
    </dgm:pt>
    <dgm:pt modelId="{A01B9C2C-C41B-49AB-856D-3F81F28EB7E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sz="2000" baseline="0" dirty="0" smtClean="0">
              <a:solidFill>
                <a:schemeClr val="tx1"/>
              </a:solidFill>
            </a:rPr>
            <a:t>ميتوكندريا </a:t>
          </a:r>
          <a:endParaRPr lang="en-GB" sz="2000" baseline="0" dirty="0">
            <a:solidFill>
              <a:schemeClr val="tx1"/>
            </a:solidFill>
          </a:endParaRPr>
        </a:p>
      </dgm:t>
    </dgm:pt>
    <dgm:pt modelId="{F24D3B40-C09C-4721-8999-4C108B8663C3}" type="parTrans" cxnId="{7AC8038F-FE29-4D11-80D8-F9ED24EAAFF5}">
      <dgm:prSet/>
      <dgm:spPr/>
      <dgm:t>
        <a:bodyPr/>
        <a:lstStyle/>
        <a:p>
          <a:endParaRPr lang="en-GB"/>
        </a:p>
      </dgm:t>
    </dgm:pt>
    <dgm:pt modelId="{CDE84C32-1DF2-4D2C-A834-8D2DCB3E489D}" type="sibTrans" cxnId="{7AC8038F-FE29-4D11-80D8-F9ED24EAAFF5}">
      <dgm:prSet/>
      <dgm:spPr/>
      <dgm:t>
        <a:bodyPr/>
        <a:lstStyle/>
        <a:p>
          <a:endParaRPr lang="en-GB"/>
        </a:p>
      </dgm:t>
    </dgm:pt>
    <dgm:pt modelId="{7BEA10C3-74E5-44A7-8077-B8B1525E716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الريبوسومات </a:t>
          </a:r>
          <a:endParaRPr lang="en-GB" baseline="0" dirty="0">
            <a:solidFill>
              <a:schemeClr val="tx1"/>
            </a:solidFill>
          </a:endParaRPr>
        </a:p>
      </dgm:t>
    </dgm:pt>
    <dgm:pt modelId="{8EA0F6E3-6976-44B7-8CA1-B4DD04EB0DBC}" type="parTrans" cxnId="{E1CF27D2-CED8-40AC-B2B5-EFE05E2E53F2}">
      <dgm:prSet/>
      <dgm:spPr/>
      <dgm:t>
        <a:bodyPr/>
        <a:lstStyle/>
        <a:p>
          <a:endParaRPr lang="en-GB"/>
        </a:p>
      </dgm:t>
    </dgm:pt>
    <dgm:pt modelId="{FB1BA3E8-7345-4525-AA24-DB983E1F2069}" type="sibTrans" cxnId="{E1CF27D2-CED8-40AC-B2B5-EFE05E2E53F2}">
      <dgm:prSet/>
      <dgm:spPr/>
      <dgm:t>
        <a:bodyPr/>
        <a:lstStyle/>
        <a:p>
          <a:endParaRPr lang="en-GB"/>
        </a:p>
      </dgm:t>
    </dgm:pt>
    <dgm:pt modelId="{D3C19D30-34C5-4AEB-93A7-8CB118E77AE5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الليسوسومات </a:t>
          </a:r>
          <a:endParaRPr lang="en-GB" baseline="0" dirty="0">
            <a:solidFill>
              <a:schemeClr val="tx1"/>
            </a:solidFill>
          </a:endParaRPr>
        </a:p>
      </dgm:t>
    </dgm:pt>
    <dgm:pt modelId="{0B583C21-1438-4EEF-9496-96D2EF6824D8}" type="parTrans" cxnId="{EBFDDEFF-9309-4047-8FF9-92277A88EE7A}">
      <dgm:prSet/>
      <dgm:spPr/>
      <dgm:t>
        <a:bodyPr/>
        <a:lstStyle/>
        <a:p>
          <a:endParaRPr lang="en-GB"/>
        </a:p>
      </dgm:t>
    </dgm:pt>
    <dgm:pt modelId="{953A86DC-1D60-43DC-B35A-1C02E73159D0}" type="sibTrans" cxnId="{EBFDDEFF-9309-4047-8FF9-92277A88EE7A}">
      <dgm:prSet/>
      <dgm:spPr/>
      <dgm:t>
        <a:bodyPr/>
        <a:lstStyle/>
        <a:p>
          <a:endParaRPr lang="en-GB"/>
        </a:p>
      </dgm:t>
    </dgm:pt>
    <dgm:pt modelId="{7C9E274F-02B6-4BA0-B404-CEDBE62A03DD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السنتريولات </a:t>
          </a:r>
        </a:p>
        <a:p>
          <a:r>
            <a:rPr lang="ar-AE" baseline="0" dirty="0" smtClean="0">
              <a:solidFill>
                <a:schemeClr val="tx1"/>
              </a:solidFill>
            </a:rPr>
            <a:t>(الأجسام المركزية )</a:t>
          </a:r>
          <a:endParaRPr lang="en-GB" baseline="0" dirty="0">
            <a:solidFill>
              <a:schemeClr val="tx1"/>
            </a:solidFill>
          </a:endParaRPr>
        </a:p>
      </dgm:t>
    </dgm:pt>
    <dgm:pt modelId="{10FC29E8-DD9D-4330-83FC-1EF5351549B6}" type="parTrans" cxnId="{230B0BC1-C291-4ED1-8C1D-8E2E73A4F17F}">
      <dgm:prSet/>
      <dgm:spPr/>
      <dgm:t>
        <a:bodyPr/>
        <a:lstStyle/>
        <a:p>
          <a:endParaRPr lang="en-GB"/>
        </a:p>
      </dgm:t>
    </dgm:pt>
    <dgm:pt modelId="{79F89DC0-E8C9-4618-BA03-D3C75EC4E549}" type="sibTrans" cxnId="{230B0BC1-C291-4ED1-8C1D-8E2E73A4F17F}">
      <dgm:prSet/>
      <dgm:spPr/>
      <dgm:t>
        <a:bodyPr/>
        <a:lstStyle/>
        <a:p>
          <a:endParaRPr lang="en-GB"/>
        </a:p>
      </dgm:t>
    </dgm:pt>
    <dgm:pt modelId="{7B8D04C1-AF59-4EF3-8601-5565F78FB4D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البلاستيدات </a:t>
          </a:r>
          <a:endParaRPr lang="en-GB" baseline="0" dirty="0">
            <a:solidFill>
              <a:schemeClr val="tx1"/>
            </a:solidFill>
          </a:endParaRPr>
        </a:p>
      </dgm:t>
    </dgm:pt>
    <dgm:pt modelId="{556E003B-D9CE-4EF0-AD08-3F66BDE594EA}" type="parTrans" cxnId="{691B730A-195A-4DA2-A0C8-C78DA548AA97}">
      <dgm:prSet/>
      <dgm:spPr/>
      <dgm:t>
        <a:bodyPr/>
        <a:lstStyle/>
        <a:p>
          <a:endParaRPr lang="en-GB"/>
        </a:p>
      </dgm:t>
    </dgm:pt>
    <dgm:pt modelId="{643844E4-43A4-4A76-8050-EB78B66AD66A}" type="sibTrans" cxnId="{691B730A-195A-4DA2-A0C8-C78DA548AA97}">
      <dgm:prSet/>
      <dgm:spPr/>
      <dgm:t>
        <a:bodyPr/>
        <a:lstStyle/>
        <a:p>
          <a:endParaRPr lang="en-GB"/>
        </a:p>
      </dgm:t>
    </dgm:pt>
    <dgm:pt modelId="{9FA36FB4-E8FC-4BDE-8FD0-255683E9AFEE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ar-AE" baseline="0" dirty="0" smtClean="0">
              <a:solidFill>
                <a:schemeClr val="tx1"/>
              </a:solidFill>
            </a:rPr>
            <a:t>الأجسام الخلوية </a:t>
          </a:r>
          <a:endParaRPr lang="en-GB" baseline="0" dirty="0">
            <a:solidFill>
              <a:schemeClr val="tx1"/>
            </a:solidFill>
          </a:endParaRPr>
        </a:p>
      </dgm:t>
    </dgm:pt>
    <dgm:pt modelId="{BB8F189E-5072-4781-AE1B-A1ABF710E944}" type="parTrans" cxnId="{D003A093-3545-49E9-941D-BFFAC58CCF1C}">
      <dgm:prSet/>
      <dgm:spPr/>
      <dgm:t>
        <a:bodyPr/>
        <a:lstStyle/>
        <a:p>
          <a:endParaRPr lang="en-GB"/>
        </a:p>
      </dgm:t>
    </dgm:pt>
    <dgm:pt modelId="{40BFAD17-F07E-47E8-81FB-A6CCA4D2AC8E}" type="sibTrans" cxnId="{D003A093-3545-49E9-941D-BFFAC58CCF1C}">
      <dgm:prSet/>
      <dgm:spPr/>
      <dgm:t>
        <a:bodyPr/>
        <a:lstStyle/>
        <a:p>
          <a:endParaRPr lang="en-GB"/>
        </a:p>
      </dgm:t>
    </dgm:pt>
    <dgm:pt modelId="{06E37BE7-991E-4FE6-A1B0-75C85F095A5C}" type="pres">
      <dgm:prSet presAssocID="{922C1337-1EC6-4CEB-8F74-B97E55A061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59F75-0BC9-4BA1-A140-94A3C3034A14}" type="pres">
      <dgm:prSet presAssocID="{D2A1F827-AC1B-46C5-9C64-685B3416A299}" presName="centerShape" presStyleLbl="node0" presStyleIdx="0" presStyleCnt="1" custScaleX="140877" custScaleY="127239"/>
      <dgm:spPr/>
      <dgm:t>
        <a:bodyPr/>
        <a:lstStyle/>
        <a:p>
          <a:endParaRPr lang="en-GB"/>
        </a:p>
      </dgm:t>
    </dgm:pt>
    <dgm:pt modelId="{4C46F56B-3423-4C3A-A5EE-13AA256DCE82}" type="pres">
      <dgm:prSet presAssocID="{A05D6DD3-6D88-49B4-8B30-966E3CCE9B24}" presName="Name9" presStyleLbl="parChTrans1D2" presStyleIdx="0" presStyleCnt="8"/>
      <dgm:spPr/>
      <dgm:t>
        <a:bodyPr/>
        <a:lstStyle/>
        <a:p>
          <a:endParaRPr lang="en-GB"/>
        </a:p>
      </dgm:t>
    </dgm:pt>
    <dgm:pt modelId="{8AE59F57-1583-4BE9-A4C5-F26B673282F8}" type="pres">
      <dgm:prSet presAssocID="{A05D6DD3-6D88-49B4-8B30-966E3CCE9B24}" presName="connTx" presStyleLbl="parChTrans1D2" presStyleIdx="0" presStyleCnt="8"/>
      <dgm:spPr/>
      <dgm:t>
        <a:bodyPr/>
        <a:lstStyle/>
        <a:p>
          <a:endParaRPr lang="en-GB"/>
        </a:p>
      </dgm:t>
    </dgm:pt>
    <dgm:pt modelId="{7936A2DA-F7C4-4E0C-82B6-8AA07D4EDC2A}" type="pres">
      <dgm:prSet presAssocID="{8520C90F-7F6A-448A-9E3B-724AF7AF8DC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2EFC7C-C3F0-41DA-B855-092B0CB95224}" type="pres">
      <dgm:prSet presAssocID="{C6E5A867-2115-4D71-89DF-FEAB7EA6D7FB}" presName="Name9" presStyleLbl="parChTrans1D2" presStyleIdx="1" presStyleCnt="8"/>
      <dgm:spPr/>
      <dgm:t>
        <a:bodyPr/>
        <a:lstStyle/>
        <a:p>
          <a:endParaRPr lang="en-GB"/>
        </a:p>
      </dgm:t>
    </dgm:pt>
    <dgm:pt modelId="{EACA2063-63DD-43DA-8D2B-8EB6A1371844}" type="pres">
      <dgm:prSet presAssocID="{C6E5A867-2115-4D71-89DF-FEAB7EA6D7FB}" presName="connTx" presStyleLbl="parChTrans1D2" presStyleIdx="1" presStyleCnt="8"/>
      <dgm:spPr/>
      <dgm:t>
        <a:bodyPr/>
        <a:lstStyle/>
        <a:p>
          <a:endParaRPr lang="en-GB"/>
        </a:p>
      </dgm:t>
    </dgm:pt>
    <dgm:pt modelId="{3D930654-28ED-49D9-97C3-B692C28F0BB5}" type="pres">
      <dgm:prSet presAssocID="{ABC8B5B6-0CA6-4951-972F-2561713D867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EDA0C-03F8-4357-BD00-4BCC1E294B49}" type="pres">
      <dgm:prSet presAssocID="{F24D3B40-C09C-4721-8999-4C108B8663C3}" presName="Name9" presStyleLbl="parChTrans1D2" presStyleIdx="2" presStyleCnt="8"/>
      <dgm:spPr/>
      <dgm:t>
        <a:bodyPr/>
        <a:lstStyle/>
        <a:p>
          <a:endParaRPr lang="en-GB"/>
        </a:p>
      </dgm:t>
    </dgm:pt>
    <dgm:pt modelId="{327CD24F-A30F-4957-B29C-08B2CB823191}" type="pres">
      <dgm:prSet presAssocID="{F24D3B40-C09C-4721-8999-4C108B8663C3}" presName="connTx" presStyleLbl="parChTrans1D2" presStyleIdx="2" presStyleCnt="8"/>
      <dgm:spPr/>
      <dgm:t>
        <a:bodyPr/>
        <a:lstStyle/>
        <a:p>
          <a:endParaRPr lang="en-GB"/>
        </a:p>
      </dgm:t>
    </dgm:pt>
    <dgm:pt modelId="{B3B83F3B-041A-41F8-9798-31532C43C6BA}" type="pres">
      <dgm:prSet presAssocID="{A01B9C2C-C41B-49AB-856D-3F81F28EB7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4E51E-C311-403D-AA69-983CA4F3A28D}" type="pres">
      <dgm:prSet presAssocID="{8EA0F6E3-6976-44B7-8CA1-B4DD04EB0DBC}" presName="Name9" presStyleLbl="parChTrans1D2" presStyleIdx="3" presStyleCnt="8"/>
      <dgm:spPr/>
      <dgm:t>
        <a:bodyPr/>
        <a:lstStyle/>
        <a:p>
          <a:endParaRPr lang="en-GB"/>
        </a:p>
      </dgm:t>
    </dgm:pt>
    <dgm:pt modelId="{38086F3A-3A92-4F8E-836F-4E3CCB2B976D}" type="pres">
      <dgm:prSet presAssocID="{8EA0F6E3-6976-44B7-8CA1-B4DD04EB0DBC}" presName="connTx" presStyleLbl="parChTrans1D2" presStyleIdx="3" presStyleCnt="8"/>
      <dgm:spPr/>
      <dgm:t>
        <a:bodyPr/>
        <a:lstStyle/>
        <a:p>
          <a:endParaRPr lang="en-GB"/>
        </a:p>
      </dgm:t>
    </dgm:pt>
    <dgm:pt modelId="{6AA1C6BF-0369-4B85-A475-78060A350405}" type="pres">
      <dgm:prSet presAssocID="{7BEA10C3-74E5-44A7-8077-B8B1525E716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FFCD84-B6BA-41A4-B04B-32FD34CF37A5}" type="pres">
      <dgm:prSet presAssocID="{0B583C21-1438-4EEF-9496-96D2EF6824D8}" presName="Name9" presStyleLbl="parChTrans1D2" presStyleIdx="4" presStyleCnt="8"/>
      <dgm:spPr/>
      <dgm:t>
        <a:bodyPr/>
        <a:lstStyle/>
        <a:p>
          <a:endParaRPr lang="en-GB"/>
        </a:p>
      </dgm:t>
    </dgm:pt>
    <dgm:pt modelId="{AB0E5A36-F807-483E-933D-CF00E0ECA24A}" type="pres">
      <dgm:prSet presAssocID="{0B583C21-1438-4EEF-9496-96D2EF6824D8}" presName="connTx" presStyleLbl="parChTrans1D2" presStyleIdx="4" presStyleCnt="8"/>
      <dgm:spPr/>
      <dgm:t>
        <a:bodyPr/>
        <a:lstStyle/>
        <a:p>
          <a:endParaRPr lang="en-GB"/>
        </a:p>
      </dgm:t>
    </dgm:pt>
    <dgm:pt modelId="{8FA9A8A6-6D18-41C3-AA09-CA95A60F12DE}" type="pres">
      <dgm:prSet presAssocID="{D3C19D30-34C5-4AEB-93A7-8CB118E77AE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F54A5F-0FB8-42FC-B1BE-5792C84B936B}" type="pres">
      <dgm:prSet presAssocID="{10FC29E8-DD9D-4330-83FC-1EF5351549B6}" presName="Name9" presStyleLbl="parChTrans1D2" presStyleIdx="5" presStyleCnt="8"/>
      <dgm:spPr/>
      <dgm:t>
        <a:bodyPr/>
        <a:lstStyle/>
        <a:p>
          <a:endParaRPr lang="en-GB"/>
        </a:p>
      </dgm:t>
    </dgm:pt>
    <dgm:pt modelId="{58F42F1B-C213-4F52-AD55-1AE785DDCFD6}" type="pres">
      <dgm:prSet presAssocID="{10FC29E8-DD9D-4330-83FC-1EF5351549B6}" presName="connTx" presStyleLbl="parChTrans1D2" presStyleIdx="5" presStyleCnt="8"/>
      <dgm:spPr/>
      <dgm:t>
        <a:bodyPr/>
        <a:lstStyle/>
        <a:p>
          <a:endParaRPr lang="en-GB"/>
        </a:p>
      </dgm:t>
    </dgm:pt>
    <dgm:pt modelId="{17CC8B90-E650-44C1-A82F-83BEF60298FE}" type="pres">
      <dgm:prSet presAssocID="{7C9E274F-02B6-4BA0-B404-CEDBE62A03D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4338C-C664-4F30-802B-BDFC1ACF58F3}" type="pres">
      <dgm:prSet presAssocID="{556E003B-D9CE-4EF0-AD08-3F66BDE594EA}" presName="Name9" presStyleLbl="parChTrans1D2" presStyleIdx="6" presStyleCnt="8"/>
      <dgm:spPr/>
      <dgm:t>
        <a:bodyPr/>
        <a:lstStyle/>
        <a:p>
          <a:endParaRPr lang="en-GB"/>
        </a:p>
      </dgm:t>
    </dgm:pt>
    <dgm:pt modelId="{75AC5C52-308D-4C17-A906-FB87D2E2821F}" type="pres">
      <dgm:prSet presAssocID="{556E003B-D9CE-4EF0-AD08-3F66BDE594EA}" presName="connTx" presStyleLbl="parChTrans1D2" presStyleIdx="6" presStyleCnt="8"/>
      <dgm:spPr/>
      <dgm:t>
        <a:bodyPr/>
        <a:lstStyle/>
        <a:p>
          <a:endParaRPr lang="en-GB"/>
        </a:p>
      </dgm:t>
    </dgm:pt>
    <dgm:pt modelId="{02517FD9-51D0-4326-85D9-498A7917A278}" type="pres">
      <dgm:prSet presAssocID="{7B8D04C1-AF59-4EF3-8601-5565F78FB4D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902C0-AE4C-4C45-873E-4A1C6822E001}" type="pres">
      <dgm:prSet presAssocID="{BB8F189E-5072-4781-AE1B-A1ABF710E944}" presName="Name9" presStyleLbl="parChTrans1D2" presStyleIdx="7" presStyleCnt="8"/>
      <dgm:spPr/>
      <dgm:t>
        <a:bodyPr/>
        <a:lstStyle/>
        <a:p>
          <a:endParaRPr lang="en-GB"/>
        </a:p>
      </dgm:t>
    </dgm:pt>
    <dgm:pt modelId="{AE748388-E5D0-4F82-82A7-939F6D595F79}" type="pres">
      <dgm:prSet presAssocID="{BB8F189E-5072-4781-AE1B-A1ABF710E944}" presName="connTx" presStyleLbl="parChTrans1D2" presStyleIdx="7" presStyleCnt="8"/>
      <dgm:spPr/>
      <dgm:t>
        <a:bodyPr/>
        <a:lstStyle/>
        <a:p>
          <a:endParaRPr lang="en-GB"/>
        </a:p>
      </dgm:t>
    </dgm:pt>
    <dgm:pt modelId="{FDE367A8-E94B-4F95-AFE2-8753992EDA60}" type="pres">
      <dgm:prSet presAssocID="{9FA36FB4-E8FC-4BDE-8FD0-255683E9AFE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03A093-3545-49E9-941D-BFFAC58CCF1C}" srcId="{D2A1F827-AC1B-46C5-9C64-685B3416A299}" destId="{9FA36FB4-E8FC-4BDE-8FD0-255683E9AFEE}" srcOrd="7" destOrd="0" parTransId="{BB8F189E-5072-4781-AE1B-A1ABF710E944}" sibTransId="{40BFAD17-F07E-47E8-81FB-A6CCA4D2AC8E}"/>
    <dgm:cxn modelId="{81F6AF13-5A43-47BC-9FC8-263E776AF947}" type="presOf" srcId="{0B583C21-1438-4EEF-9496-96D2EF6824D8}" destId="{AB0E5A36-F807-483E-933D-CF00E0ECA24A}" srcOrd="1" destOrd="0" presId="urn:microsoft.com/office/officeart/2005/8/layout/radial1"/>
    <dgm:cxn modelId="{ABD829F4-597E-4FFF-B49A-47D7BA50BEC2}" type="presOf" srcId="{A05D6DD3-6D88-49B4-8B30-966E3CCE9B24}" destId="{8AE59F57-1583-4BE9-A4C5-F26B673282F8}" srcOrd="1" destOrd="0" presId="urn:microsoft.com/office/officeart/2005/8/layout/radial1"/>
    <dgm:cxn modelId="{33DB0A98-B8ED-4729-98C1-14B40370DA9F}" type="presOf" srcId="{D2A1F827-AC1B-46C5-9C64-685B3416A299}" destId="{E7D59F75-0BC9-4BA1-A140-94A3C3034A14}" srcOrd="0" destOrd="0" presId="urn:microsoft.com/office/officeart/2005/8/layout/radial1"/>
    <dgm:cxn modelId="{E1CF27D2-CED8-40AC-B2B5-EFE05E2E53F2}" srcId="{D2A1F827-AC1B-46C5-9C64-685B3416A299}" destId="{7BEA10C3-74E5-44A7-8077-B8B1525E7168}" srcOrd="3" destOrd="0" parTransId="{8EA0F6E3-6976-44B7-8CA1-B4DD04EB0DBC}" sibTransId="{FB1BA3E8-7345-4525-AA24-DB983E1F2069}"/>
    <dgm:cxn modelId="{957047BE-A81C-4514-9FB3-C83CEB00A577}" type="presOf" srcId="{ABC8B5B6-0CA6-4951-972F-2561713D8672}" destId="{3D930654-28ED-49D9-97C3-B692C28F0BB5}" srcOrd="0" destOrd="0" presId="urn:microsoft.com/office/officeart/2005/8/layout/radial1"/>
    <dgm:cxn modelId="{3538FA07-8946-460F-9B6D-0546E83B2A22}" type="presOf" srcId="{C6E5A867-2115-4D71-89DF-FEAB7EA6D7FB}" destId="{EACA2063-63DD-43DA-8D2B-8EB6A1371844}" srcOrd="1" destOrd="0" presId="urn:microsoft.com/office/officeart/2005/8/layout/radial1"/>
    <dgm:cxn modelId="{DAF15ED7-56F4-42F6-A2CE-8453D51E3486}" type="presOf" srcId="{556E003B-D9CE-4EF0-AD08-3F66BDE594EA}" destId="{67B4338C-C664-4F30-802B-BDFC1ACF58F3}" srcOrd="0" destOrd="0" presId="urn:microsoft.com/office/officeart/2005/8/layout/radial1"/>
    <dgm:cxn modelId="{5CA93849-5EC6-41A5-8553-5826078CB2B1}" type="presOf" srcId="{7B8D04C1-AF59-4EF3-8601-5565F78FB4DB}" destId="{02517FD9-51D0-4326-85D9-498A7917A278}" srcOrd="0" destOrd="0" presId="urn:microsoft.com/office/officeart/2005/8/layout/radial1"/>
    <dgm:cxn modelId="{F7109E96-C516-452F-ADBE-D6CECBFF3A0B}" srcId="{922C1337-1EC6-4CEB-8F74-B97E55A06115}" destId="{D2A1F827-AC1B-46C5-9C64-685B3416A299}" srcOrd="0" destOrd="0" parTransId="{43707BF1-66F8-4F76-A8BD-0E4414DF4E47}" sibTransId="{36588299-744F-4CA5-AFC9-FD1C43877206}"/>
    <dgm:cxn modelId="{C1F0B086-9DE6-4519-8BA8-56AAAE07E73A}" srcId="{D2A1F827-AC1B-46C5-9C64-685B3416A299}" destId="{ABC8B5B6-0CA6-4951-972F-2561713D8672}" srcOrd="1" destOrd="0" parTransId="{C6E5A867-2115-4D71-89DF-FEAB7EA6D7FB}" sibTransId="{B993E164-BB50-4731-BA68-9B2EF77CA86C}"/>
    <dgm:cxn modelId="{44EF16F1-745A-44DD-B520-04DF204F1F7D}" type="presOf" srcId="{10FC29E8-DD9D-4330-83FC-1EF5351549B6}" destId="{DEF54A5F-0FB8-42FC-B1BE-5792C84B936B}" srcOrd="0" destOrd="0" presId="urn:microsoft.com/office/officeart/2005/8/layout/radial1"/>
    <dgm:cxn modelId="{2DEE1B55-C4DB-445F-98A0-4A60120EA85E}" type="presOf" srcId="{D3C19D30-34C5-4AEB-93A7-8CB118E77AE5}" destId="{8FA9A8A6-6D18-41C3-AA09-CA95A60F12DE}" srcOrd="0" destOrd="0" presId="urn:microsoft.com/office/officeart/2005/8/layout/radial1"/>
    <dgm:cxn modelId="{1723129D-AC34-40D1-83CB-A69C4CEE70C6}" type="presOf" srcId="{9FA36FB4-E8FC-4BDE-8FD0-255683E9AFEE}" destId="{FDE367A8-E94B-4F95-AFE2-8753992EDA60}" srcOrd="0" destOrd="0" presId="urn:microsoft.com/office/officeart/2005/8/layout/radial1"/>
    <dgm:cxn modelId="{90DDF168-C263-4604-921A-D5C74CAB2636}" srcId="{D2A1F827-AC1B-46C5-9C64-685B3416A299}" destId="{8520C90F-7F6A-448A-9E3B-724AF7AF8DC7}" srcOrd="0" destOrd="0" parTransId="{A05D6DD3-6D88-49B4-8B30-966E3CCE9B24}" sibTransId="{EC9B629C-F9A9-4101-9BCB-9A54AC5D1CCF}"/>
    <dgm:cxn modelId="{3C558F55-395A-4B16-B6A8-D89A20F858A6}" type="presOf" srcId="{F24D3B40-C09C-4721-8999-4C108B8663C3}" destId="{327CD24F-A30F-4957-B29C-08B2CB823191}" srcOrd="1" destOrd="0" presId="urn:microsoft.com/office/officeart/2005/8/layout/radial1"/>
    <dgm:cxn modelId="{ED6214B5-0288-4893-822C-EA46A8D3D986}" type="presOf" srcId="{7C9E274F-02B6-4BA0-B404-CEDBE62A03DD}" destId="{17CC8B90-E650-44C1-A82F-83BEF60298FE}" srcOrd="0" destOrd="0" presId="urn:microsoft.com/office/officeart/2005/8/layout/radial1"/>
    <dgm:cxn modelId="{4FA5B4CE-3215-4490-A991-F73A5D8E3117}" type="presOf" srcId="{10FC29E8-DD9D-4330-83FC-1EF5351549B6}" destId="{58F42F1B-C213-4F52-AD55-1AE785DDCFD6}" srcOrd="1" destOrd="0" presId="urn:microsoft.com/office/officeart/2005/8/layout/radial1"/>
    <dgm:cxn modelId="{230B0BC1-C291-4ED1-8C1D-8E2E73A4F17F}" srcId="{D2A1F827-AC1B-46C5-9C64-685B3416A299}" destId="{7C9E274F-02B6-4BA0-B404-CEDBE62A03DD}" srcOrd="5" destOrd="0" parTransId="{10FC29E8-DD9D-4330-83FC-1EF5351549B6}" sibTransId="{79F89DC0-E8C9-4618-BA03-D3C75EC4E549}"/>
    <dgm:cxn modelId="{EA8E9B1E-308A-4235-AB1F-66F234361BB9}" type="presOf" srcId="{C6E5A867-2115-4D71-89DF-FEAB7EA6D7FB}" destId="{B52EFC7C-C3F0-41DA-B855-092B0CB95224}" srcOrd="0" destOrd="0" presId="urn:microsoft.com/office/officeart/2005/8/layout/radial1"/>
    <dgm:cxn modelId="{D94F7280-DE92-4E75-BA76-17713CA1E105}" type="presOf" srcId="{A05D6DD3-6D88-49B4-8B30-966E3CCE9B24}" destId="{4C46F56B-3423-4C3A-A5EE-13AA256DCE82}" srcOrd="0" destOrd="0" presId="urn:microsoft.com/office/officeart/2005/8/layout/radial1"/>
    <dgm:cxn modelId="{6DDF5DC0-E2EA-4798-B1D8-1A098503750A}" type="presOf" srcId="{F24D3B40-C09C-4721-8999-4C108B8663C3}" destId="{0F8EDA0C-03F8-4357-BD00-4BCC1E294B49}" srcOrd="0" destOrd="0" presId="urn:microsoft.com/office/officeart/2005/8/layout/radial1"/>
    <dgm:cxn modelId="{54471B70-C423-414B-B6E2-5CFA319B88D3}" type="presOf" srcId="{8520C90F-7F6A-448A-9E3B-724AF7AF8DC7}" destId="{7936A2DA-F7C4-4E0C-82B6-8AA07D4EDC2A}" srcOrd="0" destOrd="0" presId="urn:microsoft.com/office/officeart/2005/8/layout/radial1"/>
    <dgm:cxn modelId="{6879EF7C-AD21-4E37-8F86-134066F6FB54}" type="presOf" srcId="{8EA0F6E3-6976-44B7-8CA1-B4DD04EB0DBC}" destId="{A6E4E51E-C311-403D-AA69-983CA4F3A28D}" srcOrd="0" destOrd="0" presId="urn:microsoft.com/office/officeart/2005/8/layout/radial1"/>
    <dgm:cxn modelId="{03A2C2C9-D832-4C28-8781-B4509391A1D9}" type="presOf" srcId="{BB8F189E-5072-4781-AE1B-A1ABF710E944}" destId="{71C902C0-AE4C-4C45-873E-4A1C6822E001}" srcOrd="0" destOrd="0" presId="urn:microsoft.com/office/officeart/2005/8/layout/radial1"/>
    <dgm:cxn modelId="{DA28DEAF-35BC-488A-8B5C-8E8BF238F51A}" type="presOf" srcId="{A01B9C2C-C41B-49AB-856D-3F81F28EB7EA}" destId="{B3B83F3B-041A-41F8-9798-31532C43C6BA}" srcOrd="0" destOrd="0" presId="urn:microsoft.com/office/officeart/2005/8/layout/radial1"/>
    <dgm:cxn modelId="{EBFDDEFF-9309-4047-8FF9-92277A88EE7A}" srcId="{D2A1F827-AC1B-46C5-9C64-685B3416A299}" destId="{D3C19D30-34C5-4AEB-93A7-8CB118E77AE5}" srcOrd="4" destOrd="0" parTransId="{0B583C21-1438-4EEF-9496-96D2EF6824D8}" sibTransId="{953A86DC-1D60-43DC-B35A-1C02E73159D0}"/>
    <dgm:cxn modelId="{691B730A-195A-4DA2-A0C8-C78DA548AA97}" srcId="{D2A1F827-AC1B-46C5-9C64-685B3416A299}" destId="{7B8D04C1-AF59-4EF3-8601-5565F78FB4DB}" srcOrd="6" destOrd="0" parTransId="{556E003B-D9CE-4EF0-AD08-3F66BDE594EA}" sibTransId="{643844E4-43A4-4A76-8050-EB78B66AD66A}"/>
    <dgm:cxn modelId="{B8F7D89A-5408-4C23-B40A-A06F18E3349E}" type="presOf" srcId="{922C1337-1EC6-4CEB-8F74-B97E55A06115}" destId="{06E37BE7-991E-4FE6-A1B0-75C85F095A5C}" srcOrd="0" destOrd="0" presId="urn:microsoft.com/office/officeart/2005/8/layout/radial1"/>
    <dgm:cxn modelId="{87725D18-2C45-4EF2-8630-5C1EC1577459}" type="presOf" srcId="{556E003B-D9CE-4EF0-AD08-3F66BDE594EA}" destId="{75AC5C52-308D-4C17-A906-FB87D2E2821F}" srcOrd="1" destOrd="0" presId="urn:microsoft.com/office/officeart/2005/8/layout/radial1"/>
    <dgm:cxn modelId="{9026191C-878D-4967-B7A0-85384720DE9D}" type="presOf" srcId="{8EA0F6E3-6976-44B7-8CA1-B4DD04EB0DBC}" destId="{38086F3A-3A92-4F8E-836F-4E3CCB2B976D}" srcOrd="1" destOrd="0" presId="urn:microsoft.com/office/officeart/2005/8/layout/radial1"/>
    <dgm:cxn modelId="{E1068C43-B0B7-4746-B9F0-E481935C44E8}" type="presOf" srcId="{7BEA10C3-74E5-44A7-8077-B8B1525E7168}" destId="{6AA1C6BF-0369-4B85-A475-78060A350405}" srcOrd="0" destOrd="0" presId="urn:microsoft.com/office/officeart/2005/8/layout/radial1"/>
    <dgm:cxn modelId="{CC1570B1-7DEF-4F15-9F25-4D184985D84E}" type="presOf" srcId="{BB8F189E-5072-4781-AE1B-A1ABF710E944}" destId="{AE748388-E5D0-4F82-82A7-939F6D595F79}" srcOrd="1" destOrd="0" presId="urn:microsoft.com/office/officeart/2005/8/layout/radial1"/>
    <dgm:cxn modelId="{C5D68E43-F539-4AEE-974A-D181DE7CB134}" type="presOf" srcId="{0B583C21-1438-4EEF-9496-96D2EF6824D8}" destId="{A5FFCD84-B6BA-41A4-B04B-32FD34CF37A5}" srcOrd="0" destOrd="0" presId="urn:microsoft.com/office/officeart/2005/8/layout/radial1"/>
    <dgm:cxn modelId="{7AC8038F-FE29-4D11-80D8-F9ED24EAAFF5}" srcId="{D2A1F827-AC1B-46C5-9C64-685B3416A299}" destId="{A01B9C2C-C41B-49AB-856D-3F81F28EB7EA}" srcOrd="2" destOrd="0" parTransId="{F24D3B40-C09C-4721-8999-4C108B8663C3}" sibTransId="{CDE84C32-1DF2-4D2C-A834-8D2DCB3E489D}"/>
    <dgm:cxn modelId="{0838FE0D-C043-4AF1-8EE9-851C0C5B9DB8}" type="presParOf" srcId="{06E37BE7-991E-4FE6-A1B0-75C85F095A5C}" destId="{E7D59F75-0BC9-4BA1-A140-94A3C3034A14}" srcOrd="0" destOrd="0" presId="urn:microsoft.com/office/officeart/2005/8/layout/radial1"/>
    <dgm:cxn modelId="{C3CFDE9C-E794-42A7-ADA9-D1D9E772E4B7}" type="presParOf" srcId="{06E37BE7-991E-4FE6-A1B0-75C85F095A5C}" destId="{4C46F56B-3423-4C3A-A5EE-13AA256DCE82}" srcOrd="1" destOrd="0" presId="urn:microsoft.com/office/officeart/2005/8/layout/radial1"/>
    <dgm:cxn modelId="{A9D4D989-D5B3-484A-8753-02D24436C007}" type="presParOf" srcId="{4C46F56B-3423-4C3A-A5EE-13AA256DCE82}" destId="{8AE59F57-1583-4BE9-A4C5-F26B673282F8}" srcOrd="0" destOrd="0" presId="urn:microsoft.com/office/officeart/2005/8/layout/radial1"/>
    <dgm:cxn modelId="{D8792132-C6BD-4EEA-88F7-0E8479A6D785}" type="presParOf" srcId="{06E37BE7-991E-4FE6-A1B0-75C85F095A5C}" destId="{7936A2DA-F7C4-4E0C-82B6-8AA07D4EDC2A}" srcOrd="2" destOrd="0" presId="urn:microsoft.com/office/officeart/2005/8/layout/radial1"/>
    <dgm:cxn modelId="{628B9BBE-6AFC-44E9-9779-7FC9056399D3}" type="presParOf" srcId="{06E37BE7-991E-4FE6-A1B0-75C85F095A5C}" destId="{B52EFC7C-C3F0-41DA-B855-092B0CB95224}" srcOrd="3" destOrd="0" presId="urn:microsoft.com/office/officeart/2005/8/layout/radial1"/>
    <dgm:cxn modelId="{85D40CFA-922D-4C30-969D-7F5C001486DA}" type="presParOf" srcId="{B52EFC7C-C3F0-41DA-B855-092B0CB95224}" destId="{EACA2063-63DD-43DA-8D2B-8EB6A1371844}" srcOrd="0" destOrd="0" presId="urn:microsoft.com/office/officeart/2005/8/layout/radial1"/>
    <dgm:cxn modelId="{4F9BA983-D127-42D8-857C-2083302FF1E3}" type="presParOf" srcId="{06E37BE7-991E-4FE6-A1B0-75C85F095A5C}" destId="{3D930654-28ED-49D9-97C3-B692C28F0BB5}" srcOrd="4" destOrd="0" presId="urn:microsoft.com/office/officeart/2005/8/layout/radial1"/>
    <dgm:cxn modelId="{606FAF5C-9BB9-4C74-A98D-289F0F737661}" type="presParOf" srcId="{06E37BE7-991E-4FE6-A1B0-75C85F095A5C}" destId="{0F8EDA0C-03F8-4357-BD00-4BCC1E294B49}" srcOrd="5" destOrd="0" presId="urn:microsoft.com/office/officeart/2005/8/layout/radial1"/>
    <dgm:cxn modelId="{096B09D0-EDE6-4A72-B1D1-7CBF18AEBF32}" type="presParOf" srcId="{0F8EDA0C-03F8-4357-BD00-4BCC1E294B49}" destId="{327CD24F-A30F-4957-B29C-08B2CB823191}" srcOrd="0" destOrd="0" presId="urn:microsoft.com/office/officeart/2005/8/layout/radial1"/>
    <dgm:cxn modelId="{0686F11B-0F9F-47A6-8370-BA697AF736A0}" type="presParOf" srcId="{06E37BE7-991E-4FE6-A1B0-75C85F095A5C}" destId="{B3B83F3B-041A-41F8-9798-31532C43C6BA}" srcOrd="6" destOrd="0" presId="urn:microsoft.com/office/officeart/2005/8/layout/radial1"/>
    <dgm:cxn modelId="{41EA398F-BD1D-421B-B316-9F04A62A8F3A}" type="presParOf" srcId="{06E37BE7-991E-4FE6-A1B0-75C85F095A5C}" destId="{A6E4E51E-C311-403D-AA69-983CA4F3A28D}" srcOrd="7" destOrd="0" presId="urn:microsoft.com/office/officeart/2005/8/layout/radial1"/>
    <dgm:cxn modelId="{5364684B-B3C9-47C6-B3F4-326F0AA6C899}" type="presParOf" srcId="{A6E4E51E-C311-403D-AA69-983CA4F3A28D}" destId="{38086F3A-3A92-4F8E-836F-4E3CCB2B976D}" srcOrd="0" destOrd="0" presId="urn:microsoft.com/office/officeart/2005/8/layout/radial1"/>
    <dgm:cxn modelId="{8F4ADA4D-E894-4619-BEFB-92CF17D8C9C5}" type="presParOf" srcId="{06E37BE7-991E-4FE6-A1B0-75C85F095A5C}" destId="{6AA1C6BF-0369-4B85-A475-78060A350405}" srcOrd="8" destOrd="0" presId="urn:microsoft.com/office/officeart/2005/8/layout/radial1"/>
    <dgm:cxn modelId="{2230E580-3FCC-4088-92C2-97ED100BD1B4}" type="presParOf" srcId="{06E37BE7-991E-4FE6-A1B0-75C85F095A5C}" destId="{A5FFCD84-B6BA-41A4-B04B-32FD34CF37A5}" srcOrd="9" destOrd="0" presId="urn:microsoft.com/office/officeart/2005/8/layout/radial1"/>
    <dgm:cxn modelId="{341D8381-975C-40EF-A9C0-94D90AB5C5CA}" type="presParOf" srcId="{A5FFCD84-B6BA-41A4-B04B-32FD34CF37A5}" destId="{AB0E5A36-F807-483E-933D-CF00E0ECA24A}" srcOrd="0" destOrd="0" presId="urn:microsoft.com/office/officeart/2005/8/layout/radial1"/>
    <dgm:cxn modelId="{98DCBC22-756A-441C-9F36-7C3F9E02D957}" type="presParOf" srcId="{06E37BE7-991E-4FE6-A1B0-75C85F095A5C}" destId="{8FA9A8A6-6D18-41C3-AA09-CA95A60F12DE}" srcOrd="10" destOrd="0" presId="urn:microsoft.com/office/officeart/2005/8/layout/radial1"/>
    <dgm:cxn modelId="{5438D350-73E5-4FF4-99C1-27AC02DFF879}" type="presParOf" srcId="{06E37BE7-991E-4FE6-A1B0-75C85F095A5C}" destId="{DEF54A5F-0FB8-42FC-B1BE-5792C84B936B}" srcOrd="11" destOrd="0" presId="urn:microsoft.com/office/officeart/2005/8/layout/radial1"/>
    <dgm:cxn modelId="{665D43D8-3EBA-4428-8CF2-A4E747018AF8}" type="presParOf" srcId="{DEF54A5F-0FB8-42FC-B1BE-5792C84B936B}" destId="{58F42F1B-C213-4F52-AD55-1AE785DDCFD6}" srcOrd="0" destOrd="0" presId="urn:microsoft.com/office/officeart/2005/8/layout/radial1"/>
    <dgm:cxn modelId="{42BE4A9F-1B14-4C21-968C-F45C74E88B3C}" type="presParOf" srcId="{06E37BE7-991E-4FE6-A1B0-75C85F095A5C}" destId="{17CC8B90-E650-44C1-A82F-83BEF60298FE}" srcOrd="12" destOrd="0" presId="urn:microsoft.com/office/officeart/2005/8/layout/radial1"/>
    <dgm:cxn modelId="{D9743476-37AC-4037-A4E0-69949E3EFC7B}" type="presParOf" srcId="{06E37BE7-991E-4FE6-A1B0-75C85F095A5C}" destId="{67B4338C-C664-4F30-802B-BDFC1ACF58F3}" srcOrd="13" destOrd="0" presId="urn:microsoft.com/office/officeart/2005/8/layout/radial1"/>
    <dgm:cxn modelId="{511973D6-D278-4C62-95E2-3BBF76725A3D}" type="presParOf" srcId="{67B4338C-C664-4F30-802B-BDFC1ACF58F3}" destId="{75AC5C52-308D-4C17-A906-FB87D2E2821F}" srcOrd="0" destOrd="0" presId="urn:microsoft.com/office/officeart/2005/8/layout/radial1"/>
    <dgm:cxn modelId="{2996B55B-675B-4C9E-BC40-8E8549826BD2}" type="presParOf" srcId="{06E37BE7-991E-4FE6-A1B0-75C85F095A5C}" destId="{02517FD9-51D0-4326-85D9-498A7917A278}" srcOrd="14" destOrd="0" presId="urn:microsoft.com/office/officeart/2005/8/layout/radial1"/>
    <dgm:cxn modelId="{141BF153-ACDF-49BB-9585-010BA0D9FA56}" type="presParOf" srcId="{06E37BE7-991E-4FE6-A1B0-75C85F095A5C}" destId="{71C902C0-AE4C-4C45-873E-4A1C6822E001}" srcOrd="15" destOrd="0" presId="urn:microsoft.com/office/officeart/2005/8/layout/radial1"/>
    <dgm:cxn modelId="{8D77396F-DF5F-448F-B4A1-6135E6CAAABC}" type="presParOf" srcId="{71C902C0-AE4C-4C45-873E-4A1C6822E001}" destId="{AE748388-E5D0-4F82-82A7-939F6D595F79}" srcOrd="0" destOrd="0" presId="urn:microsoft.com/office/officeart/2005/8/layout/radial1"/>
    <dgm:cxn modelId="{D281A39F-8688-4E48-9FEA-544EE837D752}" type="presParOf" srcId="{06E37BE7-991E-4FE6-A1B0-75C85F095A5C}" destId="{FDE367A8-E94B-4F95-AFE2-8753992EDA6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C1337-1EC6-4CEB-8F74-B97E55A0611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20C90F-7F6A-448A-9E3B-724AF7AF8DC7}">
      <dgm:prSet phldrT="[Text]" custT="1"/>
      <dgm:spPr>
        <a:solidFill>
          <a:schemeClr val="accent1">
            <a:lumMod val="20000"/>
            <a:lumOff val="80000"/>
            <a:alpha val="40000"/>
          </a:schemeClr>
        </a:solidFill>
        <a:ln w="66675">
          <a:solidFill>
            <a:schemeClr val="tx2"/>
          </a:solidFill>
        </a:ln>
      </dgm:spPr>
      <dgm:t>
        <a:bodyPr/>
        <a:lstStyle/>
        <a:p>
          <a:pPr algn="l" rtl="1"/>
          <a:r>
            <a:rPr lang="ar-AE" sz="2200" baseline="0" dirty="0" smtClean="0">
              <a:solidFill>
                <a:schemeClr val="tx1"/>
              </a:solidFill>
            </a:rPr>
            <a:t>غشاء     	</a:t>
          </a:r>
        </a:p>
        <a:p>
          <a:pPr algn="l"/>
          <a:r>
            <a:rPr lang="ar-AE" sz="2200" baseline="0" dirty="0" smtClean="0">
              <a:solidFill>
                <a:schemeClr val="tx1"/>
              </a:solidFill>
            </a:rPr>
            <a:t>دهون وبروتين </a:t>
          </a:r>
          <a:endParaRPr lang="en-GB" sz="2200" baseline="0" dirty="0">
            <a:solidFill>
              <a:schemeClr val="tx1"/>
            </a:solidFill>
          </a:endParaRPr>
        </a:p>
      </dgm:t>
    </dgm:pt>
    <dgm:pt modelId="{A05D6DD3-6D88-49B4-8B30-966E3CCE9B24}" type="parTrans" cxnId="{90DDF168-C263-4604-921A-D5C74CAB2636}">
      <dgm:prSet/>
      <dgm:spPr>
        <a:ln w="66675"/>
      </dgm:spPr>
      <dgm:t>
        <a:bodyPr/>
        <a:lstStyle/>
        <a:p>
          <a:endParaRPr lang="en-GB"/>
        </a:p>
      </dgm:t>
    </dgm:pt>
    <dgm:pt modelId="{EC9B629C-F9A9-4101-9BCB-9A54AC5D1CCF}" type="sibTrans" cxnId="{90DDF168-C263-4604-921A-D5C74CAB2636}">
      <dgm:prSet/>
      <dgm:spPr/>
      <dgm:t>
        <a:bodyPr/>
        <a:lstStyle/>
        <a:p>
          <a:endParaRPr lang="en-GB"/>
        </a:p>
      </dgm:t>
    </dgm:pt>
    <dgm:pt modelId="{ABC8B5B6-0CA6-4951-972F-2561713D8672}">
      <dgm:prSet phldrT="[Text]" custT="1"/>
      <dgm:spPr>
        <a:solidFill>
          <a:schemeClr val="accent2">
            <a:lumMod val="20000"/>
            <a:lumOff val="80000"/>
            <a:alpha val="50000"/>
          </a:schemeClr>
        </a:solidFill>
        <a:ln w="66675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r" rtl="0"/>
          <a:r>
            <a:rPr lang="ar-AE" sz="1600" baseline="0" dirty="0" smtClean="0">
              <a:solidFill>
                <a:schemeClr val="tx1"/>
              </a:solidFill>
            </a:rPr>
            <a:t>+   سطح الخلية</a:t>
          </a:r>
        </a:p>
        <a:p>
          <a:pPr algn="ctr"/>
          <a:endParaRPr lang="ar-AE" sz="1600" baseline="0" dirty="0" smtClean="0">
            <a:solidFill>
              <a:schemeClr val="tx1"/>
            </a:solidFill>
          </a:endParaRPr>
        </a:p>
        <a:p>
          <a:pPr algn="ctr"/>
          <a:r>
            <a:rPr lang="ar-AE" sz="1600" baseline="0" dirty="0" smtClean="0">
              <a:solidFill>
                <a:schemeClr val="tx1"/>
              </a:solidFill>
            </a:rPr>
            <a:t>عضيات الخلية              النواة</a:t>
          </a:r>
        </a:p>
        <a:p>
          <a:pPr algn="l"/>
          <a:endParaRPr lang="ar-AE" sz="1600" baseline="0" dirty="0" smtClean="0">
            <a:solidFill>
              <a:schemeClr val="tx1"/>
            </a:solidFill>
          </a:endParaRPr>
        </a:p>
        <a:p>
          <a:pPr algn="l"/>
          <a:r>
            <a:rPr lang="ar-AE" sz="1600" baseline="0" dirty="0" smtClean="0">
              <a:solidFill>
                <a:schemeClr val="tx1"/>
              </a:solidFill>
            </a:rPr>
            <a:t>خارج</a:t>
          </a:r>
        </a:p>
        <a:p>
          <a:pPr algn="l"/>
          <a:r>
            <a:rPr lang="ar-AE" sz="1600" baseline="0" dirty="0" smtClean="0">
              <a:solidFill>
                <a:schemeClr val="tx1"/>
              </a:solidFill>
            </a:rPr>
            <a:t> الخلية </a:t>
          </a:r>
          <a:endParaRPr lang="en-GB" sz="1600" baseline="0" dirty="0">
            <a:solidFill>
              <a:schemeClr val="tx1"/>
            </a:solidFill>
          </a:endParaRPr>
        </a:p>
      </dgm:t>
    </dgm:pt>
    <dgm:pt modelId="{C6E5A867-2115-4D71-89DF-FEAB7EA6D7FB}" type="parTrans" cxnId="{C1F0B086-9DE6-4519-8BA8-56AAAE07E73A}">
      <dgm:prSet/>
      <dgm:spPr>
        <a:ln w="66675"/>
      </dgm:spPr>
      <dgm:t>
        <a:bodyPr/>
        <a:lstStyle/>
        <a:p>
          <a:endParaRPr lang="en-GB"/>
        </a:p>
      </dgm:t>
    </dgm:pt>
    <dgm:pt modelId="{B993E164-BB50-4731-BA68-9B2EF77CA86C}" type="sibTrans" cxnId="{C1F0B086-9DE6-4519-8BA8-56AAAE07E73A}">
      <dgm:prSet/>
      <dgm:spPr/>
      <dgm:t>
        <a:bodyPr/>
        <a:lstStyle/>
        <a:p>
          <a:endParaRPr lang="en-GB"/>
        </a:p>
      </dgm:t>
    </dgm:pt>
    <dgm:pt modelId="{7BEA10C3-74E5-44A7-8077-B8B1525E7168}">
      <dgm:prSet phldrT="[Text]"/>
      <dgm:spPr>
        <a:solidFill>
          <a:schemeClr val="accent3">
            <a:alpha val="50000"/>
          </a:schemeClr>
        </a:solidFill>
        <a:ln w="6667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GB" baseline="0" dirty="0">
            <a:solidFill>
              <a:schemeClr val="tx1"/>
            </a:solidFill>
          </a:endParaRPr>
        </a:p>
      </dgm:t>
    </dgm:pt>
    <dgm:pt modelId="{8EA0F6E3-6976-44B7-8CA1-B4DD04EB0DBC}" type="parTrans" cxnId="{E1CF27D2-CED8-40AC-B2B5-EFE05E2E53F2}">
      <dgm:prSet/>
      <dgm:spPr>
        <a:ln w="66675"/>
      </dgm:spPr>
      <dgm:t>
        <a:bodyPr/>
        <a:lstStyle/>
        <a:p>
          <a:endParaRPr lang="en-GB"/>
        </a:p>
      </dgm:t>
    </dgm:pt>
    <dgm:pt modelId="{FB1BA3E8-7345-4525-AA24-DB983E1F2069}" type="sibTrans" cxnId="{E1CF27D2-CED8-40AC-B2B5-EFE05E2E53F2}">
      <dgm:prSet/>
      <dgm:spPr/>
      <dgm:t>
        <a:bodyPr/>
        <a:lstStyle/>
        <a:p>
          <a:endParaRPr lang="en-GB"/>
        </a:p>
      </dgm:t>
    </dgm:pt>
    <dgm:pt modelId="{D2A1F827-AC1B-46C5-9C64-685B3416A299}">
      <dgm:prSet phldrT="[Text]" custT="1"/>
      <dgm:spPr>
        <a:noFill/>
        <a:ln w="66675">
          <a:solidFill>
            <a:schemeClr val="tx1"/>
          </a:solidFill>
        </a:ln>
      </dgm:spPr>
      <dgm:t>
        <a:bodyPr/>
        <a:lstStyle/>
        <a:p>
          <a:r>
            <a:rPr lang="ar-AE" sz="2400" b="1" baseline="0" dirty="0" smtClean="0">
              <a:solidFill>
                <a:schemeClr val="tx1"/>
              </a:solidFill>
            </a:rPr>
            <a:t>الشبكة الإندوبلازمية </a:t>
          </a:r>
        </a:p>
        <a:p>
          <a:endParaRPr lang="en-GB" sz="2400" b="1" baseline="0" dirty="0" smtClean="0">
            <a:solidFill>
              <a:schemeClr val="tx1"/>
            </a:solidFill>
          </a:endParaRPr>
        </a:p>
        <a:p>
          <a:endParaRPr lang="ar-AE" sz="2400" b="1" baseline="0" dirty="0" smtClean="0">
            <a:solidFill>
              <a:schemeClr val="tx1"/>
            </a:solidFill>
          </a:endParaRPr>
        </a:p>
        <a:p>
          <a:r>
            <a:rPr lang="en-GB" sz="2400" b="1" baseline="0" dirty="0" smtClean="0">
              <a:solidFill>
                <a:schemeClr val="tx1"/>
              </a:solidFill>
            </a:rPr>
            <a:t>Endoplasmic Reticulum</a:t>
          </a:r>
          <a:endParaRPr lang="en-GB" sz="2400" b="1" baseline="0" dirty="0">
            <a:solidFill>
              <a:schemeClr val="tx1"/>
            </a:solidFill>
          </a:endParaRPr>
        </a:p>
      </dgm:t>
    </dgm:pt>
    <dgm:pt modelId="{36588299-744F-4CA5-AFC9-FD1C43877206}" type="sibTrans" cxnId="{F7109E96-C516-452F-ADBE-D6CECBFF3A0B}">
      <dgm:prSet/>
      <dgm:spPr/>
      <dgm:t>
        <a:bodyPr/>
        <a:lstStyle/>
        <a:p>
          <a:endParaRPr lang="en-GB"/>
        </a:p>
      </dgm:t>
    </dgm:pt>
    <dgm:pt modelId="{43707BF1-66F8-4F76-A8BD-0E4414DF4E47}" type="parTrans" cxnId="{F7109E96-C516-452F-ADBE-D6CECBFF3A0B}">
      <dgm:prSet/>
      <dgm:spPr/>
      <dgm:t>
        <a:bodyPr/>
        <a:lstStyle/>
        <a:p>
          <a:endParaRPr lang="en-GB"/>
        </a:p>
      </dgm:t>
    </dgm:pt>
    <dgm:pt modelId="{1182B609-DB47-4899-B635-327AF0E37157}">
      <dgm:prSet phldrT="[Text]" custScaleX="205692"/>
      <dgm:spPr>
        <a:prstGeom prst="cloud">
          <a:avLst/>
        </a:prstGeom>
        <a:solidFill>
          <a:schemeClr val="accent1">
            <a:lumMod val="20000"/>
            <a:lumOff val="80000"/>
            <a:alpha val="40000"/>
          </a:schemeClr>
        </a:solidFill>
        <a:ln w="66675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FEDC7ECD-D5AF-419B-89AE-32E4A592EECF}" type="parTrans" cxnId="{4E87305A-E201-4F55-96AD-B66D06080320}">
      <dgm:prSet/>
      <dgm:spPr/>
      <dgm:t>
        <a:bodyPr/>
        <a:lstStyle/>
        <a:p>
          <a:endParaRPr lang="en-GB"/>
        </a:p>
      </dgm:t>
    </dgm:pt>
    <dgm:pt modelId="{669CC147-DBC1-47E5-80AB-1ECD8A2C26B8}" type="sibTrans" cxnId="{4E87305A-E201-4F55-96AD-B66D06080320}">
      <dgm:prSet/>
      <dgm:spPr/>
      <dgm:t>
        <a:bodyPr/>
        <a:lstStyle/>
        <a:p>
          <a:endParaRPr lang="en-GB"/>
        </a:p>
      </dgm:t>
    </dgm:pt>
    <dgm:pt modelId="{06E37BE7-991E-4FE6-A1B0-75C85F095A5C}" type="pres">
      <dgm:prSet presAssocID="{922C1337-1EC6-4CEB-8F74-B97E55A061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59F75-0BC9-4BA1-A140-94A3C3034A14}" type="pres">
      <dgm:prSet presAssocID="{D2A1F827-AC1B-46C5-9C64-685B3416A299}" presName="centerShape" presStyleLbl="node0" presStyleIdx="0" presStyleCnt="1" custScaleX="110064" custScaleY="127239" custLinFactNeighborX="-2087" custLinFactNeighborY="-4163"/>
      <dgm:spPr/>
      <dgm:t>
        <a:bodyPr/>
        <a:lstStyle/>
        <a:p>
          <a:endParaRPr lang="en-GB"/>
        </a:p>
      </dgm:t>
    </dgm:pt>
    <dgm:pt modelId="{4C46F56B-3423-4C3A-A5EE-13AA256DCE82}" type="pres">
      <dgm:prSet presAssocID="{A05D6DD3-6D88-49B4-8B30-966E3CCE9B24}" presName="Name9" presStyleLbl="parChTrans1D2" presStyleIdx="0" presStyleCnt="3"/>
      <dgm:spPr/>
      <dgm:t>
        <a:bodyPr/>
        <a:lstStyle/>
        <a:p>
          <a:endParaRPr lang="en-GB"/>
        </a:p>
      </dgm:t>
    </dgm:pt>
    <dgm:pt modelId="{8AE59F57-1583-4BE9-A4C5-F26B673282F8}" type="pres">
      <dgm:prSet presAssocID="{A05D6DD3-6D88-49B4-8B30-966E3CCE9B24}" presName="connTx" presStyleLbl="parChTrans1D2" presStyleIdx="0" presStyleCnt="3"/>
      <dgm:spPr/>
      <dgm:t>
        <a:bodyPr/>
        <a:lstStyle/>
        <a:p>
          <a:endParaRPr lang="en-GB"/>
        </a:p>
      </dgm:t>
    </dgm:pt>
    <dgm:pt modelId="{7936A2DA-F7C4-4E0C-82B6-8AA07D4EDC2A}" type="pres">
      <dgm:prSet presAssocID="{8520C90F-7F6A-448A-9E3B-724AF7AF8DC7}" presName="node" presStyleLbl="node1" presStyleIdx="0" presStyleCnt="3" custScaleX="201125" custScaleY="77390" custRadScaleRad="101135" custRadScaleInc="-2465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GB"/>
        </a:p>
      </dgm:t>
    </dgm:pt>
    <dgm:pt modelId="{B52EFC7C-C3F0-41DA-B855-092B0CB95224}" type="pres">
      <dgm:prSet presAssocID="{C6E5A867-2115-4D71-89DF-FEAB7EA6D7FB}" presName="Name9" presStyleLbl="parChTrans1D2" presStyleIdx="1" presStyleCnt="3"/>
      <dgm:spPr/>
      <dgm:t>
        <a:bodyPr/>
        <a:lstStyle/>
        <a:p>
          <a:endParaRPr lang="en-GB"/>
        </a:p>
      </dgm:t>
    </dgm:pt>
    <dgm:pt modelId="{EACA2063-63DD-43DA-8D2B-8EB6A1371844}" type="pres">
      <dgm:prSet presAssocID="{C6E5A867-2115-4D71-89DF-FEAB7EA6D7FB}" presName="connTx" presStyleLbl="parChTrans1D2" presStyleIdx="1" presStyleCnt="3"/>
      <dgm:spPr/>
      <dgm:t>
        <a:bodyPr/>
        <a:lstStyle/>
        <a:p>
          <a:endParaRPr lang="en-GB"/>
        </a:p>
      </dgm:t>
    </dgm:pt>
    <dgm:pt modelId="{3D930654-28ED-49D9-97C3-B692C28F0BB5}" type="pres">
      <dgm:prSet presAssocID="{ABC8B5B6-0CA6-4951-972F-2561713D8672}" presName="node" presStyleLbl="node1" presStyleIdx="1" presStyleCnt="3" custScaleX="147484" custScaleY="119924" custRadScaleRad="121593" custRadScaleInc="-6424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GB"/>
        </a:p>
      </dgm:t>
    </dgm:pt>
    <dgm:pt modelId="{A6E4E51E-C311-403D-AA69-983CA4F3A28D}" type="pres">
      <dgm:prSet presAssocID="{8EA0F6E3-6976-44B7-8CA1-B4DD04EB0DBC}" presName="Name9" presStyleLbl="parChTrans1D2" presStyleIdx="2" presStyleCnt="3"/>
      <dgm:spPr/>
      <dgm:t>
        <a:bodyPr/>
        <a:lstStyle/>
        <a:p>
          <a:endParaRPr lang="en-GB"/>
        </a:p>
      </dgm:t>
    </dgm:pt>
    <dgm:pt modelId="{38086F3A-3A92-4F8E-836F-4E3CCB2B976D}" type="pres">
      <dgm:prSet presAssocID="{8EA0F6E3-6976-44B7-8CA1-B4DD04EB0DBC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AA1C6BF-0369-4B85-A475-78060A350405}" type="pres">
      <dgm:prSet presAssocID="{7BEA10C3-74E5-44A7-8077-B8B1525E7168}" presName="node" presStyleLbl="node1" presStyleIdx="2" presStyleCnt="3" custScaleX="111449" custScaleY="129279" custRadScaleRad="121796" custRadScaleInc="764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GB"/>
        </a:p>
      </dgm:t>
    </dgm:pt>
  </dgm:ptLst>
  <dgm:cxnLst>
    <dgm:cxn modelId="{FE9C9370-8519-4CF2-A765-788CBF58513A}" type="presOf" srcId="{8520C90F-7F6A-448A-9E3B-724AF7AF8DC7}" destId="{7936A2DA-F7C4-4E0C-82B6-8AA07D4EDC2A}" srcOrd="0" destOrd="0" presId="urn:microsoft.com/office/officeart/2005/8/layout/radial1"/>
    <dgm:cxn modelId="{BD1484EF-1D23-4EC3-8509-0A98D1342C60}" type="presOf" srcId="{ABC8B5B6-0CA6-4951-972F-2561713D8672}" destId="{3D930654-28ED-49D9-97C3-B692C28F0BB5}" srcOrd="0" destOrd="0" presId="urn:microsoft.com/office/officeart/2005/8/layout/radial1"/>
    <dgm:cxn modelId="{B01FFD4B-1855-4176-8260-E925829EA31E}" type="presOf" srcId="{8EA0F6E3-6976-44B7-8CA1-B4DD04EB0DBC}" destId="{A6E4E51E-C311-403D-AA69-983CA4F3A28D}" srcOrd="0" destOrd="0" presId="urn:microsoft.com/office/officeart/2005/8/layout/radial1"/>
    <dgm:cxn modelId="{359A5342-03CF-4FBF-85AC-1144A9053402}" type="presOf" srcId="{C6E5A867-2115-4D71-89DF-FEAB7EA6D7FB}" destId="{B52EFC7C-C3F0-41DA-B855-092B0CB95224}" srcOrd="0" destOrd="0" presId="urn:microsoft.com/office/officeart/2005/8/layout/radial1"/>
    <dgm:cxn modelId="{C1F0B086-9DE6-4519-8BA8-56AAAE07E73A}" srcId="{D2A1F827-AC1B-46C5-9C64-685B3416A299}" destId="{ABC8B5B6-0CA6-4951-972F-2561713D8672}" srcOrd="1" destOrd="0" parTransId="{C6E5A867-2115-4D71-89DF-FEAB7EA6D7FB}" sibTransId="{B993E164-BB50-4731-BA68-9B2EF77CA86C}"/>
    <dgm:cxn modelId="{2F6FC907-7DD8-4C14-BB02-99E5B1772A61}" type="presOf" srcId="{D2A1F827-AC1B-46C5-9C64-685B3416A299}" destId="{E7D59F75-0BC9-4BA1-A140-94A3C3034A14}" srcOrd="0" destOrd="0" presId="urn:microsoft.com/office/officeart/2005/8/layout/radial1"/>
    <dgm:cxn modelId="{2B5DCB35-B091-462A-BCDE-5096FF861ECD}" type="presOf" srcId="{922C1337-1EC6-4CEB-8F74-B97E55A06115}" destId="{06E37BE7-991E-4FE6-A1B0-75C85F095A5C}" srcOrd="0" destOrd="0" presId="urn:microsoft.com/office/officeart/2005/8/layout/radial1"/>
    <dgm:cxn modelId="{E1CF27D2-CED8-40AC-B2B5-EFE05E2E53F2}" srcId="{D2A1F827-AC1B-46C5-9C64-685B3416A299}" destId="{7BEA10C3-74E5-44A7-8077-B8B1525E7168}" srcOrd="2" destOrd="0" parTransId="{8EA0F6E3-6976-44B7-8CA1-B4DD04EB0DBC}" sibTransId="{FB1BA3E8-7345-4525-AA24-DB983E1F2069}"/>
    <dgm:cxn modelId="{670C32FC-FC52-4454-B453-94345454E250}" type="presOf" srcId="{A05D6DD3-6D88-49B4-8B30-966E3CCE9B24}" destId="{8AE59F57-1583-4BE9-A4C5-F26B673282F8}" srcOrd="1" destOrd="0" presId="urn:microsoft.com/office/officeart/2005/8/layout/radial1"/>
    <dgm:cxn modelId="{8C65285A-20A2-4153-B62C-8139F3429D26}" type="presOf" srcId="{A05D6DD3-6D88-49B4-8B30-966E3CCE9B24}" destId="{4C46F56B-3423-4C3A-A5EE-13AA256DCE82}" srcOrd="0" destOrd="0" presId="urn:microsoft.com/office/officeart/2005/8/layout/radial1"/>
    <dgm:cxn modelId="{F7109E96-C516-452F-ADBE-D6CECBFF3A0B}" srcId="{922C1337-1EC6-4CEB-8F74-B97E55A06115}" destId="{D2A1F827-AC1B-46C5-9C64-685B3416A299}" srcOrd="0" destOrd="0" parTransId="{43707BF1-66F8-4F76-A8BD-0E4414DF4E47}" sibTransId="{36588299-744F-4CA5-AFC9-FD1C43877206}"/>
    <dgm:cxn modelId="{1B9DA882-3C78-4CC3-87B0-AB2759D92173}" type="presOf" srcId="{8EA0F6E3-6976-44B7-8CA1-B4DD04EB0DBC}" destId="{38086F3A-3A92-4F8E-836F-4E3CCB2B976D}" srcOrd="1" destOrd="0" presId="urn:microsoft.com/office/officeart/2005/8/layout/radial1"/>
    <dgm:cxn modelId="{83BE6ABF-57F6-4197-BF02-7187913398A7}" type="presOf" srcId="{7BEA10C3-74E5-44A7-8077-B8B1525E7168}" destId="{6AA1C6BF-0369-4B85-A475-78060A350405}" srcOrd="0" destOrd="0" presId="urn:microsoft.com/office/officeart/2005/8/layout/radial1"/>
    <dgm:cxn modelId="{4E87305A-E201-4F55-96AD-B66D06080320}" srcId="{922C1337-1EC6-4CEB-8F74-B97E55A06115}" destId="{1182B609-DB47-4899-B635-327AF0E37157}" srcOrd="1" destOrd="0" parTransId="{FEDC7ECD-D5AF-419B-89AE-32E4A592EECF}" sibTransId="{669CC147-DBC1-47E5-80AB-1ECD8A2C26B8}"/>
    <dgm:cxn modelId="{B41E75DA-59C5-4493-929E-87784C842DFA}" type="presOf" srcId="{C6E5A867-2115-4D71-89DF-FEAB7EA6D7FB}" destId="{EACA2063-63DD-43DA-8D2B-8EB6A1371844}" srcOrd="1" destOrd="0" presId="urn:microsoft.com/office/officeart/2005/8/layout/radial1"/>
    <dgm:cxn modelId="{90DDF168-C263-4604-921A-D5C74CAB2636}" srcId="{D2A1F827-AC1B-46C5-9C64-685B3416A299}" destId="{8520C90F-7F6A-448A-9E3B-724AF7AF8DC7}" srcOrd="0" destOrd="0" parTransId="{A05D6DD3-6D88-49B4-8B30-966E3CCE9B24}" sibTransId="{EC9B629C-F9A9-4101-9BCB-9A54AC5D1CCF}"/>
    <dgm:cxn modelId="{55CCB3F0-28B1-4190-AA29-F30EEC596BE8}" type="presParOf" srcId="{06E37BE7-991E-4FE6-A1B0-75C85F095A5C}" destId="{E7D59F75-0BC9-4BA1-A140-94A3C3034A14}" srcOrd="0" destOrd="0" presId="urn:microsoft.com/office/officeart/2005/8/layout/radial1"/>
    <dgm:cxn modelId="{D2F9B5C4-DE59-4D82-A391-728633D99C3F}" type="presParOf" srcId="{06E37BE7-991E-4FE6-A1B0-75C85F095A5C}" destId="{4C46F56B-3423-4C3A-A5EE-13AA256DCE82}" srcOrd="1" destOrd="0" presId="urn:microsoft.com/office/officeart/2005/8/layout/radial1"/>
    <dgm:cxn modelId="{F01A1310-65A9-4B5B-AA65-BE2DC5BF626B}" type="presParOf" srcId="{4C46F56B-3423-4C3A-A5EE-13AA256DCE82}" destId="{8AE59F57-1583-4BE9-A4C5-F26B673282F8}" srcOrd="0" destOrd="0" presId="urn:microsoft.com/office/officeart/2005/8/layout/radial1"/>
    <dgm:cxn modelId="{7F9C3728-4E75-4480-AB4E-64D14A464438}" type="presParOf" srcId="{06E37BE7-991E-4FE6-A1B0-75C85F095A5C}" destId="{7936A2DA-F7C4-4E0C-82B6-8AA07D4EDC2A}" srcOrd="2" destOrd="0" presId="urn:microsoft.com/office/officeart/2005/8/layout/radial1"/>
    <dgm:cxn modelId="{69CC2EB1-3A9D-4E13-93B9-0C79864F1550}" type="presParOf" srcId="{06E37BE7-991E-4FE6-A1B0-75C85F095A5C}" destId="{B52EFC7C-C3F0-41DA-B855-092B0CB95224}" srcOrd="3" destOrd="0" presId="urn:microsoft.com/office/officeart/2005/8/layout/radial1"/>
    <dgm:cxn modelId="{4D2788EE-F298-4B06-B3E4-63E360D4545B}" type="presParOf" srcId="{B52EFC7C-C3F0-41DA-B855-092B0CB95224}" destId="{EACA2063-63DD-43DA-8D2B-8EB6A1371844}" srcOrd="0" destOrd="0" presId="urn:microsoft.com/office/officeart/2005/8/layout/radial1"/>
    <dgm:cxn modelId="{583931A4-4D20-40BE-BC79-551A324A7D59}" type="presParOf" srcId="{06E37BE7-991E-4FE6-A1B0-75C85F095A5C}" destId="{3D930654-28ED-49D9-97C3-B692C28F0BB5}" srcOrd="4" destOrd="0" presId="urn:microsoft.com/office/officeart/2005/8/layout/radial1"/>
    <dgm:cxn modelId="{AD6FE465-F386-4759-AED4-C314B555A995}" type="presParOf" srcId="{06E37BE7-991E-4FE6-A1B0-75C85F095A5C}" destId="{A6E4E51E-C311-403D-AA69-983CA4F3A28D}" srcOrd="5" destOrd="0" presId="urn:microsoft.com/office/officeart/2005/8/layout/radial1"/>
    <dgm:cxn modelId="{379C6B34-A1D8-47F1-BBA5-0B9171708D56}" type="presParOf" srcId="{A6E4E51E-C311-403D-AA69-983CA4F3A28D}" destId="{38086F3A-3A92-4F8E-836F-4E3CCB2B976D}" srcOrd="0" destOrd="0" presId="urn:microsoft.com/office/officeart/2005/8/layout/radial1"/>
    <dgm:cxn modelId="{D39A8C2F-6957-474F-8D97-6DC09A2410D0}" type="presParOf" srcId="{06E37BE7-991E-4FE6-A1B0-75C85F095A5C}" destId="{6AA1C6BF-0369-4B85-A475-78060A350405}" srcOrd="6" destOrd="0" presId="urn:microsoft.com/office/officeart/2005/8/layout/radial1"/>
  </dgm:cxnLst>
  <dgm:bg/>
  <dgm:whole>
    <a:ln w="66675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6FC7E-F0DD-4600-AD67-EBF3E2A703B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baseline="0" dirty="0" smtClean="0">
              <a:solidFill>
                <a:schemeClr val="tx1"/>
              </a:solidFill>
            </a:rPr>
            <a:t>للمادة قوام حبيبي </a:t>
          </a:r>
          <a:endParaRPr lang="en-GB" sz="2400" kern="1200" baseline="0" dirty="0">
            <a:solidFill>
              <a:schemeClr val="tx1"/>
            </a:solidFill>
          </a:endParaRPr>
        </a:p>
      </dsp:txBody>
      <dsp:txXfrm>
        <a:off x="0" y="591343"/>
        <a:ext cx="2571749" cy="1543050"/>
      </dsp:txXfrm>
    </dsp:sp>
    <dsp:sp modelId="{56280623-A086-4088-887D-19FA3ED7E78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baseline="0" dirty="0" smtClean="0">
              <a:solidFill>
                <a:schemeClr val="tx1"/>
              </a:solidFill>
            </a:rPr>
            <a:t>المادة نصفها صلب ونصفها سائل </a:t>
          </a:r>
          <a:endParaRPr lang="en-GB" sz="2400" kern="1200" baseline="0" dirty="0"/>
        </a:p>
      </dsp:txBody>
      <dsp:txXfrm>
        <a:off x="2828925" y="591343"/>
        <a:ext cx="2571749" cy="1543050"/>
      </dsp:txXfrm>
    </dsp:sp>
    <dsp:sp modelId="{74DBE450-811B-4F97-BC6E-6B3D4F65C2DE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baseline="0" dirty="0" smtClean="0">
              <a:solidFill>
                <a:schemeClr val="tx1"/>
              </a:solidFill>
            </a:rPr>
            <a:t>يتركب من مواد لها قوام جيلاتيني </a:t>
          </a:r>
          <a:endParaRPr lang="en-GB" sz="2400" kern="1200" baseline="0" dirty="0">
            <a:solidFill>
              <a:schemeClr val="tx1"/>
            </a:solidFill>
          </a:endParaRPr>
        </a:p>
      </dsp:txBody>
      <dsp:txXfrm>
        <a:off x="5657849" y="591343"/>
        <a:ext cx="2571749" cy="1543050"/>
      </dsp:txXfrm>
    </dsp:sp>
    <dsp:sp modelId="{8E70AF66-D7F2-42E8-8B0E-6330EB90E6D9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baseline="0" dirty="0" smtClean="0">
              <a:solidFill>
                <a:schemeClr val="tx1"/>
              </a:solidFill>
            </a:rPr>
            <a:t>تركيبها الكيميائي: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baseline="0" dirty="0" smtClean="0">
              <a:solidFill>
                <a:schemeClr val="tx1"/>
              </a:solidFill>
            </a:rPr>
            <a:t> الأكسجين والهيدروجين والكربون والنيتروجين وأملاح معدنية </a:t>
          </a:r>
          <a:endParaRPr lang="en-GB" sz="2400" kern="1200" baseline="0" dirty="0">
            <a:solidFill>
              <a:schemeClr val="tx1"/>
            </a:solidFill>
          </a:endParaRPr>
        </a:p>
      </dsp:txBody>
      <dsp:txXfrm>
        <a:off x="0" y="2391569"/>
        <a:ext cx="2571749" cy="1543050"/>
      </dsp:txXfrm>
    </dsp:sp>
    <dsp:sp modelId="{B577424F-0DA2-476F-9613-3A05FE970464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baseline="0" dirty="0" smtClean="0">
              <a:solidFill>
                <a:schemeClr val="tx1"/>
              </a:solidFill>
            </a:rPr>
            <a:t>تكون في حركة براونية مستمرة </a:t>
          </a:r>
          <a:endParaRPr lang="en-GB" sz="2400" kern="1200" baseline="0" dirty="0">
            <a:solidFill>
              <a:schemeClr val="tx1"/>
            </a:solidFill>
          </a:endParaRPr>
        </a:p>
      </dsp:txBody>
      <dsp:txXfrm>
        <a:off x="2828925" y="2391569"/>
        <a:ext cx="2571749" cy="1543050"/>
      </dsp:txXfrm>
    </dsp:sp>
    <dsp:sp modelId="{924608D0-FA64-4257-8EE8-1365F5685A04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baseline="0" dirty="0" smtClean="0">
              <a:solidFill>
                <a:schemeClr val="tx1"/>
              </a:solidFill>
            </a:rPr>
            <a:t>تتكون المادة من جزيئات معلقة في الوسط الانتشاري </a:t>
          </a:r>
          <a:endParaRPr lang="en-GB" sz="2400" kern="1200" baseline="0" dirty="0">
            <a:solidFill>
              <a:schemeClr val="tx1"/>
            </a:solidFill>
          </a:endParaRPr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97F69-52FD-4B5D-947F-5637BF0F668A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200" kern="1200" dirty="0" smtClean="0"/>
            <a:t>فيرشو </a:t>
          </a:r>
          <a:endParaRPr lang="en-GB" sz="6200" kern="1200" dirty="0"/>
        </a:p>
      </dsp:txBody>
      <dsp:txXfrm>
        <a:off x="1004" y="0"/>
        <a:ext cx="2611933" cy="1357788"/>
      </dsp:txXfrm>
    </dsp:sp>
    <dsp:sp modelId="{720AFD2D-A1FD-4E77-AC8F-E926B1DEF7E7}">
      <dsp:nvSpPr>
        <dsp:cNvPr id="0" name=""/>
        <dsp:cNvSpPr/>
      </dsp:nvSpPr>
      <dsp:spPr>
        <a:xfrm>
          <a:off x="262197" y="1357788"/>
          <a:ext cx="2089546" cy="29418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300" kern="1200" baseline="0" dirty="0" smtClean="0">
              <a:solidFill>
                <a:schemeClr val="tx1"/>
              </a:solidFill>
            </a:rPr>
            <a:t>الخلايا تنشأ من خلايا سابقة لها </a:t>
          </a:r>
          <a:endParaRPr lang="en-GB" sz="3300" kern="1200" baseline="0" dirty="0">
            <a:solidFill>
              <a:schemeClr val="tx1"/>
            </a:solidFill>
          </a:endParaRPr>
        </a:p>
      </dsp:txBody>
      <dsp:txXfrm>
        <a:off x="323398" y="1418989"/>
        <a:ext cx="1967144" cy="2819473"/>
      </dsp:txXfrm>
    </dsp:sp>
    <dsp:sp modelId="{2584486F-271B-4552-964C-106CB2AAB16A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200" kern="1200" dirty="0" smtClean="0"/>
            <a:t>شوان </a:t>
          </a:r>
          <a:endParaRPr lang="en-GB" sz="6200" kern="1200" dirty="0"/>
        </a:p>
      </dsp:txBody>
      <dsp:txXfrm>
        <a:off x="2808833" y="0"/>
        <a:ext cx="2611933" cy="1357788"/>
      </dsp:txXfrm>
    </dsp:sp>
    <dsp:sp modelId="{622DE21B-095F-41DD-9C2A-B0AAC4560124}">
      <dsp:nvSpPr>
        <dsp:cNvPr id="0" name=""/>
        <dsp:cNvSpPr/>
      </dsp:nvSpPr>
      <dsp:spPr>
        <a:xfrm>
          <a:off x="3070026" y="1357788"/>
          <a:ext cx="2089546" cy="29418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300" kern="1200" baseline="0" dirty="0" smtClean="0">
              <a:solidFill>
                <a:schemeClr val="tx1"/>
              </a:solidFill>
            </a:rPr>
            <a:t>الأنسجة ا</a:t>
          </a:r>
          <a:r>
            <a:rPr lang="ar-AE" sz="3300" u="sng" kern="1200" baseline="0" dirty="0" smtClean="0">
              <a:solidFill>
                <a:schemeClr val="tx1"/>
              </a:solidFill>
            </a:rPr>
            <a:t>لحيوانية </a:t>
          </a:r>
          <a:r>
            <a:rPr lang="ar-AE" sz="3300" kern="1200" baseline="0" dirty="0" smtClean="0">
              <a:solidFill>
                <a:schemeClr val="tx1"/>
              </a:solidFill>
            </a:rPr>
            <a:t>تتألف من وحدات تسمى الخلايا .</a:t>
          </a:r>
          <a:endParaRPr lang="en-GB" sz="3300" kern="1200" dirty="0"/>
        </a:p>
      </dsp:txBody>
      <dsp:txXfrm>
        <a:off x="3131227" y="1418989"/>
        <a:ext cx="1967144" cy="2819473"/>
      </dsp:txXfrm>
    </dsp:sp>
    <dsp:sp modelId="{64ADF22D-199C-4324-BBBB-CCF45E6FA849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200" kern="1200" dirty="0" smtClean="0"/>
            <a:t>شلايدن </a:t>
          </a:r>
          <a:endParaRPr lang="en-GB" sz="6200" kern="1200" dirty="0"/>
        </a:p>
      </dsp:txBody>
      <dsp:txXfrm>
        <a:off x="5616661" y="0"/>
        <a:ext cx="2611933" cy="1357788"/>
      </dsp:txXfrm>
    </dsp:sp>
    <dsp:sp modelId="{BF2D46F6-E786-4D1A-8314-69AEE5349C28}">
      <dsp:nvSpPr>
        <dsp:cNvPr id="0" name=""/>
        <dsp:cNvSpPr/>
      </dsp:nvSpPr>
      <dsp:spPr>
        <a:xfrm>
          <a:off x="5877855" y="1357788"/>
          <a:ext cx="2089546" cy="29418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300" kern="1200" baseline="0" dirty="0" smtClean="0">
              <a:solidFill>
                <a:schemeClr val="tx1"/>
              </a:solidFill>
            </a:rPr>
            <a:t>الأنسجة ا</a:t>
          </a:r>
          <a:r>
            <a:rPr lang="ar-AE" sz="3300" u="sng" kern="1200" baseline="0" dirty="0" smtClean="0">
              <a:solidFill>
                <a:schemeClr val="tx1"/>
              </a:solidFill>
            </a:rPr>
            <a:t>لنباتية </a:t>
          </a:r>
          <a:r>
            <a:rPr lang="ar-AE" sz="3300" kern="1200" baseline="0" dirty="0" smtClean="0">
              <a:solidFill>
                <a:schemeClr val="tx1"/>
              </a:solidFill>
            </a:rPr>
            <a:t>تتألف من وحدات تسمى الخلايا .</a:t>
          </a:r>
          <a:endParaRPr lang="en-GB" sz="3300" kern="1200" baseline="0" dirty="0">
            <a:solidFill>
              <a:schemeClr val="tx1"/>
            </a:solidFill>
          </a:endParaRPr>
        </a:p>
      </dsp:txBody>
      <dsp:txXfrm>
        <a:off x="5939056" y="1418989"/>
        <a:ext cx="1967144" cy="2819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59F75-0BC9-4BA1-A140-94A3C3034A14}">
      <dsp:nvSpPr>
        <dsp:cNvPr id="0" name=""/>
        <dsp:cNvSpPr/>
      </dsp:nvSpPr>
      <dsp:spPr>
        <a:xfrm>
          <a:off x="2971797" y="1916430"/>
          <a:ext cx="2286004" cy="2064701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baseline="0" dirty="0" smtClean="0">
              <a:solidFill>
                <a:schemeClr val="tx2"/>
              </a:solidFill>
            </a:rPr>
            <a:t>النظرية الخلوية </a:t>
          </a:r>
          <a:endParaRPr lang="en-GB" sz="2400" b="1" kern="1200" baseline="0" dirty="0" smtClean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baseline="0" dirty="0" smtClean="0">
              <a:solidFill>
                <a:schemeClr val="tx2"/>
              </a:solidFill>
            </a:rPr>
            <a:t>Cell Theory </a:t>
          </a:r>
          <a:endParaRPr lang="en-GB" sz="2400" b="1" kern="1200" baseline="0" dirty="0"/>
        </a:p>
      </dsp:txBody>
      <dsp:txXfrm>
        <a:off x="3306575" y="2218798"/>
        <a:ext cx="1616448" cy="1459965"/>
      </dsp:txXfrm>
    </dsp:sp>
    <dsp:sp modelId="{4C46F56B-3423-4C3A-A5EE-13AA256DCE82}">
      <dsp:nvSpPr>
        <dsp:cNvPr id="0" name=""/>
        <dsp:cNvSpPr/>
      </dsp:nvSpPr>
      <dsp:spPr>
        <a:xfrm rot="16200000">
          <a:off x="3979859" y="1763744"/>
          <a:ext cx="26988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9880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08052" y="1774743"/>
        <a:ext cx="13494" cy="13494"/>
      </dsp:txXfrm>
    </dsp:sp>
    <dsp:sp modelId="{7936A2DA-F7C4-4E0C-82B6-8AA07D4EDC2A}">
      <dsp:nvSpPr>
        <dsp:cNvPr id="0" name=""/>
        <dsp:cNvSpPr/>
      </dsp:nvSpPr>
      <dsp:spPr>
        <a:xfrm>
          <a:off x="3303452" y="23855"/>
          <a:ext cx="1622695" cy="16226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baseline="0" dirty="0" smtClean="0">
              <a:solidFill>
                <a:schemeClr val="tx1"/>
              </a:solidFill>
            </a:rPr>
            <a:t>وحدة بناء الكائن الحي </a:t>
          </a:r>
          <a:endParaRPr lang="en-GB" sz="1800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tx1"/>
              </a:solidFill>
            </a:rPr>
            <a:t>Unit of structure </a:t>
          </a:r>
          <a:endParaRPr lang="en-GB" sz="1800" kern="1200" baseline="0" dirty="0">
            <a:solidFill>
              <a:schemeClr val="tx1"/>
            </a:solidFill>
          </a:endParaRPr>
        </a:p>
      </dsp:txBody>
      <dsp:txXfrm>
        <a:off x="3541090" y="261493"/>
        <a:ext cx="1147419" cy="1147419"/>
      </dsp:txXfrm>
    </dsp:sp>
    <dsp:sp modelId="{B52EFC7C-C3F0-41DA-B855-092B0CB95224}">
      <dsp:nvSpPr>
        <dsp:cNvPr id="0" name=""/>
        <dsp:cNvSpPr/>
      </dsp:nvSpPr>
      <dsp:spPr>
        <a:xfrm>
          <a:off x="5257802" y="2931035"/>
          <a:ext cx="15922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59228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333435" y="2944800"/>
        <a:ext cx="7961" cy="7961"/>
      </dsp:txXfrm>
    </dsp:sp>
    <dsp:sp modelId="{3D930654-28ED-49D9-97C3-B692C28F0BB5}">
      <dsp:nvSpPr>
        <dsp:cNvPr id="0" name=""/>
        <dsp:cNvSpPr/>
      </dsp:nvSpPr>
      <dsp:spPr>
        <a:xfrm>
          <a:off x="5417030" y="2137433"/>
          <a:ext cx="1622695" cy="16226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baseline="0" dirty="0" smtClean="0">
              <a:solidFill>
                <a:schemeClr val="tx1"/>
              </a:solidFill>
            </a:rPr>
            <a:t>وحدة الوظيفة في الكائن الحي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tx1"/>
              </a:solidFill>
            </a:rPr>
            <a:t>Unit of Function </a:t>
          </a:r>
          <a:endParaRPr lang="en-GB" sz="1800" kern="1200" baseline="0" dirty="0">
            <a:solidFill>
              <a:schemeClr val="tx1"/>
            </a:solidFill>
          </a:endParaRPr>
        </a:p>
      </dsp:txBody>
      <dsp:txXfrm>
        <a:off x="5654668" y="2375071"/>
        <a:ext cx="1147419" cy="1147419"/>
      </dsp:txXfrm>
    </dsp:sp>
    <dsp:sp modelId="{0F8EDA0C-03F8-4357-BD00-4BCC1E294B49}">
      <dsp:nvSpPr>
        <dsp:cNvPr id="0" name=""/>
        <dsp:cNvSpPr/>
      </dsp:nvSpPr>
      <dsp:spPr>
        <a:xfrm rot="5400000">
          <a:off x="3979859" y="4098326"/>
          <a:ext cx="26988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9880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08052" y="4109325"/>
        <a:ext cx="13494" cy="13494"/>
      </dsp:txXfrm>
    </dsp:sp>
    <dsp:sp modelId="{B3B83F3B-041A-41F8-9798-31532C43C6BA}">
      <dsp:nvSpPr>
        <dsp:cNvPr id="0" name=""/>
        <dsp:cNvSpPr/>
      </dsp:nvSpPr>
      <dsp:spPr>
        <a:xfrm>
          <a:off x="3303452" y="4251012"/>
          <a:ext cx="1622695" cy="16226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baseline="0" dirty="0" smtClean="0">
              <a:solidFill>
                <a:schemeClr val="tx1"/>
              </a:solidFill>
            </a:rPr>
            <a:t>وحدة الانقسام في الكائن الحي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tx1"/>
              </a:solidFill>
            </a:rPr>
            <a:t>Unit of Division </a:t>
          </a:r>
          <a:endParaRPr lang="en-GB" sz="1800" kern="1200" baseline="0" dirty="0">
            <a:solidFill>
              <a:schemeClr val="tx1"/>
            </a:solidFill>
          </a:endParaRPr>
        </a:p>
      </dsp:txBody>
      <dsp:txXfrm>
        <a:off x="3541090" y="4488650"/>
        <a:ext cx="1147419" cy="1147419"/>
      </dsp:txXfrm>
    </dsp:sp>
    <dsp:sp modelId="{A6E4E51E-C311-403D-AA69-983CA4F3A28D}">
      <dsp:nvSpPr>
        <dsp:cNvPr id="0" name=""/>
        <dsp:cNvSpPr/>
      </dsp:nvSpPr>
      <dsp:spPr>
        <a:xfrm rot="10800000">
          <a:off x="2812569" y="2931035"/>
          <a:ext cx="15922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59228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888202" y="2944800"/>
        <a:ext cx="7961" cy="7961"/>
      </dsp:txXfrm>
    </dsp:sp>
    <dsp:sp modelId="{6AA1C6BF-0369-4B85-A475-78060A350405}">
      <dsp:nvSpPr>
        <dsp:cNvPr id="0" name=""/>
        <dsp:cNvSpPr/>
      </dsp:nvSpPr>
      <dsp:spPr>
        <a:xfrm>
          <a:off x="1189874" y="2137433"/>
          <a:ext cx="1622695" cy="16226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baseline="0" dirty="0" smtClean="0">
              <a:solidFill>
                <a:schemeClr val="tx1"/>
              </a:solidFill>
            </a:rPr>
            <a:t>وحدة الوراثة في الكائن الحي </a:t>
          </a:r>
          <a:endParaRPr lang="en-GB" sz="1800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tx1"/>
              </a:solidFill>
            </a:rPr>
            <a:t>Unit of Heredity </a:t>
          </a:r>
          <a:endParaRPr lang="en-GB" sz="1800" kern="1200" baseline="0" dirty="0">
            <a:solidFill>
              <a:schemeClr val="tx1"/>
            </a:solidFill>
          </a:endParaRPr>
        </a:p>
      </dsp:txBody>
      <dsp:txXfrm>
        <a:off x="1427512" y="2375071"/>
        <a:ext cx="1147419" cy="1147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97F69-52FD-4B5D-947F-5637BF0F668A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900" kern="1200" dirty="0" smtClean="0"/>
            <a:t>وظائف الخلايا </a:t>
          </a:r>
          <a:endParaRPr lang="en-GB" sz="3900" kern="1200" dirty="0"/>
        </a:p>
      </dsp:txBody>
      <dsp:txXfrm>
        <a:off x="1004" y="0"/>
        <a:ext cx="2611933" cy="1357788"/>
      </dsp:txXfrm>
    </dsp:sp>
    <dsp:sp modelId="{720AFD2D-A1FD-4E77-AC8F-E926B1DEF7E7}">
      <dsp:nvSpPr>
        <dsp:cNvPr id="0" name=""/>
        <dsp:cNvSpPr/>
      </dsp:nvSpPr>
      <dsp:spPr>
        <a:xfrm>
          <a:off x="262197" y="1357788"/>
          <a:ext cx="2089546" cy="29418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*حسية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 حركية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 حسية وحركية</a:t>
          </a:r>
          <a:endParaRPr lang="en-GB" sz="2200" kern="1200" baseline="0" dirty="0">
            <a:solidFill>
              <a:schemeClr val="tx1"/>
            </a:solidFill>
          </a:endParaRPr>
        </a:p>
      </dsp:txBody>
      <dsp:txXfrm>
        <a:off x="323398" y="1418989"/>
        <a:ext cx="1967144" cy="2819473"/>
      </dsp:txXfrm>
    </dsp:sp>
    <dsp:sp modelId="{2584486F-271B-4552-964C-106CB2AAB16A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900" kern="1200" dirty="0" smtClean="0"/>
            <a:t>أحجام الخلايا </a:t>
          </a:r>
          <a:endParaRPr lang="en-GB" sz="3900" kern="1200" dirty="0"/>
        </a:p>
      </dsp:txBody>
      <dsp:txXfrm>
        <a:off x="2808833" y="0"/>
        <a:ext cx="2611933" cy="1357788"/>
      </dsp:txXfrm>
    </dsp:sp>
    <dsp:sp modelId="{622DE21B-095F-41DD-9C2A-B0AAC4560124}">
      <dsp:nvSpPr>
        <dsp:cNvPr id="0" name=""/>
        <dsp:cNvSpPr/>
      </dsp:nvSpPr>
      <dsp:spPr>
        <a:xfrm>
          <a:off x="3070026" y="1357788"/>
          <a:ext cx="2089546" cy="29418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*صغيرة جدا كالبكتيريا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 كبيرة كالبيض </a:t>
          </a:r>
        </a:p>
      </dsp:txBody>
      <dsp:txXfrm>
        <a:off x="3131227" y="1418989"/>
        <a:ext cx="1967144" cy="2819473"/>
      </dsp:txXfrm>
    </dsp:sp>
    <dsp:sp modelId="{64ADF22D-199C-4324-BBBB-CCF45E6FA849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900" kern="1200" dirty="0" smtClean="0"/>
            <a:t>أشكال الخلايا </a:t>
          </a:r>
          <a:endParaRPr lang="en-GB" sz="3900" kern="1200" dirty="0"/>
        </a:p>
      </dsp:txBody>
      <dsp:txXfrm>
        <a:off x="5616661" y="0"/>
        <a:ext cx="2611933" cy="1357788"/>
      </dsp:txXfrm>
    </dsp:sp>
    <dsp:sp modelId="{BF2D46F6-E786-4D1A-8314-69AEE5349C28}">
      <dsp:nvSpPr>
        <dsp:cNvPr id="0" name=""/>
        <dsp:cNvSpPr/>
      </dsp:nvSpPr>
      <dsp:spPr>
        <a:xfrm>
          <a:off x="5877855" y="1357788"/>
          <a:ext cx="2089546" cy="29418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 كروية كالبيض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*متفرعة كالخلية العصبية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* غير منتظمة كما في بطانة الفم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smtClean="0">
              <a:solidFill>
                <a:schemeClr val="tx1"/>
              </a:solidFill>
            </a:rPr>
            <a:t>* شكلها متغير ككريات الدم البيضاء </a:t>
          </a:r>
          <a:endParaRPr lang="en-GB" sz="2200" kern="1200" baseline="0" dirty="0">
            <a:solidFill>
              <a:schemeClr val="tx1"/>
            </a:solidFill>
          </a:endParaRPr>
        </a:p>
      </dsp:txBody>
      <dsp:txXfrm>
        <a:off x="5939056" y="1418989"/>
        <a:ext cx="1967144" cy="2819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59F75-0BC9-4BA1-A140-94A3C3034A14}">
      <dsp:nvSpPr>
        <dsp:cNvPr id="0" name=""/>
        <dsp:cNvSpPr/>
      </dsp:nvSpPr>
      <dsp:spPr>
        <a:xfrm>
          <a:off x="2819397" y="2792723"/>
          <a:ext cx="2618105" cy="921051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000" b="1" kern="1200" baseline="0" dirty="0" smtClean="0">
              <a:solidFill>
                <a:schemeClr val="accent4"/>
              </a:solidFill>
            </a:rPr>
            <a:t>أجزاء الخلية </a:t>
          </a:r>
          <a:endParaRPr lang="en-GB" sz="3000" b="1" kern="1200" baseline="0" dirty="0">
            <a:solidFill>
              <a:schemeClr val="accent4"/>
            </a:solidFill>
          </a:endParaRPr>
        </a:p>
      </dsp:txBody>
      <dsp:txXfrm>
        <a:off x="3202810" y="2927608"/>
        <a:ext cx="1851279" cy="651281"/>
      </dsp:txXfrm>
    </dsp:sp>
    <dsp:sp modelId="{B52EFC7C-C3F0-41DA-B855-092B0CB95224}">
      <dsp:nvSpPr>
        <dsp:cNvPr id="0" name=""/>
        <dsp:cNvSpPr/>
      </dsp:nvSpPr>
      <dsp:spPr>
        <a:xfrm rot="16386328">
          <a:off x="3710484" y="2303507"/>
          <a:ext cx="936634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936634" y="21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55385" y="2301762"/>
        <a:ext cx="46831" cy="46831"/>
      </dsp:txXfrm>
    </dsp:sp>
    <dsp:sp modelId="{3D930654-28ED-49D9-97C3-B692C28F0BB5}">
      <dsp:nvSpPr>
        <dsp:cNvPr id="0" name=""/>
        <dsp:cNvSpPr/>
      </dsp:nvSpPr>
      <dsp:spPr>
        <a:xfrm>
          <a:off x="2324136" y="942876"/>
          <a:ext cx="3809694" cy="914710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الغشاء الخارجي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>
              <a:solidFill>
                <a:schemeClr val="tx1"/>
              </a:solidFill>
            </a:rPr>
            <a:t>Outer membrane </a:t>
          </a:r>
          <a:endParaRPr lang="en-GB" sz="1700" kern="1200" baseline="0" dirty="0">
            <a:solidFill>
              <a:schemeClr val="tx1"/>
            </a:solidFill>
          </a:endParaRPr>
        </a:p>
      </dsp:txBody>
      <dsp:txXfrm>
        <a:off x="2882053" y="1076832"/>
        <a:ext cx="2693860" cy="646798"/>
      </dsp:txXfrm>
    </dsp:sp>
    <dsp:sp modelId="{0F8EDA0C-03F8-4357-BD00-4BCC1E294B49}">
      <dsp:nvSpPr>
        <dsp:cNvPr id="0" name=""/>
        <dsp:cNvSpPr/>
      </dsp:nvSpPr>
      <dsp:spPr>
        <a:xfrm rot="2337307">
          <a:off x="4457443" y="4200443"/>
          <a:ext cx="1738744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738744" y="21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283347" y="4178644"/>
        <a:ext cx="86937" cy="86937"/>
      </dsp:txXfrm>
    </dsp:sp>
    <dsp:sp modelId="{B3B83F3B-041A-41F8-9798-31532C43C6BA}">
      <dsp:nvSpPr>
        <dsp:cNvPr id="0" name=""/>
        <dsp:cNvSpPr/>
      </dsp:nvSpPr>
      <dsp:spPr>
        <a:xfrm>
          <a:off x="5257783" y="4735833"/>
          <a:ext cx="2439828" cy="833507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النواة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>
              <a:solidFill>
                <a:schemeClr val="tx1"/>
              </a:solidFill>
            </a:rPr>
            <a:t>Nucleus </a:t>
          </a:r>
          <a:endParaRPr lang="en-GB" sz="1700" kern="1200" baseline="0" dirty="0">
            <a:solidFill>
              <a:schemeClr val="tx1"/>
            </a:solidFill>
          </a:endParaRPr>
        </a:p>
      </dsp:txBody>
      <dsp:txXfrm>
        <a:off x="5615088" y="4857897"/>
        <a:ext cx="1725218" cy="589379"/>
      </dsp:txXfrm>
    </dsp:sp>
    <dsp:sp modelId="{A6E4E51E-C311-403D-AA69-983CA4F3A28D}">
      <dsp:nvSpPr>
        <dsp:cNvPr id="0" name=""/>
        <dsp:cNvSpPr/>
      </dsp:nvSpPr>
      <dsp:spPr>
        <a:xfrm rot="8133407">
          <a:off x="2338149" y="4215889"/>
          <a:ext cx="1573342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573342" y="21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085487" y="4198225"/>
        <a:ext cx="78667" cy="78667"/>
      </dsp:txXfrm>
    </dsp:sp>
    <dsp:sp modelId="{6AA1C6BF-0369-4B85-A475-78060A350405}">
      <dsp:nvSpPr>
        <dsp:cNvPr id="0" name=""/>
        <dsp:cNvSpPr/>
      </dsp:nvSpPr>
      <dsp:spPr>
        <a:xfrm flipV="1">
          <a:off x="571239" y="4746219"/>
          <a:ext cx="2895935" cy="115134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السيتوبلازم </a:t>
          </a:r>
          <a:endParaRPr lang="en-GB" sz="1700" kern="1200" baseline="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>
              <a:solidFill>
                <a:schemeClr val="tx1"/>
              </a:solidFill>
            </a:rPr>
            <a:t>Cytoplasm </a:t>
          </a:r>
          <a:endParaRPr lang="en-GB" sz="1700" kern="1200" baseline="0" dirty="0">
            <a:solidFill>
              <a:schemeClr val="tx1"/>
            </a:solidFill>
          </a:endParaRPr>
        </a:p>
      </dsp:txBody>
      <dsp:txXfrm rot="10800000">
        <a:off x="995339" y="4914829"/>
        <a:ext cx="2047735" cy="814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59F75-0BC9-4BA1-A140-94A3C3034A14}">
      <dsp:nvSpPr>
        <dsp:cNvPr id="0" name=""/>
        <dsp:cNvSpPr/>
      </dsp:nvSpPr>
      <dsp:spPr>
        <a:xfrm>
          <a:off x="3979455" y="2457587"/>
          <a:ext cx="1071562" cy="1071562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baseline="0" dirty="0" smtClean="0">
              <a:solidFill>
                <a:schemeClr val="tx2"/>
              </a:solidFill>
            </a:rPr>
            <a:t>أجزاء النواة </a:t>
          </a:r>
          <a:endParaRPr lang="en-GB" sz="2400" b="1" kern="1200" baseline="0" dirty="0"/>
        </a:p>
      </dsp:txBody>
      <dsp:txXfrm>
        <a:off x="4136382" y="2614514"/>
        <a:ext cx="757708" cy="757708"/>
      </dsp:txXfrm>
    </dsp:sp>
    <dsp:sp modelId="{4C46F56B-3423-4C3A-A5EE-13AA256DCE82}">
      <dsp:nvSpPr>
        <dsp:cNvPr id="0" name=""/>
        <dsp:cNvSpPr/>
      </dsp:nvSpPr>
      <dsp:spPr>
        <a:xfrm rot="15639614">
          <a:off x="3948186" y="2039356"/>
          <a:ext cx="82612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826127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4340597" y="2036449"/>
        <a:ext cx="41306" cy="41306"/>
      </dsp:txXfrm>
    </dsp:sp>
    <dsp:sp modelId="{7936A2DA-F7C4-4E0C-82B6-8AA07D4EDC2A}">
      <dsp:nvSpPr>
        <dsp:cNvPr id="0" name=""/>
        <dsp:cNvSpPr/>
      </dsp:nvSpPr>
      <dsp:spPr>
        <a:xfrm>
          <a:off x="1287943" y="27693"/>
          <a:ext cx="5745947" cy="16226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500" b="1" u="sng" kern="1200" baseline="0" dirty="0" smtClean="0">
              <a:solidFill>
                <a:schemeClr val="tx1"/>
              </a:solidFill>
            </a:rPr>
            <a:t>الغشاء النووي :</a:t>
          </a:r>
          <a:r>
            <a:rPr lang="en-GB" sz="1500" b="1" u="sng" kern="1200" baseline="0" dirty="0" smtClean="0">
              <a:solidFill>
                <a:schemeClr val="tx1"/>
              </a:solidFill>
            </a:rPr>
            <a:t>Nucleus membrane </a:t>
          </a:r>
          <a:endParaRPr lang="ar-AE" sz="1500" b="1" u="sng" kern="1200" baseline="0" dirty="0" smtClean="0">
            <a:solidFill>
              <a:schemeClr val="tx1"/>
            </a:solidFill>
          </a:endParaRPr>
        </a:p>
        <a:p>
          <a:pPr lvl="0" algn="just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500" kern="1200" baseline="0" dirty="0" smtClean="0">
              <a:solidFill>
                <a:schemeClr val="tx1"/>
              </a:solidFill>
            </a:rPr>
            <a:t>1-يحتوي على ثقوب صغيرة لمرور </a:t>
          </a:r>
          <a:r>
            <a:rPr lang="ar-AE" sz="1500" kern="1200" baseline="0" smtClean="0">
              <a:solidFill>
                <a:schemeClr val="tx1"/>
              </a:solidFill>
            </a:rPr>
            <a:t>المواد منها</a:t>
          </a:r>
          <a:endParaRPr lang="ar-AE" sz="1500" kern="1200" baseline="0" dirty="0" smtClean="0">
            <a:solidFill>
              <a:schemeClr val="tx1"/>
            </a:solidFill>
          </a:endParaRPr>
        </a:p>
        <a:p>
          <a:pPr lvl="0" algn="just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500" kern="1200" baseline="0" dirty="0" smtClean="0">
              <a:solidFill>
                <a:schemeClr val="tx1"/>
              </a:solidFill>
            </a:rPr>
            <a:t>2-يتكون من غشاء ين :خارجي وداخلي </a:t>
          </a:r>
        </a:p>
        <a:p>
          <a:pPr lvl="0" algn="just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500" kern="1200" baseline="0" dirty="0" smtClean="0">
              <a:solidFill>
                <a:schemeClr val="tx1"/>
              </a:solidFill>
            </a:rPr>
            <a:t>3-يتصل بالغشاء الخلوي عن طريق الشبكة الاندوبلازمية </a:t>
          </a:r>
          <a:endParaRPr lang="en-GB" sz="1500" kern="1200" baseline="0" dirty="0">
            <a:solidFill>
              <a:schemeClr val="tx1"/>
            </a:solidFill>
          </a:endParaRPr>
        </a:p>
      </dsp:txBody>
      <dsp:txXfrm>
        <a:off x="2129417" y="265331"/>
        <a:ext cx="4062999" cy="1147419"/>
      </dsp:txXfrm>
    </dsp:sp>
    <dsp:sp modelId="{B52EFC7C-C3F0-41DA-B855-092B0CB95224}">
      <dsp:nvSpPr>
        <dsp:cNvPr id="0" name=""/>
        <dsp:cNvSpPr/>
      </dsp:nvSpPr>
      <dsp:spPr>
        <a:xfrm rot="21559129">
          <a:off x="5050971" y="2967665"/>
          <a:ext cx="26710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67107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77847" y="2978733"/>
        <a:ext cx="13355" cy="13355"/>
      </dsp:txXfrm>
    </dsp:sp>
    <dsp:sp modelId="{3D930654-28ED-49D9-97C3-B692C28F0BB5}">
      <dsp:nvSpPr>
        <dsp:cNvPr id="0" name=""/>
        <dsp:cNvSpPr/>
      </dsp:nvSpPr>
      <dsp:spPr>
        <a:xfrm>
          <a:off x="5317738" y="2155169"/>
          <a:ext cx="2911861" cy="16226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baseline="0" dirty="0" smtClean="0">
              <a:solidFill>
                <a:schemeClr val="tx1"/>
              </a:solidFill>
            </a:rPr>
            <a:t>Nucleus </a:t>
          </a:r>
          <a:r>
            <a:rPr lang="fr-FR" sz="1400" b="1" u="sng" kern="1200" baseline="0" dirty="0" err="1" smtClean="0">
              <a:solidFill>
                <a:schemeClr val="tx1"/>
              </a:solidFill>
            </a:rPr>
            <a:t>Sap</a:t>
          </a:r>
          <a:r>
            <a:rPr lang="fr-FR" sz="1400" b="1" u="sng" kern="1200" baseline="0" dirty="0" smtClean="0">
              <a:solidFill>
                <a:schemeClr val="tx1"/>
              </a:solidFill>
            </a:rPr>
            <a:t> </a:t>
          </a:r>
          <a:r>
            <a:rPr lang="ar-AE" sz="1400" b="1" u="sng" kern="1200" baseline="0" dirty="0" smtClean="0">
              <a:solidFill>
                <a:schemeClr val="tx1"/>
              </a:solidFill>
            </a:rPr>
            <a:t> السائل النووي 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1-تنغمس فيه جميع مكونات النواة .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2-يتركب من مواد عضوية (بروتينات –كربوهيدرات –أحماض أمينية )</a:t>
          </a:r>
          <a:endParaRPr lang="en-GB" sz="1400" kern="1200" baseline="0" dirty="0">
            <a:solidFill>
              <a:schemeClr val="tx1"/>
            </a:solidFill>
          </a:endParaRPr>
        </a:p>
      </dsp:txBody>
      <dsp:txXfrm>
        <a:off x="5744170" y="2392807"/>
        <a:ext cx="2058997" cy="1147419"/>
      </dsp:txXfrm>
    </dsp:sp>
    <dsp:sp modelId="{0F8EDA0C-03F8-4357-BD00-4BCC1E294B49}">
      <dsp:nvSpPr>
        <dsp:cNvPr id="0" name=""/>
        <dsp:cNvSpPr/>
      </dsp:nvSpPr>
      <dsp:spPr>
        <a:xfrm rot="5982008">
          <a:off x="3985219" y="3874697"/>
          <a:ext cx="75266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752667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4342736" y="3873627"/>
        <a:ext cx="37633" cy="37633"/>
      </dsp:txXfrm>
    </dsp:sp>
    <dsp:sp modelId="{B3B83F3B-041A-41F8-9798-31532C43C6BA}">
      <dsp:nvSpPr>
        <dsp:cNvPr id="0" name=""/>
        <dsp:cNvSpPr/>
      </dsp:nvSpPr>
      <dsp:spPr>
        <a:xfrm>
          <a:off x="1214118" y="4262525"/>
          <a:ext cx="5893596" cy="1607344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sng" kern="1200" baseline="0" dirty="0" smtClean="0">
              <a:solidFill>
                <a:schemeClr val="tx1"/>
              </a:solidFill>
            </a:rPr>
            <a:t>Chromatic </a:t>
          </a:r>
          <a:r>
            <a:rPr lang="ar-AE" sz="1400" b="1" u="sng" kern="1200" baseline="0" dirty="0" smtClean="0">
              <a:solidFill>
                <a:schemeClr val="tx1"/>
              </a:solidFill>
            </a:rPr>
            <a:t>الشبكة الكروماتيدية </a:t>
          </a:r>
          <a:endParaRPr lang="en-GB" sz="1400" b="1" u="sng" kern="1200" baseline="0" dirty="0" smtClean="0">
            <a:solidFill>
              <a:schemeClr val="tx1"/>
            </a:solidFill>
          </a:endParaRP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1-تحمل المعلومات الوراثية 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2-تدخل في عمليات الانقسام 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3-عدد الكروموسومات في خلايا الإنسان 46 .</a:t>
          </a:r>
          <a:endParaRPr lang="en-GB" sz="1400" kern="1200" baseline="0" dirty="0">
            <a:solidFill>
              <a:schemeClr val="tx1"/>
            </a:solidFill>
          </a:endParaRPr>
        </a:p>
      </dsp:txBody>
      <dsp:txXfrm>
        <a:off x="2077215" y="4497915"/>
        <a:ext cx="4167402" cy="1136564"/>
      </dsp:txXfrm>
    </dsp:sp>
    <dsp:sp modelId="{A6E4E51E-C311-403D-AA69-983CA4F3A28D}">
      <dsp:nvSpPr>
        <dsp:cNvPr id="0" name=""/>
        <dsp:cNvSpPr/>
      </dsp:nvSpPr>
      <dsp:spPr>
        <a:xfrm rot="10856759">
          <a:off x="3594709" y="2963600"/>
          <a:ext cx="38484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84845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77511" y="2971725"/>
        <a:ext cx="19242" cy="19242"/>
      </dsp:txXfrm>
    </dsp:sp>
    <dsp:sp modelId="{6AA1C6BF-0369-4B85-A475-78060A350405}">
      <dsp:nvSpPr>
        <dsp:cNvPr id="0" name=""/>
        <dsp:cNvSpPr/>
      </dsp:nvSpPr>
      <dsp:spPr>
        <a:xfrm>
          <a:off x="499174" y="2141271"/>
          <a:ext cx="3096329" cy="162269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sng" kern="1200" baseline="0" dirty="0" smtClean="0">
              <a:solidFill>
                <a:schemeClr val="tx1"/>
              </a:solidFill>
            </a:rPr>
            <a:t>Nucleolus </a:t>
          </a:r>
          <a:r>
            <a:rPr lang="ar-AE" sz="1400" b="1" u="sng" kern="1200" baseline="0" dirty="0" smtClean="0">
              <a:solidFill>
                <a:schemeClr val="tx1"/>
              </a:solidFill>
            </a:rPr>
            <a:t>النوية </a:t>
          </a:r>
          <a:endParaRPr lang="en-GB" sz="1400" b="1" u="sng" kern="1200" baseline="0" dirty="0" smtClean="0">
            <a:solidFill>
              <a:schemeClr val="tx1"/>
            </a:solidFill>
          </a:endParaRP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1-كروية الشكل 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2-توجد نوية أو أكثر 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baseline="0" dirty="0" smtClean="0">
              <a:solidFill>
                <a:schemeClr val="tx1"/>
              </a:solidFill>
            </a:rPr>
            <a:t>3-تحوي أحماض نووية وبروتينات </a:t>
          </a:r>
          <a:endParaRPr lang="en-GB" sz="1400" kern="1200" baseline="0" dirty="0">
            <a:solidFill>
              <a:schemeClr val="tx1"/>
            </a:solidFill>
          </a:endParaRPr>
        </a:p>
      </dsp:txBody>
      <dsp:txXfrm>
        <a:off x="952621" y="2378909"/>
        <a:ext cx="2189435" cy="1147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59F75-0BC9-4BA1-A140-94A3C3034A14}">
      <dsp:nvSpPr>
        <dsp:cNvPr id="0" name=""/>
        <dsp:cNvSpPr/>
      </dsp:nvSpPr>
      <dsp:spPr>
        <a:xfrm>
          <a:off x="3172252" y="2097480"/>
          <a:ext cx="1885094" cy="1702602"/>
        </a:xfrm>
        <a:prstGeom prst="ellipse">
          <a:avLst/>
        </a:prstGeom>
        <a:noFill/>
        <a:ln w="25400" cap="sq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b="1" kern="1200" baseline="0" dirty="0" smtClean="0">
              <a:solidFill>
                <a:schemeClr val="accent3"/>
              </a:solidFill>
            </a:rPr>
            <a:t>سيتوبلازما </a:t>
          </a:r>
          <a:endParaRPr lang="en-GB" sz="2800" b="1" kern="1200" baseline="0" dirty="0">
            <a:solidFill>
              <a:schemeClr val="accent3"/>
            </a:solidFill>
          </a:endParaRPr>
        </a:p>
      </dsp:txBody>
      <dsp:txXfrm>
        <a:off x="3448318" y="2346820"/>
        <a:ext cx="1332962" cy="1203922"/>
      </dsp:txXfrm>
    </dsp:sp>
    <dsp:sp modelId="{4C46F56B-3423-4C3A-A5EE-13AA256DCE82}">
      <dsp:nvSpPr>
        <dsp:cNvPr id="0" name=""/>
        <dsp:cNvSpPr/>
      </dsp:nvSpPr>
      <dsp:spPr>
        <a:xfrm rot="16200000">
          <a:off x="3738165" y="1706211"/>
          <a:ext cx="753269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753269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95968" y="1702013"/>
        <a:ext cx="37663" cy="37663"/>
      </dsp:txXfrm>
    </dsp:sp>
    <dsp:sp modelId="{7936A2DA-F7C4-4E0C-82B6-8AA07D4EDC2A}">
      <dsp:nvSpPr>
        <dsp:cNvPr id="0" name=""/>
        <dsp:cNvSpPr/>
      </dsp:nvSpPr>
      <dsp:spPr>
        <a:xfrm>
          <a:off x="3445743" y="6096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baseline="0" dirty="0" smtClean="0">
              <a:solidFill>
                <a:schemeClr val="tx1"/>
              </a:solidFill>
            </a:rPr>
            <a:t>الشبكة الإندوبلازمية </a:t>
          </a:r>
          <a:endParaRPr lang="en-GB" sz="1800" kern="1200" baseline="0" dirty="0">
            <a:solidFill>
              <a:schemeClr val="tx1"/>
            </a:solidFill>
          </a:endParaRPr>
        </a:p>
      </dsp:txBody>
      <dsp:txXfrm>
        <a:off x="3641705" y="202058"/>
        <a:ext cx="946189" cy="946189"/>
      </dsp:txXfrm>
    </dsp:sp>
    <dsp:sp modelId="{B52EFC7C-C3F0-41DA-B855-092B0CB95224}">
      <dsp:nvSpPr>
        <dsp:cNvPr id="0" name=""/>
        <dsp:cNvSpPr/>
      </dsp:nvSpPr>
      <dsp:spPr>
        <a:xfrm rot="18900000">
          <a:off x="4642421" y="2050964"/>
          <a:ext cx="71112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711122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80205" y="2047820"/>
        <a:ext cx="35556" cy="35556"/>
      </dsp:txXfrm>
    </dsp:sp>
    <dsp:sp modelId="{3D930654-28ED-49D9-97C3-B692C28F0BB5}">
      <dsp:nvSpPr>
        <dsp:cNvPr id="0" name=""/>
        <dsp:cNvSpPr/>
      </dsp:nvSpPr>
      <dsp:spPr>
        <a:xfrm>
          <a:off x="5053440" y="672027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أجسام جولجي </a:t>
          </a:r>
          <a:endParaRPr lang="en-GB" sz="2200" kern="1200" baseline="0" dirty="0">
            <a:solidFill>
              <a:schemeClr val="tx1"/>
            </a:solidFill>
          </a:endParaRPr>
        </a:p>
      </dsp:txBody>
      <dsp:txXfrm>
        <a:off x="5249402" y="867989"/>
        <a:ext cx="946189" cy="946189"/>
      </dsp:txXfrm>
    </dsp:sp>
    <dsp:sp modelId="{0F8EDA0C-03F8-4357-BD00-4BCC1E294B49}">
      <dsp:nvSpPr>
        <dsp:cNvPr id="0" name=""/>
        <dsp:cNvSpPr/>
      </dsp:nvSpPr>
      <dsp:spPr>
        <a:xfrm>
          <a:off x="5057347" y="2934147"/>
          <a:ext cx="662023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662023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371808" y="2932230"/>
        <a:ext cx="33101" cy="33101"/>
      </dsp:txXfrm>
    </dsp:sp>
    <dsp:sp modelId="{B3B83F3B-041A-41F8-9798-31532C43C6BA}">
      <dsp:nvSpPr>
        <dsp:cNvPr id="0" name=""/>
        <dsp:cNvSpPr/>
      </dsp:nvSpPr>
      <dsp:spPr>
        <a:xfrm>
          <a:off x="5719370" y="2279724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kern="1200" baseline="0" dirty="0" smtClean="0">
              <a:solidFill>
                <a:schemeClr val="tx1"/>
              </a:solidFill>
            </a:rPr>
            <a:t>ميتوكندريا </a:t>
          </a:r>
          <a:endParaRPr lang="en-GB" sz="2000" kern="1200" baseline="0" dirty="0">
            <a:solidFill>
              <a:schemeClr val="tx1"/>
            </a:solidFill>
          </a:endParaRPr>
        </a:p>
      </dsp:txBody>
      <dsp:txXfrm>
        <a:off x="5915332" y="2475686"/>
        <a:ext cx="946189" cy="946189"/>
      </dsp:txXfrm>
    </dsp:sp>
    <dsp:sp modelId="{A6E4E51E-C311-403D-AA69-983CA4F3A28D}">
      <dsp:nvSpPr>
        <dsp:cNvPr id="0" name=""/>
        <dsp:cNvSpPr/>
      </dsp:nvSpPr>
      <dsp:spPr>
        <a:xfrm rot="2700000">
          <a:off x="4642421" y="3817330"/>
          <a:ext cx="71112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711122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80205" y="3814186"/>
        <a:ext cx="35556" cy="35556"/>
      </dsp:txXfrm>
    </dsp:sp>
    <dsp:sp modelId="{6AA1C6BF-0369-4B85-A475-78060A350405}">
      <dsp:nvSpPr>
        <dsp:cNvPr id="0" name=""/>
        <dsp:cNvSpPr/>
      </dsp:nvSpPr>
      <dsp:spPr>
        <a:xfrm>
          <a:off x="5053440" y="3887422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الريبوسومات </a:t>
          </a:r>
          <a:endParaRPr lang="en-GB" sz="1700" kern="1200" baseline="0" dirty="0">
            <a:solidFill>
              <a:schemeClr val="tx1"/>
            </a:solidFill>
          </a:endParaRPr>
        </a:p>
      </dsp:txBody>
      <dsp:txXfrm>
        <a:off x="5249402" y="4083384"/>
        <a:ext cx="946189" cy="946189"/>
      </dsp:txXfrm>
    </dsp:sp>
    <dsp:sp modelId="{A5FFCD84-B6BA-41A4-B04B-32FD34CF37A5}">
      <dsp:nvSpPr>
        <dsp:cNvPr id="0" name=""/>
        <dsp:cNvSpPr/>
      </dsp:nvSpPr>
      <dsp:spPr>
        <a:xfrm rot="5400000">
          <a:off x="3738165" y="4162083"/>
          <a:ext cx="753269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753269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95968" y="4157885"/>
        <a:ext cx="37663" cy="37663"/>
      </dsp:txXfrm>
    </dsp:sp>
    <dsp:sp modelId="{8FA9A8A6-6D18-41C3-AA09-CA95A60F12DE}">
      <dsp:nvSpPr>
        <dsp:cNvPr id="0" name=""/>
        <dsp:cNvSpPr/>
      </dsp:nvSpPr>
      <dsp:spPr>
        <a:xfrm>
          <a:off x="3445743" y="4553352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الليسوسومات </a:t>
          </a:r>
          <a:endParaRPr lang="en-GB" sz="1700" kern="1200" baseline="0" dirty="0">
            <a:solidFill>
              <a:schemeClr val="tx1"/>
            </a:solidFill>
          </a:endParaRPr>
        </a:p>
      </dsp:txBody>
      <dsp:txXfrm>
        <a:off x="3641705" y="4749314"/>
        <a:ext cx="946189" cy="946189"/>
      </dsp:txXfrm>
    </dsp:sp>
    <dsp:sp modelId="{DEF54A5F-0FB8-42FC-B1BE-5792C84B936B}">
      <dsp:nvSpPr>
        <dsp:cNvPr id="0" name=""/>
        <dsp:cNvSpPr/>
      </dsp:nvSpPr>
      <dsp:spPr>
        <a:xfrm rot="8100000">
          <a:off x="2876055" y="3817330"/>
          <a:ext cx="71112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711122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13838" y="3814186"/>
        <a:ext cx="35556" cy="35556"/>
      </dsp:txXfrm>
    </dsp:sp>
    <dsp:sp modelId="{17CC8B90-E650-44C1-A82F-83BEF60298FE}">
      <dsp:nvSpPr>
        <dsp:cNvPr id="0" name=""/>
        <dsp:cNvSpPr/>
      </dsp:nvSpPr>
      <dsp:spPr>
        <a:xfrm>
          <a:off x="1838045" y="3887422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السنتريولات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(الأجسام المركزية )</a:t>
          </a:r>
          <a:endParaRPr lang="en-GB" sz="1700" kern="1200" baseline="0" dirty="0">
            <a:solidFill>
              <a:schemeClr val="tx1"/>
            </a:solidFill>
          </a:endParaRPr>
        </a:p>
      </dsp:txBody>
      <dsp:txXfrm>
        <a:off x="2034007" y="4083384"/>
        <a:ext cx="946189" cy="946189"/>
      </dsp:txXfrm>
    </dsp:sp>
    <dsp:sp modelId="{67B4338C-C664-4F30-802B-BDFC1ACF58F3}">
      <dsp:nvSpPr>
        <dsp:cNvPr id="0" name=""/>
        <dsp:cNvSpPr/>
      </dsp:nvSpPr>
      <dsp:spPr>
        <a:xfrm rot="10800000">
          <a:off x="2510229" y="2934147"/>
          <a:ext cx="662023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662023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824690" y="2932230"/>
        <a:ext cx="33101" cy="33101"/>
      </dsp:txXfrm>
    </dsp:sp>
    <dsp:sp modelId="{02517FD9-51D0-4326-85D9-498A7917A278}">
      <dsp:nvSpPr>
        <dsp:cNvPr id="0" name=""/>
        <dsp:cNvSpPr/>
      </dsp:nvSpPr>
      <dsp:spPr>
        <a:xfrm>
          <a:off x="1172115" y="2279724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البلاستيدات </a:t>
          </a:r>
          <a:endParaRPr lang="en-GB" sz="1700" kern="1200" baseline="0" dirty="0">
            <a:solidFill>
              <a:schemeClr val="tx1"/>
            </a:solidFill>
          </a:endParaRPr>
        </a:p>
      </dsp:txBody>
      <dsp:txXfrm>
        <a:off x="1368077" y="2475686"/>
        <a:ext cx="946189" cy="946189"/>
      </dsp:txXfrm>
    </dsp:sp>
    <dsp:sp modelId="{71C902C0-AE4C-4C45-873E-4A1C6822E001}">
      <dsp:nvSpPr>
        <dsp:cNvPr id="0" name=""/>
        <dsp:cNvSpPr/>
      </dsp:nvSpPr>
      <dsp:spPr>
        <a:xfrm rot="13500000">
          <a:off x="2876055" y="2050964"/>
          <a:ext cx="71112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711122" y="1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13838" y="2047820"/>
        <a:ext cx="35556" cy="35556"/>
      </dsp:txXfrm>
    </dsp:sp>
    <dsp:sp modelId="{FDE367A8-E94B-4F95-AFE2-8753992EDA60}">
      <dsp:nvSpPr>
        <dsp:cNvPr id="0" name=""/>
        <dsp:cNvSpPr/>
      </dsp:nvSpPr>
      <dsp:spPr>
        <a:xfrm>
          <a:off x="1838045" y="672027"/>
          <a:ext cx="1338113" cy="13381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700" kern="1200" baseline="0" dirty="0" smtClean="0">
              <a:solidFill>
                <a:schemeClr val="tx1"/>
              </a:solidFill>
            </a:rPr>
            <a:t>الأجسام الخلوية </a:t>
          </a:r>
          <a:endParaRPr lang="en-GB" sz="1700" kern="1200" baseline="0" dirty="0">
            <a:solidFill>
              <a:schemeClr val="tx1"/>
            </a:solidFill>
          </a:endParaRPr>
        </a:p>
      </dsp:txBody>
      <dsp:txXfrm>
        <a:off x="2034007" y="867989"/>
        <a:ext cx="946189" cy="946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59F75-0BC9-4BA1-A140-94A3C3034A14}">
      <dsp:nvSpPr>
        <dsp:cNvPr id="0" name=""/>
        <dsp:cNvSpPr/>
      </dsp:nvSpPr>
      <dsp:spPr>
        <a:xfrm>
          <a:off x="2960325" y="2023175"/>
          <a:ext cx="2372195" cy="2742366"/>
        </a:xfrm>
        <a:prstGeom prst="ellipse">
          <a:avLst/>
        </a:prstGeom>
        <a:noFill/>
        <a:ln w="666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baseline="0" dirty="0" smtClean="0">
              <a:solidFill>
                <a:schemeClr val="tx1"/>
              </a:solidFill>
            </a:rPr>
            <a:t>الشبكة الإندوبلازمية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baseline="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2400" b="1" kern="1200" baseline="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baseline="0" dirty="0" smtClean="0">
              <a:solidFill>
                <a:schemeClr val="tx1"/>
              </a:solidFill>
            </a:rPr>
            <a:t>Endoplasmic Reticulum</a:t>
          </a:r>
          <a:endParaRPr lang="en-GB" sz="2400" b="1" kern="1200" baseline="0" dirty="0">
            <a:solidFill>
              <a:schemeClr val="tx1"/>
            </a:solidFill>
          </a:endParaRPr>
        </a:p>
      </dsp:txBody>
      <dsp:txXfrm>
        <a:off x="3307725" y="2424785"/>
        <a:ext cx="1677395" cy="1939146"/>
      </dsp:txXfrm>
    </dsp:sp>
    <dsp:sp modelId="{4C46F56B-3423-4C3A-A5EE-13AA256DCE82}">
      <dsp:nvSpPr>
        <dsp:cNvPr id="0" name=""/>
        <dsp:cNvSpPr/>
      </dsp:nvSpPr>
      <dsp:spPr>
        <a:xfrm rot="15383758">
          <a:off x="3598702" y="1872585"/>
          <a:ext cx="369433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369433" y="21757"/>
              </a:lnTo>
            </a:path>
          </a:pathLst>
        </a:custGeom>
        <a:noFill/>
        <a:ln w="666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774183" y="1885107"/>
        <a:ext cx="18471" cy="18471"/>
      </dsp:txXfrm>
    </dsp:sp>
    <dsp:sp modelId="{7936A2DA-F7C4-4E0C-82B6-8AA07D4EDC2A}">
      <dsp:nvSpPr>
        <dsp:cNvPr id="0" name=""/>
        <dsp:cNvSpPr/>
      </dsp:nvSpPr>
      <dsp:spPr>
        <a:xfrm>
          <a:off x="1371605" y="50423"/>
          <a:ext cx="4334821" cy="1667976"/>
        </a:xfrm>
        <a:prstGeom prst="cloud">
          <a:avLst/>
        </a:prstGeom>
        <a:solidFill>
          <a:schemeClr val="accent1">
            <a:lumMod val="20000"/>
            <a:lumOff val="80000"/>
            <a:alpha val="40000"/>
          </a:schemeClr>
        </a:solidFill>
        <a:ln w="666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غشاء     	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baseline="0" dirty="0" smtClean="0">
              <a:solidFill>
                <a:schemeClr val="tx1"/>
              </a:solidFill>
            </a:rPr>
            <a:t>دهون وبروتين </a:t>
          </a:r>
          <a:endParaRPr lang="en-GB" sz="2200" kern="1200" baseline="0" dirty="0">
            <a:solidFill>
              <a:schemeClr val="tx1"/>
            </a:solidFill>
          </a:endParaRPr>
        </a:p>
      </dsp:txBody>
      <dsp:txXfrm>
        <a:off x="1969048" y="302318"/>
        <a:ext cx="2831681" cy="1086887"/>
      </dsp:txXfrm>
    </dsp:sp>
    <dsp:sp modelId="{B52EFC7C-C3F0-41DA-B855-092B0CB95224}">
      <dsp:nvSpPr>
        <dsp:cNvPr id="0" name=""/>
        <dsp:cNvSpPr/>
      </dsp:nvSpPr>
      <dsp:spPr>
        <a:xfrm rot="1709267">
          <a:off x="5166105" y="4167988"/>
          <a:ext cx="891965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891965" y="21757"/>
              </a:lnTo>
            </a:path>
          </a:pathLst>
        </a:custGeom>
        <a:noFill/>
        <a:ln w="666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589789" y="4167446"/>
        <a:ext cx="44598" cy="44598"/>
      </dsp:txXfrm>
    </dsp:sp>
    <dsp:sp modelId="{3D930654-28ED-49D9-97C3-B692C28F0BB5}">
      <dsp:nvSpPr>
        <dsp:cNvPr id="0" name=""/>
        <dsp:cNvSpPr/>
      </dsp:nvSpPr>
      <dsp:spPr>
        <a:xfrm>
          <a:off x="5736696" y="3827523"/>
          <a:ext cx="3178703" cy="2584706"/>
        </a:xfrm>
        <a:prstGeom prst="cloud">
          <a:avLst/>
        </a:prstGeom>
        <a:solidFill>
          <a:schemeClr val="accent2">
            <a:lumMod val="20000"/>
            <a:lumOff val="80000"/>
            <a:alpha val="50000"/>
          </a:schemeClr>
        </a:solidFill>
        <a:ln w="666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600" kern="1200" baseline="0" dirty="0" smtClean="0">
              <a:solidFill>
                <a:schemeClr val="tx1"/>
              </a:solidFill>
            </a:rPr>
            <a:t>+   سطح الخلية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1600" kern="1200" baseline="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600" kern="1200" baseline="0" dirty="0" smtClean="0">
              <a:solidFill>
                <a:schemeClr val="tx1"/>
              </a:solidFill>
            </a:rPr>
            <a:t>عضيات الخلية              النواة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1600" kern="1200" baseline="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600" kern="1200" baseline="0" dirty="0" smtClean="0">
              <a:solidFill>
                <a:schemeClr val="tx1"/>
              </a:solidFill>
            </a:rPr>
            <a:t>خارج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600" kern="1200" baseline="0" dirty="0" smtClean="0">
              <a:solidFill>
                <a:schemeClr val="tx1"/>
              </a:solidFill>
            </a:rPr>
            <a:t> الخلية </a:t>
          </a:r>
          <a:endParaRPr lang="en-GB" sz="1600" kern="1200" baseline="0" dirty="0">
            <a:solidFill>
              <a:schemeClr val="tx1"/>
            </a:solidFill>
          </a:endParaRPr>
        </a:p>
      </dsp:txBody>
      <dsp:txXfrm>
        <a:off x="6174798" y="4217861"/>
        <a:ext cx="2076458" cy="1684248"/>
      </dsp:txXfrm>
    </dsp:sp>
    <dsp:sp modelId="{A6E4E51E-C311-403D-AA69-983CA4F3A28D}">
      <dsp:nvSpPr>
        <dsp:cNvPr id="0" name=""/>
        <dsp:cNvSpPr/>
      </dsp:nvSpPr>
      <dsp:spPr>
        <a:xfrm rot="9056585">
          <a:off x="2227101" y="4186917"/>
          <a:ext cx="907385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907385" y="21757"/>
              </a:lnTo>
            </a:path>
          </a:pathLst>
        </a:custGeom>
        <a:noFill/>
        <a:ln w="666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58109" y="4185989"/>
        <a:ext cx="45369" cy="45369"/>
      </dsp:txXfrm>
    </dsp:sp>
    <dsp:sp modelId="{6AA1C6BF-0369-4B85-A475-78060A350405}">
      <dsp:nvSpPr>
        <dsp:cNvPr id="0" name=""/>
        <dsp:cNvSpPr/>
      </dsp:nvSpPr>
      <dsp:spPr>
        <a:xfrm>
          <a:off x="0" y="3637680"/>
          <a:ext cx="2402046" cy="2786333"/>
        </a:xfrm>
        <a:prstGeom prst="cloud">
          <a:avLst/>
        </a:prstGeom>
        <a:solidFill>
          <a:schemeClr val="accent3">
            <a:alpha val="50000"/>
          </a:schemeClr>
        </a:solidFill>
        <a:ln w="666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baseline="0" dirty="0">
            <a:solidFill>
              <a:schemeClr val="tx1"/>
            </a:solidFill>
          </a:endParaRPr>
        </a:p>
      </dsp:txBody>
      <dsp:txXfrm>
        <a:off x="331060" y="4058468"/>
        <a:ext cx="1569114" cy="181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A1FD-1E55-4FB3-AE3D-D7269C56405F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9D8EE-9A15-4C60-8ACD-C5C612DA5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6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0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04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6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53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73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77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80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14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04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7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6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D8EE-9A15-4C60-8ACD-C5C612DA56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Lgp2zqJvSAhVEFMAKHaZ1CqwQjRwIBw&amp;url=http%3A%2F%2Fcephalicvein.com%2F2016%2F07%2Fnucleus-function%2F&amp;psig=AFQjCNEBPWZ0DUP2dB7N5iSDS8GWLkV9lw&amp;ust=148756464211620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8.jpeg"/><Relationship Id="rId5" Type="http://schemas.openxmlformats.org/officeDocument/2006/relationships/diagramData" Target="../diagrams/data8.xml"/><Relationship Id="rId10" Type="http://schemas.openxmlformats.org/officeDocument/2006/relationships/hyperlink" Target="https://www.google.com.sa/search?hl=en&amp;biw=1440&amp;bih=808&amp;site=imghp&amp;tbm=isch&amp;q=truck+clipart&amp;revid=227896515" TargetMode="External"/><Relationship Id="rId4" Type="http://schemas.openxmlformats.org/officeDocument/2006/relationships/image" Target="../media/image7.png"/><Relationship Id="rId9" Type="http://schemas.microsoft.com/office/2007/relationships/diagramDrawing" Target="../diagrams/drawin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hA33NOsLs8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الخلية الحية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 smtClean="0"/>
              <a:t>علم النفس الحيوي 1 (نفس365)</a:t>
            </a:r>
          </a:p>
          <a:p>
            <a:endParaRPr lang="ar-AE" dirty="0"/>
          </a:p>
          <a:p>
            <a:r>
              <a:rPr lang="ar-AE" dirty="0" smtClean="0"/>
              <a:t>د.سمية النجاشي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8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الخلية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7449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6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534567"/>
              </p:ext>
            </p:extLst>
          </p:nvPr>
        </p:nvGraphicFramePr>
        <p:xfrm>
          <a:off x="0" y="427037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2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الغشاء الخارجي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AE" dirty="0" smtClean="0">
                <a:solidFill>
                  <a:srgbClr val="FFFF00"/>
                </a:solidFill>
              </a:rPr>
              <a:t>غشاء الخلية الحيوانية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dirty="0" smtClean="0"/>
              <a:t>جد</a:t>
            </a:r>
            <a:r>
              <a:rPr lang="ar-SA" dirty="0" smtClean="0"/>
              <a:t>ا</a:t>
            </a:r>
            <a:r>
              <a:rPr lang="ar-AE" dirty="0" smtClean="0"/>
              <a:t>ر رقيق يسمى الغشاء البلازمي </a:t>
            </a:r>
            <a:r>
              <a:rPr lang="en-GB" dirty="0" smtClean="0"/>
              <a:t>Plasma membrane </a:t>
            </a:r>
            <a:r>
              <a:rPr lang="ar-AE" dirty="0" smtClean="0"/>
              <a:t>.</a:t>
            </a:r>
          </a:p>
          <a:p>
            <a:pPr algn="r" rtl="1"/>
            <a:r>
              <a:rPr lang="ar-AE" dirty="0" smtClean="0"/>
              <a:t>يتركب من طبقة مزدوجة من الدهون الفسفورية بداخلها جزيئات البروتين.</a:t>
            </a:r>
          </a:p>
          <a:p>
            <a:pPr algn="r" rtl="1"/>
            <a:endParaRPr lang="ar-AE" dirty="0" smtClean="0"/>
          </a:p>
          <a:p>
            <a:pPr algn="r" rtl="1"/>
            <a:r>
              <a:rPr lang="ar-AE" dirty="0" smtClean="0"/>
              <a:t>يسمح </a:t>
            </a:r>
            <a:r>
              <a:rPr lang="ar-AE" dirty="0"/>
              <a:t>لبعض المواد فقط بدخول الخلية والخروج منها </a:t>
            </a:r>
            <a:r>
              <a:rPr lang="ar-AE" dirty="0" smtClean="0"/>
              <a:t>.</a:t>
            </a:r>
          </a:p>
          <a:p>
            <a:pPr algn="r" rtl="1"/>
            <a:r>
              <a:rPr lang="ar-AE" dirty="0" smtClean="0"/>
              <a:t>يتصف بالنفاذية الاختيارية </a:t>
            </a:r>
            <a:r>
              <a:rPr lang="en-GB" dirty="0"/>
              <a:t>(Selective </a:t>
            </a:r>
            <a:r>
              <a:rPr lang="en-GB" dirty="0" err="1" smtClean="0"/>
              <a:t>permeabilit</a:t>
            </a:r>
            <a:r>
              <a:rPr lang="fr-FR" dirty="0" smtClean="0"/>
              <a:t>y)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ar-SA" dirty="0" smtClean="0"/>
              <a:t>جدار الخلية النباتية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dirty="0" smtClean="0"/>
              <a:t>جدار قوي صلب يسمى بالجدار الخلوي </a:t>
            </a:r>
            <a:r>
              <a:rPr lang="en-GB" dirty="0" smtClean="0"/>
              <a:t>Cell wall </a:t>
            </a:r>
            <a:endParaRPr lang="ar-AE" dirty="0" smtClean="0"/>
          </a:p>
          <a:p>
            <a:pPr algn="r" rtl="1"/>
            <a:r>
              <a:rPr lang="ar-AE" dirty="0" smtClean="0"/>
              <a:t>يتركب من مادة كربوهيدراتية معقدة التركيب تسمى السيلولوز </a:t>
            </a:r>
            <a:r>
              <a:rPr lang="en-GB" dirty="0" smtClean="0"/>
              <a:t>Cellulose </a:t>
            </a:r>
            <a:endParaRPr lang="ar-AE" dirty="0" smtClean="0"/>
          </a:p>
          <a:p>
            <a:pPr algn="r" rtl="1"/>
            <a:r>
              <a:rPr lang="ar-AE" dirty="0" smtClean="0"/>
              <a:t>يحمي النبات من الصدمات الخارجية </a:t>
            </a:r>
          </a:p>
          <a:p>
            <a:pPr algn="r" rtl="1"/>
            <a:endParaRPr lang="ar-AE" dirty="0" smtClean="0"/>
          </a:p>
          <a:p>
            <a:pPr algn="r" rtl="1"/>
            <a:r>
              <a:rPr lang="ar-AE" dirty="0" smtClean="0"/>
              <a:t>يوجد تحت الجدار مباشرة الغشاء الخلوي </a:t>
            </a:r>
            <a:r>
              <a:rPr lang="en-GB" dirty="0" smtClean="0"/>
              <a:t>Cell membrane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ملاحظة حول الخلية الحيوانية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63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AE" b="1" u="dottedHeavy" dirty="0" smtClean="0">
                <a:uFill>
                  <a:solidFill>
                    <a:schemeClr val="accent3"/>
                  </a:solidFill>
                </a:uFill>
              </a:rPr>
              <a:t>العوامل التي تحدد إمكانية دخول المواد للخلية هي :</a:t>
            </a:r>
          </a:p>
          <a:p>
            <a:pPr algn="r" rtl="1"/>
            <a:r>
              <a:rPr lang="ar-AE" dirty="0" smtClean="0"/>
              <a:t>نفاذية الغشاء الخارجي </a:t>
            </a:r>
          </a:p>
          <a:p>
            <a:pPr algn="r" rtl="1"/>
            <a:r>
              <a:rPr lang="ar-AE" dirty="0" smtClean="0"/>
              <a:t>تركيز الوسط </a:t>
            </a:r>
          </a:p>
          <a:p>
            <a:pPr algn="r" rtl="1"/>
            <a:r>
              <a:rPr lang="ar-AE" dirty="0" smtClean="0"/>
              <a:t>درجة الحرارة </a:t>
            </a:r>
          </a:p>
          <a:p>
            <a:pPr algn="r" rtl="1"/>
            <a:r>
              <a:rPr lang="ar-AE" dirty="0" smtClean="0"/>
              <a:t>فسيولوجية الخلية </a:t>
            </a:r>
          </a:p>
          <a:p>
            <a:pPr algn="r" rtl="1"/>
            <a:endParaRPr lang="ar-AE" dirty="0"/>
          </a:p>
          <a:p>
            <a:pPr marL="0" indent="0" algn="r" rtl="1">
              <a:buNone/>
            </a:pPr>
            <a:r>
              <a:rPr lang="ar-AE" b="1" u="dottedHeavy" dirty="0" smtClean="0">
                <a:uFill>
                  <a:solidFill>
                    <a:schemeClr val="accent3"/>
                  </a:solidFill>
                </a:uFill>
              </a:rPr>
              <a:t>الزوائد الخلوية :</a:t>
            </a:r>
            <a:endParaRPr lang="ar-AE" b="1" u="dottedHeavy" dirty="0">
              <a:uFill>
                <a:solidFill>
                  <a:schemeClr val="accent3"/>
                </a:solidFill>
              </a:uFill>
            </a:endParaRPr>
          </a:p>
          <a:p>
            <a:pPr algn="r" rtl="1"/>
            <a:r>
              <a:rPr lang="ar-AE" dirty="0" smtClean="0"/>
              <a:t>تنتشر بشكل كبير في خلايا القنوات </a:t>
            </a:r>
          </a:p>
          <a:p>
            <a:pPr algn="r" rtl="1"/>
            <a:r>
              <a:rPr lang="ar-AE" dirty="0" smtClean="0"/>
              <a:t>تتألف الزائدة الخلوية من 9 أنابيب مزدوجة تحيط بأنبوبين في النصف .</a:t>
            </a:r>
          </a:p>
          <a:p>
            <a:pPr algn="r" rtl="1"/>
            <a:r>
              <a:rPr lang="ar-AE" dirty="0" smtClean="0"/>
              <a:t>تتركب من مواد قاعدية </a:t>
            </a:r>
            <a:endParaRPr lang="ar-AE" dirty="0"/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8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النواة 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Nucleus </a:t>
            </a:r>
            <a:r>
              <a:rPr lang="ar-AE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1" dirty="0" smtClean="0"/>
              <a:t>تظهر بلون قاتم </a:t>
            </a:r>
          </a:p>
          <a:p>
            <a:pPr algn="r" rtl="1"/>
            <a:r>
              <a:rPr lang="ar-AE" b="1" dirty="0" smtClean="0"/>
              <a:t>تتشكل بشكل الخلية </a:t>
            </a:r>
          </a:p>
          <a:p>
            <a:pPr algn="r" rtl="1"/>
            <a:r>
              <a:rPr lang="ar-AE" b="1" dirty="0" smtClean="0"/>
              <a:t>يكون موقعها في الوسط في الخلية الحيوانية ،وجانبيا في الخلية النباتية .</a:t>
            </a:r>
          </a:p>
          <a:p>
            <a:pPr algn="r" rtl="1"/>
            <a:r>
              <a:rPr lang="ar-AE" b="1" dirty="0" smtClean="0"/>
              <a:t>أكبر أجزاء الخلية </a:t>
            </a:r>
          </a:p>
          <a:p>
            <a:pPr algn="r" rtl="1"/>
            <a:r>
              <a:rPr lang="ar-AE" b="1" dirty="0" smtClean="0"/>
              <a:t>قد يكون في الخلية أكثر من نواة ؛مثل  الألياف العضلية </a:t>
            </a:r>
          </a:p>
          <a:p>
            <a:pPr algn="r" rtl="1"/>
            <a:r>
              <a:rPr lang="ar-AE" b="1" dirty="0" smtClean="0"/>
              <a:t>قد تفقد الخلية نواتها في بعض مراحل تطورها (مثل كريات الدم الحمراء).</a:t>
            </a:r>
            <a:endParaRPr lang="ar-AE" dirty="0" smtClean="0"/>
          </a:p>
        </p:txBody>
      </p:sp>
    </p:spTree>
    <p:extLst>
      <p:ext uri="{BB962C8B-B14F-4D97-AF65-F5344CB8AC3E}">
        <p14:creationId xmlns:p14="http://schemas.microsoft.com/office/powerpoint/2010/main" val="40302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9966631"/>
              </p:ext>
            </p:extLst>
          </p:nvPr>
        </p:nvGraphicFramePr>
        <p:xfrm>
          <a:off x="0" y="21717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6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ell nucleus structure and func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40000"/>
            <a:ext cx="5181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4867770"/>
              </p:ext>
            </p:extLst>
          </p:nvPr>
        </p:nvGraphicFramePr>
        <p:xfrm>
          <a:off x="0" y="21717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صورة توضح أجزاء السيتوبلازم </a:t>
            </a:r>
            <a:endParaRPr lang="en-GB" dirty="0"/>
          </a:p>
        </p:txBody>
      </p:sp>
      <p:pic>
        <p:nvPicPr>
          <p:cNvPr id="1026" name="Picture 2" descr="C:\Users\Sumyah\Documents\KSU\Year 2 435-1436\Term 1 - year 1435-1436\COURSES\PSY365Biopsychology\Lectures\1\صورة أجزاء الخلي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15106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Cytoplasm </a:t>
            </a:r>
            <a:r>
              <a:rPr lang="ar-AE" dirty="0" smtClean="0">
                <a:solidFill>
                  <a:schemeClr val="tx2"/>
                </a:solidFill>
              </a:rPr>
              <a:t>السيتوبلازما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1" dirty="0" smtClean="0"/>
              <a:t>تنغمس في السيتوبلازم جميع مكونات الخلية الحية . كما توجد مكونات أخرى غير حية مثل : حبيبات التخزين (حبيبات النشا الحيواني – الجلايكوجين)،حبيبات دهنية ،حبيبات إفرازية ،حبيبات سبغية .</a:t>
            </a:r>
            <a:endParaRPr lang="ar-AE" dirty="0" smtClean="0"/>
          </a:p>
        </p:txBody>
      </p:sp>
    </p:spTree>
    <p:extLst>
      <p:ext uri="{BB962C8B-B14F-4D97-AF65-F5344CB8AC3E}">
        <p14:creationId xmlns:p14="http://schemas.microsoft.com/office/powerpoint/2010/main" val="40302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أهداف المحاضرة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dirty="0" smtClean="0"/>
              <a:t>التعريف بالخلية </a:t>
            </a:r>
          </a:p>
          <a:p>
            <a:pPr algn="r" rtl="1"/>
            <a:r>
              <a:rPr lang="ar-AE" dirty="0" smtClean="0"/>
              <a:t>التعريف بتركيب الخلية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9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AE" dirty="0" smtClean="0"/>
              <a:t>صورة توضح أجزاء السيتوبلازم </a:t>
            </a:r>
            <a:endParaRPr lang="en-GB" dirty="0"/>
          </a:p>
        </p:txBody>
      </p:sp>
      <p:pic>
        <p:nvPicPr>
          <p:cNvPr id="1026" name="Picture 2" descr="C:\Users\Sumyah\Documents\KSU\Year 2 435-1436\Term 1 - year 1435-1436\COURSES\PSY365Biopsychology\Lectures\1\صورة أجزاء الخلي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15106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الشبكة الإندوبلازمية 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Endoplasmic Reticulum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AE" dirty="0" smtClean="0"/>
              <a:t>تزيد مساحة السطح المعرض للخلية .</a:t>
            </a:r>
          </a:p>
          <a:p>
            <a:pPr algn="r" rtl="1"/>
            <a:r>
              <a:rPr lang="ar-AE" dirty="0" smtClean="0"/>
              <a:t>تبدو على شكل ممرات أو أكياس يحيط بها غشاء من البروتين والدهون .</a:t>
            </a:r>
          </a:p>
          <a:p>
            <a:pPr algn="r" rtl="1"/>
            <a:r>
              <a:rPr lang="ar-AE" dirty="0" smtClean="0"/>
              <a:t>تنقل المواد بين عضيات السيتوبلازم وبين النواة وإلى خارج الخلية .</a:t>
            </a:r>
          </a:p>
          <a:p>
            <a:pPr algn="r" rtl="1"/>
            <a:r>
              <a:rPr lang="ar-AE" dirty="0" smtClean="0"/>
              <a:t>لها نوعان :</a:t>
            </a:r>
          </a:p>
          <a:p>
            <a:pPr lvl="1" algn="r" rtl="1"/>
            <a:r>
              <a:rPr lang="ar-AE" dirty="0" smtClean="0"/>
              <a:t>شبكة إندوبلازمية خشنة : تلتصق بها الريبوسومات (مصانع البروتين)</a:t>
            </a:r>
          </a:p>
          <a:p>
            <a:pPr lvl="1" algn="r" rtl="1"/>
            <a:r>
              <a:rPr lang="ar-AE" dirty="0" smtClean="0"/>
              <a:t>الشبكة الإندوبلازمية الناعمة :تعمل على نقل المواد داخل الخلية ،وتساهم في بناء الدهون وأجسام جولجي .</a:t>
            </a:r>
          </a:p>
        </p:txBody>
      </p:sp>
    </p:spTree>
    <p:extLst>
      <p:ext uri="{BB962C8B-B14F-4D97-AF65-F5344CB8AC3E}">
        <p14:creationId xmlns:p14="http://schemas.microsoft.com/office/powerpoint/2010/main" val="10877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1346400" cy="109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2825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2437496"/>
              </p:ext>
            </p:extLst>
          </p:nvPr>
        </p:nvGraphicFramePr>
        <p:xfrm>
          <a:off x="0" y="217170"/>
          <a:ext cx="8915400" cy="641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loud 1"/>
          <p:cNvSpPr/>
          <p:nvPr/>
        </p:nvSpPr>
        <p:spPr>
          <a:xfrm>
            <a:off x="7696200" y="152400"/>
            <a:ext cx="1219200" cy="853604"/>
          </a:xfrm>
          <a:prstGeom prst="cloud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>
                <a:solidFill>
                  <a:prstClr val="black"/>
                </a:solidFill>
              </a:rPr>
              <a:t>الوصف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543800" y="1128007"/>
            <a:ext cx="1219200" cy="853604"/>
          </a:xfrm>
          <a:prstGeom prst="cloud">
            <a:avLst/>
          </a:prstGeom>
          <a:solidFill>
            <a:schemeClr val="accent2">
              <a:alpha val="50000"/>
            </a:schemeClr>
          </a:solidFill>
          <a:ln w="603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>
                <a:solidFill>
                  <a:prstClr val="black"/>
                </a:solidFill>
              </a:rPr>
              <a:t>الوظيفة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7696200" y="2134011"/>
            <a:ext cx="1219200" cy="853604"/>
          </a:xfrm>
          <a:prstGeom prst="cloud">
            <a:avLst/>
          </a:prstGeom>
          <a:solidFill>
            <a:schemeClr val="accent3">
              <a:alpha val="50000"/>
            </a:schemeClr>
          </a:solidFill>
          <a:ln w="603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>
                <a:solidFill>
                  <a:prstClr val="black"/>
                </a:solidFill>
              </a:rPr>
              <a:t>الأقسام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705600" y="57150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6629400" y="5029200"/>
            <a:ext cx="6096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https://encrypted-tbn3.gstatic.com/images?q=tbn:ANd9GcSIYzFsju8lrFBYQtsHDMwjH3WD7JWC7Wz-YSzlxlvgN_T6CxY8CVgErAV6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77790"/>
            <a:ext cx="10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loud 8"/>
          <p:cNvSpPr/>
          <p:nvPr/>
        </p:nvSpPr>
        <p:spPr>
          <a:xfrm>
            <a:off x="304800" y="4213500"/>
            <a:ext cx="1752600" cy="1120500"/>
          </a:xfrm>
          <a:prstGeom prst="clou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>
                <a:solidFill>
                  <a:prstClr val="black"/>
                </a:solidFill>
              </a:rPr>
              <a:t>خشنة 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28600" y="5452905"/>
            <a:ext cx="1828800" cy="889590"/>
          </a:xfrm>
          <a:prstGeom prst="clou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prstClr val="black"/>
                </a:solidFill>
              </a:rPr>
              <a:t>ناعمة 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>
            <a:off x="1051560" y="4495800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533400" y="4571637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685800" y="4724037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>
            <a:off x="1203960" y="4648200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flipH="1">
            <a:off x="533400" y="4746896"/>
            <a:ext cx="304800" cy="251823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flipV="1">
            <a:off x="990600" y="4937578"/>
            <a:ext cx="45719" cy="9125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1143000" y="5181237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flipH="1">
            <a:off x="1356360" y="4373518"/>
            <a:ext cx="152400" cy="3505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>
            <a:off x="1356360" y="5029200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>
            <a:off x="1661160" y="5105400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1813560" y="5257800"/>
            <a:ext cx="76200" cy="457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flipH="1">
            <a:off x="1584960" y="4648200"/>
            <a:ext cx="152400" cy="350519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661159" y="4495800"/>
            <a:ext cx="45719" cy="380637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H="1">
            <a:off x="838200" y="5028837"/>
            <a:ext cx="152400" cy="122282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H="1">
            <a:off x="784860" y="3657600"/>
            <a:ext cx="304800" cy="360000"/>
          </a:xfrm>
          <a:prstGeom prst="arc">
            <a:avLst/>
          </a:prstGeom>
          <a:ln w="146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" y="3529756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prstClr val="black"/>
                </a:solidFill>
              </a:rPr>
              <a:t>ريبوسومات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5" name="Picture 34" descr="https://encrypted-tbn3.gstatic.com/images?q=tbn:ANd9GcSIYzFsju8lrFBYQtsHDMwjH3WD7JWC7Wz-YSzlxlvgN_T6CxY8CVgErAV6">
            <a:hlinkClick r:id="rId10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540000" cy="46854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2827020" y="6172200"/>
            <a:ext cx="83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prstClr val="black"/>
                </a:solidFill>
              </a:rPr>
              <a:t>داخل الخلية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42665" y="5452905"/>
            <a:ext cx="176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prstClr val="black"/>
                </a:solidFill>
              </a:rPr>
              <a:t>بناء الدهون </a:t>
            </a:r>
          </a:p>
          <a:p>
            <a:pPr algn="r" rtl="1"/>
            <a:r>
              <a:rPr lang="ar-AE" dirty="0" smtClean="0">
                <a:solidFill>
                  <a:prstClr val="black"/>
                </a:solidFill>
              </a:rPr>
              <a:t>بناء أجسام جولجي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32559" y="3068091"/>
            <a:ext cx="106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prstClr val="black"/>
                </a:solidFill>
              </a:rPr>
              <a:t>صنع البروتين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048" name="Straight Connector 2047"/>
          <p:cNvCxnSpPr>
            <a:stCxn id="38" idx="2"/>
          </p:cNvCxnSpPr>
          <p:nvPr/>
        </p:nvCxnSpPr>
        <p:spPr>
          <a:xfrm flipH="1">
            <a:off x="1889760" y="3714422"/>
            <a:ext cx="76717" cy="5449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2" idx="0"/>
          </p:cNvCxnSpPr>
          <p:nvPr/>
        </p:nvCxnSpPr>
        <p:spPr>
          <a:xfrm>
            <a:off x="571500" y="3899088"/>
            <a:ext cx="114300" cy="8478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94460" y="5943600"/>
            <a:ext cx="1161540" cy="1556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ماذا تعرفين عن كل من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dirty="0" smtClean="0"/>
              <a:t>أجسام جولجي </a:t>
            </a:r>
            <a:r>
              <a:rPr lang="fr-FR" dirty="0" smtClean="0"/>
              <a:t>Golgi bodies</a:t>
            </a:r>
            <a:endParaRPr lang="en-GB" dirty="0" smtClean="0"/>
          </a:p>
          <a:p>
            <a:pPr algn="r" rtl="1"/>
            <a:r>
              <a:rPr lang="ar-AE" dirty="0" smtClean="0"/>
              <a:t>الميتوكندريا </a:t>
            </a:r>
            <a:r>
              <a:rPr lang="en-GB" dirty="0" smtClean="0"/>
              <a:t>Mitochondria </a:t>
            </a:r>
          </a:p>
          <a:p>
            <a:pPr algn="r" rtl="1"/>
            <a:r>
              <a:rPr lang="ar-AE" dirty="0" smtClean="0"/>
              <a:t>الرايبوسومات </a:t>
            </a:r>
            <a:r>
              <a:rPr lang="fr-FR" dirty="0" smtClean="0"/>
              <a:t>Ribosomes </a:t>
            </a:r>
          </a:p>
          <a:p>
            <a:pPr algn="r" rtl="1"/>
            <a:r>
              <a:rPr lang="ar-AE" dirty="0" smtClean="0"/>
              <a:t>الليسوسومات </a:t>
            </a:r>
            <a:r>
              <a:rPr lang="fr-FR" dirty="0" smtClean="0"/>
              <a:t>Lysosomes </a:t>
            </a:r>
          </a:p>
          <a:p>
            <a:pPr algn="r" rtl="1"/>
            <a:r>
              <a:rPr lang="ar-AE" dirty="0" smtClean="0"/>
              <a:t>السنتريولات </a:t>
            </a:r>
            <a:r>
              <a:rPr lang="fr-FR" dirty="0" smtClean="0"/>
              <a:t>Centrioles </a:t>
            </a:r>
          </a:p>
          <a:p>
            <a:pPr algn="r" rtl="1"/>
            <a:r>
              <a:rPr lang="ar-AE" dirty="0" smtClean="0"/>
              <a:t>البلاستيدات </a:t>
            </a:r>
            <a:r>
              <a:rPr lang="fr-FR" dirty="0" err="1" smtClean="0"/>
              <a:t>Plastides</a:t>
            </a:r>
            <a:endParaRPr lang="fr-FR" dirty="0" smtClean="0"/>
          </a:p>
          <a:p>
            <a:pPr algn="r" rtl="1"/>
            <a:r>
              <a:rPr lang="ar-AE" dirty="0" smtClean="0"/>
              <a:t>الفجوات الخلوية </a:t>
            </a:r>
            <a:r>
              <a:rPr lang="en-GB" dirty="0" smtClean="0"/>
              <a:t>Vacuoles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740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أجسام جولجي </a:t>
            </a:r>
            <a:br>
              <a:rPr lang="ar-AE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Golgi Bodies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dirty="0" smtClean="0"/>
              <a:t>تتكون من جزءين : </a:t>
            </a:r>
          </a:p>
          <a:p>
            <a:pPr lvl="1" algn="r" rtl="1"/>
            <a:r>
              <a:rPr lang="ar-AE" dirty="0" smtClean="0"/>
              <a:t>أكياس متطاولة ومتوازية لها غشاء رقيق </a:t>
            </a:r>
          </a:p>
          <a:p>
            <a:pPr lvl="1" algn="r" rtl="1"/>
            <a:r>
              <a:rPr lang="ar-AE" dirty="0" smtClean="0"/>
              <a:t>حويصل</a:t>
            </a:r>
            <a:r>
              <a:rPr lang="ar-AE" dirty="0"/>
              <a:t>ا</a:t>
            </a:r>
            <a:r>
              <a:rPr lang="ar-AE" dirty="0" smtClean="0"/>
              <a:t>ت لها غشاء رقيق </a:t>
            </a:r>
            <a:endParaRPr lang="ar-AE" dirty="0"/>
          </a:p>
          <a:p>
            <a:pPr algn="r" rtl="1"/>
            <a:r>
              <a:rPr lang="ar-AE" dirty="0" smtClean="0"/>
              <a:t>تقوم بإفراز البروتينات والأنزيمات </a:t>
            </a:r>
          </a:p>
          <a:p>
            <a:pPr algn="r" rtl="1"/>
            <a:r>
              <a:rPr lang="ar-AE" dirty="0" smtClean="0"/>
              <a:t>تكثر في الخلايا الإفرازية (مثل الكبد والبنكرياس)</a:t>
            </a:r>
          </a:p>
          <a:p>
            <a:pPr algn="r" rtl="1"/>
            <a:r>
              <a:rPr lang="ar-AE" dirty="0" smtClean="0"/>
              <a:t>تجمع البروتينات </a:t>
            </a:r>
            <a:r>
              <a:rPr lang="ar-AE" smtClean="0"/>
              <a:t>من الريبوسومات </a:t>
            </a:r>
            <a:r>
              <a:rPr lang="ar-AE" dirty="0" smtClean="0"/>
              <a:t>وتخرجها إلى خارج الخلية .</a:t>
            </a:r>
          </a:p>
        </p:txBody>
      </p:sp>
    </p:spTree>
    <p:extLst>
      <p:ext uri="{BB962C8B-B14F-4D97-AF65-F5344CB8AC3E}">
        <p14:creationId xmlns:p14="http://schemas.microsoft.com/office/powerpoint/2010/main" val="3929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myah\AppData\Local\Temp\____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905000"/>
            <a:ext cx="40671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2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08"/>
            <a:ext cx="8229600" cy="1143000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الميتوكندريا 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Mitochondria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AE" dirty="0" smtClean="0"/>
              <a:t>توجد في جميع الخلايا ما عدا كريات الدم الحمراء .</a:t>
            </a:r>
          </a:p>
          <a:p>
            <a:pPr algn="r" rtl="1"/>
            <a:r>
              <a:rPr lang="ar-AE" dirty="0" smtClean="0"/>
              <a:t>لها أشكال وأحجام وأعداد متغيرة في الخلايا .</a:t>
            </a:r>
          </a:p>
          <a:p>
            <a:pPr algn="r" rtl="1"/>
            <a:r>
              <a:rPr lang="ar-AE" dirty="0" smtClean="0"/>
              <a:t>تحتوي على خيط دائري من </a:t>
            </a:r>
            <a:r>
              <a:rPr lang="en-GB" dirty="0"/>
              <a:t>DNA</a:t>
            </a:r>
            <a:r>
              <a:rPr lang="ar-AE" dirty="0"/>
              <a:t> والريبوسومات </a:t>
            </a:r>
            <a:r>
              <a:rPr lang="ar-AE" dirty="0" smtClean="0"/>
              <a:t>.</a:t>
            </a:r>
          </a:p>
          <a:p>
            <a:pPr algn="r" rtl="1"/>
            <a:r>
              <a:rPr lang="ar-AE" dirty="0" smtClean="0"/>
              <a:t>لها غشاء مزدوج من البروتين والدهون :</a:t>
            </a:r>
          </a:p>
          <a:p>
            <a:pPr lvl="1" algn="r" rtl="1"/>
            <a:r>
              <a:rPr lang="ar-AE" dirty="0" smtClean="0"/>
              <a:t>الغشاء الخارجي ينظم مرور المواد الغذائية داخل وخارج الميتوكندريا .</a:t>
            </a:r>
          </a:p>
          <a:p>
            <a:pPr lvl="1" algn="r" rtl="1"/>
            <a:r>
              <a:rPr lang="ar-AE" dirty="0" smtClean="0"/>
              <a:t>الغشاء الداخلي مليء بالنتوء الممتدة للداخل والتي تسمى بالأعراف وتزيد من مساحة سطح الميتوكنريا </a:t>
            </a:r>
          </a:p>
          <a:p>
            <a:pPr algn="r" rtl="1"/>
            <a:r>
              <a:rPr lang="ar-AE" dirty="0" smtClean="0"/>
              <a:t>تعتبر مكان أنزيمات التنفس وإنتاج الطاقة </a:t>
            </a:r>
            <a:r>
              <a:rPr lang="en-GB" dirty="0" smtClean="0"/>
              <a:t>(ATP)</a:t>
            </a:r>
            <a:r>
              <a:rPr lang="ar-AE" dirty="0" smtClean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007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myah\AppData\Local\Temp\____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905000"/>
            <a:ext cx="40671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5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08"/>
            <a:ext cx="8229600" cy="1143000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الرايبوسومات </a:t>
            </a:r>
            <a:br>
              <a:rPr lang="ar-AE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Ribosomes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dirty="0" smtClean="0"/>
              <a:t>حبيبات صغيرة كروية الشكل .</a:t>
            </a:r>
          </a:p>
          <a:p>
            <a:pPr algn="r" rtl="1"/>
            <a:r>
              <a:rPr lang="ar-AE" dirty="0" smtClean="0"/>
              <a:t>توجد معلقة في الشبكة الاندوبلازمية أو حرة في السيتوبلازما .</a:t>
            </a:r>
          </a:p>
          <a:p>
            <a:pPr algn="r" rtl="1"/>
            <a:r>
              <a:rPr lang="ar-AE" dirty="0" smtClean="0"/>
              <a:t>تتكون من </a:t>
            </a:r>
            <a:r>
              <a:rPr lang="en-GB" dirty="0" smtClean="0"/>
              <a:t>RNA</a:t>
            </a:r>
            <a:r>
              <a:rPr lang="ar-AE" dirty="0" smtClean="0"/>
              <a:t> وبروتين </a:t>
            </a:r>
          </a:p>
          <a:p>
            <a:pPr algn="r" rtl="1"/>
            <a:r>
              <a:rPr lang="ar-AE" dirty="0" smtClean="0"/>
              <a:t>لها علاقة مباشرة ببناء البروتين </a:t>
            </a:r>
          </a:p>
          <a:p>
            <a:pPr algn="r" rtl="1"/>
            <a:endParaRPr lang="ar-AE" dirty="0" smtClean="0"/>
          </a:p>
        </p:txBody>
      </p:sp>
    </p:spTree>
    <p:extLst>
      <p:ext uri="{BB962C8B-B14F-4D97-AF65-F5344CB8AC3E}">
        <p14:creationId xmlns:p14="http://schemas.microsoft.com/office/powerpoint/2010/main" val="11217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yah\AppData\Local\Temp\____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الخلية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dirty="0" smtClean="0"/>
              <a:t>تتركب الكائنات الحية على اختلاف أشكالها وألوانها وأحجامها من وحدات تسمى الخلايا .</a:t>
            </a:r>
          </a:p>
          <a:p>
            <a:pPr algn="r" rtl="1"/>
            <a:endParaRPr lang="ar-AE" dirty="0"/>
          </a:p>
          <a:p>
            <a:pPr algn="r" rtl="1"/>
            <a:r>
              <a:rPr lang="ar-AE" dirty="0" smtClean="0"/>
              <a:t>المادة الحية في الخلية هي البروتوبلازم </a:t>
            </a:r>
            <a:r>
              <a:rPr lang="en-GB" dirty="0" smtClean="0"/>
              <a:t>Protoplasm </a:t>
            </a:r>
            <a:r>
              <a:rPr lang="ar-AE" dirty="0" smtClean="0"/>
              <a:t>. </a:t>
            </a:r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08"/>
            <a:ext cx="8229600" cy="1143000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الليسوسومات </a:t>
            </a:r>
            <a:br>
              <a:rPr lang="ar-AE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Lysosomes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dirty="0" smtClean="0"/>
              <a:t>أجسام كروية الشكل ذات غشاء رقيق في السيتوبلازما </a:t>
            </a:r>
          </a:p>
          <a:p>
            <a:pPr algn="r" rtl="1"/>
            <a:r>
              <a:rPr lang="ar-AE" dirty="0" smtClean="0"/>
              <a:t>تحوي أنزيمات التحليل المائي </a:t>
            </a:r>
          </a:p>
          <a:p>
            <a:pPr algn="r" rtl="1"/>
            <a:r>
              <a:rPr lang="ar-AE" dirty="0" smtClean="0"/>
              <a:t>تهضم ما يصل إلى الخلية من أجسام غريبة </a:t>
            </a:r>
          </a:p>
          <a:p>
            <a:pPr algn="r" rtl="1"/>
            <a:r>
              <a:rPr lang="ar-AE" dirty="0" smtClean="0"/>
              <a:t>تحطم الخلايا الهرمة أو التي انتهت وظيفتها .</a:t>
            </a:r>
          </a:p>
        </p:txBody>
      </p:sp>
    </p:spTree>
    <p:extLst>
      <p:ext uri="{BB962C8B-B14F-4D97-AF65-F5344CB8AC3E}">
        <p14:creationId xmlns:p14="http://schemas.microsoft.com/office/powerpoint/2010/main" val="6806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myah\AppData\Local\Temp\____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905000"/>
            <a:ext cx="40671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08"/>
            <a:ext cx="8229600" cy="1143000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سنتريولات (الأجسام المركزية )</a:t>
            </a:r>
            <a:br>
              <a:rPr lang="ar-AE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Centrioles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dirty="0" smtClean="0"/>
              <a:t>أجسام أسطوانية أو عصوية الشكل </a:t>
            </a:r>
          </a:p>
          <a:p>
            <a:pPr algn="r" rtl="1"/>
            <a:r>
              <a:rPr lang="ar-AE" dirty="0" smtClean="0"/>
              <a:t>توجد في الخلايا الحيوانية القادرة على الانقسام (لا توجد في الخلايا العصبية أو كريات الدم الحمراء)</a:t>
            </a:r>
          </a:p>
          <a:p>
            <a:pPr algn="r" rtl="1"/>
            <a:r>
              <a:rPr lang="ar-AE" dirty="0" smtClean="0"/>
              <a:t>تتكون من نقطة أو نقطتين مركزيتان لهما علاقة مباشرة بانقسام الخلية </a:t>
            </a:r>
          </a:p>
          <a:p>
            <a:pPr algn="r" rtl="1"/>
            <a:endParaRPr lang="ar-AE" dirty="0" smtClean="0"/>
          </a:p>
        </p:txBody>
      </p:sp>
    </p:spTree>
    <p:extLst>
      <p:ext uri="{BB962C8B-B14F-4D97-AF65-F5344CB8AC3E}">
        <p14:creationId xmlns:p14="http://schemas.microsoft.com/office/powerpoint/2010/main" val="34846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myah\AppData\Local\Temp\____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057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08"/>
            <a:ext cx="8229600" cy="1143000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البلاستيدات </a:t>
            </a:r>
            <a:br>
              <a:rPr lang="ar-AE" dirty="0" smtClean="0">
                <a:solidFill>
                  <a:schemeClr val="tx2"/>
                </a:solidFill>
              </a:rPr>
            </a:br>
            <a:r>
              <a:rPr lang="fr-FR" dirty="0" err="1" smtClean="0">
                <a:solidFill>
                  <a:schemeClr val="tx2"/>
                </a:solidFill>
              </a:rPr>
              <a:t>Plastids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ar-AE" dirty="0" smtClean="0"/>
              <a:t>توجد فقط في الخلايا النباتية .</a:t>
            </a:r>
          </a:p>
          <a:p>
            <a:pPr algn="r" rtl="1"/>
            <a:r>
              <a:rPr lang="ar-AE" dirty="0" smtClean="0"/>
              <a:t>تنقسم إلى قسمين حسب الصبغة :</a:t>
            </a:r>
          </a:p>
          <a:p>
            <a:pPr marL="0" indent="0" algn="r" rtl="1">
              <a:buNone/>
            </a:pPr>
            <a:r>
              <a:rPr lang="ar-AE" dirty="0" smtClean="0"/>
              <a:t>(أ)-بلاستيدات ملونة مثل البلاستيدات الخضراء (الكلوروفيل). </a:t>
            </a:r>
            <a:endParaRPr lang="ar-AE" dirty="0"/>
          </a:p>
          <a:p>
            <a:pPr lvl="1" algn="r" rtl="1"/>
            <a:r>
              <a:rPr lang="ar-AE" dirty="0" smtClean="0"/>
              <a:t>هي لازمة للتمثيل الضوئي (تحول الطاقة الشمسية إلى طاقة كيميائية ). </a:t>
            </a:r>
          </a:p>
          <a:p>
            <a:pPr lvl="1" algn="r" rtl="1"/>
            <a:r>
              <a:rPr lang="ar-AE" dirty="0" smtClean="0"/>
              <a:t>تتكون من طبقة مزدوجة من الدهون والبروتين وتحوي </a:t>
            </a:r>
            <a:r>
              <a:rPr lang="en-GB" dirty="0" smtClean="0"/>
              <a:t>DNA</a:t>
            </a:r>
            <a:r>
              <a:rPr lang="ar-AE" dirty="0" smtClean="0"/>
              <a:t> والرايبوسومات .</a:t>
            </a:r>
          </a:p>
          <a:p>
            <a:pPr lvl="1" algn="r" rtl="1"/>
            <a:r>
              <a:rPr lang="ar-AE" dirty="0" smtClean="0"/>
              <a:t>تتكون من جزءين :</a:t>
            </a:r>
          </a:p>
          <a:p>
            <a:pPr lvl="2" algn="r" rtl="1"/>
            <a:r>
              <a:rPr lang="ar-AE" dirty="0" smtClean="0"/>
              <a:t>أغشية قرصية متراصة (الجرانا)،تدخل في التمثيل الضوئي لإنتاج الطاقة ،وتعمل مع حاملات هيدروجين الماء .</a:t>
            </a:r>
          </a:p>
          <a:p>
            <a:pPr lvl="2" algn="r" rtl="1"/>
            <a:r>
              <a:rPr lang="ar-AE" dirty="0" smtClean="0"/>
              <a:t>مادة تملأ المسافات وتسمى الستروما ،وتحول ثاني أكسيد الكربون إلى مركبات عضوية كربوهيدراتية . وغالبا ما تأخذ الشكل البيضاوي .</a:t>
            </a:r>
          </a:p>
          <a:p>
            <a:pPr lvl="1" algn="r" rtl="1"/>
            <a:r>
              <a:rPr lang="ar-AE" dirty="0" smtClean="0"/>
              <a:t>هناك بلاستيدات بألوان أخرى مثل الحمراء والبنية والصفراء ودورها يقتصر على تلوين النبات (لا تقوم بالتمثيل الضوئي)</a:t>
            </a:r>
          </a:p>
          <a:p>
            <a:pPr marL="0" indent="0" algn="r" rtl="1">
              <a:buNone/>
            </a:pPr>
            <a:r>
              <a:rPr lang="ar-AE" dirty="0" smtClean="0"/>
              <a:t>(ب)-البلاستيدات غير الملونة وتبدو بيضاء اللون :</a:t>
            </a:r>
            <a:endParaRPr lang="ar-AE" dirty="0"/>
          </a:p>
          <a:p>
            <a:pPr lvl="1" algn="r" rtl="1"/>
            <a:r>
              <a:rPr lang="ar-AE" dirty="0" smtClean="0"/>
              <a:t>تخزن المواد النشوية والدهنية والبروتينية .</a:t>
            </a:r>
          </a:p>
          <a:p>
            <a:pPr lvl="1" algn="r" rtl="1"/>
            <a:r>
              <a:rPr lang="ar-AE" dirty="0" smtClean="0"/>
              <a:t>قد تتحول إلى بلاستيدات عند تعرضها لضوء الشمس .</a:t>
            </a:r>
          </a:p>
        </p:txBody>
      </p:sp>
    </p:spTree>
    <p:extLst>
      <p:ext uri="{BB962C8B-B14F-4D97-AF65-F5344CB8AC3E}">
        <p14:creationId xmlns:p14="http://schemas.microsoft.com/office/powerpoint/2010/main" val="11228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myah\AppData\Local\Temp\____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905000"/>
            <a:ext cx="40671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08"/>
            <a:ext cx="8229600" cy="1143000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ar-AE" dirty="0" smtClean="0">
                <a:solidFill>
                  <a:schemeClr val="tx2"/>
                </a:solidFill>
              </a:rPr>
              <a:t>الفجوات الخلوية </a:t>
            </a:r>
            <a:br>
              <a:rPr lang="ar-AE" dirty="0" smtClean="0">
                <a:solidFill>
                  <a:schemeClr val="tx2"/>
                </a:solidFill>
              </a:rPr>
            </a:br>
            <a:r>
              <a:rPr lang="fr-FR" dirty="0" err="1" smtClean="0">
                <a:solidFill>
                  <a:schemeClr val="tx2"/>
                </a:solidFill>
              </a:rPr>
              <a:t>Vacoules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dirty="0" smtClean="0"/>
              <a:t>تكون صغيرة في الخلايا الحيوانية لكنها تجتمع وتصبح كبيرة في الخلايا النباتية .</a:t>
            </a:r>
          </a:p>
          <a:p>
            <a:pPr algn="r" rtl="1"/>
            <a:r>
              <a:rPr lang="ar-AE" dirty="0" smtClean="0"/>
              <a:t>تحتوي على أملاح معدنية ومواد سكرية ودهنية ...،وتعتبر مخزنا مؤقتا لنفايات الخلية .</a:t>
            </a:r>
          </a:p>
          <a:p>
            <a:pPr algn="r" rtl="1"/>
            <a:r>
              <a:rPr lang="ar-AE" dirty="0" smtClean="0"/>
              <a:t>تحتوي على محلول مائي خفيف حموضة يسمى بالعصير الخلوي الذي ينظم الضغط الأسموزي .</a:t>
            </a:r>
          </a:p>
        </p:txBody>
      </p:sp>
    </p:spTree>
    <p:extLst>
      <p:ext uri="{BB962C8B-B14F-4D97-AF65-F5344CB8AC3E}">
        <p14:creationId xmlns:p14="http://schemas.microsoft.com/office/powerpoint/2010/main" val="1782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myah\AppData\Local\Temp\____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905000"/>
            <a:ext cx="40671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dirty="0" smtClean="0"/>
              <a:t>انتهت المحاضرة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smtClean="0"/>
              <a:t>أسئلة وتعليقات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أنشطة المحاضرة الأولى 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مشاهدة مقطع الفيديو «أسرار الخلية» وحل أسئلة نشاط الاستيعاب السمعي في الملف المنزل على الموقع «أنشطة المحاضرة الأولى»،ورابط المقطع هو: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www.youtube.com/watch?v=ghA33NOsLs8</a:t>
            </a:r>
            <a:endParaRPr lang="ar-SA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عمل خرائط ذهنية لكل مكون من مكونات السيتوبلازما في الخلية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تعبئة الجدول في ملف «أنشطة المحاضرة الأولى».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605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صفات البروتوبلازم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1596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0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الخلية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1" dirty="0" smtClean="0"/>
              <a:t>ما هي القيمة الغذائية للبيض ؟</a:t>
            </a:r>
          </a:p>
          <a:p>
            <a:pPr algn="r" rtl="1"/>
            <a:r>
              <a:rPr lang="ar-AE" dirty="0" smtClean="0"/>
              <a:t>تحتوي البيضة على كل المواد الغذائية التي يحتاجها الإنسان من ماء وبروتين ودهون وكربوهيدرات وأملاح معدنية وفيتامينات .</a:t>
            </a:r>
          </a:p>
        </p:txBody>
      </p:sp>
    </p:spTree>
    <p:extLst>
      <p:ext uri="{BB962C8B-B14F-4D97-AF65-F5344CB8AC3E}">
        <p14:creationId xmlns:p14="http://schemas.microsoft.com/office/powerpoint/2010/main" val="23033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جهود العالم روبرت هوك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أول من صمم الميكروسكوب واستخدمه لمشاهدة مقطع من الفلين .</a:t>
            </a:r>
          </a:p>
          <a:p>
            <a:pPr algn="r" rtl="1"/>
            <a:r>
              <a:rPr lang="ar-SA" dirty="0" smtClean="0"/>
              <a:t>أعلن أن أنسجة الفلين مكونة من فتحات صغيرة أو ثقوب صغيرة متجاورة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46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ar-AE" dirty="0" smtClean="0">
                <a:solidFill>
                  <a:schemeClr val="tx2"/>
                </a:solidFill>
              </a:rPr>
              <a:t>اكتشاف الخلايا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257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9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5159196"/>
              </p:ext>
            </p:extLst>
          </p:nvPr>
        </p:nvGraphicFramePr>
        <p:xfrm>
          <a:off x="0" y="21717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3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yah\Documents\KSU\Year 2 435-1436\Term 1 - year 1435-1436\COURSES\PSY365Biopsychology\Lectures\1\plant cell 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myah\Documents\KSU\Year 2 435-1436\Term 1 - year 1435-1436\COURSES\PSY365Biopsychology\Lectures\1\nerve cell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9146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myah\Documents\KSU\Year 2 435-1436\Term 1 - year 1435-1436\COURSES\PSY365Biopsychology\Lectures\1\animal cell 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1134</Words>
  <Application>Microsoft Office PowerPoint</Application>
  <PresentationFormat>On-screen Show (4:3)</PresentationFormat>
  <Paragraphs>243</Paragraphs>
  <Slides>39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39</vt:i4>
      </vt:variant>
    </vt:vector>
  </HeadingPairs>
  <TitlesOfParts>
    <vt:vector size="60" baseType="lpstr">
      <vt:lpstr>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الخلية الحية </vt:lpstr>
      <vt:lpstr>أهداف المحاضرة </vt:lpstr>
      <vt:lpstr>الخلية </vt:lpstr>
      <vt:lpstr>صفات البروتوبلازم </vt:lpstr>
      <vt:lpstr>الخلية </vt:lpstr>
      <vt:lpstr>جهود العالم روبرت هوك </vt:lpstr>
      <vt:lpstr>اكتشاف الخلايا </vt:lpstr>
      <vt:lpstr>PowerPoint Presentation</vt:lpstr>
      <vt:lpstr>PowerPoint Presentation</vt:lpstr>
      <vt:lpstr>الخلية </vt:lpstr>
      <vt:lpstr>PowerPoint Presentation</vt:lpstr>
      <vt:lpstr>الغشاء الخارجي </vt:lpstr>
      <vt:lpstr>ملاحظة حول الخلية الحيوانية </vt:lpstr>
      <vt:lpstr>النواة  Nucleus  </vt:lpstr>
      <vt:lpstr>PowerPoint Presentation</vt:lpstr>
      <vt:lpstr>PowerPoint Presentation</vt:lpstr>
      <vt:lpstr>PowerPoint Presentation</vt:lpstr>
      <vt:lpstr>صورة توضح أجزاء السيتوبلازم </vt:lpstr>
      <vt:lpstr>Cytoplasm السيتوبلازما </vt:lpstr>
      <vt:lpstr>صورة توضح أجزاء السيتوبلازم </vt:lpstr>
      <vt:lpstr>الشبكة الإندوبلازمية  Endoplasmic Reticulum</vt:lpstr>
      <vt:lpstr>PowerPoint Presentation</vt:lpstr>
      <vt:lpstr>ماذا تعرفين عن كل من :</vt:lpstr>
      <vt:lpstr>أجسام جولجي  Golgi Bodies </vt:lpstr>
      <vt:lpstr>PowerPoint Presentation</vt:lpstr>
      <vt:lpstr>الميتوكندريا  Mitochondria </vt:lpstr>
      <vt:lpstr>PowerPoint Presentation</vt:lpstr>
      <vt:lpstr>الرايبوسومات  Ribosomes</vt:lpstr>
      <vt:lpstr>PowerPoint Presentation</vt:lpstr>
      <vt:lpstr>الليسوسومات  Lysosomes </vt:lpstr>
      <vt:lpstr>PowerPoint Presentation</vt:lpstr>
      <vt:lpstr>سنتريولات (الأجسام المركزية ) Centrioles </vt:lpstr>
      <vt:lpstr>PowerPoint Presentation</vt:lpstr>
      <vt:lpstr>البلاستيدات  Plastids </vt:lpstr>
      <vt:lpstr>PowerPoint Presentation</vt:lpstr>
      <vt:lpstr>الفجوات الخلوية  Vacoules </vt:lpstr>
      <vt:lpstr>PowerPoint Presentation</vt:lpstr>
      <vt:lpstr>انتهت المحاضرة </vt:lpstr>
      <vt:lpstr>أنشطة المحاضرة الأولى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الخلية الحية </dc:title>
  <dc:creator>Sumyah</dc:creator>
  <cp:lastModifiedBy>Sumyah</cp:lastModifiedBy>
  <cp:revision>64</cp:revision>
  <dcterms:created xsi:type="dcterms:W3CDTF">2006-08-16T00:00:00Z</dcterms:created>
  <dcterms:modified xsi:type="dcterms:W3CDTF">2017-02-19T05:51:32Z</dcterms:modified>
</cp:coreProperties>
</file>