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0"/>
  </p:notesMasterIdLst>
  <p:sldIdLst>
    <p:sldId id="256" r:id="rId2"/>
    <p:sldId id="257" r:id="rId3"/>
    <p:sldId id="259" r:id="rId4"/>
    <p:sldId id="268" r:id="rId5"/>
    <p:sldId id="293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58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24A9E04-449B-40DA-97BD-2870784D182F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C2B14B41-BAAB-415C-9436-2C231306E7E6}">
      <dgm:prSet phldrT="[Text]"/>
      <dgm:spPr/>
      <dgm:t>
        <a:bodyPr/>
        <a:lstStyle/>
        <a:p>
          <a:r>
            <a:rPr lang="ar-AE" dirty="0" smtClean="0"/>
            <a:t>تركيب الجلد </a:t>
          </a:r>
          <a:endParaRPr lang="en-GB" dirty="0"/>
        </a:p>
      </dgm:t>
    </dgm:pt>
    <dgm:pt modelId="{2EF9AE56-E1FB-4505-90FD-4B671AE4B1D7}" type="parTrans" cxnId="{53EAC4B0-F52E-43A6-8A18-2FA58AB2208E}">
      <dgm:prSet/>
      <dgm:spPr/>
      <dgm:t>
        <a:bodyPr/>
        <a:lstStyle/>
        <a:p>
          <a:endParaRPr lang="en-GB"/>
        </a:p>
      </dgm:t>
    </dgm:pt>
    <dgm:pt modelId="{F741182B-21F3-4C32-8F2D-BFBFFFC8EFAE}" type="sibTrans" cxnId="{53EAC4B0-F52E-43A6-8A18-2FA58AB2208E}">
      <dgm:prSet/>
      <dgm:spPr/>
      <dgm:t>
        <a:bodyPr/>
        <a:lstStyle/>
        <a:p>
          <a:endParaRPr lang="en-GB"/>
        </a:p>
      </dgm:t>
    </dgm:pt>
    <dgm:pt modelId="{478509F2-F10D-44F1-8A3B-A3821D9BB558}">
      <dgm:prSet phldrT="[Text]"/>
      <dgm:spPr/>
      <dgm:t>
        <a:bodyPr/>
        <a:lstStyle/>
        <a:p>
          <a:r>
            <a:rPr lang="ar-AE" dirty="0" smtClean="0"/>
            <a:t>البشرة </a:t>
          </a:r>
          <a:endParaRPr lang="en-GB" dirty="0"/>
        </a:p>
      </dgm:t>
    </dgm:pt>
    <dgm:pt modelId="{F7E2C05F-229F-4F49-8551-66945B007F8F}" type="parTrans" cxnId="{8A91E0B9-10DB-463C-AEEC-FCF76E8D59E3}">
      <dgm:prSet/>
      <dgm:spPr/>
      <dgm:t>
        <a:bodyPr/>
        <a:lstStyle/>
        <a:p>
          <a:endParaRPr lang="en-GB"/>
        </a:p>
      </dgm:t>
    </dgm:pt>
    <dgm:pt modelId="{9C3D0AA4-8F60-4DD4-B2E5-79985BE8341B}" type="sibTrans" cxnId="{8A91E0B9-10DB-463C-AEEC-FCF76E8D59E3}">
      <dgm:prSet/>
      <dgm:spPr/>
      <dgm:t>
        <a:bodyPr/>
        <a:lstStyle/>
        <a:p>
          <a:endParaRPr lang="en-GB"/>
        </a:p>
      </dgm:t>
    </dgm:pt>
    <dgm:pt modelId="{D009CD1E-2A95-429A-9899-43A59549EBBF}">
      <dgm:prSet/>
      <dgm:spPr/>
      <dgm:t>
        <a:bodyPr/>
        <a:lstStyle/>
        <a:p>
          <a:r>
            <a:rPr lang="ar-AE" dirty="0" smtClean="0"/>
            <a:t>نسيج ضام تحت الجلد </a:t>
          </a:r>
          <a:endParaRPr lang="en-GB" dirty="0"/>
        </a:p>
      </dgm:t>
    </dgm:pt>
    <dgm:pt modelId="{AA2F99B7-FBD4-44BF-A568-37F7D5FDE8A5}" type="parTrans" cxnId="{E938A009-108D-4FCF-9B24-F0538283560D}">
      <dgm:prSet/>
      <dgm:spPr/>
      <dgm:t>
        <a:bodyPr/>
        <a:lstStyle/>
        <a:p>
          <a:endParaRPr lang="en-GB"/>
        </a:p>
      </dgm:t>
    </dgm:pt>
    <dgm:pt modelId="{AE3CAC5D-4FDB-41C3-8FB5-3332DDE3C0DD}" type="sibTrans" cxnId="{E938A009-108D-4FCF-9B24-F0538283560D}">
      <dgm:prSet/>
      <dgm:spPr/>
      <dgm:t>
        <a:bodyPr/>
        <a:lstStyle/>
        <a:p>
          <a:endParaRPr lang="en-GB"/>
        </a:p>
      </dgm:t>
    </dgm:pt>
    <dgm:pt modelId="{150526A9-C7B8-4E07-8278-B6E1040E3333}">
      <dgm:prSet phldrT="[Text]"/>
      <dgm:spPr/>
      <dgm:t>
        <a:bodyPr/>
        <a:lstStyle/>
        <a:p>
          <a:r>
            <a:rPr lang="ar-AE" dirty="0" smtClean="0"/>
            <a:t>الأدمة </a:t>
          </a:r>
          <a:endParaRPr lang="en-GB" dirty="0"/>
        </a:p>
      </dgm:t>
    </dgm:pt>
    <dgm:pt modelId="{9355A0A4-569D-4DC2-A161-CBAE3FCFB09F}" type="parTrans" cxnId="{EC32B1DD-0422-4DF0-B56C-18DC6B13383B}">
      <dgm:prSet/>
      <dgm:spPr/>
      <dgm:t>
        <a:bodyPr/>
        <a:lstStyle/>
        <a:p>
          <a:endParaRPr lang="en-GB"/>
        </a:p>
      </dgm:t>
    </dgm:pt>
    <dgm:pt modelId="{83312D26-DC61-43F1-8624-679DB00BE5F1}" type="sibTrans" cxnId="{EC32B1DD-0422-4DF0-B56C-18DC6B13383B}">
      <dgm:prSet/>
      <dgm:spPr/>
      <dgm:t>
        <a:bodyPr/>
        <a:lstStyle/>
        <a:p>
          <a:endParaRPr lang="en-GB"/>
        </a:p>
      </dgm:t>
    </dgm:pt>
    <dgm:pt modelId="{BBA07287-2CD5-4F4E-AD22-D26E780B2C86}">
      <dgm:prSet/>
      <dgm:spPr/>
      <dgm:t>
        <a:bodyPr/>
        <a:lstStyle/>
        <a:p>
          <a:r>
            <a:rPr lang="ar-AE" dirty="0" smtClean="0"/>
            <a:t>القاعدية </a:t>
          </a:r>
          <a:endParaRPr lang="en-GB" dirty="0"/>
        </a:p>
      </dgm:t>
    </dgm:pt>
    <dgm:pt modelId="{864C146D-2E37-45C4-A2B6-5CB58B502EFF}" type="parTrans" cxnId="{105D4B0D-1AE6-45A5-8E81-5A3B86807A6E}">
      <dgm:prSet/>
      <dgm:spPr/>
      <dgm:t>
        <a:bodyPr/>
        <a:lstStyle/>
        <a:p>
          <a:endParaRPr lang="en-GB"/>
        </a:p>
      </dgm:t>
    </dgm:pt>
    <dgm:pt modelId="{0F53A557-38BE-4523-BECC-F4AAF0064A57}" type="sibTrans" cxnId="{105D4B0D-1AE6-45A5-8E81-5A3B86807A6E}">
      <dgm:prSet/>
      <dgm:spPr/>
      <dgm:t>
        <a:bodyPr/>
        <a:lstStyle/>
        <a:p>
          <a:endParaRPr lang="en-GB"/>
        </a:p>
      </dgm:t>
    </dgm:pt>
    <dgm:pt modelId="{B4A27E59-4564-4C68-BF6C-6457D91FD603}">
      <dgm:prSet/>
      <dgm:spPr/>
      <dgm:t>
        <a:bodyPr/>
        <a:lstStyle/>
        <a:p>
          <a:r>
            <a:rPr lang="ar-AE" dirty="0" smtClean="0"/>
            <a:t>الشوكية </a:t>
          </a:r>
          <a:endParaRPr lang="en-GB" dirty="0"/>
        </a:p>
      </dgm:t>
    </dgm:pt>
    <dgm:pt modelId="{51BBA9DF-59E4-4CB4-BD46-B52688DCD3B8}" type="parTrans" cxnId="{71671F2F-E93B-4B7F-94B0-B76C3A4C159C}">
      <dgm:prSet/>
      <dgm:spPr/>
      <dgm:t>
        <a:bodyPr/>
        <a:lstStyle/>
        <a:p>
          <a:endParaRPr lang="en-GB"/>
        </a:p>
      </dgm:t>
    </dgm:pt>
    <dgm:pt modelId="{DB6A4547-E9DC-4F4D-9C51-505CD5CB55AC}" type="sibTrans" cxnId="{71671F2F-E93B-4B7F-94B0-B76C3A4C159C}">
      <dgm:prSet/>
      <dgm:spPr/>
      <dgm:t>
        <a:bodyPr/>
        <a:lstStyle/>
        <a:p>
          <a:endParaRPr lang="en-GB"/>
        </a:p>
      </dgm:t>
    </dgm:pt>
    <dgm:pt modelId="{747880CE-6602-408A-A78C-71ED83626ED0}">
      <dgm:prSet/>
      <dgm:spPr/>
      <dgm:t>
        <a:bodyPr/>
        <a:lstStyle/>
        <a:p>
          <a:r>
            <a:rPr lang="ar-AE" dirty="0" smtClean="0"/>
            <a:t>الحبيبية </a:t>
          </a:r>
          <a:endParaRPr lang="en-GB" dirty="0"/>
        </a:p>
      </dgm:t>
    </dgm:pt>
    <dgm:pt modelId="{85570D08-98F6-4061-A3B5-53F67AF73AAA}" type="parTrans" cxnId="{9515FA37-3638-4330-B0C4-7C6EA0D659F4}">
      <dgm:prSet/>
      <dgm:spPr/>
      <dgm:t>
        <a:bodyPr/>
        <a:lstStyle/>
        <a:p>
          <a:endParaRPr lang="en-GB"/>
        </a:p>
      </dgm:t>
    </dgm:pt>
    <dgm:pt modelId="{0CBFA9D2-6950-4AA0-A2F1-7079152160E7}" type="sibTrans" cxnId="{9515FA37-3638-4330-B0C4-7C6EA0D659F4}">
      <dgm:prSet/>
      <dgm:spPr/>
      <dgm:t>
        <a:bodyPr/>
        <a:lstStyle/>
        <a:p>
          <a:endParaRPr lang="en-GB"/>
        </a:p>
      </dgm:t>
    </dgm:pt>
    <dgm:pt modelId="{6AD10F6D-DC3A-4502-9156-582B7FA238EC}">
      <dgm:prSet/>
      <dgm:spPr/>
      <dgm:t>
        <a:bodyPr/>
        <a:lstStyle/>
        <a:p>
          <a:r>
            <a:rPr lang="ar-AE" dirty="0" smtClean="0"/>
            <a:t>المتقرنة </a:t>
          </a:r>
          <a:endParaRPr lang="en-GB" dirty="0"/>
        </a:p>
      </dgm:t>
    </dgm:pt>
    <dgm:pt modelId="{BF85F0DC-9772-4E11-84E3-C7F9B03A4E1A}" type="parTrans" cxnId="{80D6F76B-1F97-4135-B941-00BB3E59235D}">
      <dgm:prSet/>
      <dgm:spPr/>
      <dgm:t>
        <a:bodyPr/>
        <a:lstStyle/>
        <a:p>
          <a:endParaRPr lang="en-GB"/>
        </a:p>
      </dgm:t>
    </dgm:pt>
    <dgm:pt modelId="{697DB78C-A07B-48EF-BD3F-94D6B11D0246}" type="sibTrans" cxnId="{80D6F76B-1F97-4135-B941-00BB3E59235D}">
      <dgm:prSet/>
      <dgm:spPr/>
      <dgm:t>
        <a:bodyPr/>
        <a:lstStyle/>
        <a:p>
          <a:endParaRPr lang="en-GB"/>
        </a:p>
      </dgm:t>
    </dgm:pt>
    <dgm:pt modelId="{D3AAD3DF-EE63-4494-A3BD-56D027580121}">
      <dgm:prSet/>
      <dgm:spPr/>
      <dgm:t>
        <a:bodyPr/>
        <a:lstStyle/>
        <a:p>
          <a:r>
            <a:rPr lang="ar-AE" dirty="0" smtClean="0"/>
            <a:t>التوابع مثل الشعر والغدد </a:t>
          </a:r>
          <a:endParaRPr lang="en-GB" dirty="0"/>
        </a:p>
      </dgm:t>
    </dgm:pt>
    <dgm:pt modelId="{CC503498-B625-483F-8DE3-0F8F08700E66}" type="parTrans" cxnId="{B2AF5041-BAA0-4E13-AE74-F68C0E962764}">
      <dgm:prSet/>
      <dgm:spPr/>
      <dgm:t>
        <a:bodyPr/>
        <a:lstStyle/>
        <a:p>
          <a:endParaRPr lang="en-GB"/>
        </a:p>
      </dgm:t>
    </dgm:pt>
    <dgm:pt modelId="{0B5817B3-D3A7-41E6-9AB2-6A88716636C3}" type="sibTrans" cxnId="{B2AF5041-BAA0-4E13-AE74-F68C0E962764}">
      <dgm:prSet/>
      <dgm:spPr/>
      <dgm:t>
        <a:bodyPr/>
        <a:lstStyle/>
        <a:p>
          <a:endParaRPr lang="en-GB"/>
        </a:p>
      </dgm:t>
    </dgm:pt>
    <dgm:pt modelId="{429DB470-98B1-4E0E-A326-FDD71CBE2A74}" type="pres">
      <dgm:prSet presAssocID="{824A9E04-449B-40DA-97BD-2870784D182F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GB"/>
        </a:p>
      </dgm:t>
    </dgm:pt>
    <dgm:pt modelId="{20F51988-232D-40A6-A3E7-03B2543B5480}" type="pres">
      <dgm:prSet presAssocID="{C2B14B41-BAAB-415C-9436-2C231306E7E6}" presName="hierRoot1" presStyleCnt="0"/>
      <dgm:spPr/>
    </dgm:pt>
    <dgm:pt modelId="{A068234B-5077-48F5-9FA8-64176EA06DC7}" type="pres">
      <dgm:prSet presAssocID="{C2B14B41-BAAB-415C-9436-2C231306E7E6}" presName="composite" presStyleCnt="0"/>
      <dgm:spPr/>
    </dgm:pt>
    <dgm:pt modelId="{0418FA31-27EA-49E4-A7D2-74376CA049C3}" type="pres">
      <dgm:prSet presAssocID="{C2B14B41-BAAB-415C-9436-2C231306E7E6}" presName="background" presStyleLbl="node0" presStyleIdx="0" presStyleCnt="1"/>
      <dgm:spPr/>
    </dgm:pt>
    <dgm:pt modelId="{DE3D8419-E545-4A25-998A-97A592F90257}" type="pres">
      <dgm:prSet presAssocID="{C2B14B41-BAAB-415C-9436-2C231306E7E6}" presName="text" presStyleLbl="fgAcc0" presStyleIdx="0" presStyleCnt="1" custScaleX="168447" custScaleY="97902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D7D034AE-5F45-423E-9162-99AD372B2FFF}" type="pres">
      <dgm:prSet presAssocID="{C2B14B41-BAAB-415C-9436-2C231306E7E6}" presName="hierChild2" presStyleCnt="0"/>
      <dgm:spPr/>
    </dgm:pt>
    <dgm:pt modelId="{772F3BE0-C66F-46D4-8A22-90D26F079F53}" type="pres">
      <dgm:prSet presAssocID="{AA2F99B7-FBD4-44BF-A568-37F7D5FDE8A5}" presName="Name10" presStyleLbl="parChTrans1D2" presStyleIdx="0" presStyleCnt="4"/>
      <dgm:spPr/>
      <dgm:t>
        <a:bodyPr/>
        <a:lstStyle/>
        <a:p>
          <a:endParaRPr lang="en-GB"/>
        </a:p>
      </dgm:t>
    </dgm:pt>
    <dgm:pt modelId="{FA0EC196-3B0C-4E65-9ECB-DDBDF0BFE79D}" type="pres">
      <dgm:prSet presAssocID="{D009CD1E-2A95-429A-9899-43A59549EBBF}" presName="hierRoot2" presStyleCnt="0"/>
      <dgm:spPr/>
    </dgm:pt>
    <dgm:pt modelId="{8B7E4794-A9AB-40F2-B28E-9ABB4E7377E6}" type="pres">
      <dgm:prSet presAssocID="{D009CD1E-2A95-429A-9899-43A59549EBBF}" presName="composite2" presStyleCnt="0"/>
      <dgm:spPr/>
    </dgm:pt>
    <dgm:pt modelId="{D371C44C-CF7B-4335-8F1B-72A6735AE030}" type="pres">
      <dgm:prSet presAssocID="{D009CD1E-2A95-429A-9899-43A59549EBBF}" presName="background2" presStyleLbl="node2" presStyleIdx="0" presStyleCnt="4"/>
      <dgm:spPr/>
    </dgm:pt>
    <dgm:pt modelId="{5FF6BEA7-D437-463D-85E9-AFE68519AD11}" type="pres">
      <dgm:prSet presAssocID="{D009CD1E-2A95-429A-9899-43A59549EBBF}" presName="text2" presStyleLbl="fgAcc2" presStyleIdx="0" presStyleCnt="4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50F0E099-03FC-4A41-BC57-3A7EF758ECCE}" type="pres">
      <dgm:prSet presAssocID="{D009CD1E-2A95-429A-9899-43A59549EBBF}" presName="hierChild3" presStyleCnt="0"/>
      <dgm:spPr/>
    </dgm:pt>
    <dgm:pt modelId="{DFC5DC03-A878-4E43-AEC6-45A225152C20}" type="pres">
      <dgm:prSet presAssocID="{9355A0A4-569D-4DC2-A161-CBAE3FCFB09F}" presName="Name10" presStyleLbl="parChTrans1D2" presStyleIdx="1" presStyleCnt="4"/>
      <dgm:spPr/>
      <dgm:t>
        <a:bodyPr/>
        <a:lstStyle/>
        <a:p>
          <a:endParaRPr lang="en-GB"/>
        </a:p>
      </dgm:t>
    </dgm:pt>
    <dgm:pt modelId="{682B8636-48AC-4090-8D4D-512516357EA3}" type="pres">
      <dgm:prSet presAssocID="{150526A9-C7B8-4E07-8278-B6E1040E3333}" presName="hierRoot2" presStyleCnt="0"/>
      <dgm:spPr/>
    </dgm:pt>
    <dgm:pt modelId="{64F5C148-6B95-40C5-8A08-ADC6C804F877}" type="pres">
      <dgm:prSet presAssocID="{150526A9-C7B8-4E07-8278-B6E1040E3333}" presName="composite2" presStyleCnt="0"/>
      <dgm:spPr/>
    </dgm:pt>
    <dgm:pt modelId="{332AEEA7-D34C-4A2B-B786-204F951E5C43}" type="pres">
      <dgm:prSet presAssocID="{150526A9-C7B8-4E07-8278-B6E1040E3333}" presName="background2" presStyleLbl="node2" presStyleIdx="1" presStyleCnt="4"/>
      <dgm:spPr/>
    </dgm:pt>
    <dgm:pt modelId="{5FD0637B-ADB5-4084-8396-135FD2F90910}" type="pres">
      <dgm:prSet presAssocID="{150526A9-C7B8-4E07-8278-B6E1040E3333}" presName="text2" presStyleLbl="fgAcc2" presStyleIdx="1" presStyleCnt="4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F935582E-D1D2-4226-AD74-60AB6C33165A}" type="pres">
      <dgm:prSet presAssocID="{150526A9-C7B8-4E07-8278-B6E1040E3333}" presName="hierChild3" presStyleCnt="0"/>
      <dgm:spPr/>
    </dgm:pt>
    <dgm:pt modelId="{D052DB36-FB55-4C1E-BDAF-3C8D890F7DC4}" type="pres">
      <dgm:prSet presAssocID="{F7E2C05F-229F-4F49-8551-66945B007F8F}" presName="Name10" presStyleLbl="parChTrans1D2" presStyleIdx="2" presStyleCnt="4"/>
      <dgm:spPr/>
      <dgm:t>
        <a:bodyPr/>
        <a:lstStyle/>
        <a:p>
          <a:endParaRPr lang="en-GB"/>
        </a:p>
      </dgm:t>
    </dgm:pt>
    <dgm:pt modelId="{0A0E260C-E5CA-4C9F-8C8C-9A83DECBFBBD}" type="pres">
      <dgm:prSet presAssocID="{478509F2-F10D-44F1-8A3B-A3821D9BB558}" presName="hierRoot2" presStyleCnt="0"/>
      <dgm:spPr/>
    </dgm:pt>
    <dgm:pt modelId="{7D246488-D0E9-4E04-B6EC-663189DB6B40}" type="pres">
      <dgm:prSet presAssocID="{478509F2-F10D-44F1-8A3B-A3821D9BB558}" presName="composite2" presStyleCnt="0"/>
      <dgm:spPr/>
    </dgm:pt>
    <dgm:pt modelId="{472E1565-69B0-479B-9824-D01E8042A102}" type="pres">
      <dgm:prSet presAssocID="{478509F2-F10D-44F1-8A3B-A3821D9BB558}" presName="background2" presStyleLbl="node2" presStyleIdx="2" presStyleCnt="4"/>
      <dgm:spPr/>
    </dgm:pt>
    <dgm:pt modelId="{472FD95A-B372-46FF-B7F2-29E8D5DEB48B}" type="pres">
      <dgm:prSet presAssocID="{478509F2-F10D-44F1-8A3B-A3821D9BB558}" presName="text2" presStyleLbl="fgAcc2" presStyleIdx="2" presStyleCnt="4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7B5B6EDF-B43F-429D-8A45-22F15E977874}" type="pres">
      <dgm:prSet presAssocID="{478509F2-F10D-44F1-8A3B-A3821D9BB558}" presName="hierChild3" presStyleCnt="0"/>
      <dgm:spPr/>
    </dgm:pt>
    <dgm:pt modelId="{04208353-2D8A-45B6-924D-F400D51ACDC1}" type="pres">
      <dgm:prSet presAssocID="{864C146D-2E37-45C4-A2B6-5CB58B502EFF}" presName="Name17" presStyleLbl="parChTrans1D3" presStyleIdx="0" presStyleCnt="4"/>
      <dgm:spPr/>
      <dgm:t>
        <a:bodyPr/>
        <a:lstStyle/>
        <a:p>
          <a:endParaRPr lang="en-GB"/>
        </a:p>
      </dgm:t>
    </dgm:pt>
    <dgm:pt modelId="{82B37BC6-0F01-4639-B069-4CF79FEA748D}" type="pres">
      <dgm:prSet presAssocID="{BBA07287-2CD5-4F4E-AD22-D26E780B2C86}" presName="hierRoot3" presStyleCnt="0"/>
      <dgm:spPr/>
    </dgm:pt>
    <dgm:pt modelId="{F83B4906-6222-4A07-A2A8-E7E22D9DDE8D}" type="pres">
      <dgm:prSet presAssocID="{BBA07287-2CD5-4F4E-AD22-D26E780B2C86}" presName="composite3" presStyleCnt="0"/>
      <dgm:spPr/>
    </dgm:pt>
    <dgm:pt modelId="{6B6DD5A2-BC94-44D6-BED5-85DE95752656}" type="pres">
      <dgm:prSet presAssocID="{BBA07287-2CD5-4F4E-AD22-D26E780B2C86}" presName="background3" presStyleLbl="node3" presStyleIdx="0" presStyleCnt="4"/>
      <dgm:spPr/>
    </dgm:pt>
    <dgm:pt modelId="{BDB4F4A2-95E3-4969-AEB2-92D7BA739EB3}" type="pres">
      <dgm:prSet presAssocID="{BBA07287-2CD5-4F4E-AD22-D26E780B2C86}" presName="text3" presStyleLbl="fgAcc3" presStyleIdx="0" presStyleCnt="4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10A55712-19EE-4592-94D1-3610E3BC89A9}" type="pres">
      <dgm:prSet presAssocID="{BBA07287-2CD5-4F4E-AD22-D26E780B2C86}" presName="hierChild4" presStyleCnt="0"/>
      <dgm:spPr/>
    </dgm:pt>
    <dgm:pt modelId="{61DC07A8-9F59-40C9-9DD8-FBAA2B908240}" type="pres">
      <dgm:prSet presAssocID="{51BBA9DF-59E4-4CB4-BD46-B52688DCD3B8}" presName="Name17" presStyleLbl="parChTrans1D3" presStyleIdx="1" presStyleCnt="4"/>
      <dgm:spPr/>
      <dgm:t>
        <a:bodyPr/>
        <a:lstStyle/>
        <a:p>
          <a:endParaRPr lang="en-GB"/>
        </a:p>
      </dgm:t>
    </dgm:pt>
    <dgm:pt modelId="{BA7B3725-2D00-44C0-B2D1-EB0575F964F3}" type="pres">
      <dgm:prSet presAssocID="{B4A27E59-4564-4C68-BF6C-6457D91FD603}" presName="hierRoot3" presStyleCnt="0"/>
      <dgm:spPr/>
    </dgm:pt>
    <dgm:pt modelId="{BF80E4AE-6C1B-4DAA-A3EF-E4A9C45C1F28}" type="pres">
      <dgm:prSet presAssocID="{B4A27E59-4564-4C68-BF6C-6457D91FD603}" presName="composite3" presStyleCnt="0"/>
      <dgm:spPr/>
    </dgm:pt>
    <dgm:pt modelId="{580D1A41-2419-491C-81C2-9475174D068C}" type="pres">
      <dgm:prSet presAssocID="{B4A27E59-4564-4C68-BF6C-6457D91FD603}" presName="background3" presStyleLbl="node3" presStyleIdx="1" presStyleCnt="4"/>
      <dgm:spPr/>
    </dgm:pt>
    <dgm:pt modelId="{C50CA1AE-0A9C-4878-9F43-89FDC5764964}" type="pres">
      <dgm:prSet presAssocID="{B4A27E59-4564-4C68-BF6C-6457D91FD603}" presName="text3" presStyleLbl="fgAcc3" presStyleIdx="1" presStyleCnt="4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B7F62DC1-A3B9-47CE-8D56-3D24C6C44FCD}" type="pres">
      <dgm:prSet presAssocID="{B4A27E59-4564-4C68-BF6C-6457D91FD603}" presName="hierChild4" presStyleCnt="0"/>
      <dgm:spPr/>
    </dgm:pt>
    <dgm:pt modelId="{B62CBA43-67CA-48D6-A897-A48C912F7442}" type="pres">
      <dgm:prSet presAssocID="{85570D08-98F6-4061-A3B5-53F67AF73AAA}" presName="Name17" presStyleLbl="parChTrans1D3" presStyleIdx="2" presStyleCnt="4"/>
      <dgm:spPr/>
      <dgm:t>
        <a:bodyPr/>
        <a:lstStyle/>
        <a:p>
          <a:endParaRPr lang="en-GB"/>
        </a:p>
      </dgm:t>
    </dgm:pt>
    <dgm:pt modelId="{F5792786-E309-4BE5-A460-3BB8DFA86DE6}" type="pres">
      <dgm:prSet presAssocID="{747880CE-6602-408A-A78C-71ED83626ED0}" presName="hierRoot3" presStyleCnt="0"/>
      <dgm:spPr/>
    </dgm:pt>
    <dgm:pt modelId="{7CA6014C-B449-4526-89A3-CC276F7BDAB7}" type="pres">
      <dgm:prSet presAssocID="{747880CE-6602-408A-A78C-71ED83626ED0}" presName="composite3" presStyleCnt="0"/>
      <dgm:spPr/>
    </dgm:pt>
    <dgm:pt modelId="{30038637-9903-4A0B-A648-C10144C1C08A}" type="pres">
      <dgm:prSet presAssocID="{747880CE-6602-408A-A78C-71ED83626ED0}" presName="background3" presStyleLbl="node3" presStyleIdx="2" presStyleCnt="4"/>
      <dgm:spPr/>
    </dgm:pt>
    <dgm:pt modelId="{45EA4E92-ECDD-43EC-B0EF-453E5DB51783}" type="pres">
      <dgm:prSet presAssocID="{747880CE-6602-408A-A78C-71ED83626ED0}" presName="text3" presStyleLbl="fgAcc3" presStyleIdx="2" presStyleCnt="4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B31998AC-3966-4891-9B4F-877E862E6FEF}" type="pres">
      <dgm:prSet presAssocID="{747880CE-6602-408A-A78C-71ED83626ED0}" presName="hierChild4" presStyleCnt="0"/>
      <dgm:spPr/>
    </dgm:pt>
    <dgm:pt modelId="{D5C606E2-A5D2-49F5-B8BF-58557CDE6FCB}" type="pres">
      <dgm:prSet presAssocID="{BF85F0DC-9772-4E11-84E3-C7F9B03A4E1A}" presName="Name17" presStyleLbl="parChTrans1D3" presStyleIdx="3" presStyleCnt="4"/>
      <dgm:spPr/>
      <dgm:t>
        <a:bodyPr/>
        <a:lstStyle/>
        <a:p>
          <a:endParaRPr lang="en-GB"/>
        </a:p>
      </dgm:t>
    </dgm:pt>
    <dgm:pt modelId="{9C48CA48-A1C6-4F5F-A05A-BD4F3D7C6148}" type="pres">
      <dgm:prSet presAssocID="{6AD10F6D-DC3A-4502-9156-582B7FA238EC}" presName="hierRoot3" presStyleCnt="0"/>
      <dgm:spPr/>
    </dgm:pt>
    <dgm:pt modelId="{6B94AF53-2E33-4F7F-80EF-857492C48DEA}" type="pres">
      <dgm:prSet presAssocID="{6AD10F6D-DC3A-4502-9156-582B7FA238EC}" presName="composite3" presStyleCnt="0"/>
      <dgm:spPr/>
    </dgm:pt>
    <dgm:pt modelId="{DC8325A5-8A6D-4EF6-8494-9EA8F3421453}" type="pres">
      <dgm:prSet presAssocID="{6AD10F6D-DC3A-4502-9156-582B7FA238EC}" presName="background3" presStyleLbl="node3" presStyleIdx="3" presStyleCnt="4"/>
      <dgm:spPr/>
    </dgm:pt>
    <dgm:pt modelId="{487E485F-BB46-4B30-8EF9-6B86982AD1C6}" type="pres">
      <dgm:prSet presAssocID="{6AD10F6D-DC3A-4502-9156-582B7FA238EC}" presName="text3" presStyleLbl="fgAcc3" presStyleIdx="3" presStyleCnt="4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C384F55D-3483-4B55-BA5C-A9C3A1E3925A}" type="pres">
      <dgm:prSet presAssocID="{6AD10F6D-DC3A-4502-9156-582B7FA238EC}" presName="hierChild4" presStyleCnt="0"/>
      <dgm:spPr/>
    </dgm:pt>
    <dgm:pt modelId="{3A8FFC5F-886C-4E61-B1ED-0C3903C54A82}" type="pres">
      <dgm:prSet presAssocID="{CC503498-B625-483F-8DE3-0F8F08700E66}" presName="Name10" presStyleLbl="parChTrans1D2" presStyleIdx="3" presStyleCnt="4"/>
      <dgm:spPr/>
      <dgm:t>
        <a:bodyPr/>
        <a:lstStyle/>
        <a:p>
          <a:endParaRPr lang="en-GB"/>
        </a:p>
      </dgm:t>
    </dgm:pt>
    <dgm:pt modelId="{F35F3573-0FFF-4BBF-934C-FF03DBA3AE47}" type="pres">
      <dgm:prSet presAssocID="{D3AAD3DF-EE63-4494-A3BD-56D027580121}" presName="hierRoot2" presStyleCnt="0"/>
      <dgm:spPr/>
    </dgm:pt>
    <dgm:pt modelId="{945F7C86-B62E-4CD3-A5EA-DB69C5B2537C}" type="pres">
      <dgm:prSet presAssocID="{D3AAD3DF-EE63-4494-A3BD-56D027580121}" presName="composite2" presStyleCnt="0"/>
      <dgm:spPr/>
    </dgm:pt>
    <dgm:pt modelId="{38C43848-0364-42BA-9011-EA5787B742D4}" type="pres">
      <dgm:prSet presAssocID="{D3AAD3DF-EE63-4494-A3BD-56D027580121}" presName="background2" presStyleLbl="node2" presStyleIdx="3" presStyleCnt="4"/>
      <dgm:spPr/>
    </dgm:pt>
    <dgm:pt modelId="{0116513D-DD42-48FF-9420-EDC8596D044A}" type="pres">
      <dgm:prSet presAssocID="{D3AAD3DF-EE63-4494-A3BD-56D027580121}" presName="text2" presStyleLbl="fgAcc2" presStyleIdx="3" presStyleCnt="4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6D502055-48F5-40C8-911F-CD152B3D9AA9}" type="pres">
      <dgm:prSet presAssocID="{D3AAD3DF-EE63-4494-A3BD-56D027580121}" presName="hierChild3" presStyleCnt="0"/>
      <dgm:spPr/>
    </dgm:pt>
  </dgm:ptLst>
  <dgm:cxnLst>
    <dgm:cxn modelId="{632217BC-C135-4154-9B64-15BD7A80140F}" type="presOf" srcId="{D3AAD3DF-EE63-4494-A3BD-56D027580121}" destId="{0116513D-DD42-48FF-9420-EDC8596D044A}" srcOrd="0" destOrd="0" presId="urn:microsoft.com/office/officeart/2005/8/layout/hierarchy1"/>
    <dgm:cxn modelId="{6E230CE1-B78D-4E68-8014-B6918138272D}" type="presOf" srcId="{C2B14B41-BAAB-415C-9436-2C231306E7E6}" destId="{DE3D8419-E545-4A25-998A-97A592F90257}" srcOrd="0" destOrd="0" presId="urn:microsoft.com/office/officeart/2005/8/layout/hierarchy1"/>
    <dgm:cxn modelId="{9515FA37-3638-4330-B0C4-7C6EA0D659F4}" srcId="{478509F2-F10D-44F1-8A3B-A3821D9BB558}" destId="{747880CE-6602-408A-A78C-71ED83626ED0}" srcOrd="2" destOrd="0" parTransId="{85570D08-98F6-4061-A3B5-53F67AF73AAA}" sibTransId="{0CBFA9D2-6950-4AA0-A2F1-7079152160E7}"/>
    <dgm:cxn modelId="{71671F2F-E93B-4B7F-94B0-B76C3A4C159C}" srcId="{478509F2-F10D-44F1-8A3B-A3821D9BB558}" destId="{B4A27E59-4564-4C68-BF6C-6457D91FD603}" srcOrd="1" destOrd="0" parTransId="{51BBA9DF-59E4-4CB4-BD46-B52688DCD3B8}" sibTransId="{DB6A4547-E9DC-4F4D-9C51-505CD5CB55AC}"/>
    <dgm:cxn modelId="{B2AF5041-BAA0-4E13-AE74-F68C0E962764}" srcId="{C2B14B41-BAAB-415C-9436-2C231306E7E6}" destId="{D3AAD3DF-EE63-4494-A3BD-56D027580121}" srcOrd="3" destOrd="0" parTransId="{CC503498-B625-483F-8DE3-0F8F08700E66}" sibTransId="{0B5817B3-D3A7-41E6-9AB2-6A88716636C3}"/>
    <dgm:cxn modelId="{7ADEE9BD-681E-4170-97C9-0F1839A4A8D9}" type="presOf" srcId="{51BBA9DF-59E4-4CB4-BD46-B52688DCD3B8}" destId="{61DC07A8-9F59-40C9-9DD8-FBAA2B908240}" srcOrd="0" destOrd="0" presId="urn:microsoft.com/office/officeart/2005/8/layout/hierarchy1"/>
    <dgm:cxn modelId="{105D4B0D-1AE6-45A5-8E81-5A3B86807A6E}" srcId="{478509F2-F10D-44F1-8A3B-A3821D9BB558}" destId="{BBA07287-2CD5-4F4E-AD22-D26E780B2C86}" srcOrd="0" destOrd="0" parTransId="{864C146D-2E37-45C4-A2B6-5CB58B502EFF}" sibTransId="{0F53A557-38BE-4523-BECC-F4AAF0064A57}"/>
    <dgm:cxn modelId="{35EB5A05-9CC0-4471-ACFA-C82BEE57D0C6}" type="presOf" srcId="{85570D08-98F6-4061-A3B5-53F67AF73AAA}" destId="{B62CBA43-67CA-48D6-A897-A48C912F7442}" srcOrd="0" destOrd="0" presId="urn:microsoft.com/office/officeart/2005/8/layout/hierarchy1"/>
    <dgm:cxn modelId="{F98FEFB5-1C59-4A65-849A-5DE8307478F9}" type="presOf" srcId="{B4A27E59-4564-4C68-BF6C-6457D91FD603}" destId="{C50CA1AE-0A9C-4878-9F43-89FDC5764964}" srcOrd="0" destOrd="0" presId="urn:microsoft.com/office/officeart/2005/8/layout/hierarchy1"/>
    <dgm:cxn modelId="{50C810D9-6490-4974-8038-993751D71127}" type="presOf" srcId="{150526A9-C7B8-4E07-8278-B6E1040E3333}" destId="{5FD0637B-ADB5-4084-8396-135FD2F90910}" srcOrd="0" destOrd="0" presId="urn:microsoft.com/office/officeart/2005/8/layout/hierarchy1"/>
    <dgm:cxn modelId="{E6F102CE-C9B1-4514-A4FD-0ED7223897A4}" type="presOf" srcId="{CC503498-B625-483F-8DE3-0F8F08700E66}" destId="{3A8FFC5F-886C-4E61-B1ED-0C3903C54A82}" srcOrd="0" destOrd="0" presId="urn:microsoft.com/office/officeart/2005/8/layout/hierarchy1"/>
    <dgm:cxn modelId="{53EAC4B0-F52E-43A6-8A18-2FA58AB2208E}" srcId="{824A9E04-449B-40DA-97BD-2870784D182F}" destId="{C2B14B41-BAAB-415C-9436-2C231306E7E6}" srcOrd="0" destOrd="0" parTransId="{2EF9AE56-E1FB-4505-90FD-4B671AE4B1D7}" sibTransId="{F741182B-21F3-4C32-8F2D-BFBFFFC8EFAE}"/>
    <dgm:cxn modelId="{5476B46B-054A-4FD3-9F41-076D0BC93B6E}" type="presOf" srcId="{9355A0A4-569D-4DC2-A161-CBAE3FCFB09F}" destId="{DFC5DC03-A878-4E43-AEC6-45A225152C20}" srcOrd="0" destOrd="0" presId="urn:microsoft.com/office/officeart/2005/8/layout/hierarchy1"/>
    <dgm:cxn modelId="{2D5D1181-E2BB-465E-9121-239A3AD400DC}" type="presOf" srcId="{BF85F0DC-9772-4E11-84E3-C7F9B03A4E1A}" destId="{D5C606E2-A5D2-49F5-B8BF-58557CDE6FCB}" srcOrd="0" destOrd="0" presId="urn:microsoft.com/office/officeart/2005/8/layout/hierarchy1"/>
    <dgm:cxn modelId="{80D6F76B-1F97-4135-B941-00BB3E59235D}" srcId="{478509F2-F10D-44F1-8A3B-A3821D9BB558}" destId="{6AD10F6D-DC3A-4502-9156-582B7FA238EC}" srcOrd="3" destOrd="0" parTransId="{BF85F0DC-9772-4E11-84E3-C7F9B03A4E1A}" sibTransId="{697DB78C-A07B-48EF-BD3F-94D6B11D0246}"/>
    <dgm:cxn modelId="{54661234-CCF8-40BE-93E0-2311515CBD04}" type="presOf" srcId="{824A9E04-449B-40DA-97BD-2870784D182F}" destId="{429DB470-98B1-4E0E-A326-FDD71CBE2A74}" srcOrd="0" destOrd="0" presId="urn:microsoft.com/office/officeart/2005/8/layout/hierarchy1"/>
    <dgm:cxn modelId="{5FAC0AE2-C567-4489-A17F-B5FB45187E6B}" type="presOf" srcId="{AA2F99B7-FBD4-44BF-A568-37F7D5FDE8A5}" destId="{772F3BE0-C66F-46D4-8A22-90D26F079F53}" srcOrd="0" destOrd="0" presId="urn:microsoft.com/office/officeart/2005/8/layout/hierarchy1"/>
    <dgm:cxn modelId="{9CB9565E-5FBD-4B17-98C2-03ECC382CBA8}" type="presOf" srcId="{747880CE-6602-408A-A78C-71ED83626ED0}" destId="{45EA4E92-ECDD-43EC-B0EF-453E5DB51783}" srcOrd="0" destOrd="0" presId="urn:microsoft.com/office/officeart/2005/8/layout/hierarchy1"/>
    <dgm:cxn modelId="{12E4858E-5A86-4BAA-9487-EC308D20EDDD}" type="presOf" srcId="{F7E2C05F-229F-4F49-8551-66945B007F8F}" destId="{D052DB36-FB55-4C1E-BDAF-3C8D890F7DC4}" srcOrd="0" destOrd="0" presId="urn:microsoft.com/office/officeart/2005/8/layout/hierarchy1"/>
    <dgm:cxn modelId="{7F994AE7-E759-44B7-8214-8CF45714548F}" type="presOf" srcId="{864C146D-2E37-45C4-A2B6-5CB58B502EFF}" destId="{04208353-2D8A-45B6-924D-F400D51ACDC1}" srcOrd="0" destOrd="0" presId="urn:microsoft.com/office/officeart/2005/8/layout/hierarchy1"/>
    <dgm:cxn modelId="{2F29E5B2-978D-4493-99F1-595C9387E761}" type="presOf" srcId="{478509F2-F10D-44F1-8A3B-A3821D9BB558}" destId="{472FD95A-B372-46FF-B7F2-29E8D5DEB48B}" srcOrd="0" destOrd="0" presId="urn:microsoft.com/office/officeart/2005/8/layout/hierarchy1"/>
    <dgm:cxn modelId="{BF5E30BA-FD4A-43B6-82B6-F85145D0F02C}" type="presOf" srcId="{6AD10F6D-DC3A-4502-9156-582B7FA238EC}" destId="{487E485F-BB46-4B30-8EF9-6B86982AD1C6}" srcOrd="0" destOrd="0" presId="urn:microsoft.com/office/officeart/2005/8/layout/hierarchy1"/>
    <dgm:cxn modelId="{360D2C71-1EEB-48A6-8472-DBC68A7035DD}" type="presOf" srcId="{D009CD1E-2A95-429A-9899-43A59549EBBF}" destId="{5FF6BEA7-D437-463D-85E9-AFE68519AD11}" srcOrd="0" destOrd="0" presId="urn:microsoft.com/office/officeart/2005/8/layout/hierarchy1"/>
    <dgm:cxn modelId="{8A91E0B9-10DB-463C-AEEC-FCF76E8D59E3}" srcId="{C2B14B41-BAAB-415C-9436-2C231306E7E6}" destId="{478509F2-F10D-44F1-8A3B-A3821D9BB558}" srcOrd="2" destOrd="0" parTransId="{F7E2C05F-229F-4F49-8551-66945B007F8F}" sibTransId="{9C3D0AA4-8F60-4DD4-B2E5-79985BE8341B}"/>
    <dgm:cxn modelId="{4EC95FC4-A86C-4807-B66F-85FD3EC5DB27}" type="presOf" srcId="{BBA07287-2CD5-4F4E-AD22-D26E780B2C86}" destId="{BDB4F4A2-95E3-4969-AEB2-92D7BA739EB3}" srcOrd="0" destOrd="0" presId="urn:microsoft.com/office/officeart/2005/8/layout/hierarchy1"/>
    <dgm:cxn modelId="{EC32B1DD-0422-4DF0-B56C-18DC6B13383B}" srcId="{C2B14B41-BAAB-415C-9436-2C231306E7E6}" destId="{150526A9-C7B8-4E07-8278-B6E1040E3333}" srcOrd="1" destOrd="0" parTransId="{9355A0A4-569D-4DC2-A161-CBAE3FCFB09F}" sibTransId="{83312D26-DC61-43F1-8624-679DB00BE5F1}"/>
    <dgm:cxn modelId="{E938A009-108D-4FCF-9B24-F0538283560D}" srcId="{C2B14B41-BAAB-415C-9436-2C231306E7E6}" destId="{D009CD1E-2A95-429A-9899-43A59549EBBF}" srcOrd="0" destOrd="0" parTransId="{AA2F99B7-FBD4-44BF-A568-37F7D5FDE8A5}" sibTransId="{AE3CAC5D-4FDB-41C3-8FB5-3332DDE3C0DD}"/>
    <dgm:cxn modelId="{F6522605-9EF0-440A-A7E8-4D4E7346C124}" type="presParOf" srcId="{429DB470-98B1-4E0E-A326-FDD71CBE2A74}" destId="{20F51988-232D-40A6-A3E7-03B2543B5480}" srcOrd="0" destOrd="0" presId="urn:microsoft.com/office/officeart/2005/8/layout/hierarchy1"/>
    <dgm:cxn modelId="{0CDAED86-21BA-4E08-A74B-F8E03329D640}" type="presParOf" srcId="{20F51988-232D-40A6-A3E7-03B2543B5480}" destId="{A068234B-5077-48F5-9FA8-64176EA06DC7}" srcOrd="0" destOrd="0" presId="urn:microsoft.com/office/officeart/2005/8/layout/hierarchy1"/>
    <dgm:cxn modelId="{A0CCAB60-CFD2-4461-9B93-0E7A5D20EA3B}" type="presParOf" srcId="{A068234B-5077-48F5-9FA8-64176EA06DC7}" destId="{0418FA31-27EA-49E4-A7D2-74376CA049C3}" srcOrd="0" destOrd="0" presId="urn:microsoft.com/office/officeart/2005/8/layout/hierarchy1"/>
    <dgm:cxn modelId="{12AF4F2C-5190-4B72-BAE3-C470279EE3BD}" type="presParOf" srcId="{A068234B-5077-48F5-9FA8-64176EA06DC7}" destId="{DE3D8419-E545-4A25-998A-97A592F90257}" srcOrd="1" destOrd="0" presId="urn:microsoft.com/office/officeart/2005/8/layout/hierarchy1"/>
    <dgm:cxn modelId="{222B3993-90D0-4270-ACB6-C7A8CA5AA52C}" type="presParOf" srcId="{20F51988-232D-40A6-A3E7-03B2543B5480}" destId="{D7D034AE-5F45-423E-9162-99AD372B2FFF}" srcOrd="1" destOrd="0" presId="urn:microsoft.com/office/officeart/2005/8/layout/hierarchy1"/>
    <dgm:cxn modelId="{E73A4DD8-357A-480A-8329-8BE0B450E649}" type="presParOf" srcId="{D7D034AE-5F45-423E-9162-99AD372B2FFF}" destId="{772F3BE0-C66F-46D4-8A22-90D26F079F53}" srcOrd="0" destOrd="0" presId="urn:microsoft.com/office/officeart/2005/8/layout/hierarchy1"/>
    <dgm:cxn modelId="{BF1DEBBC-BA4D-4045-AA4C-A629F3AE016E}" type="presParOf" srcId="{D7D034AE-5F45-423E-9162-99AD372B2FFF}" destId="{FA0EC196-3B0C-4E65-9ECB-DDBDF0BFE79D}" srcOrd="1" destOrd="0" presId="urn:microsoft.com/office/officeart/2005/8/layout/hierarchy1"/>
    <dgm:cxn modelId="{A716574B-6FBB-4DC8-A117-26E58FFA63A5}" type="presParOf" srcId="{FA0EC196-3B0C-4E65-9ECB-DDBDF0BFE79D}" destId="{8B7E4794-A9AB-40F2-B28E-9ABB4E7377E6}" srcOrd="0" destOrd="0" presId="urn:microsoft.com/office/officeart/2005/8/layout/hierarchy1"/>
    <dgm:cxn modelId="{4A5464A4-AE7B-46DA-8FA1-EBF2430B6E29}" type="presParOf" srcId="{8B7E4794-A9AB-40F2-B28E-9ABB4E7377E6}" destId="{D371C44C-CF7B-4335-8F1B-72A6735AE030}" srcOrd="0" destOrd="0" presId="urn:microsoft.com/office/officeart/2005/8/layout/hierarchy1"/>
    <dgm:cxn modelId="{9F4D8707-81DD-45E6-A657-EA7DB167834B}" type="presParOf" srcId="{8B7E4794-A9AB-40F2-B28E-9ABB4E7377E6}" destId="{5FF6BEA7-D437-463D-85E9-AFE68519AD11}" srcOrd="1" destOrd="0" presId="urn:microsoft.com/office/officeart/2005/8/layout/hierarchy1"/>
    <dgm:cxn modelId="{1668171B-0D1F-4E08-9EA7-8209881BBB44}" type="presParOf" srcId="{FA0EC196-3B0C-4E65-9ECB-DDBDF0BFE79D}" destId="{50F0E099-03FC-4A41-BC57-3A7EF758ECCE}" srcOrd="1" destOrd="0" presId="urn:microsoft.com/office/officeart/2005/8/layout/hierarchy1"/>
    <dgm:cxn modelId="{E7B15A80-60DB-46F5-B0F6-9ABE333B069F}" type="presParOf" srcId="{D7D034AE-5F45-423E-9162-99AD372B2FFF}" destId="{DFC5DC03-A878-4E43-AEC6-45A225152C20}" srcOrd="2" destOrd="0" presId="urn:microsoft.com/office/officeart/2005/8/layout/hierarchy1"/>
    <dgm:cxn modelId="{2C091F35-BE8E-4680-AB22-EA6FA8FF3B90}" type="presParOf" srcId="{D7D034AE-5F45-423E-9162-99AD372B2FFF}" destId="{682B8636-48AC-4090-8D4D-512516357EA3}" srcOrd="3" destOrd="0" presId="urn:microsoft.com/office/officeart/2005/8/layout/hierarchy1"/>
    <dgm:cxn modelId="{2E622297-0617-4D18-AC60-2E3DA43A81FF}" type="presParOf" srcId="{682B8636-48AC-4090-8D4D-512516357EA3}" destId="{64F5C148-6B95-40C5-8A08-ADC6C804F877}" srcOrd="0" destOrd="0" presId="urn:microsoft.com/office/officeart/2005/8/layout/hierarchy1"/>
    <dgm:cxn modelId="{7EEC7D3D-5124-4AD3-BDCE-171D7821D630}" type="presParOf" srcId="{64F5C148-6B95-40C5-8A08-ADC6C804F877}" destId="{332AEEA7-D34C-4A2B-B786-204F951E5C43}" srcOrd="0" destOrd="0" presId="urn:microsoft.com/office/officeart/2005/8/layout/hierarchy1"/>
    <dgm:cxn modelId="{C61FFE50-6770-4B94-8B42-E1EB2795C2F8}" type="presParOf" srcId="{64F5C148-6B95-40C5-8A08-ADC6C804F877}" destId="{5FD0637B-ADB5-4084-8396-135FD2F90910}" srcOrd="1" destOrd="0" presId="urn:microsoft.com/office/officeart/2005/8/layout/hierarchy1"/>
    <dgm:cxn modelId="{B2EFCD07-981F-4A00-A4E5-E282349C588C}" type="presParOf" srcId="{682B8636-48AC-4090-8D4D-512516357EA3}" destId="{F935582E-D1D2-4226-AD74-60AB6C33165A}" srcOrd="1" destOrd="0" presId="urn:microsoft.com/office/officeart/2005/8/layout/hierarchy1"/>
    <dgm:cxn modelId="{63292788-FC68-4B5F-AA06-51E073C96E02}" type="presParOf" srcId="{D7D034AE-5F45-423E-9162-99AD372B2FFF}" destId="{D052DB36-FB55-4C1E-BDAF-3C8D890F7DC4}" srcOrd="4" destOrd="0" presId="urn:microsoft.com/office/officeart/2005/8/layout/hierarchy1"/>
    <dgm:cxn modelId="{CC5E5BB1-AE8D-4E7E-880B-FCBAA11AC32C}" type="presParOf" srcId="{D7D034AE-5F45-423E-9162-99AD372B2FFF}" destId="{0A0E260C-E5CA-4C9F-8C8C-9A83DECBFBBD}" srcOrd="5" destOrd="0" presId="urn:microsoft.com/office/officeart/2005/8/layout/hierarchy1"/>
    <dgm:cxn modelId="{4562EACF-5F8C-4F49-9BA9-DC35BC0C237B}" type="presParOf" srcId="{0A0E260C-E5CA-4C9F-8C8C-9A83DECBFBBD}" destId="{7D246488-D0E9-4E04-B6EC-663189DB6B40}" srcOrd="0" destOrd="0" presId="urn:microsoft.com/office/officeart/2005/8/layout/hierarchy1"/>
    <dgm:cxn modelId="{BD992AF3-35B1-4554-B638-6AF0258E18C2}" type="presParOf" srcId="{7D246488-D0E9-4E04-B6EC-663189DB6B40}" destId="{472E1565-69B0-479B-9824-D01E8042A102}" srcOrd="0" destOrd="0" presId="urn:microsoft.com/office/officeart/2005/8/layout/hierarchy1"/>
    <dgm:cxn modelId="{89A07A74-3F5D-452E-AD3A-704208AE5AF5}" type="presParOf" srcId="{7D246488-D0E9-4E04-B6EC-663189DB6B40}" destId="{472FD95A-B372-46FF-B7F2-29E8D5DEB48B}" srcOrd="1" destOrd="0" presId="urn:microsoft.com/office/officeart/2005/8/layout/hierarchy1"/>
    <dgm:cxn modelId="{1E111E94-159B-49F6-A90A-3FED032FC4FC}" type="presParOf" srcId="{0A0E260C-E5CA-4C9F-8C8C-9A83DECBFBBD}" destId="{7B5B6EDF-B43F-429D-8A45-22F15E977874}" srcOrd="1" destOrd="0" presId="urn:microsoft.com/office/officeart/2005/8/layout/hierarchy1"/>
    <dgm:cxn modelId="{F9D5954F-2A3B-4ACB-B8A5-6567052514D9}" type="presParOf" srcId="{7B5B6EDF-B43F-429D-8A45-22F15E977874}" destId="{04208353-2D8A-45B6-924D-F400D51ACDC1}" srcOrd="0" destOrd="0" presId="urn:microsoft.com/office/officeart/2005/8/layout/hierarchy1"/>
    <dgm:cxn modelId="{DF704C37-9D10-4588-AE35-81218603A64A}" type="presParOf" srcId="{7B5B6EDF-B43F-429D-8A45-22F15E977874}" destId="{82B37BC6-0F01-4639-B069-4CF79FEA748D}" srcOrd="1" destOrd="0" presId="urn:microsoft.com/office/officeart/2005/8/layout/hierarchy1"/>
    <dgm:cxn modelId="{F7AA27ED-7AA6-4E3C-AD66-DDAEB681A820}" type="presParOf" srcId="{82B37BC6-0F01-4639-B069-4CF79FEA748D}" destId="{F83B4906-6222-4A07-A2A8-E7E22D9DDE8D}" srcOrd="0" destOrd="0" presId="urn:microsoft.com/office/officeart/2005/8/layout/hierarchy1"/>
    <dgm:cxn modelId="{F0AE9DA2-6B0D-4C61-94A7-A2D601166885}" type="presParOf" srcId="{F83B4906-6222-4A07-A2A8-E7E22D9DDE8D}" destId="{6B6DD5A2-BC94-44D6-BED5-85DE95752656}" srcOrd="0" destOrd="0" presId="urn:microsoft.com/office/officeart/2005/8/layout/hierarchy1"/>
    <dgm:cxn modelId="{7DFA010D-6704-48A3-B48A-3903B48D4848}" type="presParOf" srcId="{F83B4906-6222-4A07-A2A8-E7E22D9DDE8D}" destId="{BDB4F4A2-95E3-4969-AEB2-92D7BA739EB3}" srcOrd="1" destOrd="0" presId="urn:microsoft.com/office/officeart/2005/8/layout/hierarchy1"/>
    <dgm:cxn modelId="{0C9C3E89-66B6-4AEA-8AF0-74CEF68570DE}" type="presParOf" srcId="{82B37BC6-0F01-4639-B069-4CF79FEA748D}" destId="{10A55712-19EE-4592-94D1-3610E3BC89A9}" srcOrd="1" destOrd="0" presId="urn:microsoft.com/office/officeart/2005/8/layout/hierarchy1"/>
    <dgm:cxn modelId="{C88331FC-3367-48A0-9F06-C892A6EA04A5}" type="presParOf" srcId="{7B5B6EDF-B43F-429D-8A45-22F15E977874}" destId="{61DC07A8-9F59-40C9-9DD8-FBAA2B908240}" srcOrd="2" destOrd="0" presId="urn:microsoft.com/office/officeart/2005/8/layout/hierarchy1"/>
    <dgm:cxn modelId="{DD6D0F36-71DC-4FDE-8419-4E7202175AB2}" type="presParOf" srcId="{7B5B6EDF-B43F-429D-8A45-22F15E977874}" destId="{BA7B3725-2D00-44C0-B2D1-EB0575F964F3}" srcOrd="3" destOrd="0" presId="urn:microsoft.com/office/officeart/2005/8/layout/hierarchy1"/>
    <dgm:cxn modelId="{E06467D1-9D24-4415-91B3-F1EC8D6B178E}" type="presParOf" srcId="{BA7B3725-2D00-44C0-B2D1-EB0575F964F3}" destId="{BF80E4AE-6C1B-4DAA-A3EF-E4A9C45C1F28}" srcOrd="0" destOrd="0" presId="urn:microsoft.com/office/officeart/2005/8/layout/hierarchy1"/>
    <dgm:cxn modelId="{32D5FDE3-5FF0-4A94-ABD7-980AB1E272DC}" type="presParOf" srcId="{BF80E4AE-6C1B-4DAA-A3EF-E4A9C45C1F28}" destId="{580D1A41-2419-491C-81C2-9475174D068C}" srcOrd="0" destOrd="0" presId="urn:microsoft.com/office/officeart/2005/8/layout/hierarchy1"/>
    <dgm:cxn modelId="{82E74B45-2FF3-4339-A997-CFCECBCA3F31}" type="presParOf" srcId="{BF80E4AE-6C1B-4DAA-A3EF-E4A9C45C1F28}" destId="{C50CA1AE-0A9C-4878-9F43-89FDC5764964}" srcOrd="1" destOrd="0" presId="urn:microsoft.com/office/officeart/2005/8/layout/hierarchy1"/>
    <dgm:cxn modelId="{268D0E63-4857-4991-B283-165AA9D0C3F3}" type="presParOf" srcId="{BA7B3725-2D00-44C0-B2D1-EB0575F964F3}" destId="{B7F62DC1-A3B9-47CE-8D56-3D24C6C44FCD}" srcOrd="1" destOrd="0" presId="urn:microsoft.com/office/officeart/2005/8/layout/hierarchy1"/>
    <dgm:cxn modelId="{87C23F67-66B6-42ED-8AA7-3E3558B0259D}" type="presParOf" srcId="{7B5B6EDF-B43F-429D-8A45-22F15E977874}" destId="{B62CBA43-67CA-48D6-A897-A48C912F7442}" srcOrd="4" destOrd="0" presId="urn:microsoft.com/office/officeart/2005/8/layout/hierarchy1"/>
    <dgm:cxn modelId="{A343B84F-9C21-4986-BB42-81BA725209D6}" type="presParOf" srcId="{7B5B6EDF-B43F-429D-8A45-22F15E977874}" destId="{F5792786-E309-4BE5-A460-3BB8DFA86DE6}" srcOrd="5" destOrd="0" presId="urn:microsoft.com/office/officeart/2005/8/layout/hierarchy1"/>
    <dgm:cxn modelId="{00DEC5AB-4B62-45A4-AA11-C736BDECDC0B}" type="presParOf" srcId="{F5792786-E309-4BE5-A460-3BB8DFA86DE6}" destId="{7CA6014C-B449-4526-89A3-CC276F7BDAB7}" srcOrd="0" destOrd="0" presId="urn:microsoft.com/office/officeart/2005/8/layout/hierarchy1"/>
    <dgm:cxn modelId="{17E324DF-9787-4D15-8280-50E9489FA5F9}" type="presParOf" srcId="{7CA6014C-B449-4526-89A3-CC276F7BDAB7}" destId="{30038637-9903-4A0B-A648-C10144C1C08A}" srcOrd="0" destOrd="0" presId="urn:microsoft.com/office/officeart/2005/8/layout/hierarchy1"/>
    <dgm:cxn modelId="{CCF80390-D251-4C08-BFED-6F3F6C553A42}" type="presParOf" srcId="{7CA6014C-B449-4526-89A3-CC276F7BDAB7}" destId="{45EA4E92-ECDD-43EC-B0EF-453E5DB51783}" srcOrd="1" destOrd="0" presId="urn:microsoft.com/office/officeart/2005/8/layout/hierarchy1"/>
    <dgm:cxn modelId="{A0C842E6-371F-4AEB-9951-4ED5AD47489C}" type="presParOf" srcId="{F5792786-E309-4BE5-A460-3BB8DFA86DE6}" destId="{B31998AC-3966-4891-9B4F-877E862E6FEF}" srcOrd="1" destOrd="0" presId="urn:microsoft.com/office/officeart/2005/8/layout/hierarchy1"/>
    <dgm:cxn modelId="{69B0B027-1634-4CD8-BC4C-D1C577240FEF}" type="presParOf" srcId="{7B5B6EDF-B43F-429D-8A45-22F15E977874}" destId="{D5C606E2-A5D2-49F5-B8BF-58557CDE6FCB}" srcOrd="6" destOrd="0" presId="urn:microsoft.com/office/officeart/2005/8/layout/hierarchy1"/>
    <dgm:cxn modelId="{03DE5569-1684-441C-A36C-B179CC59A669}" type="presParOf" srcId="{7B5B6EDF-B43F-429D-8A45-22F15E977874}" destId="{9C48CA48-A1C6-4F5F-A05A-BD4F3D7C6148}" srcOrd="7" destOrd="0" presId="urn:microsoft.com/office/officeart/2005/8/layout/hierarchy1"/>
    <dgm:cxn modelId="{03C566E1-EFF9-4F0E-ADD8-460459BAC5A2}" type="presParOf" srcId="{9C48CA48-A1C6-4F5F-A05A-BD4F3D7C6148}" destId="{6B94AF53-2E33-4F7F-80EF-857492C48DEA}" srcOrd="0" destOrd="0" presId="urn:microsoft.com/office/officeart/2005/8/layout/hierarchy1"/>
    <dgm:cxn modelId="{22EE0E32-BA25-4684-9E2E-8DDE155C91D3}" type="presParOf" srcId="{6B94AF53-2E33-4F7F-80EF-857492C48DEA}" destId="{DC8325A5-8A6D-4EF6-8494-9EA8F3421453}" srcOrd="0" destOrd="0" presId="urn:microsoft.com/office/officeart/2005/8/layout/hierarchy1"/>
    <dgm:cxn modelId="{23AACC53-E307-47C9-870B-2185241B908D}" type="presParOf" srcId="{6B94AF53-2E33-4F7F-80EF-857492C48DEA}" destId="{487E485F-BB46-4B30-8EF9-6B86982AD1C6}" srcOrd="1" destOrd="0" presId="urn:microsoft.com/office/officeart/2005/8/layout/hierarchy1"/>
    <dgm:cxn modelId="{8A8645A5-82BD-46F5-AFD5-53CC93638501}" type="presParOf" srcId="{9C48CA48-A1C6-4F5F-A05A-BD4F3D7C6148}" destId="{C384F55D-3483-4B55-BA5C-A9C3A1E3925A}" srcOrd="1" destOrd="0" presId="urn:microsoft.com/office/officeart/2005/8/layout/hierarchy1"/>
    <dgm:cxn modelId="{4A90C27A-E8AB-4313-AB66-3E6599C4BBDF}" type="presParOf" srcId="{D7D034AE-5F45-423E-9162-99AD372B2FFF}" destId="{3A8FFC5F-886C-4E61-B1ED-0C3903C54A82}" srcOrd="6" destOrd="0" presId="urn:microsoft.com/office/officeart/2005/8/layout/hierarchy1"/>
    <dgm:cxn modelId="{D9700DED-AA1F-4612-B78D-A34285925329}" type="presParOf" srcId="{D7D034AE-5F45-423E-9162-99AD372B2FFF}" destId="{F35F3573-0FFF-4BBF-934C-FF03DBA3AE47}" srcOrd="7" destOrd="0" presId="urn:microsoft.com/office/officeart/2005/8/layout/hierarchy1"/>
    <dgm:cxn modelId="{F58DDA96-BDC4-465D-BAB6-BA1E77B42E24}" type="presParOf" srcId="{F35F3573-0FFF-4BBF-934C-FF03DBA3AE47}" destId="{945F7C86-B62E-4CD3-A5EA-DB69C5B2537C}" srcOrd="0" destOrd="0" presId="urn:microsoft.com/office/officeart/2005/8/layout/hierarchy1"/>
    <dgm:cxn modelId="{47F8292A-1852-47AB-8E2A-3FE6E8BF7A6D}" type="presParOf" srcId="{945F7C86-B62E-4CD3-A5EA-DB69C5B2537C}" destId="{38C43848-0364-42BA-9011-EA5787B742D4}" srcOrd="0" destOrd="0" presId="urn:microsoft.com/office/officeart/2005/8/layout/hierarchy1"/>
    <dgm:cxn modelId="{EDCCC10A-EF7C-48C5-B149-81C6091B1649}" type="presParOf" srcId="{945F7C86-B62E-4CD3-A5EA-DB69C5B2537C}" destId="{0116513D-DD42-48FF-9420-EDC8596D044A}" srcOrd="1" destOrd="0" presId="urn:microsoft.com/office/officeart/2005/8/layout/hierarchy1"/>
    <dgm:cxn modelId="{0A74C7BA-6DCB-474A-BA97-F2FC26457BBE}" type="presParOf" srcId="{F35F3573-0FFF-4BBF-934C-FF03DBA3AE47}" destId="{6D502055-48F5-40C8-911F-CD152B3D9AA9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A8FFC5F-886C-4E61-B1ED-0C3903C54A82}">
      <dsp:nvSpPr>
        <dsp:cNvPr id="0" name=""/>
        <dsp:cNvSpPr/>
      </dsp:nvSpPr>
      <dsp:spPr>
        <a:xfrm>
          <a:off x="3563682" y="1243845"/>
          <a:ext cx="2797983" cy="44386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2478"/>
              </a:lnTo>
              <a:lnTo>
                <a:pt x="2797983" y="302478"/>
              </a:lnTo>
              <a:lnTo>
                <a:pt x="2797983" y="44386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5C606E2-A5D2-49F5-B8BF-58557CDE6FCB}">
      <dsp:nvSpPr>
        <dsp:cNvPr id="0" name=""/>
        <dsp:cNvSpPr/>
      </dsp:nvSpPr>
      <dsp:spPr>
        <a:xfrm>
          <a:off x="4496343" y="2656827"/>
          <a:ext cx="2797983" cy="44386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2478"/>
              </a:lnTo>
              <a:lnTo>
                <a:pt x="2797983" y="302478"/>
              </a:lnTo>
              <a:lnTo>
                <a:pt x="2797983" y="44386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62CBA43-67CA-48D6-A897-A48C912F7442}">
      <dsp:nvSpPr>
        <dsp:cNvPr id="0" name=""/>
        <dsp:cNvSpPr/>
      </dsp:nvSpPr>
      <dsp:spPr>
        <a:xfrm>
          <a:off x="4496343" y="2656827"/>
          <a:ext cx="932661" cy="44386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2478"/>
              </a:lnTo>
              <a:lnTo>
                <a:pt x="932661" y="302478"/>
              </a:lnTo>
              <a:lnTo>
                <a:pt x="932661" y="44386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DC07A8-9F59-40C9-9DD8-FBAA2B908240}">
      <dsp:nvSpPr>
        <dsp:cNvPr id="0" name=""/>
        <dsp:cNvSpPr/>
      </dsp:nvSpPr>
      <dsp:spPr>
        <a:xfrm>
          <a:off x="3563682" y="2656827"/>
          <a:ext cx="932661" cy="443861"/>
        </a:xfrm>
        <a:custGeom>
          <a:avLst/>
          <a:gdLst/>
          <a:ahLst/>
          <a:cxnLst/>
          <a:rect l="0" t="0" r="0" b="0"/>
          <a:pathLst>
            <a:path>
              <a:moveTo>
                <a:pt x="932661" y="0"/>
              </a:moveTo>
              <a:lnTo>
                <a:pt x="932661" y="302478"/>
              </a:lnTo>
              <a:lnTo>
                <a:pt x="0" y="302478"/>
              </a:lnTo>
              <a:lnTo>
                <a:pt x="0" y="44386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4208353-2D8A-45B6-924D-F400D51ACDC1}">
      <dsp:nvSpPr>
        <dsp:cNvPr id="0" name=""/>
        <dsp:cNvSpPr/>
      </dsp:nvSpPr>
      <dsp:spPr>
        <a:xfrm>
          <a:off x="1698359" y="2656827"/>
          <a:ext cx="2797983" cy="443861"/>
        </a:xfrm>
        <a:custGeom>
          <a:avLst/>
          <a:gdLst/>
          <a:ahLst/>
          <a:cxnLst/>
          <a:rect l="0" t="0" r="0" b="0"/>
          <a:pathLst>
            <a:path>
              <a:moveTo>
                <a:pt x="2797983" y="0"/>
              </a:moveTo>
              <a:lnTo>
                <a:pt x="2797983" y="302478"/>
              </a:lnTo>
              <a:lnTo>
                <a:pt x="0" y="302478"/>
              </a:lnTo>
              <a:lnTo>
                <a:pt x="0" y="44386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052DB36-FB55-4C1E-BDAF-3C8D890F7DC4}">
      <dsp:nvSpPr>
        <dsp:cNvPr id="0" name=""/>
        <dsp:cNvSpPr/>
      </dsp:nvSpPr>
      <dsp:spPr>
        <a:xfrm>
          <a:off x="3563682" y="1243845"/>
          <a:ext cx="932661" cy="44386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2478"/>
              </a:lnTo>
              <a:lnTo>
                <a:pt x="932661" y="302478"/>
              </a:lnTo>
              <a:lnTo>
                <a:pt x="932661" y="44386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FC5DC03-A878-4E43-AEC6-45A225152C20}">
      <dsp:nvSpPr>
        <dsp:cNvPr id="0" name=""/>
        <dsp:cNvSpPr/>
      </dsp:nvSpPr>
      <dsp:spPr>
        <a:xfrm>
          <a:off x="2631020" y="1243845"/>
          <a:ext cx="932661" cy="443861"/>
        </a:xfrm>
        <a:custGeom>
          <a:avLst/>
          <a:gdLst/>
          <a:ahLst/>
          <a:cxnLst/>
          <a:rect l="0" t="0" r="0" b="0"/>
          <a:pathLst>
            <a:path>
              <a:moveTo>
                <a:pt x="932661" y="0"/>
              </a:moveTo>
              <a:lnTo>
                <a:pt x="932661" y="302478"/>
              </a:lnTo>
              <a:lnTo>
                <a:pt x="0" y="302478"/>
              </a:lnTo>
              <a:lnTo>
                <a:pt x="0" y="44386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72F3BE0-C66F-46D4-8A22-90D26F079F53}">
      <dsp:nvSpPr>
        <dsp:cNvPr id="0" name=""/>
        <dsp:cNvSpPr/>
      </dsp:nvSpPr>
      <dsp:spPr>
        <a:xfrm>
          <a:off x="765698" y="1243845"/>
          <a:ext cx="2797983" cy="443861"/>
        </a:xfrm>
        <a:custGeom>
          <a:avLst/>
          <a:gdLst/>
          <a:ahLst/>
          <a:cxnLst/>
          <a:rect l="0" t="0" r="0" b="0"/>
          <a:pathLst>
            <a:path>
              <a:moveTo>
                <a:pt x="2797983" y="0"/>
              </a:moveTo>
              <a:lnTo>
                <a:pt x="2797983" y="302478"/>
              </a:lnTo>
              <a:lnTo>
                <a:pt x="0" y="302478"/>
              </a:lnTo>
              <a:lnTo>
                <a:pt x="0" y="44386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418FA31-27EA-49E4-A7D2-74376CA049C3}">
      <dsp:nvSpPr>
        <dsp:cNvPr id="0" name=""/>
        <dsp:cNvSpPr/>
      </dsp:nvSpPr>
      <dsp:spPr>
        <a:xfrm>
          <a:off x="2278285" y="295057"/>
          <a:ext cx="2570792" cy="94878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E3D8419-E545-4A25-998A-97A592F90257}">
      <dsp:nvSpPr>
        <dsp:cNvPr id="0" name=""/>
        <dsp:cNvSpPr/>
      </dsp:nvSpPr>
      <dsp:spPr>
        <a:xfrm>
          <a:off x="2447860" y="456153"/>
          <a:ext cx="2570792" cy="94878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AE" sz="2500" kern="1200" dirty="0" smtClean="0"/>
            <a:t>تركيب الجلد </a:t>
          </a:r>
          <a:endParaRPr lang="en-GB" sz="2500" kern="1200" dirty="0"/>
        </a:p>
      </dsp:txBody>
      <dsp:txXfrm>
        <a:off x="2475649" y="483942"/>
        <a:ext cx="2515214" cy="893209"/>
      </dsp:txXfrm>
    </dsp:sp>
    <dsp:sp modelId="{D371C44C-CF7B-4335-8F1B-72A6735AE030}">
      <dsp:nvSpPr>
        <dsp:cNvPr id="0" name=""/>
        <dsp:cNvSpPr/>
      </dsp:nvSpPr>
      <dsp:spPr>
        <a:xfrm>
          <a:off x="2611" y="1687707"/>
          <a:ext cx="1526172" cy="96911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FF6BEA7-D437-463D-85E9-AFE68519AD11}">
      <dsp:nvSpPr>
        <dsp:cNvPr id="0" name=""/>
        <dsp:cNvSpPr/>
      </dsp:nvSpPr>
      <dsp:spPr>
        <a:xfrm>
          <a:off x="172186" y="1848803"/>
          <a:ext cx="1526172" cy="96911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AE" sz="2500" kern="1200" dirty="0" smtClean="0"/>
            <a:t>نسيج ضام تحت الجلد </a:t>
          </a:r>
          <a:endParaRPr lang="en-GB" sz="2500" kern="1200" dirty="0"/>
        </a:p>
      </dsp:txBody>
      <dsp:txXfrm>
        <a:off x="200571" y="1877188"/>
        <a:ext cx="1469402" cy="912349"/>
      </dsp:txXfrm>
    </dsp:sp>
    <dsp:sp modelId="{332AEEA7-D34C-4A2B-B786-204F951E5C43}">
      <dsp:nvSpPr>
        <dsp:cNvPr id="0" name=""/>
        <dsp:cNvSpPr/>
      </dsp:nvSpPr>
      <dsp:spPr>
        <a:xfrm>
          <a:off x="1867934" y="1687707"/>
          <a:ext cx="1526172" cy="96911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FD0637B-ADB5-4084-8396-135FD2F90910}">
      <dsp:nvSpPr>
        <dsp:cNvPr id="0" name=""/>
        <dsp:cNvSpPr/>
      </dsp:nvSpPr>
      <dsp:spPr>
        <a:xfrm>
          <a:off x="2037509" y="1848803"/>
          <a:ext cx="1526172" cy="96911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AE" sz="2500" kern="1200" dirty="0" smtClean="0"/>
            <a:t>الأدمة </a:t>
          </a:r>
          <a:endParaRPr lang="en-GB" sz="2500" kern="1200" dirty="0"/>
        </a:p>
      </dsp:txBody>
      <dsp:txXfrm>
        <a:off x="2065894" y="1877188"/>
        <a:ext cx="1469402" cy="912349"/>
      </dsp:txXfrm>
    </dsp:sp>
    <dsp:sp modelId="{472E1565-69B0-479B-9824-D01E8042A102}">
      <dsp:nvSpPr>
        <dsp:cNvPr id="0" name=""/>
        <dsp:cNvSpPr/>
      </dsp:nvSpPr>
      <dsp:spPr>
        <a:xfrm>
          <a:off x="3733256" y="1687707"/>
          <a:ext cx="1526172" cy="96911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72FD95A-B372-46FF-B7F2-29E8D5DEB48B}">
      <dsp:nvSpPr>
        <dsp:cNvPr id="0" name=""/>
        <dsp:cNvSpPr/>
      </dsp:nvSpPr>
      <dsp:spPr>
        <a:xfrm>
          <a:off x="3902831" y="1848803"/>
          <a:ext cx="1526172" cy="96911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AE" sz="2500" kern="1200" dirty="0" smtClean="0"/>
            <a:t>البشرة </a:t>
          </a:r>
          <a:endParaRPr lang="en-GB" sz="2500" kern="1200" dirty="0"/>
        </a:p>
      </dsp:txBody>
      <dsp:txXfrm>
        <a:off x="3931216" y="1877188"/>
        <a:ext cx="1469402" cy="912349"/>
      </dsp:txXfrm>
    </dsp:sp>
    <dsp:sp modelId="{6B6DD5A2-BC94-44D6-BED5-85DE95752656}">
      <dsp:nvSpPr>
        <dsp:cNvPr id="0" name=""/>
        <dsp:cNvSpPr/>
      </dsp:nvSpPr>
      <dsp:spPr>
        <a:xfrm>
          <a:off x="935273" y="3100689"/>
          <a:ext cx="1526172" cy="96911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DB4F4A2-95E3-4969-AEB2-92D7BA739EB3}">
      <dsp:nvSpPr>
        <dsp:cNvPr id="0" name=""/>
        <dsp:cNvSpPr/>
      </dsp:nvSpPr>
      <dsp:spPr>
        <a:xfrm>
          <a:off x="1104847" y="3261785"/>
          <a:ext cx="1526172" cy="96911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AE" sz="2500" kern="1200" dirty="0" smtClean="0"/>
            <a:t>القاعدية </a:t>
          </a:r>
          <a:endParaRPr lang="en-GB" sz="2500" kern="1200" dirty="0"/>
        </a:p>
      </dsp:txBody>
      <dsp:txXfrm>
        <a:off x="1133232" y="3290170"/>
        <a:ext cx="1469402" cy="912349"/>
      </dsp:txXfrm>
    </dsp:sp>
    <dsp:sp modelId="{580D1A41-2419-491C-81C2-9475174D068C}">
      <dsp:nvSpPr>
        <dsp:cNvPr id="0" name=""/>
        <dsp:cNvSpPr/>
      </dsp:nvSpPr>
      <dsp:spPr>
        <a:xfrm>
          <a:off x="2800595" y="3100689"/>
          <a:ext cx="1526172" cy="96911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50CA1AE-0A9C-4878-9F43-89FDC5764964}">
      <dsp:nvSpPr>
        <dsp:cNvPr id="0" name=""/>
        <dsp:cNvSpPr/>
      </dsp:nvSpPr>
      <dsp:spPr>
        <a:xfrm>
          <a:off x="2970170" y="3261785"/>
          <a:ext cx="1526172" cy="96911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AE" sz="2500" kern="1200" dirty="0" smtClean="0"/>
            <a:t>الشوكية </a:t>
          </a:r>
          <a:endParaRPr lang="en-GB" sz="2500" kern="1200" dirty="0"/>
        </a:p>
      </dsp:txBody>
      <dsp:txXfrm>
        <a:off x="2998555" y="3290170"/>
        <a:ext cx="1469402" cy="912349"/>
      </dsp:txXfrm>
    </dsp:sp>
    <dsp:sp modelId="{30038637-9903-4A0B-A648-C10144C1C08A}">
      <dsp:nvSpPr>
        <dsp:cNvPr id="0" name=""/>
        <dsp:cNvSpPr/>
      </dsp:nvSpPr>
      <dsp:spPr>
        <a:xfrm>
          <a:off x="4665917" y="3100689"/>
          <a:ext cx="1526172" cy="96911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5EA4E92-ECDD-43EC-B0EF-453E5DB51783}">
      <dsp:nvSpPr>
        <dsp:cNvPr id="0" name=""/>
        <dsp:cNvSpPr/>
      </dsp:nvSpPr>
      <dsp:spPr>
        <a:xfrm>
          <a:off x="4835492" y="3261785"/>
          <a:ext cx="1526172" cy="96911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AE" sz="2500" kern="1200" dirty="0" smtClean="0"/>
            <a:t>الحبيبية </a:t>
          </a:r>
          <a:endParaRPr lang="en-GB" sz="2500" kern="1200" dirty="0"/>
        </a:p>
      </dsp:txBody>
      <dsp:txXfrm>
        <a:off x="4863877" y="3290170"/>
        <a:ext cx="1469402" cy="912349"/>
      </dsp:txXfrm>
    </dsp:sp>
    <dsp:sp modelId="{DC8325A5-8A6D-4EF6-8494-9EA8F3421453}">
      <dsp:nvSpPr>
        <dsp:cNvPr id="0" name=""/>
        <dsp:cNvSpPr/>
      </dsp:nvSpPr>
      <dsp:spPr>
        <a:xfrm>
          <a:off x="6531240" y="3100689"/>
          <a:ext cx="1526172" cy="96911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87E485F-BB46-4B30-8EF9-6B86982AD1C6}">
      <dsp:nvSpPr>
        <dsp:cNvPr id="0" name=""/>
        <dsp:cNvSpPr/>
      </dsp:nvSpPr>
      <dsp:spPr>
        <a:xfrm>
          <a:off x="6700815" y="3261785"/>
          <a:ext cx="1526172" cy="96911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AE" sz="2500" kern="1200" dirty="0" smtClean="0"/>
            <a:t>المتقرنة </a:t>
          </a:r>
          <a:endParaRPr lang="en-GB" sz="2500" kern="1200" dirty="0"/>
        </a:p>
      </dsp:txBody>
      <dsp:txXfrm>
        <a:off x="6729200" y="3290170"/>
        <a:ext cx="1469402" cy="912349"/>
      </dsp:txXfrm>
    </dsp:sp>
    <dsp:sp modelId="{38C43848-0364-42BA-9011-EA5787B742D4}">
      <dsp:nvSpPr>
        <dsp:cNvPr id="0" name=""/>
        <dsp:cNvSpPr/>
      </dsp:nvSpPr>
      <dsp:spPr>
        <a:xfrm>
          <a:off x="5598579" y="1687707"/>
          <a:ext cx="1526172" cy="96911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116513D-DD42-48FF-9420-EDC8596D044A}">
      <dsp:nvSpPr>
        <dsp:cNvPr id="0" name=""/>
        <dsp:cNvSpPr/>
      </dsp:nvSpPr>
      <dsp:spPr>
        <a:xfrm>
          <a:off x="5768153" y="1848803"/>
          <a:ext cx="1526172" cy="96911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AE" sz="2500" kern="1200" dirty="0" smtClean="0"/>
            <a:t>التوابع مثل الشعر والغدد </a:t>
          </a:r>
          <a:endParaRPr lang="en-GB" sz="2500" kern="1200" dirty="0"/>
        </a:p>
      </dsp:txBody>
      <dsp:txXfrm>
        <a:off x="5796538" y="1877188"/>
        <a:ext cx="1469402" cy="91234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FE989E-CAF9-4531-93E8-B3B3EBDA2B81}" type="datetimeFigureOut">
              <a:rPr lang="en-GB" smtClean="0"/>
              <a:t>26/03/2017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2EC76A-3F99-4506-98AB-2A65E1766A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44992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2EC76A-3F99-4506-98AB-2A65E1766A7D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383562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2EC76A-3F99-4506-98AB-2A65E1766A7D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841674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2EC76A-3F99-4506-98AB-2A65E1766A7D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844922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2EC76A-3F99-4506-98AB-2A65E1766A7D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51777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2EC76A-3F99-4506-98AB-2A65E1766A7D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4761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2EC76A-3F99-4506-98AB-2A65E1766A7D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357193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2EC76A-3F99-4506-98AB-2A65E1766A7D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086460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2EC76A-3F99-4506-98AB-2A65E1766A7D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261822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2EC76A-3F99-4506-98AB-2A65E1766A7D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521345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2EC76A-3F99-4506-98AB-2A65E1766A7D}" type="slidenum">
              <a:rPr lang="en-GB" smtClean="0"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93543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2EC76A-3F99-4506-98AB-2A65E1766A7D}" type="slidenum">
              <a:rPr lang="en-GB" smtClean="0"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54632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2EC76A-3F99-4506-98AB-2A65E1766A7D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711085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2EC76A-3F99-4506-98AB-2A65E1766A7D}" type="slidenum">
              <a:rPr lang="en-GB" smtClean="0"/>
              <a:t>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970767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2EC76A-3F99-4506-98AB-2A65E1766A7D}" type="slidenum">
              <a:rPr lang="en-GB" smtClean="0"/>
              <a:t>22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178348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2EC76A-3F99-4506-98AB-2A65E1766A7D}" type="slidenum">
              <a:rPr lang="en-GB" smtClean="0"/>
              <a:t>23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257200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2EC76A-3F99-4506-98AB-2A65E1766A7D}" type="slidenum">
              <a:rPr lang="en-GB" smtClean="0"/>
              <a:t>24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730928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2EC76A-3F99-4506-98AB-2A65E1766A7D}" type="slidenum">
              <a:rPr lang="en-GB" smtClean="0"/>
              <a:t>25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286602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2EC76A-3F99-4506-98AB-2A65E1766A7D}" type="slidenum">
              <a:rPr lang="en-GB" smtClean="0"/>
              <a:t>26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641986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2EC76A-3F99-4506-98AB-2A65E1766A7D}" type="slidenum">
              <a:rPr lang="en-GB" smtClean="0"/>
              <a:t>27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24090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2EC76A-3F99-4506-98AB-2A65E1766A7D}" type="slidenum">
              <a:rPr lang="en-GB" smtClean="0"/>
              <a:t>28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327843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2EC76A-3F99-4506-98AB-2A65E1766A7D}" type="slidenum">
              <a:rPr lang="en-GB" smtClean="0"/>
              <a:t>29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3661699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2EC76A-3F99-4506-98AB-2A65E1766A7D}" type="slidenum">
              <a:rPr lang="en-GB" smtClean="0"/>
              <a:t>30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7784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2EC76A-3F99-4506-98AB-2A65E1766A7D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2190116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2EC76A-3F99-4506-98AB-2A65E1766A7D}" type="slidenum">
              <a:rPr lang="en-GB" smtClean="0"/>
              <a:t>31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3617276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2EC76A-3F99-4506-98AB-2A65E1766A7D}" type="slidenum">
              <a:rPr lang="en-GB" smtClean="0"/>
              <a:t>32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6678661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2EC76A-3F99-4506-98AB-2A65E1766A7D}" type="slidenum">
              <a:rPr lang="en-GB" smtClean="0"/>
              <a:t>33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7932767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2EC76A-3F99-4506-98AB-2A65E1766A7D}" type="slidenum">
              <a:rPr lang="en-GB" smtClean="0"/>
              <a:t>34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2890145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2EC76A-3F99-4506-98AB-2A65E1766A7D}" type="slidenum">
              <a:rPr lang="en-GB" smtClean="0"/>
              <a:t>35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8650158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2EC76A-3F99-4506-98AB-2A65E1766A7D}" type="slidenum">
              <a:rPr lang="en-GB" smtClean="0"/>
              <a:t>36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6335858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2EC76A-3F99-4506-98AB-2A65E1766A7D}" type="slidenum">
              <a:rPr lang="en-GB" smtClean="0"/>
              <a:t>37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7748858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2EC76A-3F99-4506-98AB-2A65E1766A7D}" type="slidenum">
              <a:rPr lang="en-GB" smtClean="0"/>
              <a:t>38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40194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C4B651-367B-4B23-8CF3-FCAA2EC4DAD4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62238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2EC76A-3F99-4506-98AB-2A65E1766A7D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20987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2EC76A-3F99-4506-98AB-2A65E1766A7D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92269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2EC76A-3F99-4506-98AB-2A65E1766A7D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43664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2EC76A-3F99-4506-98AB-2A65E1766A7D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680641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2EC76A-3F99-4506-98AB-2A65E1766A7D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54948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ln w="34925">
            <a:solidFill>
              <a:schemeClr val="tx2"/>
            </a:solidFill>
          </a:ln>
        </p:spPr>
        <p:txBody>
          <a:bodyPr/>
          <a:lstStyle/>
          <a:p>
            <a:r>
              <a:rPr lang="ar-AE" dirty="0" smtClean="0"/>
              <a:t>الجلد </a:t>
            </a:r>
            <a:br>
              <a:rPr lang="ar-AE" dirty="0" smtClean="0"/>
            </a:br>
            <a:r>
              <a:rPr lang="en-GB" dirty="0" smtClean="0"/>
              <a:t>Skin 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AE" dirty="0" smtClean="0"/>
              <a:t>علم النفس الحيوي 1(نفس 365(</a:t>
            </a:r>
          </a:p>
          <a:p>
            <a:endParaRPr lang="ar-AE" dirty="0"/>
          </a:p>
          <a:p>
            <a:r>
              <a:rPr lang="ar-AE" dirty="0" smtClean="0"/>
              <a:t>د.سمية النجاشي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21829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82550">
            <a:solidFill>
              <a:schemeClr val="accent4"/>
            </a:solidFill>
          </a:ln>
        </p:spPr>
        <p:txBody>
          <a:bodyPr>
            <a:normAutofit fontScale="90000"/>
          </a:bodyPr>
          <a:lstStyle/>
          <a:p>
            <a:r>
              <a:rPr lang="ar-AE" b="1" u="sng" dirty="0"/>
              <a:t>الأدمة </a:t>
            </a:r>
            <a:br>
              <a:rPr lang="ar-AE" b="1" u="sng" dirty="0"/>
            </a:br>
            <a:r>
              <a:rPr lang="en-GB" b="1" u="sng" dirty="0"/>
              <a:t>Dermis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 rtl="1">
              <a:buNone/>
            </a:pPr>
            <a:r>
              <a:rPr lang="ar-AE" b="1" dirty="0"/>
              <a:t>س: ما وظيفة الحليمات في الأدمة ؟</a:t>
            </a:r>
            <a:endParaRPr lang="en-GB" dirty="0"/>
          </a:p>
          <a:p>
            <a:pPr algn="just" rtl="1"/>
            <a:r>
              <a:rPr lang="ar-AE" dirty="0"/>
              <a:t>تساعد على التحام الأدمة بالبشرة .</a:t>
            </a:r>
            <a:endParaRPr lang="en-GB" dirty="0"/>
          </a:p>
          <a:p>
            <a:pPr algn="just" rtl="1"/>
            <a:r>
              <a:rPr lang="ar-AE" dirty="0"/>
              <a:t>تحوي نهايات أعصاب حساسة تكثر في راحتي وأطراف أصابع اليدين .</a:t>
            </a:r>
            <a:endParaRPr lang="en-GB" dirty="0"/>
          </a:p>
          <a:p>
            <a:pPr algn="just" rt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55822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82550">
            <a:solidFill>
              <a:schemeClr val="accent4"/>
            </a:solidFill>
          </a:ln>
        </p:spPr>
        <p:txBody>
          <a:bodyPr>
            <a:normAutofit fontScale="90000"/>
          </a:bodyPr>
          <a:lstStyle/>
          <a:p>
            <a:pPr rtl="1"/>
            <a:r>
              <a:rPr lang="ar-AE" b="1" u="sng" dirty="0"/>
              <a:t>نسيج تحت الجلد </a:t>
            </a:r>
            <a:r>
              <a:rPr lang="ar-AE" b="1" u="sng" dirty="0" smtClean="0"/>
              <a:t/>
            </a:r>
            <a:br>
              <a:rPr lang="ar-AE" b="1" u="sng" dirty="0" smtClean="0"/>
            </a:br>
            <a:r>
              <a:rPr lang="en-GB" b="1" u="sng" dirty="0" smtClean="0"/>
              <a:t>subcutaneous tissue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rtl="1"/>
            <a:r>
              <a:rPr lang="ar-AE" dirty="0"/>
              <a:t>نسيج ضام دهني .</a:t>
            </a:r>
            <a:endParaRPr lang="en-GB" dirty="0"/>
          </a:p>
          <a:p>
            <a:pPr algn="just" rtl="1"/>
            <a:r>
              <a:rPr lang="ar-AE" dirty="0"/>
              <a:t>يحدد شكل الجنس . كيف ؟ </a:t>
            </a:r>
            <a:endParaRPr lang="en-GB" dirty="0"/>
          </a:p>
          <a:p>
            <a:pPr algn="just" rtl="1"/>
            <a:r>
              <a:rPr lang="ar-AE" dirty="0"/>
              <a:t>يحمي الجسم من الضربات .</a:t>
            </a:r>
            <a:endParaRPr lang="en-GB" dirty="0"/>
          </a:p>
          <a:p>
            <a:pPr algn="just" rtl="1"/>
            <a:r>
              <a:rPr lang="ar-AE" dirty="0"/>
              <a:t>يحافظ على درجة حرارة الجسم .</a:t>
            </a:r>
            <a:endParaRPr lang="en-GB" dirty="0"/>
          </a:p>
          <a:p>
            <a:pPr algn="just" rtl="1"/>
            <a:r>
              <a:rPr lang="ar-AE" dirty="0"/>
              <a:t>يزداد سمكه بزيادة كمية الطعام التي يتناولها الإنسان .</a:t>
            </a:r>
            <a:endParaRPr lang="en-GB" dirty="0"/>
          </a:p>
          <a:p>
            <a:pPr algn="just" rt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55822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82550">
            <a:solidFill>
              <a:schemeClr val="accent4"/>
            </a:solidFill>
          </a:ln>
        </p:spPr>
        <p:txBody>
          <a:bodyPr/>
          <a:lstStyle/>
          <a:p>
            <a:r>
              <a:rPr lang="ar-AE" b="1" u="sng" dirty="0" smtClean="0"/>
              <a:t>توابع الجلد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rtl="1"/>
            <a:r>
              <a:rPr lang="ar-AE" b="1" u="sng" dirty="0"/>
              <a:t>الأظافر </a:t>
            </a:r>
            <a:r>
              <a:rPr lang="en-GB" b="1" u="sng" dirty="0"/>
              <a:t>Nails</a:t>
            </a:r>
            <a:r>
              <a:rPr lang="ar-AE" b="1" u="sng" dirty="0"/>
              <a:t> : </a:t>
            </a:r>
            <a:endParaRPr lang="en-GB" dirty="0"/>
          </a:p>
          <a:p>
            <a:pPr marL="0" indent="0" algn="just" rtl="1">
              <a:buNone/>
            </a:pPr>
            <a:r>
              <a:rPr lang="ar-AE" b="1" u="sng" dirty="0"/>
              <a:t>تتكون الأظافر من ثلاثة أجزاء :</a:t>
            </a:r>
            <a:endParaRPr lang="en-GB" dirty="0"/>
          </a:p>
          <a:p>
            <a:pPr algn="just" rtl="1"/>
            <a:r>
              <a:rPr lang="ar-AE" dirty="0"/>
              <a:t>المنبت </a:t>
            </a:r>
            <a:endParaRPr lang="en-GB" dirty="0"/>
          </a:p>
          <a:p>
            <a:pPr algn="just" rtl="1"/>
            <a:r>
              <a:rPr lang="ar-AE" dirty="0"/>
              <a:t>الصفحة </a:t>
            </a:r>
            <a:endParaRPr lang="en-GB" dirty="0"/>
          </a:p>
          <a:p>
            <a:pPr algn="just" rtl="1"/>
            <a:r>
              <a:rPr lang="ar-AE" dirty="0"/>
              <a:t>الفرش </a:t>
            </a:r>
            <a:endParaRPr lang="en-GB" dirty="0"/>
          </a:p>
          <a:p>
            <a:pPr algn="just" rt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55822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82550">
            <a:solidFill>
              <a:schemeClr val="accent4"/>
            </a:solidFill>
          </a:ln>
        </p:spPr>
        <p:txBody>
          <a:bodyPr>
            <a:normAutofit fontScale="90000"/>
          </a:bodyPr>
          <a:lstStyle/>
          <a:p>
            <a:r>
              <a:rPr lang="ar-AE" b="1" u="sng" dirty="0" smtClean="0"/>
              <a:t>الأظافر </a:t>
            </a:r>
            <a:br>
              <a:rPr lang="ar-AE" b="1" u="sng" dirty="0" smtClean="0"/>
            </a:br>
            <a:r>
              <a:rPr lang="en-GB" b="1" u="sng" dirty="0" smtClean="0"/>
              <a:t>Nails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 rtl="1">
              <a:buNone/>
            </a:pPr>
            <a:r>
              <a:rPr lang="ar-AE" b="1" u="sng" dirty="0"/>
              <a:t>المنبت :</a:t>
            </a:r>
            <a:endParaRPr lang="en-GB" b="1" u="sng" dirty="0"/>
          </a:p>
          <a:p>
            <a:pPr algn="just" rtl="1"/>
            <a:r>
              <a:rPr lang="ar-AE" dirty="0"/>
              <a:t>يقع المنبت تحت سطح الجلد عند قاعدة الظفر .</a:t>
            </a:r>
            <a:endParaRPr lang="en-GB" dirty="0"/>
          </a:p>
          <a:p>
            <a:pPr algn="just" rtl="1"/>
            <a:r>
              <a:rPr lang="ar-AE" dirty="0"/>
              <a:t>يقوم بتكوين الصفحة والفرش .</a:t>
            </a:r>
            <a:endParaRPr lang="en-GB" dirty="0"/>
          </a:p>
          <a:p>
            <a:pPr algn="just" rtl="1"/>
            <a:r>
              <a:rPr lang="ar-AE" dirty="0"/>
              <a:t>يكون المنبت خلايا الصفحة والفرش ويدفعها للأمام فينمو الظفر .</a:t>
            </a:r>
            <a:endParaRPr lang="en-GB" dirty="0"/>
          </a:p>
          <a:p>
            <a:pPr algn="just" rt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55822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82550">
            <a:solidFill>
              <a:schemeClr val="accent4"/>
            </a:solidFill>
          </a:ln>
        </p:spPr>
        <p:txBody>
          <a:bodyPr>
            <a:normAutofit fontScale="90000"/>
          </a:bodyPr>
          <a:lstStyle/>
          <a:p>
            <a:r>
              <a:rPr lang="ar-AE" b="1" u="sng" dirty="0" smtClean="0"/>
              <a:t>الأظافر </a:t>
            </a:r>
            <a:br>
              <a:rPr lang="ar-AE" b="1" u="sng" dirty="0" smtClean="0"/>
            </a:br>
            <a:r>
              <a:rPr lang="en-GB" b="1" u="sng" dirty="0" smtClean="0"/>
              <a:t>Nails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 rtl="1">
              <a:buNone/>
            </a:pPr>
            <a:r>
              <a:rPr lang="ar-AE" b="1" u="sng" dirty="0"/>
              <a:t>الصفحة :</a:t>
            </a:r>
            <a:endParaRPr lang="en-GB" b="1" u="sng" dirty="0"/>
          </a:p>
          <a:p>
            <a:pPr algn="just" rtl="1"/>
            <a:r>
              <a:rPr lang="ar-AE" dirty="0"/>
              <a:t>الجزء الصلب من الظفر.</a:t>
            </a:r>
            <a:endParaRPr lang="en-GB" dirty="0"/>
          </a:p>
          <a:p>
            <a:pPr algn="just" rtl="1"/>
            <a:r>
              <a:rPr lang="ar-AE" dirty="0"/>
              <a:t>يحتوي على الكراتين .</a:t>
            </a:r>
            <a:endParaRPr lang="en-GB" dirty="0"/>
          </a:p>
          <a:p>
            <a:pPr algn="just" rtl="1"/>
            <a:r>
              <a:rPr lang="ar-AE" dirty="0"/>
              <a:t>تتكون من طبقات كثيفة من الخلايا الميتة المسطحة .</a:t>
            </a:r>
            <a:endParaRPr lang="en-GB" dirty="0"/>
          </a:p>
          <a:p>
            <a:pPr algn="just" rt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38553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82550">
            <a:solidFill>
              <a:schemeClr val="accent4"/>
            </a:solidFill>
          </a:ln>
        </p:spPr>
        <p:txBody>
          <a:bodyPr>
            <a:normAutofit fontScale="90000"/>
          </a:bodyPr>
          <a:lstStyle/>
          <a:p>
            <a:r>
              <a:rPr lang="ar-AE" b="1" u="sng" dirty="0" smtClean="0"/>
              <a:t>الأظافر </a:t>
            </a:r>
            <a:br>
              <a:rPr lang="ar-AE" b="1" u="sng" dirty="0" smtClean="0"/>
            </a:br>
            <a:r>
              <a:rPr lang="en-GB" b="1" u="sng" dirty="0" smtClean="0"/>
              <a:t>Nails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 rtl="1">
              <a:buNone/>
            </a:pPr>
            <a:r>
              <a:rPr lang="ar-AE" b="1" u="sng" dirty="0"/>
              <a:t>الفرش :</a:t>
            </a:r>
            <a:endParaRPr lang="en-GB" dirty="0"/>
          </a:p>
          <a:p>
            <a:pPr algn="just" rtl="1"/>
            <a:r>
              <a:rPr lang="ar-AE" dirty="0"/>
              <a:t>يقع تحت الصفحة .</a:t>
            </a:r>
            <a:endParaRPr lang="en-GB" dirty="0"/>
          </a:p>
          <a:p>
            <a:pPr algn="just" rt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49978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82550">
            <a:solidFill>
              <a:schemeClr val="accent4"/>
            </a:solidFill>
          </a:ln>
        </p:spPr>
        <p:txBody>
          <a:bodyPr>
            <a:normAutofit/>
          </a:bodyPr>
          <a:lstStyle/>
          <a:p>
            <a:r>
              <a:rPr lang="ar-AE" b="1" u="sng" dirty="0" smtClean="0"/>
              <a:t>جريبات الشعر 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rtl="1"/>
            <a:r>
              <a:rPr lang="ar-AE" dirty="0"/>
              <a:t>هي خلايا تقوم بإنبات الشعر .</a:t>
            </a:r>
            <a:endParaRPr lang="en-GB" dirty="0"/>
          </a:p>
          <a:p>
            <a:pPr algn="just" rtl="1"/>
            <a:r>
              <a:rPr lang="ar-AE" dirty="0"/>
              <a:t>البصلة : هي نهاية الشعر وهي الخلايا الحية الوحيدة في الشعر ،وتنقسم خلاياها بسرعة كي ينمو الشعر .</a:t>
            </a:r>
            <a:endParaRPr lang="en-GB" dirty="0"/>
          </a:p>
          <a:p>
            <a:pPr algn="just" rtl="1"/>
            <a:r>
              <a:rPr lang="ar-AE" dirty="0"/>
              <a:t>تقع الجراب في الأدمة أو النسيج تحت الجلدي .</a:t>
            </a:r>
            <a:endParaRPr lang="en-GB" dirty="0"/>
          </a:p>
          <a:p>
            <a:pPr algn="just" rtl="1"/>
            <a:r>
              <a:rPr lang="ar-AE" dirty="0"/>
              <a:t>يحتوي الشعر على الكراتين .</a:t>
            </a:r>
            <a:endParaRPr lang="en-GB" dirty="0"/>
          </a:p>
          <a:p>
            <a:pPr algn="just" rtl="1"/>
            <a:r>
              <a:rPr lang="ar-AE" dirty="0"/>
              <a:t>قد يتوزع الشعر على كل سطح الجلد ما  عدا راحتي اليدين وباطن القدمين والشفتين .</a:t>
            </a:r>
            <a:endParaRPr lang="en-GB" dirty="0"/>
          </a:p>
          <a:p>
            <a:pPr algn="just" rtl="1"/>
            <a:r>
              <a:rPr lang="ar-AE" dirty="0"/>
              <a:t>الشعر نوعان : وبري وسميك 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49978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82550">
            <a:solidFill>
              <a:schemeClr val="accent4"/>
            </a:solidFill>
          </a:ln>
        </p:spPr>
        <p:txBody>
          <a:bodyPr>
            <a:normAutofit fontScale="90000"/>
          </a:bodyPr>
          <a:lstStyle/>
          <a:p>
            <a:r>
              <a:rPr lang="ar-AE" b="1" u="sng" dirty="0" smtClean="0"/>
              <a:t>الغدد</a:t>
            </a:r>
            <a:br>
              <a:rPr lang="ar-AE" b="1" u="sng" dirty="0" smtClean="0"/>
            </a:br>
            <a:r>
              <a:rPr lang="en-GB" b="1" u="sng" dirty="0" smtClean="0"/>
              <a:t>Glands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rtl="1"/>
            <a:r>
              <a:rPr lang="ar-AE" b="1" u="sng" dirty="0"/>
              <a:t>الغدد الدهنية :</a:t>
            </a:r>
            <a:endParaRPr lang="en-GB" dirty="0"/>
          </a:p>
          <a:p>
            <a:pPr algn="just" rtl="1"/>
            <a:r>
              <a:rPr lang="ar-AE" dirty="0"/>
              <a:t>تقع في نهاية جريبات الشعر .</a:t>
            </a:r>
            <a:endParaRPr lang="en-GB" dirty="0"/>
          </a:p>
          <a:p>
            <a:pPr algn="just" rtl="1"/>
            <a:r>
              <a:rPr lang="ar-AE" dirty="0"/>
              <a:t>تفرز مادة تسمى الزهم تختلف عن الدهون الموجودة داخل الجسم ،وهي مادة لتزييت الشعر والجلد وحمايته 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49978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82550">
            <a:solidFill>
              <a:schemeClr val="accent4"/>
            </a:solidFill>
          </a:ln>
        </p:spPr>
        <p:txBody>
          <a:bodyPr>
            <a:normAutofit fontScale="90000"/>
          </a:bodyPr>
          <a:lstStyle/>
          <a:p>
            <a:r>
              <a:rPr lang="ar-AE" b="1" u="sng" dirty="0"/>
              <a:t>الغدد</a:t>
            </a:r>
            <a:br>
              <a:rPr lang="ar-AE" b="1" u="sng" dirty="0"/>
            </a:br>
            <a:r>
              <a:rPr lang="en-GB" b="1" u="sng" dirty="0"/>
              <a:t>Glands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 rtl="1">
              <a:buNone/>
            </a:pPr>
            <a:r>
              <a:rPr lang="ar-AE" b="1" u="sng" dirty="0"/>
              <a:t>الغدد العرقية : </a:t>
            </a:r>
            <a:endParaRPr lang="en-GB" dirty="0"/>
          </a:p>
          <a:p>
            <a:pPr algn="just" rtl="1"/>
            <a:r>
              <a:rPr lang="ar-AE" dirty="0"/>
              <a:t>تقوم بالحفاظ على درجة حرارة الجسم ،وكذلك إخراج بعض المواد الضارة من الجسم 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49978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82550">
            <a:solidFill>
              <a:schemeClr val="accent4"/>
            </a:solidFill>
          </a:ln>
        </p:spPr>
        <p:txBody>
          <a:bodyPr>
            <a:normAutofit fontScale="90000"/>
          </a:bodyPr>
          <a:lstStyle/>
          <a:p>
            <a:r>
              <a:rPr lang="ar-AE" b="1" u="sng" dirty="0"/>
              <a:t>الغدد</a:t>
            </a:r>
            <a:br>
              <a:rPr lang="ar-AE" b="1" u="sng" dirty="0"/>
            </a:br>
            <a:r>
              <a:rPr lang="en-GB" b="1" u="sng" dirty="0"/>
              <a:t>Glands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 rtl="1">
              <a:buNone/>
            </a:pPr>
            <a:r>
              <a:rPr lang="ar-AE" dirty="0"/>
              <a:t>هناك نوعان من الغدد العرقية :</a:t>
            </a:r>
            <a:endParaRPr lang="en-GB" dirty="0"/>
          </a:p>
          <a:p>
            <a:pPr marL="0" indent="0" algn="just" rtl="1">
              <a:buNone/>
            </a:pPr>
            <a:r>
              <a:rPr lang="ar-AE" b="1" u="sng" dirty="0"/>
              <a:t>غدد الإفراز : </a:t>
            </a:r>
            <a:endParaRPr lang="en-GB" b="1" u="sng" dirty="0"/>
          </a:p>
          <a:p>
            <a:pPr algn="just" rtl="1"/>
            <a:r>
              <a:rPr lang="ar-AE" dirty="0"/>
              <a:t>توجد في كل مناطق الجلد وتكثر في الجبهة وراحتي اليدين وباطن القدمين .</a:t>
            </a:r>
            <a:endParaRPr lang="en-GB" dirty="0"/>
          </a:p>
          <a:p>
            <a:pPr algn="just" rtl="1"/>
            <a:r>
              <a:rPr lang="ar-AE" dirty="0"/>
              <a:t>بعضها يفرز العرق باستمرار ،وبعضها يفرز العرق عندما يمر الإنسان بكرب عضلي أو انفعالي .</a:t>
            </a:r>
            <a:endParaRPr lang="en-GB" dirty="0"/>
          </a:p>
          <a:p>
            <a:pPr marL="0" indent="0" algn="just" rtl="1">
              <a:buNone/>
            </a:pPr>
            <a:endParaRPr lang="ar-AE" dirty="0" smtClean="0"/>
          </a:p>
          <a:p>
            <a:pPr marL="0" indent="0" algn="just" rtl="1">
              <a:buNone/>
            </a:pPr>
            <a:r>
              <a:rPr lang="ar-AE" b="1" u="sng" dirty="0" smtClean="0"/>
              <a:t>الغدد </a:t>
            </a:r>
            <a:r>
              <a:rPr lang="ar-AE" b="1" u="sng" dirty="0"/>
              <a:t>المفترزة : </a:t>
            </a:r>
            <a:endParaRPr lang="en-GB" b="1" u="sng" dirty="0"/>
          </a:p>
          <a:p>
            <a:pPr algn="just" rtl="1"/>
            <a:r>
              <a:rPr lang="ar-AE" dirty="0"/>
              <a:t>تفرز العرق باستمرار . </a:t>
            </a:r>
            <a:endParaRPr lang="en-GB" dirty="0"/>
          </a:p>
          <a:p>
            <a:pPr algn="just" rtl="1"/>
            <a:r>
              <a:rPr lang="ar-AE" dirty="0"/>
              <a:t>توجد في أماكن محددة مثل الإبط 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49978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82550">
            <a:solidFill>
              <a:schemeClr val="accent4"/>
            </a:solidFill>
          </a:ln>
        </p:spPr>
        <p:txBody>
          <a:bodyPr/>
          <a:lstStyle/>
          <a:p>
            <a:r>
              <a:rPr lang="ar-AE" dirty="0" smtClean="0"/>
              <a:t>أهداف المحاضرة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AE" dirty="0" smtClean="0"/>
              <a:t>التعرف على تركيب الجلد </a:t>
            </a:r>
          </a:p>
          <a:p>
            <a:pPr algn="r" rtl="1"/>
            <a:r>
              <a:rPr lang="ar-AE" dirty="0" smtClean="0"/>
              <a:t>التعرف على أكثر اضطرابات الجلد شيوعا </a:t>
            </a:r>
          </a:p>
        </p:txBody>
      </p:sp>
    </p:spTree>
    <p:extLst>
      <p:ext uri="{BB962C8B-B14F-4D97-AF65-F5344CB8AC3E}">
        <p14:creationId xmlns:p14="http://schemas.microsoft.com/office/powerpoint/2010/main" val="3672968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82550">
            <a:solidFill>
              <a:schemeClr val="accent4"/>
            </a:solidFill>
          </a:ln>
        </p:spPr>
        <p:txBody>
          <a:bodyPr>
            <a:normAutofit fontScale="90000"/>
          </a:bodyPr>
          <a:lstStyle/>
          <a:p>
            <a:r>
              <a:rPr lang="ar-AE" b="1" u="sng" dirty="0"/>
              <a:t>الغدد</a:t>
            </a:r>
            <a:br>
              <a:rPr lang="ar-AE" b="1" u="sng" dirty="0"/>
            </a:br>
            <a:r>
              <a:rPr lang="en-GB" b="1" u="sng" dirty="0"/>
              <a:t>Glands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 rtl="1">
              <a:buNone/>
            </a:pPr>
            <a:r>
              <a:rPr lang="ar-AE" b="1" u="sng" dirty="0"/>
              <a:t>ملاحظة :</a:t>
            </a:r>
            <a:endParaRPr lang="en-GB" dirty="0"/>
          </a:p>
          <a:p>
            <a:pPr algn="just" rtl="1"/>
            <a:r>
              <a:rPr lang="ar-AE" dirty="0"/>
              <a:t>العرق </a:t>
            </a:r>
            <a:r>
              <a:rPr lang="ar-AE" dirty="0" smtClean="0"/>
              <a:t>عد</a:t>
            </a:r>
            <a:r>
              <a:rPr lang="ar-SA" dirty="0" smtClean="0"/>
              <a:t>ي</a:t>
            </a:r>
            <a:r>
              <a:rPr lang="ar-AE" dirty="0" smtClean="0"/>
              <a:t>م </a:t>
            </a:r>
            <a:r>
              <a:rPr lang="ar-AE" dirty="0"/>
              <a:t>الرائحة لكنه يكتسب رائحته بعد تحلله بالبكتيريا الموجودة على الجلد .</a:t>
            </a:r>
            <a:endParaRPr lang="en-GB" dirty="0"/>
          </a:p>
          <a:p>
            <a:pPr algn="just" rtl="1"/>
            <a:r>
              <a:rPr lang="ar-AE" dirty="0"/>
              <a:t>يتحكم كل من الجهاز العصبي والهرمونات في إفراز العرق 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49978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82550">
            <a:solidFill>
              <a:schemeClr val="accent4"/>
            </a:solidFill>
          </a:ln>
        </p:spPr>
        <p:txBody>
          <a:bodyPr>
            <a:normAutofit fontScale="90000"/>
          </a:bodyPr>
          <a:lstStyle/>
          <a:p>
            <a:r>
              <a:rPr lang="ar-AE" b="1" u="sng" dirty="0" smtClean="0"/>
              <a:t>لون الجلد </a:t>
            </a:r>
            <a:br>
              <a:rPr lang="ar-AE" b="1" u="sng" dirty="0" smtClean="0"/>
            </a:br>
            <a:r>
              <a:rPr lang="en-GB" b="1" u="sng" dirty="0" smtClean="0"/>
              <a:t>Skin </a:t>
            </a:r>
            <a:r>
              <a:rPr lang="en-GB" b="1" u="sng" dirty="0" err="1" smtClean="0"/>
              <a:t>Color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 rtl="1"/>
            <a:r>
              <a:rPr lang="ar-AE" dirty="0"/>
              <a:t>يتوقف لون الجلد على وجود صبغة الميلانين وهي صبغة بنية .</a:t>
            </a:r>
            <a:endParaRPr lang="en-GB" dirty="0"/>
          </a:p>
          <a:p>
            <a:pPr algn="just" rtl="1"/>
            <a:r>
              <a:rPr lang="ar-AE" dirty="0"/>
              <a:t>خلايا الميلانين في البشرة هي المنتجة لمادة الميلانين .</a:t>
            </a:r>
            <a:endParaRPr lang="en-GB" dirty="0"/>
          </a:p>
          <a:p>
            <a:pPr algn="just" rtl="1"/>
            <a:r>
              <a:rPr lang="ar-AE" dirty="0"/>
              <a:t>زيادة إفراز الميلانين يزيد قتامة لون البشرة .</a:t>
            </a:r>
            <a:endParaRPr lang="en-GB" dirty="0"/>
          </a:p>
          <a:p>
            <a:pPr algn="just" rtl="1"/>
            <a:r>
              <a:rPr lang="ar-AE" dirty="0"/>
              <a:t>يتساوى عدد خلايا الميلانين بين كل الناس . لكن كمية الميلانين التي تفرزها تختلف باختلاف الجينات ثم ظروف البيئة .</a:t>
            </a:r>
            <a:endParaRPr lang="en-GB" dirty="0"/>
          </a:p>
          <a:p>
            <a:pPr algn="just" rtl="1"/>
            <a:r>
              <a:rPr lang="ar-AE" dirty="0"/>
              <a:t>التعرض للشمس يزيد من إفراز الميلانين .</a:t>
            </a:r>
            <a:endParaRPr lang="en-GB" dirty="0"/>
          </a:p>
          <a:p>
            <a:pPr algn="just" rtl="1"/>
            <a:r>
              <a:rPr lang="ar-AE" dirty="0"/>
              <a:t>قد يظهر النمش أحيانا نتيجة إفراز كميات من الميلانين تتراكم في مناطق محدودة من البشرة .</a:t>
            </a:r>
            <a:endParaRPr lang="en-GB" dirty="0"/>
          </a:p>
          <a:p>
            <a:pPr algn="just" rt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49978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AE" b="1" u="sng" dirty="0"/>
              <a:t>لون الجلد </a:t>
            </a:r>
            <a:br>
              <a:rPr lang="ar-AE" b="1" u="sng" dirty="0"/>
            </a:br>
            <a:r>
              <a:rPr lang="en-GB" b="1" u="sng" dirty="0"/>
              <a:t>Skin </a:t>
            </a:r>
            <a:r>
              <a:rPr lang="en-GB" b="1" u="sng" dirty="0" err="1"/>
              <a:t>Color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 rtl="1">
              <a:buNone/>
            </a:pPr>
            <a:r>
              <a:rPr lang="ar-AE" b="1" u="sng" dirty="0"/>
              <a:t>بتقدم العمر : </a:t>
            </a:r>
            <a:endParaRPr lang="en-GB" b="1" u="sng" dirty="0"/>
          </a:p>
          <a:p>
            <a:pPr algn="just" rtl="1"/>
            <a:r>
              <a:rPr lang="ar-AE" dirty="0"/>
              <a:t>يصبح إفراز الميلانين غير متساو فتظهر بقع الشيخوخة أو البقع الكبدية </a:t>
            </a:r>
            <a:endParaRPr lang="en-GB" dirty="0"/>
          </a:p>
          <a:p>
            <a:pPr algn="just" rtl="1"/>
            <a:r>
              <a:rPr lang="ar-AE" dirty="0"/>
              <a:t>يصبح الجلد أرق وأكثر جفاف .</a:t>
            </a:r>
            <a:endParaRPr lang="en-GB" dirty="0"/>
          </a:p>
          <a:p>
            <a:pPr algn="just" rtl="1"/>
            <a:r>
              <a:rPr lang="ar-AE" dirty="0"/>
              <a:t>تظهر فيه التجاعيد .</a:t>
            </a:r>
            <a:endParaRPr lang="en-GB" dirty="0"/>
          </a:p>
          <a:p>
            <a:pPr algn="just" rtl="1"/>
            <a:r>
              <a:rPr lang="ar-AE" dirty="0"/>
              <a:t>يتعرض للتشقق بسرعة ويشفى ببطء .</a:t>
            </a:r>
            <a:endParaRPr lang="en-GB" dirty="0"/>
          </a:p>
          <a:p>
            <a:pPr algn="just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00146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82550">
            <a:solidFill>
              <a:schemeClr val="accent4"/>
            </a:solidFill>
          </a:ln>
        </p:spPr>
        <p:txBody>
          <a:bodyPr>
            <a:normAutofit/>
          </a:bodyPr>
          <a:lstStyle/>
          <a:p>
            <a:r>
              <a:rPr lang="ar-AE" b="1" u="sng" dirty="0" smtClean="0"/>
              <a:t>وظائف الجلد 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 rtl="1">
              <a:buNone/>
            </a:pPr>
            <a:r>
              <a:rPr lang="ar-AE" b="1" dirty="0"/>
              <a:t>س: عللي الخروق السطحية التي تدمر خلايا الطبقة المقترنة قد تسبب الوفاة إذا أصابت جزءا كبيرة منها ؟</a:t>
            </a:r>
            <a:endParaRPr lang="en-GB" dirty="0"/>
          </a:p>
          <a:p>
            <a:pPr algn="just" rtl="1"/>
            <a:r>
              <a:rPr lang="ar-AE" dirty="0"/>
              <a:t>لأنها تسبب تسرب السوائل من الجسم فيضطرب تركيبه الداخلي .</a:t>
            </a:r>
            <a:endParaRPr lang="en-GB" dirty="0"/>
          </a:p>
          <a:p>
            <a:pPr algn="just" rtl="1"/>
            <a:endParaRPr lang="en-GB" dirty="0" smtClean="0"/>
          </a:p>
          <a:p>
            <a:pPr algn="just" rtl="1"/>
            <a:endParaRPr lang="en-GB" dirty="0"/>
          </a:p>
          <a:p>
            <a:pPr algn="just" rtl="1"/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498326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82550">
            <a:solidFill>
              <a:schemeClr val="accent4"/>
            </a:solidFill>
          </a:ln>
        </p:spPr>
        <p:txBody>
          <a:bodyPr>
            <a:normAutofit/>
          </a:bodyPr>
          <a:lstStyle/>
          <a:p>
            <a:r>
              <a:rPr lang="ar-AE" b="1" u="sng" dirty="0" smtClean="0"/>
              <a:t>وظائف الجلد 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 rtl="1">
              <a:buNone/>
            </a:pPr>
            <a:r>
              <a:rPr lang="ar-AE" b="1" dirty="0"/>
              <a:t>س: ما الذي يحدث للميلانين عند زيادة التعرض لضوء الشمس ؟</a:t>
            </a:r>
            <a:endParaRPr lang="en-GB" dirty="0"/>
          </a:p>
          <a:p>
            <a:pPr algn="just" rtl="1"/>
            <a:r>
              <a:rPr lang="ar-AE" dirty="0"/>
              <a:t>يزيد إفراز الميلانين عند زيادة التعرض لضوء الشمس .</a:t>
            </a:r>
            <a:endParaRPr lang="en-GB" dirty="0"/>
          </a:p>
          <a:p>
            <a:pPr algn="just" rtl="1"/>
            <a:endParaRPr lang="ar-AE" dirty="0" smtClean="0"/>
          </a:p>
          <a:p>
            <a:pPr marL="0" indent="0" algn="just" rtl="1">
              <a:buNone/>
            </a:pPr>
            <a:r>
              <a:rPr lang="ar-AE" b="1" dirty="0"/>
              <a:t>س: لماذا توجد نهايات الأعصاب في الجلد ؟</a:t>
            </a:r>
            <a:endParaRPr lang="en-GB" dirty="0"/>
          </a:p>
          <a:p>
            <a:pPr algn="just" rtl="1"/>
            <a:r>
              <a:rPr lang="ar-AE" dirty="0"/>
              <a:t>لتنقل إحساسات الضغط والألم والحرارة والبرودة .</a:t>
            </a:r>
            <a:endParaRPr lang="en-GB" dirty="0"/>
          </a:p>
          <a:p>
            <a:pPr algn="just" rt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25983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b="1" u="sng" dirty="0" smtClean="0"/>
              <a:t>وظائف الجلد 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 rtl="1"/>
            <a:r>
              <a:rPr lang="ar-AE" dirty="0"/>
              <a:t>الجلد أهم أعضاء الحس في جسم الإنسان حيث أنه المنفذ الوحيد للإحساس بالمثيرات الخارجية .</a:t>
            </a:r>
            <a:endParaRPr lang="en-GB" dirty="0"/>
          </a:p>
          <a:p>
            <a:pPr algn="just" rtl="1"/>
            <a:r>
              <a:rPr lang="ar-AE" dirty="0"/>
              <a:t>يغطي معظم جسم الإنسان إلا أجزاء قليلة .</a:t>
            </a:r>
            <a:endParaRPr lang="en-GB" dirty="0"/>
          </a:p>
          <a:p>
            <a:pPr algn="just" rtl="1"/>
            <a:r>
              <a:rPr lang="ar-AE" dirty="0"/>
              <a:t>خلايا الميلانين تمتص الأشعة فوق البنفسجية لتمنع آثارها الضارة على الجسم .</a:t>
            </a:r>
            <a:endParaRPr lang="en-GB" dirty="0"/>
          </a:p>
          <a:p>
            <a:pPr algn="just" rtl="1"/>
            <a:r>
              <a:rPr lang="ar-AE" dirty="0"/>
              <a:t>الشعر في الجلد يمنع تشقق الجلد .</a:t>
            </a:r>
            <a:endParaRPr lang="en-GB" dirty="0"/>
          </a:p>
          <a:p>
            <a:pPr algn="just" rtl="1"/>
            <a:r>
              <a:rPr lang="ar-AE" dirty="0"/>
              <a:t>المادة الدهنية التي يفرزها الجلد تعتبر مادة مطهرة من البكتيريا .</a:t>
            </a:r>
            <a:endParaRPr lang="en-GB" dirty="0"/>
          </a:p>
          <a:p>
            <a:pPr algn="just" rtl="1"/>
            <a:r>
              <a:rPr lang="ar-AE" dirty="0"/>
              <a:t>يكون الجلد فيتامين د عند تعرضه لضوء الشمس .</a:t>
            </a:r>
            <a:endParaRPr lang="en-GB" dirty="0"/>
          </a:p>
          <a:p>
            <a:pPr algn="just" rtl="1"/>
            <a:r>
              <a:rPr lang="ar-AE" dirty="0"/>
              <a:t>النسيج تحت الجلدي يخزن </a:t>
            </a:r>
            <a:r>
              <a:rPr lang="ar-AE" dirty="0" smtClean="0"/>
              <a:t>الد</a:t>
            </a:r>
            <a:r>
              <a:rPr lang="ar-SA" smtClean="0"/>
              <a:t>ه</a:t>
            </a:r>
            <a:r>
              <a:rPr lang="ar-AE" dirty="0" smtClean="0"/>
              <a:t>ون </a:t>
            </a:r>
            <a:r>
              <a:rPr lang="ar-AE" dirty="0"/>
              <a:t>لتكون مصدرا للطاقة عند الحاجة إليها .</a:t>
            </a:r>
            <a:endParaRPr lang="en-GB" dirty="0"/>
          </a:p>
          <a:p>
            <a:pPr algn="just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62236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82550">
            <a:solidFill>
              <a:schemeClr val="accent4"/>
            </a:solidFill>
          </a:ln>
        </p:spPr>
        <p:txBody>
          <a:bodyPr>
            <a:normAutofit fontScale="90000"/>
          </a:bodyPr>
          <a:lstStyle/>
          <a:p>
            <a:r>
              <a:rPr lang="ar-AE" b="1" u="sng" dirty="0" smtClean="0"/>
              <a:t>اضطرابات الجلد</a:t>
            </a:r>
            <a:br>
              <a:rPr lang="ar-AE" b="1" u="sng" dirty="0" smtClean="0"/>
            </a:br>
            <a:r>
              <a:rPr lang="en-GB" b="1" u="sng" dirty="0" smtClean="0"/>
              <a:t>Skin Disorders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 rtl="1"/>
            <a:r>
              <a:rPr lang="ar-AE" b="1" u="sng" dirty="0"/>
              <a:t>الأكزيما:</a:t>
            </a:r>
            <a:endParaRPr lang="en-GB" dirty="0"/>
          </a:p>
          <a:p>
            <a:pPr algn="just" rtl="1"/>
            <a:r>
              <a:rPr lang="ar-AE" dirty="0"/>
              <a:t>هو أكثر التهابات الجلد شيوعا .</a:t>
            </a:r>
            <a:endParaRPr lang="en-GB" dirty="0"/>
          </a:p>
          <a:p>
            <a:pPr algn="just" rtl="1"/>
            <a:r>
              <a:rPr lang="ar-AE" dirty="0"/>
              <a:t>من أعراضه احمرار الجلد والرغبة في الحكة وقد تظهر على الجلد قشور أو يخرج منه سائل .</a:t>
            </a:r>
            <a:endParaRPr lang="en-GB" dirty="0"/>
          </a:p>
          <a:p>
            <a:pPr algn="just" rtl="1"/>
            <a:r>
              <a:rPr lang="ar-AE" dirty="0"/>
              <a:t>ويتمثل في فرط الحساسية عند الأطفال الذين تظهر عندهم بقع حمراء في الوجه وخلف الرقبة وفي الركبتين وفي الذراعين .</a:t>
            </a:r>
            <a:endParaRPr lang="en-GB" dirty="0"/>
          </a:p>
          <a:p>
            <a:pPr algn="just" rtl="1"/>
            <a:r>
              <a:rPr lang="ar-AE" dirty="0"/>
              <a:t>والالتهاب التماسي هو شكل آخر يظهر نتيجة لملامسة الجلد لمركبات معينة أو بعض الملابس .</a:t>
            </a:r>
            <a:endParaRPr lang="en-GB" dirty="0"/>
          </a:p>
          <a:p>
            <a:pPr algn="just" rt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94716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82550">
            <a:solidFill>
              <a:schemeClr val="accent4"/>
            </a:solidFill>
          </a:ln>
        </p:spPr>
        <p:txBody>
          <a:bodyPr>
            <a:normAutofit fontScale="90000"/>
          </a:bodyPr>
          <a:lstStyle/>
          <a:p>
            <a:r>
              <a:rPr lang="ar-AE" b="1" u="sng" dirty="0" smtClean="0"/>
              <a:t>اضطرابات الجلد</a:t>
            </a:r>
            <a:br>
              <a:rPr lang="ar-AE" b="1" u="sng" dirty="0" smtClean="0"/>
            </a:br>
            <a:r>
              <a:rPr lang="en-GB" b="1" u="sng" dirty="0" smtClean="0"/>
              <a:t>Skin Disorders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 rtl="1">
              <a:buNone/>
            </a:pPr>
            <a:r>
              <a:rPr lang="ar-AE" b="1" u="sng" dirty="0"/>
              <a:t>الخمج :</a:t>
            </a:r>
            <a:endParaRPr lang="en-GB" dirty="0"/>
          </a:p>
          <a:p>
            <a:pPr marL="0" indent="0" algn="just" rtl="1">
              <a:buNone/>
            </a:pPr>
            <a:r>
              <a:rPr lang="ar-AE" dirty="0"/>
              <a:t>تظهر </a:t>
            </a:r>
            <a:r>
              <a:rPr lang="ar-AE" dirty="0" smtClean="0"/>
              <a:t>:</a:t>
            </a:r>
          </a:p>
          <a:p>
            <a:pPr algn="just" rtl="1"/>
            <a:r>
              <a:rPr lang="ar-AE" dirty="0" smtClean="0"/>
              <a:t>البكتيريا </a:t>
            </a:r>
          </a:p>
          <a:p>
            <a:pPr algn="just" rtl="1"/>
            <a:r>
              <a:rPr lang="ar-AE" dirty="0" smtClean="0"/>
              <a:t>الفطريات </a:t>
            </a:r>
          </a:p>
          <a:p>
            <a:pPr algn="just" rtl="1"/>
            <a:r>
              <a:rPr lang="ar-AE" dirty="0" smtClean="0"/>
              <a:t>الطفيليات </a:t>
            </a:r>
          </a:p>
          <a:p>
            <a:pPr algn="just" rtl="1"/>
            <a:r>
              <a:rPr lang="ar-AE" dirty="0" smtClean="0"/>
              <a:t> </a:t>
            </a:r>
            <a:r>
              <a:rPr lang="ar-AE" dirty="0"/>
              <a:t>الفيروسات .</a:t>
            </a:r>
            <a:endParaRPr lang="en-GB" dirty="0"/>
          </a:p>
          <a:p>
            <a:pPr algn="just" rtl="1"/>
            <a:endParaRPr lang="ar-AE" dirty="0" smtClean="0"/>
          </a:p>
          <a:p>
            <a:pPr marL="0" indent="0" algn="just" rtl="1">
              <a:buNone/>
            </a:pPr>
            <a:r>
              <a:rPr lang="ar-AE" dirty="0" smtClean="0"/>
              <a:t>بعض </a:t>
            </a:r>
            <a:r>
              <a:rPr lang="ar-AE" dirty="0"/>
              <a:t>هذه الكائنات تخترق الجلد وبعضها يبقى على السطح 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49075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82550">
            <a:solidFill>
              <a:schemeClr val="accent4"/>
            </a:solidFill>
          </a:ln>
        </p:spPr>
        <p:txBody>
          <a:bodyPr>
            <a:normAutofit fontScale="90000"/>
          </a:bodyPr>
          <a:lstStyle/>
          <a:p>
            <a:r>
              <a:rPr lang="ar-AE" b="1" u="sng" dirty="0" smtClean="0"/>
              <a:t>اضطرابات الجلد</a:t>
            </a:r>
            <a:br>
              <a:rPr lang="ar-AE" b="1" u="sng" dirty="0" smtClean="0"/>
            </a:br>
            <a:r>
              <a:rPr lang="en-GB" b="1" u="sng" dirty="0" smtClean="0"/>
              <a:t>Skin Disorders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 rtl="1">
              <a:buNone/>
            </a:pPr>
            <a:r>
              <a:rPr lang="ar-AE" b="1" u="sng" dirty="0"/>
              <a:t>البكتيريا </a:t>
            </a:r>
            <a:r>
              <a:rPr lang="ar-AE" b="1" u="sng" dirty="0" smtClean="0"/>
              <a:t>: </a:t>
            </a:r>
            <a:r>
              <a:rPr lang="ar-AE" dirty="0" smtClean="0"/>
              <a:t>قد </a:t>
            </a:r>
            <a:r>
              <a:rPr lang="ar-AE" dirty="0"/>
              <a:t>تسبب الدمامل والحصف .</a:t>
            </a:r>
            <a:endParaRPr lang="en-GB" dirty="0"/>
          </a:p>
          <a:p>
            <a:pPr algn="just" rtl="1"/>
            <a:r>
              <a:rPr lang="ar-AE" dirty="0"/>
              <a:t>الحصف : هي بثور تظهر على جلد الأطفال خاصة تتشقق أو تنفجر ويكون الجلد مغطى بالقشور أو محرشفا 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49075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82550">
            <a:solidFill>
              <a:schemeClr val="accent4"/>
            </a:solidFill>
          </a:ln>
        </p:spPr>
        <p:txBody>
          <a:bodyPr>
            <a:normAutofit fontScale="90000"/>
          </a:bodyPr>
          <a:lstStyle/>
          <a:p>
            <a:r>
              <a:rPr lang="ar-AE" b="1" u="sng" dirty="0" smtClean="0"/>
              <a:t>اضطرابات الجلد</a:t>
            </a:r>
            <a:br>
              <a:rPr lang="ar-AE" b="1" u="sng" dirty="0" smtClean="0"/>
            </a:br>
            <a:r>
              <a:rPr lang="en-GB" b="1" u="sng" dirty="0" smtClean="0"/>
              <a:t>Skin Disorders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 rtl="1">
              <a:buNone/>
            </a:pPr>
            <a:r>
              <a:rPr lang="ar-AE" b="1" u="sng" dirty="0"/>
              <a:t>الفطريات :</a:t>
            </a:r>
            <a:r>
              <a:rPr lang="ar-AE" dirty="0"/>
              <a:t> تسبب السعفة وقدم الرياضي </a:t>
            </a:r>
            <a:endParaRPr lang="en-GB" dirty="0"/>
          </a:p>
          <a:p>
            <a:pPr algn="just" rtl="1"/>
            <a:r>
              <a:rPr lang="ar-AE" b="1" dirty="0"/>
              <a:t>السعفة :</a:t>
            </a:r>
            <a:r>
              <a:rPr lang="ar-AE" dirty="0"/>
              <a:t> ظهور بقع حمراء حلقية الشكل تغطيها القشور الرقيقة .</a:t>
            </a:r>
            <a:endParaRPr lang="en-GB" dirty="0"/>
          </a:p>
          <a:p>
            <a:pPr algn="just" rtl="1"/>
            <a:r>
              <a:rPr lang="ar-AE" b="1" dirty="0"/>
              <a:t>قدم الرياضي :</a:t>
            </a:r>
            <a:r>
              <a:rPr lang="ar-AE" dirty="0"/>
              <a:t>نوع من السعفة تكون تشققات </a:t>
            </a:r>
            <a:r>
              <a:rPr lang="ar-AE"/>
              <a:t>في </a:t>
            </a:r>
            <a:r>
              <a:rPr lang="ar-AE" smtClean="0"/>
              <a:t>الجلد </a:t>
            </a:r>
            <a:r>
              <a:rPr lang="ar-AE" dirty="0"/>
              <a:t>بين أصابع القدمين .</a:t>
            </a:r>
            <a:endParaRPr lang="en-GB" dirty="0"/>
          </a:p>
          <a:p>
            <a:pPr algn="just" rtl="1"/>
            <a:r>
              <a:rPr lang="ar-AE" b="1" dirty="0"/>
              <a:t> </a:t>
            </a:r>
            <a:endParaRPr lang="en-GB" dirty="0"/>
          </a:p>
          <a:p>
            <a:pPr marL="0" indent="0" algn="just" rtl="1">
              <a:buNone/>
            </a:pPr>
            <a:r>
              <a:rPr lang="ar-AE" b="1" u="sng" dirty="0"/>
              <a:t>من الطفيليات :</a:t>
            </a:r>
            <a:r>
              <a:rPr lang="ar-AE" dirty="0"/>
              <a:t> القمل .</a:t>
            </a:r>
            <a:endParaRPr lang="en-GB" dirty="0"/>
          </a:p>
          <a:p>
            <a:pPr algn="just" rtl="1"/>
            <a:r>
              <a:rPr lang="ar-AE" b="1" dirty="0"/>
              <a:t> </a:t>
            </a:r>
            <a:endParaRPr lang="en-GB" dirty="0"/>
          </a:p>
          <a:p>
            <a:pPr marL="0" indent="0" algn="just" rtl="1">
              <a:buNone/>
            </a:pPr>
            <a:r>
              <a:rPr lang="ar-AE" b="1" u="sng" dirty="0"/>
              <a:t>الفيروسات :</a:t>
            </a:r>
            <a:r>
              <a:rPr lang="ar-AE" dirty="0"/>
              <a:t> تسبب قروح البرد والحلأ النطاقي .</a:t>
            </a:r>
            <a:endParaRPr lang="en-GB" dirty="0"/>
          </a:p>
          <a:p>
            <a:pPr algn="just" rtl="1"/>
            <a:r>
              <a:rPr lang="ar-AE" b="1" dirty="0"/>
              <a:t>قروح البرد :</a:t>
            </a:r>
            <a:r>
              <a:rPr lang="ar-AE" dirty="0"/>
              <a:t> بثور تظهر عادة حول الفم .</a:t>
            </a:r>
            <a:endParaRPr lang="en-GB" dirty="0"/>
          </a:p>
          <a:p>
            <a:pPr algn="just" rtl="1"/>
            <a:r>
              <a:rPr lang="ar-AE" b="1" dirty="0"/>
              <a:t>الحلأ النطاقي :</a:t>
            </a:r>
            <a:r>
              <a:rPr lang="ar-AE" dirty="0"/>
              <a:t> بثور مؤلمة تظهر على الصدر وأسفل الظهر 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49075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82550">
            <a:solidFill>
              <a:schemeClr val="accent4"/>
            </a:solidFill>
          </a:ln>
        </p:spPr>
        <p:txBody>
          <a:bodyPr/>
          <a:lstStyle/>
          <a:p>
            <a:r>
              <a:rPr lang="ar-AE" b="1" u="sng" dirty="0" smtClean="0"/>
              <a:t>الجلد 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 rtl="1">
              <a:buNone/>
            </a:pPr>
            <a:r>
              <a:rPr lang="ar-AE" b="1" u="sng" dirty="0"/>
              <a:t>أهمية الجلد :</a:t>
            </a:r>
            <a:endParaRPr lang="en-GB" dirty="0"/>
          </a:p>
          <a:p>
            <a:pPr algn="just" rtl="1"/>
            <a:r>
              <a:rPr lang="ar-AE" dirty="0"/>
              <a:t>يمنع الجسم من البلل . </a:t>
            </a:r>
            <a:endParaRPr lang="en-GB" dirty="0"/>
          </a:p>
          <a:p>
            <a:pPr algn="just" rtl="1"/>
            <a:r>
              <a:rPr lang="ar-AE" dirty="0"/>
              <a:t>يمنع السوائل التي تغمر الأنسجة من الخروج من الجسم </a:t>
            </a:r>
            <a:endParaRPr lang="en-GB" dirty="0"/>
          </a:p>
          <a:p>
            <a:pPr algn="just" rtl="1"/>
            <a:r>
              <a:rPr lang="ar-AE" dirty="0"/>
              <a:t>يمنع البكتيريا من دخول الجسم </a:t>
            </a:r>
            <a:endParaRPr lang="en-GB" dirty="0"/>
          </a:p>
          <a:p>
            <a:pPr algn="just" rtl="1"/>
            <a:r>
              <a:rPr lang="ar-AE" dirty="0"/>
              <a:t>يحمي ما تحته من أشعة الشمس </a:t>
            </a:r>
            <a:endParaRPr lang="en-GB" dirty="0"/>
          </a:p>
          <a:p>
            <a:pPr algn="just" rtl="1"/>
            <a:r>
              <a:rPr lang="ar-AE" dirty="0"/>
              <a:t>يحافظ على درجة حرارة الجسم وبرودته ،كيف ؟ </a:t>
            </a:r>
            <a:endParaRPr lang="en-GB" dirty="0"/>
          </a:p>
          <a:p>
            <a:pPr algn="just" rt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71372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82550">
            <a:solidFill>
              <a:schemeClr val="accent4"/>
            </a:solidFill>
          </a:ln>
        </p:spPr>
        <p:txBody>
          <a:bodyPr>
            <a:normAutofit fontScale="90000"/>
          </a:bodyPr>
          <a:lstStyle/>
          <a:p>
            <a:r>
              <a:rPr lang="ar-AE" b="1" u="sng" dirty="0" smtClean="0"/>
              <a:t>اضطرابات الجلد</a:t>
            </a:r>
            <a:br>
              <a:rPr lang="ar-AE" b="1" u="sng" dirty="0" smtClean="0"/>
            </a:br>
            <a:r>
              <a:rPr lang="en-GB" b="1" u="sng" dirty="0" smtClean="0"/>
              <a:t>Skin Disorders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 rtl="1">
              <a:buNone/>
            </a:pPr>
            <a:r>
              <a:rPr lang="ar-AE" b="1" u="sng" dirty="0"/>
              <a:t>الحروق :</a:t>
            </a:r>
            <a:endParaRPr lang="en-GB" dirty="0"/>
          </a:p>
          <a:p>
            <a:pPr algn="just" rtl="1"/>
            <a:r>
              <a:rPr lang="ar-AE" dirty="0"/>
              <a:t>تحدث الحروق نتيجة </a:t>
            </a:r>
            <a:endParaRPr lang="ar-AE" dirty="0" smtClean="0"/>
          </a:p>
          <a:p>
            <a:pPr lvl="1" algn="just" rtl="1"/>
            <a:r>
              <a:rPr lang="ar-AE" dirty="0" smtClean="0"/>
              <a:t>النار </a:t>
            </a:r>
          </a:p>
          <a:p>
            <a:pPr lvl="1" algn="just" rtl="1"/>
            <a:r>
              <a:rPr lang="ar-AE" dirty="0" smtClean="0"/>
              <a:t>بعض </a:t>
            </a:r>
            <a:r>
              <a:rPr lang="ar-AE" dirty="0"/>
              <a:t>المواد الكيميائية </a:t>
            </a:r>
            <a:endParaRPr lang="ar-AE" dirty="0" smtClean="0"/>
          </a:p>
          <a:p>
            <a:pPr lvl="1" algn="just" rtl="1"/>
            <a:r>
              <a:rPr lang="ar-AE" dirty="0" smtClean="0"/>
              <a:t>التعرض </a:t>
            </a:r>
            <a:r>
              <a:rPr lang="ar-AE" dirty="0"/>
              <a:t>لأشعة الشمس </a:t>
            </a:r>
            <a:endParaRPr lang="ar-AE" dirty="0" smtClean="0"/>
          </a:p>
          <a:p>
            <a:pPr lvl="1" algn="just" rtl="1"/>
            <a:r>
              <a:rPr lang="ar-AE" dirty="0" smtClean="0"/>
              <a:t>الصدمات </a:t>
            </a:r>
            <a:r>
              <a:rPr lang="ar-AE" dirty="0"/>
              <a:t>الكهربائية :</a:t>
            </a:r>
            <a:endParaRPr lang="en-GB" dirty="0"/>
          </a:p>
          <a:p>
            <a:pPr algn="just" rt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49075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82550">
            <a:solidFill>
              <a:schemeClr val="accent4"/>
            </a:solidFill>
          </a:ln>
        </p:spPr>
        <p:txBody>
          <a:bodyPr>
            <a:normAutofit fontScale="90000"/>
          </a:bodyPr>
          <a:lstStyle/>
          <a:p>
            <a:r>
              <a:rPr lang="ar-AE" b="1" u="sng" dirty="0" smtClean="0"/>
              <a:t>اضطرابات الجلد</a:t>
            </a:r>
            <a:br>
              <a:rPr lang="ar-AE" b="1" u="sng" dirty="0" smtClean="0"/>
            </a:br>
            <a:r>
              <a:rPr lang="en-GB" b="1" u="sng" dirty="0" smtClean="0"/>
              <a:t>Skin Disorders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just" rtl="1">
              <a:buNone/>
            </a:pPr>
            <a:r>
              <a:rPr lang="ar-AE" b="1" u="sng" dirty="0"/>
              <a:t>الحروق ثلاث درجات : </a:t>
            </a:r>
            <a:endParaRPr lang="en-GB" b="1" u="sng" dirty="0"/>
          </a:p>
          <a:p>
            <a:pPr algn="just" rtl="1"/>
            <a:r>
              <a:rPr lang="ar-AE" dirty="0"/>
              <a:t>حروق الدرجة الأولى : </a:t>
            </a:r>
            <a:endParaRPr lang="en-GB" dirty="0"/>
          </a:p>
          <a:p>
            <a:pPr lvl="1" algn="just" rtl="1"/>
            <a:r>
              <a:rPr lang="ar-AE" dirty="0"/>
              <a:t>تسبب احمرار الجلد وتصيب البشرة فقط .</a:t>
            </a:r>
            <a:endParaRPr lang="en-GB" dirty="0"/>
          </a:p>
          <a:p>
            <a:pPr lvl="1" algn="just" rtl="1"/>
            <a:r>
              <a:rPr lang="ar-AE" dirty="0"/>
              <a:t>تلتئم دون أن تترك ندبا أو قروحا .</a:t>
            </a:r>
            <a:endParaRPr lang="en-GB" dirty="0"/>
          </a:p>
          <a:p>
            <a:pPr algn="just" rtl="1"/>
            <a:endParaRPr lang="ar-AE" dirty="0" smtClean="0"/>
          </a:p>
          <a:p>
            <a:pPr algn="just" rtl="1"/>
            <a:r>
              <a:rPr lang="ar-AE" dirty="0" smtClean="0"/>
              <a:t>حروق </a:t>
            </a:r>
            <a:r>
              <a:rPr lang="ar-AE" dirty="0"/>
              <a:t>الدرجة الثانية :</a:t>
            </a:r>
            <a:endParaRPr lang="en-GB" dirty="0"/>
          </a:p>
          <a:p>
            <a:pPr lvl="1" algn="just" rtl="1"/>
            <a:r>
              <a:rPr lang="ar-AE" dirty="0"/>
              <a:t>تصيب البشرة وجزءا من الأدمة .</a:t>
            </a:r>
            <a:endParaRPr lang="en-GB" dirty="0"/>
          </a:p>
          <a:p>
            <a:pPr lvl="1" algn="just" rtl="1"/>
            <a:r>
              <a:rPr lang="ar-AE" dirty="0"/>
              <a:t>تسبب ندوبا وآثارا طفيفة .</a:t>
            </a:r>
            <a:endParaRPr lang="en-GB" dirty="0"/>
          </a:p>
          <a:p>
            <a:pPr algn="just" rtl="1"/>
            <a:endParaRPr lang="ar-AE" dirty="0" smtClean="0"/>
          </a:p>
          <a:p>
            <a:pPr algn="just" rtl="1"/>
            <a:r>
              <a:rPr lang="ar-AE" dirty="0" smtClean="0"/>
              <a:t>حروق </a:t>
            </a:r>
            <a:r>
              <a:rPr lang="ar-AE" dirty="0"/>
              <a:t>الدرجة الثالثة :</a:t>
            </a:r>
            <a:endParaRPr lang="en-GB" dirty="0"/>
          </a:p>
          <a:p>
            <a:pPr lvl="1" algn="just" rtl="1"/>
            <a:r>
              <a:rPr lang="ar-AE" dirty="0"/>
              <a:t>تدمر كل طبقات الجلد .</a:t>
            </a:r>
            <a:endParaRPr lang="en-GB" dirty="0"/>
          </a:p>
          <a:p>
            <a:pPr lvl="1" algn="just" rtl="1"/>
            <a:r>
              <a:rPr lang="ar-AE" dirty="0"/>
              <a:t>ولذلك تترك آثار وتجعل الجد أسودا .</a:t>
            </a:r>
            <a:endParaRPr lang="en-GB" dirty="0"/>
          </a:p>
          <a:p>
            <a:pPr lvl="1" algn="just" rtl="1"/>
            <a:r>
              <a:rPr lang="ar-AE" dirty="0"/>
              <a:t>تستخدم العمليات الجراحية لترقيع الجلد 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49075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82550">
            <a:solidFill>
              <a:schemeClr val="accent4"/>
            </a:solidFill>
          </a:ln>
        </p:spPr>
        <p:txBody>
          <a:bodyPr>
            <a:normAutofit fontScale="90000"/>
          </a:bodyPr>
          <a:lstStyle/>
          <a:p>
            <a:r>
              <a:rPr lang="ar-AE" b="1" u="sng" dirty="0" smtClean="0"/>
              <a:t>اضطرابات الجلد</a:t>
            </a:r>
            <a:br>
              <a:rPr lang="ar-AE" b="1" u="sng" dirty="0" smtClean="0"/>
            </a:br>
            <a:r>
              <a:rPr lang="en-GB" b="1" u="sng" dirty="0" smtClean="0"/>
              <a:t>Skin Disorders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rtl="1"/>
            <a:r>
              <a:rPr lang="ar-AE" dirty="0"/>
              <a:t>أشعة الشمس قد تسبب حروقا طفيفة (مجرد احمرار) أو شديدة يتغير فيها لون الجلد .</a:t>
            </a:r>
            <a:endParaRPr lang="en-GB" dirty="0"/>
          </a:p>
          <a:p>
            <a:pPr algn="just" rtl="1"/>
            <a:r>
              <a:rPr lang="ar-AE" dirty="0"/>
              <a:t>تكرار التعرض الطويل لأشعة الشمس الشديدة قد يسبب تجاعيد الجلد وسرطان الجلد . </a:t>
            </a:r>
            <a:endParaRPr lang="en-GB" dirty="0"/>
          </a:p>
          <a:p>
            <a:pPr algn="just" rt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49075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82550">
            <a:solidFill>
              <a:schemeClr val="accent4"/>
            </a:solidFill>
          </a:ln>
        </p:spPr>
        <p:txBody>
          <a:bodyPr>
            <a:normAutofit fontScale="90000"/>
          </a:bodyPr>
          <a:lstStyle/>
          <a:p>
            <a:r>
              <a:rPr lang="ar-AE" b="1" u="sng" dirty="0" smtClean="0"/>
              <a:t>اضطرابات الجلد</a:t>
            </a:r>
            <a:br>
              <a:rPr lang="ar-AE" b="1" u="sng" dirty="0" smtClean="0"/>
            </a:br>
            <a:r>
              <a:rPr lang="en-GB" b="1" u="sng" dirty="0" smtClean="0"/>
              <a:t>Skin Disorders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 rtl="1">
              <a:buNone/>
            </a:pPr>
            <a:r>
              <a:rPr lang="ar-AE" b="1" u="sng" dirty="0"/>
              <a:t>الأورام :</a:t>
            </a:r>
            <a:endParaRPr lang="en-GB" dirty="0"/>
          </a:p>
          <a:p>
            <a:pPr algn="just" rtl="1"/>
            <a:r>
              <a:rPr lang="ar-AE" dirty="0"/>
              <a:t>نمو شاذ للخلايا قد يكون حميدا أو خبيثا .</a:t>
            </a:r>
            <a:endParaRPr lang="en-GB" dirty="0"/>
          </a:p>
          <a:p>
            <a:pPr algn="just" rtl="1"/>
            <a:r>
              <a:rPr lang="ar-AE" u="sng" dirty="0"/>
              <a:t>الأورام الحميدة :</a:t>
            </a:r>
            <a:endParaRPr lang="en-GB" dirty="0"/>
          </a:p>
          <a:p>
            <a:pPr lvl="1" algn="just" rtl="1"/>
            <a:r>
              <a:rPr lang="ar-AE" dirty="0"/>
              <a:t> لا تنتشر في الجسم .</a:t>
            </a:r>
            <a:endParaRPr lang="en-GB" dirty="0"/>
          </a:p>
          <a:p>
            <a:pPr lvl="1" algn="just" rtl="1"/>
            <a:r>
              <a:rPr lang="ar-AE" dirty="0"/>
              <a:t>تشمل الأورام الشحمية والشامات والثآليل .</a:t>
            </a:r>
            <a:endParaRPr lang="en-GB" dirty="0"/>
          </a:p>
          <a:p>
            <a:pPr lvl="1" algn="just" rtl="1"/>
            <a:r>
              <a:rPr lang="ar-AE" dirty="0"/>
              <a:t>إذا ظهرت الثآليل أسفل القدم فإنها تكون مؤلمة لأعصاب .</a:t>
            </a:r>
            <a:endParaRPr lang="en-GB" dirty="0"/>
          </a:p>
          <a:p>
            <a:pPr algn="just" rt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49255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82550">
            <a:solidFill>
              <a:schemeClr val="accent4"/>
            </a:solidFill>
          </a:ln>
        </p:spPr>
        <p:txBody>
          <a:bodyPr>
            <a:normAutofit fontScale="90000"/>
          </a:bodyPr>
          <a:lstStyle/>
          <a:p>
            <a:r>
              <a:rPr lang="ar-AE" b="1" u="sng" dirty="0" smtClean="0"/>
              <a:t>اضطرابات الجلد</a:t>
            </a:r>
            <a:br>
              <a:rPr lang="ar-AE" b="1" u="sng" dirty="0" smtClean="0"/>
            </a:br>
            <a:r>
              <a:rPr lang="en-GB" b="1" u="sng" dirty="0" smtClean="0"/>
              <a:t>Skin Disorders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 algn="just" rtl="1">
              <a:buNone/>
            </a:pPr>
            <a:r>
              <a:rPr lang="ar-AE" b="1" u="sng" dirty="0"/>
              <a:t>الأورام الخبيثة :</a:t>
            </a:r>
            <a:endParaRPr lang="en-GB" b="1" dirty="0"/>
          </a:p>
          <a:p>
            <a:pPr algn="just" rtl="1"/>
            <a:r>
              <a:rPr lang="ar-AE" dirty="0"/>
              <a:t> تنتشر في المناطق المحيطة بها ،وتنتقل عن طريق الجهاز الدوري إلى المناطق البعيدة .</a:t>
            </a:r>
            <a:endParaRPr lang="en-GB" dirty="0"/>
          </a:p>
          <a:p>
            <a:pPr marL="0" indent="0" algn="just" rtl="1">
              <a:buNone/>
            </a:pPr>
            <a:r>
              <a:rPr lang="ar-AE" b="1" u="sng" dirty="0"/>
              <a:t>ورم الخلية القاعدية :</a:t>
            </a:r>
            <a:endParaRPr lang="en-GB" b="1" dirty="0"/>
          </a:p>
          <a:p>
            <a:pPr algn="just" rtl="1"/>
            <a:r>
              <a:rPr lang="ar-AE" dirty="0"/>
              <a:t>أكثر الأورام الخبيثة شيوعا هو ورم الخلية القاعدية ،وهو يظهر بشكل نتوء ويكبر ببطء ويدمر ماحوله لكنه لا ينتقل عبر الدم .</a:t>
            </a:r>
            <a:endParaRPr lang="en-GB" dirty="0"/>
          </a:p>
          <a:p>
            <a:pPr marL="0" indent="0" algn="just" rtl="1">
              <a:buNone/>
            </a:pPr>
            <a:r>
              <a:rPr lang="ar-AE" u="sng" dirty="0"/>
              <a:t>سرطان الخلية الحرشفية :</a:t>
            </a:r>
            <a:endParaRPr lang="en-GB" dirty="0"/>
          </a:p>
          <a:p>
            <a:pPr algn="just" rtl="1"/>
            <a:r>
              <a:rPr lang="ar-AE" dirty="0"/>
              <a:t>،وهو يظهر بشكل نتوء ثم يسبب قرحة مغطاة بالقشور وقد ينتقل عبر الدم في بعض الحالات إلى مناطق آخرى من الجسم .</a:t>
            </a:r>
            <a:endParaRPr lang="en-GB" dirty="0"/>
          </a:p>
          <a:p>
            <a:pPr marL="0" indent="0" algn="just" rtl="1">
              <a:buNone/>
            </a:pPr>
            <a:r>
              <a:rPr lang="ar-AE" b="1" u="sng" dirty="0"/>
              <a:t>الميلانوم : </a:t>
            </a:r>
            <a:endParaRPr lang="en-GB" b="1" u="sng" dirty="0"/>
          </a:p>
          <a:p>
            <a:pPr algn="just" rtl="1"/>
            <a:r>
              <a:rPr lang="ar-AE" dirty="0"/>
              <a:t>يظهر بشكل شامة كبيرة أو صغيرة ،وتكون حولها بقعة ملونة .</a:t>
            </a:r>
            <a:endParaRPr lang="en-GB" dirty="0"/>
          </a:p>
          <a:p>
            <a:pPr algn="just" rtl="1"/>
            <a:r>
              <a:rPr lang="ar-AE" dirty="0"/>
              <a:t>تكون مؤلمة وتلتهب وتنزف ،وتكون مغطاة بالقشور .</a:t>
            </a:r>
            <a:endParaRPr lang="en-GB" dirty="0"/>
          </a:p>
          <a:p>
            <a:pPr algn="just" rtl="1"/>
            <a:r>
              <a:rPr lang="ar-AE" dirty="0"/>
              <a:t>قد تكون مسطحة أو مرتفعة عن الجلد . </a:t>
            </a:r>
            <a:endParaRPr lang="en-GB" dirty="0"/>
          </a:p>
          <a:p>
            <a:pPr algn="just" rtl="1"/>
            <a:r>
              <a:rPr lang="ar-AE" dirty="0"/>
              <a:t>أخطر أنواع سرطانات الجلد . لماذا؟</a:t>
            </a:r>
            <a:endParaRPr lang="en-GB" dirty="0"/>
          </a:p>
          <a:p>
            <a:pPr algn="just" rtl="1"/>
            <a:r>
              <a:rPr lang="ar-AE" dirty="0"/>
              <a:t>يمكن علاجه إذا تم تشخيصه في وقت مبكر.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49255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82550">
            <a:solidFill>
              <a:schemeClr val="accent4"/>
            </a:solidFill>
          </a:ln>
        </p:spPr>
        <p:txBody>
          <a:bodyPr>
            <a:normAutofit/>
          </a:bodyPr>
          <a:lstStyle/>
          <a:p>
            <a:r>
              <a:rPr lang="fr-FR" b="1" u="sng" dirty="0" smtClean="0"/>
              <a:t>Skin </a:t>
            </a:r>
            <a:r>
              <a:rPr lang="fr-FR" b="1" u="sng" dirty="0" err="1" smtClean="0"/>
              <a:t>Disorders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 rtl="1">
              <a:buNone/>
            </a:pPr>
            <a:r>
              <a:rPr lang="ar-AE" u="sng" dirty="0"/>
              <a:t>التئام الجروح </a:t>
            </a:r>
            <a:r>
              <a:rPr lang="en-GB" u="sng" dirty="0"/>
              <a:t>wound healing</a:t>
            </a:r>
            <a:r>
              <a:rPr lang="ar-AE" u="sng" dirty="0"/>
              <a:t> :</a:t>
            </a:r>
            <a:endParaRPr lang="en-GB" u="sng" dirty="0"/>
          </a:p>
          <a:p>
            <a:pPr algn="just" rtl="1"/>
            <a:r>
              <a:rPr lang="ar-AE" dirty="0"/>
              <a:t>تتحكم البشرة والأدمة في إعادة الخلايا التالفة لوضعها الطبيعي .</a:t>
            </a:r>
            <a:endParaRPr lang="en-GB" dirty="0"/>
          </a:p>
          <a:p>
            <a:pPr marL="0" indent="0" algn="just" rtl="1">
              <a:buNone/>
            </a:pPr>
            <a:endParaRPr lang="en-GB" dirty="0" smtClean="0"/>
          </a:p>
          <a:p>
            <a:pPr marL="0" indent="0" algn="just" rtl="1">
              <a:buNone/>
            </a:pPr>
            <a:r>
              <a:rPr lang="ar-AE" u="sng" dirty="0" smtClean="0"/>
              <a:t>الشامات </a:t>
            </a:r>
            <a:r>
              <a:rPr lang="ar-AE" u="sng" dirty="0"/>
              <a:t>: </a:t>
            </a:r>
            <a:endParaRPr lang="en-GB" u="sng" dirty="0"/>
          </a:p>
          <a:p>
            <a:pPr algn="just" rtl="1"/>
            <a:r>
              <a:rPr lang="ar-AE" dirty="0"/>
              <a:t>تكثر بعد سن الأربعين </a:t>
            </a:r>
            <a:endParaRPr lang="en-GB" dirty="0"/>
          </a:p>
          <a:p>
            <a:pPr algn="just" rtl="1"/>
            <a:r>
              <a:rPr lang="ar-AE" dirty="0"/>
              <a:t>لا تكون الشامات ضارة إلا إذا تعرضت بكثرة لضوء الشمس أو الرضوض والكشط فقد تتحول إلى خلايا سرطانية .</a:t>
            </a:r>
            <a:endParaRPr lang="en-GB" dirty="0"/>
          </a:p>
          <a:p>
            <a:pPr marL="0" indent="0" algn="just" rtl="1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23755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82550">
            <a:solidFill>
              <a:schemeClr val="accent4"/>
            </a:solidFill>
          </a:ln>
        </p:spPr>
        <p:txBody>
          <a:bodyPr>
            <a:normAutofit/>
          </a:bodyPr>
          <a:lstStyle/>
          <a:p>
            <a:r>
              <a:rPr lang="fr-FR" b="1" u="sng" dirty="0" smtClean="0"/>
              <a:t>Skin </a:t>
            </a:r>
            <a:r>
              <a:rPr lang="fr-FR" b="1" u="sng" dirty="0" err="1" smtClean="0"/>
              <a:t>Disorders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just" rtl="1">
              <a:buNone/>
            </a:pPr>
            <a:r>
              <a:rPr lang="ar-AE" b="1" u="sng" dirty="0"/>
              <a:t>حب </a:t>
            </a:r>
            <a:r>
              <a:rPr lang="ar-AE" b="1" u="sng" dirty="0" smtClean="0"/>
              <a:t>الشباب: </a:t>
            </a:r>
            <a:endParaRPr lang="en-GB" b="1" u="sng" dirty="0" smtClean="0"/>
          </a:p>
          <a:p>
            <a:pPr algn="just" rtl="1"/>
            <a:r>
              <a:rPr lang="ar-AE" dirty="0" smtClean="0"/>
              <a:t>يصيب </a:t>
            </a:r>
            <a:r>
              <a:rPr lang="ar-AE" dirty="0"/>
              <a:t>المراهقين ،ويظهر حبوبا رؤوسها سوداء ،وبثورا على الوجه والصدر .</a:t>
            </a:r>
            <a:endParaRPr lang="en-GB" dirty="0"/>
          </a:p>
          <a:p>
            <a:pPr marL="0" indent="0" algn="just" rtl="1">
              <a:buNone/>
            </a:pPr>
            <a:r>
              <a:rPr lang="ar-AE" b="1" u="sng" dirty="0"/>
              <a:t>مسمار القدم </a:t>
            </a:r>
            <a:r>
              <a:rPr lang="ar-AE" b="1" u="sng" dirty="0" smtClean="0"/>
              <a:t>:</a:t>
            </a:r>
            <a:endParaRPr lang="en-GB" b="1" u="sng" dirty="0" smtClean="0"/>
          </a:p>
          <a:p>
            <a:pPr marL="0" indent="0" algn="just" rtl="1">
              <a:buNone/>
            </a:pPr>
            <a:r>
              <a:rPr lang="ar-AE" dirty="0" smtClean="0"/>
              <a:t>تضخم </a:t>
            </a:r>
            <a:r>
              <a:rPr lang="ar-AE" dirty="0"/>
              <a:t>مؤلم في بشرة </a:t>
            </a:r>
            <a:r>
              <a:rPr lang="ar-AE" dirty="0" smtClean="0"/>
              <a:t>ال</a:t>
            </a:r>
            <a:r>
              <a:rPr lang="ar-AE" dirty="0"/>
              <a:t>ق</a:t>
            </a:r>
            <a:r>
              <a:rPr lang="ar-AE" dirty="0" smtClean="0"/>
              <a:t>دم </a:t>
            </a:r>
            <a:r>
              <a:rPr lang="ar-AE" dirty="0"/>
              <a:t>، نتيجة الأحذية غير المريحة .</a:t>
            </a:r>
            <a:endParaRPr lang="en-GB" dirty="0"/>
          </a:p>
          <a:p>
            <a:pPr marL="0" indent="0" algn="just" rtl="1">
              <a:buNone/>
            </a:pPr>
            <a:r>
              <a:rPr lang="ar-AE" b="1" u="sng" dirty="0"/>
              <a:t>الشري : </a:t>
            </a:r>
            <a:endParaRPr lang="en-GB" b="1" u="sng" dirty="0" smtClean="0"/>
          </a:p>
          <a:p>
            <a:pPr algn="just" rtl="1"/>
            <a:r>
              <a:rPr lang="ar-AE" dirty="0" smtClean="0"/>
              <a:t>هي </a:t>
            </a:r>
            <a:r>
              <a:rPr lang="ar-AE" dirty="0"/>
              <a:t>بقعة بيضاء أو حمراء في الجلد كرد فعل للحساسية تجاه أطعمة أو مواد معينة .</a:t>
            </a:r>
            <a:endParaRPr lang="en-GB" dirty="0"/>
          </a:p>
          <a:p>
            <a:pPr marL="0" indent="0" algn="just" rtl="1">
              <a:buNone/>
            </a:pPr>
            <a:r>
              <a:rPr lang="ar-AE" b="1" u="sng" dirty="0"/>
              <a:t>الصدفية </a:t>
            </a:r>
            <a:r>
              <a:rPr lang="ar-AE" b="1" u="sng" dirty="0" smtClean="0"/>
              <a:t>:</a:t>
            </a:r>
            <a:endParaRPr lang="en-GB" b="1" u="sng" dirty="0" smtClean="0"/>
          </a:p>
          <a:p>
            <a:pPr algn="just" rtl="1"/>
            <a:r>
              <a:rPr lang="ar-AE" dirty="0" smtClean="0"/>
              <a:t> </a:t>
            </a:r>
            <a:r>
              <a:rPr lang="ar-AE" dirty="0"/>
              <a:t>بقع حمراء سميكة من الجلد مغطاة بقشرة بيضاء أو فضية .</a:t>
            </a:r>
            <a:endParaRPr lang="en-GB" dirty="0"/>
          </a:p>
          <a:p>
            <a:pPr marL="0" indent="0" algn="just" rtl="1">
              <a:buNone/>
            </a:pPr>
            <a:r>
              <a:rPr lang="ar-AE" b="1" u="sng" dirty="0"/>
              <a:t>تصلب الجلد </a:t>
            </a:r>
            <a:r>
              <a:rPr lang="ar-AE" dirty="0"/>
              <a:t>: </a:t>
            </a:r>
            <a:endParaRPr lang="ar-AE" dirty="0" smtClean="0"/>
          </a:p>
          <a:p>
            <a:pPr algn="just" rtl="1"/>
            <a:r>
              <a:rPr lang="ar-AE" dirty="0"/>
              <a:t>تصلب وتضخم الجلد خاصة في أصابع اليدين .</a:t>
            </a:r>
            <a:endParaRPr lang="en-GB" dirty="0"/>
          </a:p>
          <a:p>
            <a:pPr algn="just" rtl="1"/>
            <a:r>
              <a:rPr lang="ar-AE" dirty="0" smtClean="0"/>
              <a:t>سببه </a:t>
            </a:r>
            <a:r>
              <a:rPr lang="ar-AE" dirty="0"/>
              <a:t>زيادة إفراز الكولاجين (مادة بروتينية في النسيج الضام)</a:t>
            </a:r>
            <a:endParaRPr lang="en-GB" dirty="0"/>
          </a:p>
          <a:p>
            <a:pPr algn="just" rtl="1"/>
            <a:r>
              <a:rPr lang="ar-AE" dirty="0"/>
              <a:t>قد تسبب قروحا مؤلمة 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47988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b="1" u="sng" dirty="0" smtClean="0"/>
              <a:t>أنواع الجلد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just" rtl="1">
              <a:buNone/>
            </a:pPr>
            <a:r>
              <a:rPr lang="ar-AE" u="sng" dirty="0"/>
              <a:t>الجلد الجاف </a:t>
            </a:r>
            <a:r>
              <a:rPr lang="ar-AE" dirty="0"/>
              <a:t>:</a:t>
            </a:r>
            <a:endParaRPr lang="en-GB" dirty="0"/>
          </a:p>
          <a:p>
            <a:pPr algn="just" rtl="1"/>
            <a:r>
              <a:rPr lang="ar-AE" dirty="0"/>
              <a:t>مشدود وخشن ومساماته ضيقة .</a:t>
            </a:r>
            <a:endParaRPr lang="en-GB" dirty="0"/>
          </a:p>
          <a:p>
            <a:pPr algn="just" rtl="1"/>
            <a:r>
              <a:rPr lang="ar-AE" dirty="0"/>
              <a:t>جاف ومتجعد </a:t>
            </a:r>
            <a:endParaRPr lang="en-GB" dirty="0"/>
          </a:p>
          <a:p>
            <a:pPr algn="just" rtl="1"/>
            <a:r>
              <a:rPr lang="ar-AE" dirty="0"/>
              <a:t>إفرازه الدهني قليل </a:t>
            </a:r>
            <a:endParaRPr lang="en-GB" dirty="0"/>
          </a:p>
          <a:p>
            <a:pPr algn="just" rtl="1"/>
            <a:r>
              <a:rPr lang="ar-AE" dirty="0"/>
              <a:t>حساس لتغيرات الجو </a:t>
            </a:r>
            <a:endParaRPr lang="en-GB" dirty="0"/>
          </a:p>
          <a:p>
            <a:pPr marL="0" indent="0" algn="just" rtl="1">
              <a:buNone/>
            </a:pPr>
            <a:r>
              <a:rPr lang="ar-AE" u="sng" dirty="0"/>
              <a:t>الجلد الدسم :</a:t>
            </a:r>
            <a:endParaRPr lang="en-GB" dirty="0"/>
          </a:p>
          <a:p>
            <a:pPr algn="just" rtl="1"/>
            <a:r>
              <a:rPr lang="ar-AE" dirty="0"/>
              <a:t>سميك لامع يفرز الكثير من الدهون </a:t>
            </a:r>
            <a:endParaRPr lang="en-GB" dirty="0"/>
          </a:p>
          <a:p>
            <a:pPr algn="just" rtl="1"/>
            <a:r>
              <a:rPr lang="ar-AE" dirty="0"/>
              <a:t>يقاوم تغيرات الجو</a:t>
            </a:r>
            <a:endParaRPr lang="en-GB" dirty="0"/>
          </a:p>
          <a:p>
            <a:pPr algn="just" rtl="1"/>
            <a:r>
              <a:rPr lang="ar-AE" dirty="0"/>
              <a:t>معرض للحبوب والبثور </a:t>
            </a:r>
            <a:endParaRPr lang="en-GB" dirty="0"/>
          </a:p>
          <a:p>
            <a:pPr marL="0" indent="0" algn="just" rtl="1">
              <a:buNone/>
            </a:pPr>
            <a:r>
              <a:rPr lang="ar-AE" u="sng" dirty="0"/>
              <a:t>الجلد الطبيعي :</a:t>
            </a:r>
            <a:endParaRPr lang="en-GB" dirty="0"/>
          </a:p>
          <a:p>
            <a:pPr algn="just" rtl="1"/>
            <a:r>
              <a:rPr lang="ar-AE" dirty="0"/>
              <a:t>ناعم ومرن لا يطرح مشكلات خاصة .</a:t>
            </a:r>
            <a:endParaRPr lang="en-GB" dirty="0"/>
          </a:p>
          <a:p>
            <a:pPr algn="just" rtl="1"/>
            <a:r>
              <a:rPr lang="ar-AE" dirty="0"/>
              <a:t>يكون دهنيا نوعا ما على الذقن وقاعدة الأنف حيث تتركز الغدد الدهنية .</a:t>
            </a:r>
            <a:endParaRPr lang="en-GB" dirty="0"/>
          </a:p>
          <a:p>
            <a:pPr algn="just" rtl="1"/>
            <a:r>
              <a:rPr lang="ar-AE" dirty="0"/>
              <a:t>يكون أقل دهنية على الوجنتين والصدغين 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9225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04800"/>
            <a:ext cx="8229600" cy="1143000"/>
          </a:xfrm>
        </p:spPr>
        <p:txBody>
          <a:bodyPr/>
          <a:lstStyle/>
          <a:p>
            <a:r>
              <a:rPr lang="ar-SA" smtClean="0"/>
              <a:t>نشاط </a:t>
            </a:r>
            <a:r>
              <a:rPr lang="ar-SA" smtClean="0"/>
              <a:t>المحاضرة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SA" dirty="0" smtClean="0"/>
              <a:t>مشاهدة مقطع فيديو </a:t>
            </a:r>
            <a:r>
              <a:rPr lang="ar-SA" dirty="0" smtClean="0"/>
              <a:t>«خصائص الجلد البشري» خاص </a:t>
            </a:r>
            <a:r>
              <a:rPr lang="ar-SA" dirty="0" smtClean="0"/>
              <a:t>بالجلد ،ومن ثم الإجابة عن الأسئلة المقدمة </a:t>
            </a:r>
            <a:r>
              <a:rPr lang="ar-SA" dirty="0" smtClean="0"/>
              <a:t>.</a:t>
            </a:r>
            <a:endParaRPr lang="ar-SA" dirty="0" smtClean="0"/>
          </a:p>
        </p:txBody>
      </p:sp>
    </p:spTree>
    <p:extLst>
      <p:ext uri="{BB962C8B-B14F-4D97-AF65-F5344CB8AC3E}">
        <p14:creationId xmlns:p14="http://schemas.microsoft.com/office/powerpoint/2010/main" val="338840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>
              <a:alpha val="64000"/>
            </a:schemeClr>
          </a:solidFill>
        </p:spPr>
        <p:txBody>
          <a:bodyPr/>
          <a:lstStyle/>
          <a:p>
            <a:r>
              <a:rPr lang="ar-AE" dirty="0" smtClean="0"/>
              <a:t>الجلد 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6734027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105457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7000" b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95400" y="3801041"/>
            <a:ext cx="19812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b="1" dirty="0" smtClean="0"/>
              <a:t>بصيلات الشعر  </a:t>
            </a:r>
            <a:endParaRPr lang="ar-SA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09113" y="2057400"/>
            <a:ext cx="19812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b="1" smtClean="0"/>
              <a:t>الغدد الدهنية   </a:t>
            </a:r>
            <a:endParaRPr lang="ar-SA" b="1" dirty="0"/>
          </a:p>
        </p:txBody>
      </p:sp>
    </p:spTree>
    <p:extLst>
      <p:ext uri="{BB962C8B-B14F-4D97-AF65-F5344CB8AC3E}">
        <p14:creationId xmlns:p14="http://schemas.microsoft.com/office/powerpoint/2010/main" val="32936231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82550">
            <a:solidFill>
              <a:schemeClr val="accent4"/>
            </a:solidFill>
          </a:ln>
        </p:spPr>
        <p:txBody>
          <a:bodyPr>
            <a:normAutofit fontScale="90000"/>
          </a:bodyPr>
          <a:lstStyle/>
          <a:p>
            <a:r>
              <a:rPr lang="ar-AE" b="1" u="sng" dirty="0" smtClean="0"/>
              <a:t>البشرة</a:t>
            </a:r>
            <a:br>
              <a:rPr lang="ar-AE" b="1" u="sng" dirty="0" smtClean="0"/>
            </a:br>
            <a:r>
              <a:rPr lang="en-GB" b="1" u="sng" dirty="0"/>
              <a:t>Epidermis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 rtl="1">
              <a:buNone/>
            </a:pPr>
            <a:r>
              <a:rPr lang="ar-AE" b="1" u="sng" dirty="0"/>
              <a:t>الطبقة المتقرنة (أو القرنية) : </a:t>
            </a:r>
            <a:endParaRPr lang="en-GB" dirty="0"/>
          </a:p>
          <a:p>
            <a:pPr algn="just" rtl="1"/>
            <a:r>
              <a:rPr lang="ar-AE" dirty="0"/>
              <a:t>تتركب من طبقات من الخلايا الميتة </a:t>
            </a:r>
            <a:endParaRPr lang="en-GB" dirty="0"/>
          </a:p>
          <a:p>
            <a:pPr algn="just" rtl="1"/>
            <a:r>
              <a:rPr lang="ar-AE" dirty="0"/>
              <a:t>تمتلئ بالكراتين (مادة زلالية غير منفذة للماء) .</a:t>
            </a:r>
            <a:endParaRPr lang="en-GB" dirty="0"/>
          </a:p>
          <a:p>
            <a:pPr algn="just" rtl="1"/>
            <a:r>
              <a:rPr lang="ar-AE" dirty="0"/>
              <a:t>أشكال خلاياها مفلطحة ومرصوصة </a:t>
            </a:r>
            <a:endParaRPr lang="en-GB" dirty="0"/>
          </a:p>
          <a:p>
            <a:pPr algn="just" rtl="1"/>
            <a:r>
              <a:rPr lang="ar-AE" dirty="0"/>
              <a:t>تتساقط الخلايا باستمرار وتعوضها خلايا الطبقات التالية .</a:t>
            </a:r>
            <a:endParaRPr lang="en-GB" dirty="0"/>
          </a:p>
          <a:p>
            <a:pPr algn="just" rtl="1"/>
            <a:r>
              <a:rPr lang="ar-AE" dirty="0"/>
              <a:t>تعتبر القرنية أهم الطبقات الجلدية لأنها العازل الأول للجسم عن المحيط الخارجي .</a:t>
            </a:r>
            <a:endParaRPr lang="en-GB" dirty="0"/>
          </a:p>
          <a:p>
            <a:pPr algn="just" rt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55822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82550">
            <a:solidFill>
              <a:schemeClr val="accent4"/>
            </a:solidFill>
          </a:ln>
        </p:spPr>
        <p:txBody>
          <a:bodyPr>
            <a:normAutofit fontScale="90000"/>
          </a:bodyPr>
          <a:lstStyle/>
          <a:p>
            <a:r>
              <a:rPr lang="ar-AE" b="1" u="sng" dirty="0"/>
              <a:t>البشرة</a:t>
            </a:r>
            <a:br>
              <a:rPr lang="ar-AE" b="1" u="sng" dirty="0"/>
            </a:br>
            <a:r>
              <a:rPr lang="en-GB" b="1" u="sng" dirty="0"/>
              <a:t>Epidermis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 rtl="1">
              <a:buNone/>
            </a:pPr>
            <a:r>
              <a:rPr lang="ar-AE" b="1" u="sng" dirty="0"/>
              <a:t>الطبقة القاعدية </a:t>
            </a:r>
            <a:r>
              <a:rPr lang="en-GB" b="1" u="sng" dirty="0"/>
              <a:t>the basal layer </a:t>
            </a:r>
            <a:r>
              <a:rPr lang="ar-AE" b="1" u="sng" dirty="0"/>
              <a:t> : </a:t>
            </a:r>
            <a:endParaRPr lang="en-GB" dirty="0"/>
          </a:p>
          <a:p>
            <a:pPr algn="just" rtl="1"/>
            <a:r>
              <a:rPr lang="ar-AE" dirty="0"/>
              <a:t>هي الخلايا الأساسية التي تنقسم وتتكاثر وتبدأ من بداية حياة الإنسان .</a:t>
            </a:r>
            <a:endParaRPr lang="en-GB" dirty="0"/>
          </a:p>
          <a:p>
            <a:pPr algn="just" rtl="1"/>
            <a:r>
              <a:rPr lang="ar-AE" dirty="0"/>
              <a:t>تتكون من خلايا حية في شكل خلايا طويلة وقاعدية </a:t>
            </a:r>
            <a:endParaRPr lang="en-GB" dirty="0"/>
          </a:p>
          <a:p>
            <a:pPr algn="just" rtl="1"/>
            <a:r>
              <a:rPr lang="ar-AE" dirty="0"/>
              <a:t>وتضم خلايا الميلانين التي تفرز مادة الميلانين لصبغ الجلد .</a:t>
            </a:r>
            <a:endParaRPr lang="en-GB" dirty="0"/>
          </a:p>
          <a:p>
            <a:pPr algn="just" rt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55822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82550">
            <a:solidFill>
              <a:schemeClr val="accent4"/>
            </a:solidFill>
          </a:ln>
        </p:spPr>
        <p:txBody>
          <a:bodyPr>
            <a:normAutofit fontScale="90000"/>
          </a:bodyPr>
          <a:lstStyle/>
          <a:p>
            <a:r>
              <a:rPr lang="ar-AE" b="1" u="sng" dirty="0"/>
              <a:t>البشرة</a:t>
            </a:r>
            <a:br>
              <a:rPr lang="ar-AE" b="1" u="sng" dirty="0"/>
            </a:br>
            <a:r>
              <a:rPr lang="en-GB" b="1" u="sng" dirty="0"/>
              <a:t>Epidermis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 rtl="1">
              <a:buNone/>
            </a:pPr>
            <a:r>
              <a:rPr lang="ar-AE" b="1" dirty="0"/>
              <a:t>س : كيف يتم تجديد خلايا الجلد ؟</a:t>
            </a:r>
            <a:endParaRPr lang="en-GB" dirty="0"/>
          </a:p>
          <a:p>
            <a:pPr algn="just" rtl="1"/>
            <a:r>
              <a:rPr lang="ar-AE" dirty="0"/>
              <a:t>تنقسم خلايا الطبقة القاعدية باستمرار وتصعد خلاياها إلى الطبقات الخارجية .</a:t>
            </a:r>
            <a:endParaRPr lang="en-GB" dirty="0"/>
          </a:p>
          <a:p>
            <a:pPr algn="just" rtl="1"/>
            <a:r>
              <a:rPr lang="ar-AE" dirty="0"/>
              <a:t>عند صعود الخلايا إلى الطبقات الخارجية تمتلئ بالكراتين .</a:t>
            </a:r>
            <a:endParaRPr lang="en-GB" dirty="0"/>
          </a:p>
          <a:p>
            <a:pPr algn="just" rtl="1"/>
            <a:r>
              <a:rPr lang="ar-AE" dirty="0"/>
              <a:t>وحال وصول الخلايا إلى الطبقة القرنية تكون قد ماتت وأصبحت مفلطحة .</a:t>
            </a:r>
            <a:endParaRPr lang="en-GB" dirty="0"/>
          </a:p>
          <a:p>
            <a:pPr algn="just" rtl="1"/>
            <a:r>
              <a:rPr lang="ar-AE" dirty="0"/>
              <a:t>بعدها تسقط خلايا القرنية وتحل محلها خلايا جديدة 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55822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82550">
            <a:solidFill>
              <a:schemeClr val="accent4"/>
            </a:solidFill>
          </a:ln>
        </p:spPr>
        <p:txBody>
          <a:bodyPr>
            <a:normAutofit fontScale="90000"/>
          </a:bodyPr>
          <a:lstStyle/>
          <a:p>
            <a:r>
              <a:rPr lang="ar-AE" b="1" u="sng" dirty="0" smtClean="0"/>
              <a:t>الأدمة </a:t>
            </a:r>
            <a:br>
              <a:rPr lang="ar-AE" b="1" u="sng" dirty="0" smtClean="0"/>
            </a:br>
            <a:r>
              <a:rPr lang="en-GB" b="1" u="sng" dirty="0" smtClean="0"/>
              <a:t>Dermis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rtl="1"/>
            <a:r>
              <a:rPr lang="ar-AE" dirty="0"/>
              <a:t>السمك الرئيسي للجلد . يبلغ سمكها 2 سم (عشرة أضعاف سمك البشرة).</a:t>
            </a:r>
            <a:endParaRPr lang="en-GB" dirty="0"/>
          </a:p>
          <a:p>
            <a:pPr algn="just" rtl="1"/>
            <a:r>
              <a:rPr lang="ar-AE" dirty="0"/>
              <a:t>تتألف من نسيج ضام يحمل الأوعية الدموية والليمفاوية والأعصاب .</a:t>
            </a:r>
            <a:endParaRPr lang="en-GB" dirty="0"/>
          </a:p>
          <a:p>
            <a:pPr algn="just" rtl="1"/>
            <a:r>
              <a:rPr lang="ar-AE" dirty="0"/>
              <a:t>توجد بها الحليمات 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55822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</TotalTime>
  <Words>1486</Words>
  <Application>Microsoft Office PowerPoint</Application>
  <PresentationFormat>On-screen Show (4:3)</PresentationFormat>
  <Paragraphs>280</Paragraphs>
  <Slides>38</Slides>
  <Notes>37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39" baseType="lpstr">
      <vt:lpstr>Office Theme</vt:lpstr>
      <vt:lpstr>الجلد  Skin </vt:lpstr>
      <vt:lpstr>أهداف المحاضرة </vt:lpstr>
      <vt:lpstr>الجلد </vt:lpstr>
      <vt:lpstr>الجلد </vt:lpstr>
      <vt:lpstr>PowerPoint Presentation</vt:lpstr>
      <vt:lpstr>البشرة Epidermis </vt:lpstr>
      <vt:lpstr>البشرة Epidermis </vt:lpstr>
      <vt:lpstr>البشرة Epidermis </vt:lpstr>
      <vt:lpstr>الأدمة  Dermis</vt:lpstr>
      <vt:lpstr>الأدمة  Dermis</vt:lpstr>
      <vt:lpstr>نسيج تحت الجلد  subcutaneous tissue</vt:lpstr>
      <vt:lpstr>توابع الجلد</vt:lpstr>
      <vt:lpstr>الأظافر  Nails</vt:lpstr>
      <vt:lpstr>الأظافر  Nails</vt:lpstr>
      <vt:lpstr>الأظافر  Nails</vt:lpstr>
      <vt:lpstr>جريبات الشعر </vt:lpstr>
      <vt:lpstr>الغدد Glands</vt:lpstr>
      <vt:lpstr>الغدد Glands</vt:lpstr>
      <vt:lpstr>الغدد Glands</vt:lpstr>
      <vt:lpstr>الغدد Glands</vt:lpstr>
      <vt:lpstr>لون الجلد  Skin Color</vt:lpstr>
      <vt:lpstr>لون الجلد  Skin Color</vt:lpstr>
      <vt:lpstr>وظائف الجلد </vt:lpstr>
      <vt:lpstr>وظائف الجلد </vt:lpstr>
      <vt:lpstr>وظائف الجلد </vt:lpstr>
      <vt:lpstr>اضطرابات الجلد Skin Disorders</vt:lpstr>
      <vt:lpstr>اضطرابات الجلد Skin Disorders</vt:lpstr>
      <vt:lpstr>اضطرابات الجلد Skin Disorders</vt:lpstr>
      <vt:lpstr>اضطرابات الجلد Skin Disorders</vt:lpstr>
      <vt:lpstr>اضطرابات الجلد Skin Disorders</vt:lpstr>
      <vt:lpstr>اضطرابات الجلد Skin Disorders</vt:lpstr>
      <vt:lpstr>اضطرابات الجلد Skin Disorders</vt:lpstr>
      <vt:lpstr>اضطرابات الجلد Skin Disorders</vt:lpstr>
      <vt:lpstr>اضطرابات الجلد Skin Disorders</vt:lpstr>
      <vt:lpstr>Skin Disorders</vt:lpstr>
      <vt:lpstr>Skin Disorders</vt:lpstr>
      <vt:lpstr>أنواع الجلد</vt:lpstr>
      <vt:lpstr>نشاط المحاضرة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الجلد  Skin </dc:title>
  <dc:creator>Sumyah</dc:creator>
  <cp:lastModifiedBy>Sumyah</cp:lastModifiedBy>
  <cp:revision>22</cp:revision>
  <dcterms:created xsi:type="dcterms:W3CDTF">2006-08-16T00:00:00Z</dcterms:created>
  <dcterms:modified xsi:type="dcterms:W3CDTF">2017-03-26T03:10:56Z</dcterms:modified>
</cp:coreProperties>
</file>