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A80-8E7C-46DF-82F2-5CB2B25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231A-8387-4429-8C3C-45C4A291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DF412-12A2-40B1-94A4-A7670C28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32C-0DC9-4A5A-9471-A84CE95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856D-BD86-4808-8049-2598CE4B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E0BE-B916-4852-BAE0-76647295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F928-37EE-4420-9B76-2945927F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237-E6EC-407C-8306-19B213BE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3FDB-FFF6-4353-897E-BE6CE8BD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1AC7-13FA-47E3-9796-DE9C111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7F999-D1AC-4CDC-8137-4EAEB69C8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1B0D-EE66-4A0E-AFBC-5C7D3B92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5634-08F7-4B36-87E2-4F4F45E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05A4-A027-4F6C-94B8-12B82957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F134C-3F2A-4657-8C1B-D07671F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12FD-33D0-43C3-B527-A74714A2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7ED4-572E-4DF2-8B99-185AE4B3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274-4845-46DF-BFD4-7677081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6707-213D-4AFC-84C0-A3249142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17016-2509-43DF-BC3F-54257E8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850-AECE-466D-96E7-DCE2EDA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6E43-A7E7-4BF1-A66B-0C054882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359D-BC74-4058-9DA4-B7F3D043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C18B-A3DB-4A35-A104-20361756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42CD-A69C-4D28-BC10-D58AB65B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6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00D3-6C6B-4D24-A9E4-9B508BD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6357-9CA1-4B0C-BCB3-38FA54062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24EEC-A093-4CF0-95F9-A07F00CF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5EF1-6453-4628-881B-25C69A1E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0B82A-B35A-4E49-962F-D90D333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1897D-7266-40FB-8EDF-B1EBF4BF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AD-1BF1-4F73-9BF9-776FDC3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5FF-E2F3-4E9B-AB15-B1F14033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1964-593D-44EE-9D97-6A898D1D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4EB6-7430-4E80-958F-355110EE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726E9-E1B3-4707-AA29-7E11ABE61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86231-1D84-40A1-8347-3484EB4C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59B94-16BD-48F6-A8D5-082177A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A0EEF-B922-4D35-A800-6C7327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3BBD-2FC5-43A5-AE9B-33709EE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E02C0-EDFA-44B3-B795-95945FC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57F0C-1B75-4E13-B6BF-BC365675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539D-4881-4B38-B517-E39BEC8B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83A3-6468-4102-BD8D-26B099B3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7189E-332F-4BE9-BC0E-F08DA856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00E5A-6FBA-4093-B9EC-C8F39E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4581-A149-48C7-B0AB-2CA1AC2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935BF-544B-4513-8A81-0AE91BCE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8E9EF-AC0B-4787-B1EA-1DD8D1E3C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8871-5C06-47FA-B658-6ACB220F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F27D-12BD-432A-A2B3-7D3DA3D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677F-A73D-4E95-ADF9-E0AB65F7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7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379C-FDCE-4AB8-A7B3-C812A0E4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C32C-758D-43BA-93B9-2FE3BAC8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6D77-B72B-4756-A52A-2072EE8D6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F552-F08B-41FB-9D27-5B7899AC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79AC-4D7F-4E11-8AEE-636330A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9C58-870A-46DE-B9D1-BC9739B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9B95A-D818-4F77-8B4A-7780AFE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245E-A803-429C-909C-0D773E6C8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E13C-1AAA-473F-9D59-D97F28DC8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5CFC-08EE-480B-A5B5-338CB3AF4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0336-3F22-4C3E-8D77-BD1D3D24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CBB3BC-FC1B-4B9F-A0BA-828FA3F4971F}"/>
              </a:ext>
            </a:extLst>
          </p:cNvPr>
          <p:cNvSpPr/>
          <p:nvPr/>
        </p:nvSpPr>
        <p:spPr>
          <a:xfrm>
            <a:off x="3066756" y="833547"/>
            <a:ext cx="5669280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Research Method Module (</a:t>
            </a:r>
            <a:r>
              <a:rPr lang="en-GB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603)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1, 2019-2020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EA686-1DFC-4651-AD5C-474CB342EB8B}"/>
              </a:ext>
            </a:extLst>
          </p:cNvPr>
          <p:cNvSpPr/>
          <p:nvPr/>
        </p:nvSpPr>
        <p:spPr>
          <a:xfrm>
            <a:off x="4909625" y="4828699"/>
            <a:ext cx="2293033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Alsubaie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80EA6-51B1-4D56-8CB6-BEFF3C679CF7}"/>
              </a:ext>
            </a:extLst>
          </p:cNvPr>
          <p:cNvSpPr/>
          <p:nvPr/>
        </p:nvSpPr>
        <p:spPr>
          <a:xfrm>
            <a:off x="3938953" y="2832331"/>
            <a:ext cx="3924886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ar-S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Thinking  </a:t>
            </a:r>
          </a:p>
        </p:txBody>
      </p:sp>
    </p:spTree>
    <p:extLst>
      <p:ext uri="{BB962C8B-B14F-4D97-AF65-F5344CB8AC3E}">
        <p14:creationId xmlns:p14="http://schemas.microsoft.com/office/powerpoint/2010/main" val="201527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684B636-CA2E-4E55-9F6B-32091706AD52}"/>
              </a:ext>
            </a:extLst>
          </p:cNvPr>
          <p:cNvSpPr/>
          <p:nvPr/>
        </p:nvSpPr>
        <p:spPr>
          <a:xfrm>
            <a:off x="6902246" y="1867568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العلم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1BC12-7C60-498D-8C70-585CC3D500FA}"/>
              </a:ext>
            </a:extLst>
          </p:cNvPr>
          <p:cNvSpPr/>
          <p:nvPr/>
        </p:nvSpPr>
        <p:spPr>
          <a:xfrm>
            <a:off x="747252" y="3494652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شخصية العالم/الباحث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62E063-8B23-4A89-9BCD-3B578FF2C8AD}"/>
              </a:ext>
            </a:extLst>
          </p:cNvPr>
          <p:cNvSpPr/>
          <p:nvPr/>
        </p:nvSpPr>
        <p:spPr>
          <a:xfrm>
            <a:off x="747252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التفكير العلمي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07D90-1745-4216-A61D-E6D29389E1B6}"/>
              </a:ext>
            </a:extLst>
          </p:cNvPr>
          <p:cNvSpPr/>
          <p:nvPr/>
        </p:nvSpPr>
        <p:spPr>
          <a:xfrm>
            <a:off x="6902246" y="3494652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عقبات التفكير العلمي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885585" y="1165124"/>
            <a:ext cx="10142806" cy="17698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العلم نشاط فكري وعملي يشمل الدراسة المنظمة لبنية وسلوك العالم المادي والطبيعي عن طريق الملاحظة الموضوعية والتجربة المنظمة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يمكن الاثبات من الاخرين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ليس شخصي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حقيقة يملكها الجميع </a:t>
            </a:r>
          </a:p>
          <a:p>
            <a:pPr algn="r"/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84B636-CA2E-4E55-9F6B-32091706AD52}"/>
              </a:ext>
            </a:extLst>
          </p:cNvPr>
          <p:cNvSpPr/>
          <p:nvPr/>
        </p:nvSpPr>
        <p:spPr>
          <a:xfrm>
            <a:off x="3554361" y="272129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العلم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6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357364-14CD-4FD6-8FCC-FAF2F76C10B9}"/>
              </a:ext>
            </a:extLst>
          </p:cNvPr>
          <p:cNvSpPr/>
          <p:nvPr/>
        </p:nvSpPr>
        <p:spPr>
          <a:xfrm>
            <a:off x="3554361" y="140755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سمات العلم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F31785-3573-46D2-8DE3-75D7CD34C3E7}"/>
              </a:ext>
            </a:extLst>
          </p:cNvPr>
          <p:cNvSpPr/>
          <p:nvPr/>
        </p:nvSpPr>
        <p:spPr>
          <a:xfrm>
            <a:off x="7010399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التراكمية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0D214-7086-41BC-BB3F-7BBF74C22927}"/>
              </a:ext>
            </a:extLst>
          </p:cNvPr>
          <p:cNvSpPr/>
          <p:nvPr/>
        </p:nvSpPr>
        <p:spPr>
          <a:xfrm>
            <a:off x="1096297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التنظيم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D62EE-A8C7-4679-AA1D-28A8A7149B67}"/>
              </a:ext>
            </a:extLst>
          </p:cNvPr>
          <p:cNvSpPr/>
          <p:nvPr/>
        </p:nvSpPr>
        <p:spPr>
          <a:xfrm>
            <a:off x="7010399" y="3497871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البحث عن الاسباب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28BE98-1379-4F67-BF84-AF5DF4F05DC1}"/>
              </a:ext>
            </a:extLst>
          </p:cNvPr>
          <p:cNvSpPr/>
          <p:nvPr/>
        </p:nvSpPr>
        <p:spPr>
          <a:xfrm>
            <a:off x="1096297" y="3497871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الشمولية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023CF1-7737-4E8D-8ED3-C8EDFA99B66A}"/>
              </a:ext>
            </a:extLst>
          </p:cNvPr>
          <p:cNvSpPr/>
          <p:nvPr/>
        </p:nvSpPr>
        <p:spPr>
          <a:xfrm>
            <a:off x="4104967" y="5020129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الدقة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1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357364-14CD-4FD6-8FCC-FAF2F76C10B9}"/>
              </a:ext>
            </a:extLst>
          </p:cNvPr>
          <p:cNvSpPr/>
          <p:nvPr/>
        </p:nvSpPr>
        <p:spPr>
          <a:xfrm>
            <a:off x="3554361" y="140755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التفكير العلمي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F31785-3573-46D2-8DE3-75D7CD34C3E7}"/>
              </a:ext>
            </a:extLst>
          </p:cNvPr>
          <p:cNvSpPr/>
          <p:nvPr/>
        </p:nvSpPr>
        <p:spPr>
          <a:xfrm>
            <a:off x="7010399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بشكل عام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0D214-7086-41BC-BB3F-7BBF74C22927}"/>
              </a:ext>
            </a:extLst>
          </p:cNvPr>
          <p:cNvSpPr/>
          <p:nvPr/>
        </p:nvSpPr>
        <p:spPr>
          <a:xfrm>
            <a:off x="1096297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على مستوى المجتمعات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D62EE-A8C7-4679-AA1D-28A8A7149B67}"/>
              </a:ext>
            </a:extLst>
          </p:cNvPr>
          <p:cNvSpPr/>
          <p:nvPr/>
        </p:nvSpPr>
        <p:spPr>
          <a:xfrm>
            <a:off x="7010399" y="3497871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على مستوى شخصي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28BE98-1379-4F67-BF84-AF5DF4F05DC1}"/>
              </a:ext>
            </a:extLst>
          </p:cNvPr>
          <p:cNvSpPr/>
          <p:nvPr/>
        </p:nvSpPr>
        <p:spPr>
          <a:xfrm>
            <a:off x="1096297" y="3497871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على مستوى البحث 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0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357364-14CD-4FD6-8FCC-FAF2F76C10B9}"/>
              </a:ext>
            </a:extLst>
          </p:cNvPr>
          <p:cNvSpPr/>
          <p:nvPr/>
        </p:nvSpPr>
        <p:spPr>
          <a:xfrm>
            <a:off x="3554361" y="140755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شخصية العالم/الباحث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F31785-3573-46D2-8DE3-75D7CD34C3E7}"/>
              </a:ext>
            </a:extLst>
          </p:cNvPr>
          <p:cNvSpPr/>
          <p:nvPr/>
        </p:nvSpPr>
        <p:spPr>
          <a:xfrm>
            <a:off x="7010399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الروح النقدية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0D214-7086-41BC-BB3F-7BBF74C22927}"/>
              </a:ext>
            </a:extLst>
          </p:cNvPr>
          <p:cNvSpPr/>
          <p:nvPr/>
        </p:nvSpPr>
        <p:spPr>
          <a:xfrm>
            <a:off x="1096297" y="1831413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النزاهة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D62EE-A8C7-4679-AA1D-28A8A7149B67}"/>
              </a:ext>
            </a:extLst>
          </p:cNvPr>
          <p:cNvSpPr/>
          <p:nvPr/>
        </p:nvSpPr>
        <p:spPr>
          <a:xfrm>
            <a:off x="7010399" y="3497871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التجرد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28BE98-1379-4F67-BF84-AF5DF4F05DC1}"/>
              </a:ext>
            </a:extLst>
          </p:cNvPr>
          <p:cNvSpPr/>
          <p:nvPr/>
        </p:nvSpPr>
        <p:spPr>
          <a:xfrm>
            <a:off x="1096297" y="3497871"/>
            <a:ext cx="4542504" cy="686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الحياد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2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 alsubaie</dc:creator>
  <cp:lastModifiedBy>modi alsubaie</cp:lastModifiedBy>
  <cp:revision>32</cp:revision>
  <dcterms:created xsi:type="dcterms:W3CDTF">2019-06-26T05:47:19Z</dcterms:created>
  <dcterms:modified xsi:type="dcterms:W3CDTF">2019-09-16T19:50:48Z</dcterms:modified>
</cp:coreProperties>
</file>