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2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6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5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249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5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3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9EBC-8176-D843-AC8B-827D0F9D0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مقدمات التنفيذ 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4227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2637A-7ECC-9C42-A666-3F974DFBB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أولا: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b="1" dirty="0"/>
              <a:t>إبلاغ المدين بالسند التنفيذي: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المادة٣٤/٣  من نظام التنفيذ السعودي.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23688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2698-F882-A74C-A951-1ECD0F603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b="1" dirty="0"/>
              <a:t>ثانيا: انقضاء المدة المحددة قبل البدء في التنفيذ.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المادة ٤٦ من نظام التنفيذ للتنفيذ غير المباشر.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المادة ٦٨ من نظام التنفيذ للتنفيذ المباشر.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140190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B9D3-AC48-C647-A131-B82A50B2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تقديم طلب التنفيذ..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F6CF-E822-3143-A0D3-DB966E2AA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يتم التنفيذ بناء على طلب يقدمه طالب التنفيذ إلى قاضي التنفيذ وفقا للنموذج الذي تحدده اللائحة. و يجب أن يشتمل على البيانات الآتية.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388601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61B90-8205-D94E-B906-CED250BA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و قد أوردت اللائحة التنفيذية عدة أحكام خاصة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AD03E-FDB1-8242-A3E1-545C5BA44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850172"/>
          </a:xfrm>
        </p:spPr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لا يترتب على نقص استيفاء البيانات بطلان طلب التنفيذ، متى تحققت الغاية من الإجراء.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أذا وردت المعاملة و هي غير مستكملة لبيانات طلب التنفيذ فلمقدمها مهلة ثلاثين يوما لاستكمالها، و إلا حفظت أو أعيدت حسب الحال.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يجوز تدوين طلب التنفيذ، و التبليغات الإلكترونية، و يكون لها حكم المحررات المكتوبة وفقا لنظام التعاملات الإلكترونية.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اذا كان الحق لا يتجزأ، فيقدم طلب التنفيذ طلبه من أصل و نسخ منه بعدد المدينين موقعه منه وفقا للنموذج المعد لذلك، و يرفق نسخة من السند التنفيذي.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لا يجمع في طلب التنفيذ بين أكثر من سند تنفيذي لا رابط بينهما.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إذا كان طالب التنفيذ إحدى دوائر الحكومية، فيكفي ذكر اسم الدائرة و صفة من يمثلها.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64591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D2F0-5E6D-6846-BECF-84F1EAF1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حجز منقولات المدين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D4F5-1C49-494F-B2DB-3C4A747A5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يقصد بحجز منقولات المدين، الحجز على المنقولات المادية المملوكة للمدين التي في حيازته أو في حيازة من يمثله، و ذلك بقصد وضعها تحت يد القضاء ثم بيعها ثم استيفاء حق الحاجز من ثمنها.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324313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F244-C712-DD4B-8F13-D23AFE1A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إجراءات حجز منقولات المدين 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1260-9696-6440-93C0-6DE9E5715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أولا : انتقال مأمور التنفيذ إلى مكان المال.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ثانيا: لا يشترط حضور طالب التنفيذ.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ثالثا: الاستعانة بالقوة المختصة{ الشرطة}.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رابعا: توقيع الحجز بتحرير محضر الحجز.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خامسا: قواعد خاصة بحجز بعض المنقولات.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سادسا: حراسة الأشياء المحجوزة.</a:t>
            </a:r>
          </a:p>
          <a:p>
            <a: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ar-SA" dirty="0"/>
              <a:t>تبليغ محضر الحجز </a:t>
            </a:r>
            <a:r>
              <a:rPr lang="ar-SA"/>
              <a:t>و إعلانه.</a:t>
            </a:r>
          </a:p>
        </p:txBody>
      </p:sp>
    </p:spTree>
    <p:extLst>
      <p:ext uri="{BB962C8B-B14F-4D97-AF65-F5344CB8AC3E}">
        <p14:creationId xmlns:p14="http://schemas.microsoft.com/office/powerpoint/2010/main" val="155134297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{DE76034E-2C24-E347-9F48-57D3CFF7B914}tf10001124</Template>
  <TotalTime>44</TotalTime>
  <Words>297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مقدمات التنفيذ </vt:lpstr>
      <vt:lpstr>PowerPoint Presentation</vt:lpstr>
      <vt:lpstr>PowerPoint Presentation</vt:lpstr>
      <vt:lpstr>تقديم طلب التنفيذ..</vt:lpstr>
      <vt:lpstr>و قد أوردت اللائحة التنفيذية عدة أحكام خاصة</vt:lpstr>
      <vt:lpstr>حجز منقولات المدين</vt:lpstr>
      <vt:lpstr>إجراءات حجز منقولات المدين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مقدمات التنفيذ </dc:title>
  <dc:creator>Beshair Alzeer</dc:creator>
  <cp:lastModifiedBy>Beshair Alzeer</cp:lastModifiedBy>
  <cp:revision>4</cp:revision>
  <dcterms:created xsi:type="dcterms:W3CDTF">2020-03-04T20:13:38Z</dcterms:created>
  <dcterms:modified xsi:type="dcterms:W3CDTF">2020-03-04T21:00:05Z</dcterms:modified>
</cp:coreProperties>
</file>