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4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363F-0D95-CA4A-A291-A2B29D9FBA39}" type="datetimeFigureOut">
              <a:rPr lang="en-US" smtClean="0"/>
              <a:t>18/2/2016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quiz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61" r="-3561"/>
          <a:stretch>
            <a:fillRect/>
          </a:stretch>
        </p:blipFill>
        <p:spPr>
          <a:xfrm>
            <a:off x="457200" y="368092"/>
            <a:ext cx="8229600" cy="6110314"/>
          </a:xfrm>
        </p:spPr>
      </p:pic>
    </p:spTree>
    <p:extLst>
      <p:ext uri="{BB962C8B-B14F-4D97-AF65-F5344CB8AC3E}">
        <p14:creationId xmlns:p14="http://schemas.microsoft.com/office/powerpoint/2010/main" val="36909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Quiz2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Quiz2</dc:title>
  <dc:creator>Fahad Alrshoudi</dc:creator>
  <cp:lastModifiedBy>User</cp:lastModifiedBy>
  <cp:revision>7</cp:revision>
  <dcterms:created xsi:type="dcterms:W3CDTF">2016-02-14T19:25:06Z</dcterms:created>
  <dcterms:modified xsi:type="dcterms:W3CDTF">2016-02-18T07:59:56Z</dcterms:modified>
</cp:coreProperties>
</file>