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78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28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74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466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30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78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671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346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42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27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002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25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7966-D929-47EA-B52E-69CA8B852808}" type="datetimeFigureOut">
              <a:rPr lang="ar-SA" smtClean="0"/>
              <a:t>25/3/1436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E2FE-F659-410C-A465-0C44452932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070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167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جامعة الملك سعود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المستخدم</dc:creator>
  <cp:lastModifiedBy>المستخدم</cp:lastModifiedBy>
  <cp:revision>1</cp:revision>
  <dcterms:created xsi:type="dcterms:W3CDTF">2015-01-15T08:55:01Z</dcterms:created>
  <dcterms:modified xsi:type="dcterms:W3CDTF">2015-01-15T08:56:22Z</dcterms:modified>
</cp:coreProperties>
</file>