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05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7" r:id="rId4"/>
    <p:sldId id="259" r:id="rId5"/>
    <p:sldId id="264" r:id="rId6"/>
    <p:sldId id="272" r:id="rId7"/>
    <p:sldId id="266" r:id="rId8"/>
    <p:sldId id="260" r:id="rId9"/>
    <p:sldId id="267" r:id="rId10"/>
    <p:sldId id="265" r:id="rId11"/>
    <p:sldId id="268" r:id="rId12"/>
    <p:sldId id="273" r:id="rId13"/>
    <p:sldId id="269" r:id="rId14"/>
    <p:sldId id="270" r:id="rId15"/>
    <p:sldId id="274" r:id="rId16"/>
    <p:sldId id="271" r:id="rId17"/>
    <p:sldId id="263" r:id="rId18"/>
    <p:sldId id="275" r:id="rId19"/>
    <p:sldId id="276" r:id="rId20"/>
    <p:sldId id="277" r:id="rId21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5" autoAdjust="0"/>
    <p:restoredTop sz="86168" autoAdjust="0"/>
  </p:normalViewPr>
  <p:slideViewPr>
    <p:cSldViewPr snapToGrid="0" snapToObjects="1">
      <p:cViewPr>
        <p:scale>
          <a:sx n="70" d="100"/>
          <a:sy n="70" d="100"/>
        </p:scale>
        <p:origin x="-143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FC94-7394-FB47-91CD-AF7B5E32C72A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5A609-163B-FC4A-9BDC-1DED9B83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7EA8-5111-4644-B34C-0CDD5A86E190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36FD2-1917-3546-8C43-7BEF5A9E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98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36FD2-1917-3546-8C43-7BEF5A9EC0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18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36FD2-1917-3546-8C43-7BEF5A9EC0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22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Qs</a:t>
            </a:r>
            <a:r>
              <a:rPr lang="en-US" baseline="0" dirty="0" smtClean="0"/>
              <a:t> help to precise the problem !</a:t>
            </a:r>
          </a:p>
          <a:p>
            <a:r>
              <a:rPr lang="en-US" baseline="0" dirty="0" smtClean="0"/>
              <a:t>-user behavioral change many time it’s result to feature change (add recommendation feature)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36FD2-1917-3546-8C43-7BEF5A9EC0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5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36FD2-1917-3546-8C43-7BEF5A9EC0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69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Scribe</a:t>
            </a:r>
            <a:r>
              <a:rPr lang="en-US" baseline="0" dirty="0" smtClean="0"/>
              <a:t> is 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36FD2-1917-3546-8C43-7BEF5A9EC0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30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r>
              <a:rPr lang="en-US" baseline="0" dirty="0" smtClean="0"/>
              <a:t> and maintenance is night mare 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36FD2-1917-3546-8C43-7BEF5A9EC0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36FD2-1917-3546-8C43-7BEF5A9EC0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89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36FD2-1917-3546-8C43-7BEF5A9EC0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0B2E381-1FBE-CA45-B706-E3E8530D1BF3}" type="datetime1">
              <a:rPr lang="en-US" smtClean="0"/>
              <a:t>3/19/2014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0DF21BB-8106-984A-BC54-B6D187BDEA9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0513-E125-8C4C-86F6-CF1374B08462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13A6-9BB0-B244-BDAD-C1916592C777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F856-5072-4845-B99A-51F77D20B6B8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FD2-CA03-AE4A-9F25-D03A7A372ACC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0D9-07D0-8742-9BFE-096133ED3A41}" type="datetime1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71AD-FC37-664C-A0B5-21FBA2B38F95}" type="datetime1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D3C0-C328-7B4D-89C5-63F556A4CB28}" type="datetime1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E163-331A-BF4F-9A91-99881F2DDB6E}" type="datetime1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2FBD-00E8-9D49-B044-E5D4BEE9F1DC}" type="datetime1">
              <a:rPr lang="en-US" smtClean="0"/>
              <a:t>3/19/2014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97FB-02F1-534F-A8C6-C8FBE7A0521D}" type="datetime1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46B11FC-7A36-A54E-8CFF-AAC83DD0A47D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0DF21BB-8106-984A-BC54-B6D187BDEA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Scaling Big Data Mining Infrastructure: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Twitter </a:t>
            </a:r>
            <a:r>
              <a:rPr lang="en-US" sz="2400" dirty="0" smtClean="0"/>
              <a:t>Experience</a:t>
            </a:r>
          </a:p>
          <a:p>
            <a:r>
              <a:rPr lang="en-US" dirty="0" smtClean="0"/>
              <a:t>By:</a:t>
            </a:r>
          </a:p>
          <a:p>
            <a:r>
              <a:rPr lang="en-US" dirty="0"/>
              <a:t>Jimmy Lin </a:t>
            </a:r>
            <a:r>
              <a:rPr lang="en-US" dirty="0" smtClean="0"/>
              <a:t>&amp; </a:t>
            </a:r>
            <a:r>
              <a:rPr lang="en-US" dirty="0" err="1" smtClean="0"/>
              <a:t>Dmitriy</a:t>
            </a:r>
            <a:r>
              <a:rPr lang="en-US" dirty="0" smtClean="0"/>
              <a:t> </a:t>
            </a:r>
            <a:r>
              <a:rPr lang="en-US" dirty="0" err="1" smtClean="0"/>
              <a:t>Ryaboy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creen Shot 2014-03-19 at 12.24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267" y="2229491"/>
            <a:ext cx="5452533" cy="251819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38710"/>
            <a:ext cx="6777317" cy="3508977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3- Use JSON to structure the data…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26022" y="4747687"/>
            <a:ext cx="332750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Problems??</a:t>
            </a:r>
          </a:p>
          <a:p>
            <a:pPr lvl="0"/>
            <a:r>
              <a:rPr lang="en-US" dirty="0" smtClean="0"/>
              <a:t>-No fixed schemas</a:t>
            </a:r>
          </a:p>
          <a:p>
            <a:pPr lvl="0"/>
            <a:r>
              <a:rPr lang="en-US" dirty="0" smtClean="0"/>
              <a:t>-unconstrained even if </a:t>
            </a:r>
          </a:p>
          <a:p>
            <a:pPr lvl="0"/>
            <a:r>
              <a:rPr lang="en-US" dirty="0" smtClean="0"/>
              <a:t>standardized parsing is used</a:t>
            </a: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236133" y="3810000"/>
            <a:ext cx="1032934" cy="7822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0958" y="4609187"/>
            <a:ext cx="2761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Is this a null or a string?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395352" y="2413352"/>
            <a:ext cx="1056248" cy="7531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48398" y="2074798"/>
            <a:ext cx="2736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This should be a list 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399253" y="4318000"/>
            <a:ext cx="1032934" cy="10258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34078" y="5360782"/>
            <a:ext cx="23262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What keys? What values?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5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21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38710"/>
            <a:ext cx="6777317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4- </a:t>
            </a:r>
            <a:r>
              <a:rPr lang="en-US" dirty="0"/>
              <a:t>S</a:t>
            </a:r>
            <a:r>
              <a:rPr lang="en-US" dirty="0" smtClean="0"/>
              <a:t>tructured Representation? Use </a:t>
            </a:r>
            <a:r>
              <a:rPr lang="en-US" b="1" dirty="0" smtClean="0"/>
              <a:t>Thrift</a:t>
            </a:r>
            <a:r>
              <a:rPr lang="en-US" dirty="0" smtClean="0"/>
              <a:t> !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sz="2000" dirty="0" smtClean="0"/>
              <a:t>Efficient serialization of all logged messages</a:t>
            </a:r>
          </a:p>
          <a:p>
            <a:pPr>
              <a:buFontTx/>
              <a:buChar char="-"/>
            </a:pPr>
            <a:r>
              <a:rPr lang="en-US" sz="2000" dirty="0"/>
              <a:t>S</a:t>
            </a:r>
            <a:r>
              <a:rPr lang="en-US" sz="2000" dirty="0" smtClean="0"/>
              <a:t>ane path for scheme migration</a:t>
            </a:r>
          </a:p>
          <a:p>
            <a:pPr>
              <a:buFontTx/>
              <a:buChar char="-"/>
            </a:pPr>
            <a:r>
              <a:rPr lang="en-US" sz="2000" dirty="0"/>
              <a:t>s</a:t>
            </a:r>
            <a:r>
              <a:rPr lang="en-US" sz="2000" dirty="0" smtClean="0"/>
              <a:t>eparation between logical &amp; physical data representation !</a:t>
            </a:r>
            <a:endParaRPr lang="en-US" sz="2000" dirty="0"/>
          </a:p>
          <a:p>
            <a:pPr>
              <a:buFontTx/>
              <a:buChar char="-"/>
            </a:pPr>
            <a:endParaRPr lang="en-US" sz="2000" dirty="0" smtClean="0"/>
          </a:p>
          <a:p>
            <a:pPr marL="68580" indent="0">
              <a:buNone/>
            </a:pPr>
            <a:r>
              <a:rPr lang="en-US" sz="2000" dirty="0" smtClean="0"/>
              <a:t>- They </a:t>
            </a:r>
            <a:r>
              <a:rPr lang="en-US" sz="2000" dirty="0"/>
              <a:t>developed </a:t>
            </a:r>
            <a:r>
              <a:rPr lang="en-US" sz="2000" dirty="0" smtClean="0"/>
              <a:t>“Elephant Bird” tools </a:t>
            </a:r>
            <a:r>
              <a:rPr lang="en-US" sz="2000" dirty="0"/>
              <a:t>that hooks into the Thrift serialization compiler to automatically generate record readers, record writers, and  code for both </a:t>
            </a:r>
            <a:r>
              <a:rPr lang="en-US" sz="2000" dirty="0" err="1"/>
              <a:t>Hadoop</a:t>
            </a:r>
            <a:r>
              <a:rPr lang="en-US" sz="2000" dirty="0"/>
              <a:t>, Pig, and other </a:t>
            </a:r>
            <a:r>
              <a:rPr lang="nl-NL" sz="2000" dirty="0"/>
              <a:t>tools.</a:t>
            </a:r>
            <a:endParaRPr lang="en-US" sz="2000" dirty="0"/>
          </a:p>
          <a:p>
            <a:pPr marL="68580" indent="0">
              <a:buNone/>
            </a:pPr>
            <a:endParaRPr lang="en-US" sz="2000" dirty="0" smtClean="0"/>
          </a:p>
          <a:p>
            <a:pPr marL="6858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48956"/>
            <a:ext cx="6777317" cy="428367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dirty="0"/>
              <a:t>Scheme is not enough! </a:t>
            </a:r>
          </a:p>
          <a:p>
            <a:pPr marL="68580" indent="0" algn="ctr">
              <a:buNone/>
            </a:pPr>
            <a:r>
              <a:rPr lang="en-US" dirty="0"/>
              <a:t>We need a data discovery service !</a:t>
            </a:r>
          </a:p>
          <a:p>
            <a:endParaRPr lang="en-US" dirty="0"/>
          </a:p>
          <a:p>
            <a:r>
              <a:rPr lang="en-US" dirty="0"/>
              <a:t>where’s the data?</a:t>
            </a:r>
          </a:p>
          <a:p>
            <a:r>
              <a:rPr lang="en-US" dirty="0"/>
              <a:t>How do I read it?</a:t>
            </a:r>
          </a:p>
          <a:p>
            <a:r>
              <a:rPr lang="en-US" dirty="0"/>
              <a:t>Who produce it?</a:t>
            </a:r>
          </a:p>
          <a:p>
            <a:r>
              <a:rPr lang="en-US" dirty="0"/>
              <a:t>Who consume it?</a:t>
            </a:r>
          </a:p>
          <a:p>
            <a:r>
              <a:rPr lang="en-US" dirty="0"/>
              <a:t>When was it last generated?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0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to find the data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Old way: hard coded partitioning scheme, path, format</a:t>
            </a:r>
          </a:p>
          <a:p>
            <a:endParaRPr lang="en-US" dirty="0"/>
          </a:p>
          <a:p>
            <a:r>
              <a:rPr lang="en-US" dirty="0" smtClean="0"/>
              <a:t>New way </a:t>
            </a:r>
            <a:r>
              <a:rPr lang="en-US" dirty="0"/>
              <a:t>(</a:t>
            </a:r>
            <a:r>
              <a:rPr lang="en-US" sz="1800" dirty="0" err="1" smtClean="0"/>
              <a:t>HCatalog</a:t>
            </a:r>
            <a:r>
              <a:rPr lang="en-US" sz="1800" dirty="0" smtClean="0"/>
              <a:t> project in Apache incubator</a:t>
            </a:r>
            <a:r>
              <a:rPr lang="en-US" dirty="0" smtClean="0"/>
              <a:t>) :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ice UI for browsing </a:t>
            </a:r>
          </a:p>
          <a:p>
            <a:pPr lvl="1"/>
            <a:r>
              <a:rPr lang="en-US" dirty="0" smtClean="0"/>
              <a:t>Same loader each time</a:t>
            </a:r>
          </a:p>
          <a:p>
            <a:pPr lvl="1"/>
            <a:r>
              <a:rPr lang="en-US" dirty="0" smtClean="0"/>
              <a:t>Filters are pushed into the loader</a:t>
            </a:r>
          </a:p>
          <a:p>
            <a:pPr lvl="1"/>
            <a:r>
              <a:rPr lang="en-US" dirty="0" smtClean="0"/>
              <a:t>No need to understand partitioning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Twitter 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14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They built tools around </a:t>
            </a:r>
            <a:r>
              <a:rPr lang="en-US" dirty="0" err="1" smtClean="0"/>
              <a:t>HCatolog</a:t>
            </a:r>
            <a:r>
              <a:rPr lang="en-US" dirty="0" smtClean="0"/>
              <a:t> to make it more suitable for their needs.</a:t>
            </a:r>
          </a:p>
          <a:p>
            <a:r>
              <a:rPr lang="en-US" dirty="0" smtClean="0"/>
              <a:t>They plan on further development for integrating schemes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8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an easy task</a:t>
            </a:r>
          </a:p>
          <a:p>
            <a:r>
              <a:rPr lang="en-US" dirty="0" smtClean="0"/>
              <a:t>Mahout: a </a:t>
            </a:r>
            <a:r>
              <a:rPr lang="en-US" dirty="0"/>
              <a:t>popular toolkit for large-scale machine </a:t>
            </a:r>
            <a:r>
              <a:rPr lang="en-US" dirty="0" smtClean="0"/>
              <a:t>learning and </a:t>
            </a:r>
            <a:r>
              <a:rPr lang="en-US" dirty="0"/>
              <a:t>data mining tasks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Twitter &amp; Mahout: </a:t>
            </a:r>
          </a:p>
          <a:p>
            <a:pPr lvl="2"/>
            <a:r>
              <a:rPr lang="en-US" dirty="0" smtClean="0"/>
              <a:t>Some Mahout components are </a:t>
            </a:r>
            <a:r>
              <a:rPr lang="en-US" dirty="0"/>
              <a:t>designed </a:t>
            </a:r>
            <a:r>
              <a:rPr lang="en-US" dirty="0" smtClean="0"/>
              <a:t>to run on a single machine, and other parts that scale to massive datasets using </a:t>
            </a:r>
            <a:r>
              <a:rPr lang="en-US" dirty="0" err="1" smtClean="0"/>
              <a:t>Hadoop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Requires adaptors on both 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23380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Dependency management, Scheduling. Resource allocation, Monitoring, Error reporting, Alerting</a:t>
            </a:r>
          </a:p>
          <a:p>
            <a:r>
              <a:rPr lang="en-US" b="1" dirty="0" smtClean="0"/>
              <a:t>They need : </a:t>
            </a:r>
          </a:p>
          <a:p>
            <a:r>
              <a:rPr lang="en-US" dirty="0" smtClean="0"/>
              <a:t>1- </a:t>
            </a:r>
            <a:r>
              <a:rPr lang="en-US" dirty="0"/>
              <a:t>Seamless scaling</a:t>
            </a:r>
          </a:p>
          <a:p>
            <a:r>
              <a:rPr lang="en-US" dirty="0" smtClean="0"/>
              <a:t>2-integration with production workflows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16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294544" y="5106501"/>
            <a:ext cx="1939785" cy="94424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Pig scripts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738533" y="5106501"/>
            <a:ext cx="1654035" cy="94424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MADLib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083229" y="5139062"/>
            <a:ext cx="1654035" cy="94424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SystemML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2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Under explored questions :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visualization is important for Big data mining. 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Real time interactions with large datasets to enable fast experimentations.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goal is achieving the right balance between: speed of developments, ease of analytics, flexibility, scalability and robustness.</a:t>
            </a:r>
          </a:p>
          <a:p>
            <a:r>
              <a:rPr lang="en-US" dirty="0" smtClean="0"/>
              <a:t>How to provide useful tools while staying out of the way of developers is a difficult challenge.</a:t>
            </a:r>
          </a:p>
          <a:p>
            <a:r>
              <a:rPr lang="en-US" dirty="0" smtClean="0"/>
              <a:t>As the organization grows; the analytical infrastructure will evolve!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4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Exploration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there prototypical evolutionary stages that </a:t>
            </a:r>
            <a:r>
              <a:rPr lang="en-US" dirty="0" smtClean="0"/>
              <a:t>data centric organizations </a:t>
            </a:r>
            <a:r>
              <a:rPr lang="en-US" dirty="0"/>
              <a:t>go through</a:t>
            </a:r>
            <a:r>
              <a:rPr lang="en-US" dirty="0" smtClean="0"/>
              <a:t>?</a:t>
            </a:r>
          </a:p>
          <a:p>
            <a:r>
              <a:rPr lang="en-US" dirty="0"/>
              <a:t>how do we smoothly provide technology </a:t>
            </a:r>
            <a:r>
              <a:rPr lang="en-US" dirty="0" smtClean="0"/>
              <a:t>support that </a:t>
            </a:r>
            <a:r>
              <a:rPr lang="en-US" dirty="0"/>
              <a:t>will help organizations grow and transition from </a:t>
            </a:r>
            <a:r>
              <a:rPr lang="en-US" dirty="0" smtClean="0"/>
              <a:t>stage </a:t>
            </a:r>
            <a:r>
              <a:rPr lang="da-DK" dirty="0" smtClean="0"/>
              <a:t>to </a:t>
            </a:r>
            <a:r>
              <a:rPr lang="da-DK" dirty="0"/>
              <a:t>stage?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6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53224"/>
            <a:ext cx="7024744" cy="1143000"/>
          </a:xfrm>
        </p:spPr>
        <p:txBody>
          <a:bodyPr/>
          <a:lstStyle/>
          <a:p>
            <a:r>
              <a:rPr lang="en-US" dirty="0" smtClean="0"/>
              <a:t>Outline: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965278"/>
            <a:ext cx="6777319" cy="3867351"/>
          </a:xfrm>
        </p:spPr>
        <p:txBody>
          <a:bodyPr>
            <a:normAutofit/>
          </a:bodyPr>
          <a:lstStyle/>
          <a:p>
            <a:r>
              <a:rPr lang="en-US" sz="2000" dirty="0"/>
              <a:t>Introduction</a:t>
            </a:r>
          </a:p>
          <a:p>
            <a:r>
              <a:rPr lang="en-US" sz="2000" dirty="0"/>
              <a:t>The problem!</a:t>
            </a:r>
          </a:p>
          <a:p>
            <a:r>
              <a:rPr lang="en-US" sz="2000" dirty="0"/>
              <a:t>The big data mining cycle</a:t>
            </a:r>
          </a:p>
          <a:p>
            <a:r>
              <a:rPr lang="en-US" sz="2000" dirty="0"/>
              <a:t>where to find the data?</a:t>
            </a:r>
          </a:p>
          <a:p>
            <a:r>
              <a:rPr lang="en-US" sz="2000" dirty="0"/>
              <a:t>conclusion</a:t>
            </a:r>
          </a:p>
          <a:p>
            <a:r>
              <a:rPr lang="en-US" sz="2000" dirty="0"/>
              <a:t>future Exploration</a:t>
            </a:r>
            <a:endParaRPr lang="en-US" sz="2100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381299"/>
            <a:ext cx="7024744" cy="1143000"/>
          </a:xfrm>
        </p:spPr>
        <p:txBody>
          <a:bodyPr>
            <a:normAutofit/>
          </a:bodyPr>
          <a:lstStyle/>
          <a:p>
            <a:r>
              <a:rPr lang="en-US" sz="5400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2838" y="5681925"/>
            <a:ext cx="21597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Bayan Almuqhim,</a:t>
            </a:r>
          </a:p>
          <a:p>
            <a:r>
              <a:rPr lang="en-US" dirty="0" smtClean="0"/>
              <a:t>433920231</a:t>
            </a:r>
          </a:p>
          <a:p>
            <a:r>
              <a:rPr lang="en-US" sz="1400" dirty="0" smtClean="0"/>
              <a:t>19, Mar, 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764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analytics platform at Twitter has experienced </a:t>
            </a:r>
            <a:r>
              <a:rPr lang="en-US" sz="2000" dirty="0" smtClean="0"/>
              <a:t>tremendous growth </a:t>
            </a:r>
            <a:r>
              <a:rPr lang="en-US" sz="2000" dirty="0"/>
              <a:t>over the past few years in terms of </a:t>
            </a:r>
            <a:r>
              <a:rPr lang="en-US" sz="2000" u="sng" dirty="0"/>
              <a:t>size</a:t>
            </a:r>
            <a:r>
              <a:rPr lang="en-US" sz="2000" dirty="0"/>
              <a:t>, </a:t>
            </a:r>
            <a:r>
              <a:rPr lang="en-US" sz="2000" u="sng" dirty="0"/>
              <a:t>complexity</a:t>
            </a:r>
            <a:r>
              <a:rPr lang="en-US" sz="2000" dirty="0" smtClean="0"/>
              <a:t>, </a:t>
            </a:r>
            <a:r>
              <a:rPr lang="en-US" sz="2000" u="sng" dirty="0" smtClean="0"/>
              <a:t>number </a:t>
            </a:r>
            <a:r>
              <a:rPr lang="en-US" sz="2000" u="sng" dirty="0"/>
              <a:t>of users</a:t>
            </a:r>
            <a:r>
              <a:rPr lang="en-US" sz="2000" dirty="0"/>
              <a:t>, and </a:t>
            </a:r>
            <a:r>
              <a:rPr lang="en-US" sz="2000" u="sng" dirty="0"/>
              <a:t>variety of use cases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number of employees at twitter has change since 2010 working on thousands of </a:t>
            </a:r>
            <a:r>
              <a:rPr lang="en-US" sz="2000" dirty="0" err="1" smtClean="0"/>
              <a:t>Hadoop</a:t>
            </a:r>
            <a:r>
              <a:rPr lang="en-US" sz="2000" dirty="0" smtClean="0"/>
              <a:t> nodes across multiple datacenters! </a:t>
            </a:r>
          </a:p>
          <a:p>
            <a:r>
              <a:rPr lang="en-US" sz="2000" dirty="0" smtClean="0"/>
              <a:t>Each day, ≈ 100 TB of raw data ingested into twitter’s main </a:t>
            </a:r>
            <a:r>
              <a:rPr lang="en-US" sz="2000" dirty="0" err="1" smtClean="0"/>
              <a:t>Hadoop</a:t>
            </a:r>
            <a:r>
              <a:rPr lang="en-US" sz="2000" dirty="0" smtClean="0"/>
              <a:t> data warehouse.</a:t>
            </a:r>
          </a:p>
          <a:p>
            <a:r>
              <a:rPr lang="en-US" sz="2000" dirty="0" smtClean="0"/>
              <a:t>In this paper; they shared their experience in scaling twitter’s analytics infrastructure.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Schemas are important in helping data scientist understand big data, but schemas alone not enough.</a:t>
            </a:r>
          </a:p>
          <a:p>
            <a:r>
              <a:rPr lang="en-US" dirty="0" smtClean="0"/>
              <a:t>Major challenge in building data-analytics platforms comes from heterogeneity of the component and their integration process. (i.e. impedance mismatch at the interfaces).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7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Where’s the data?</a:t>
            </a:r>
          </a:p>
          <a:p>
            <a:r>
              <a:rPr lang="en-US" dirty="0" smtClean="0"/>
              <a:t>What’s in this dataset? </a:t>
            </a:r>
          </a:p>
          <a:p>
            <a:r>
              <a:rPr lang="en-US" dirty="0" smtClean="0"/>
              <a:t>Clean the data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14077" y="4167710"/>
            <a:ext cx="1497882" cy="8140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Gathering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315719" y="4167710"/>
            <a:ext cx="1752515" cy="8140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organizing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359821" y="4167710"/>
            <a:ext cx="1752515" cy="8140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Moving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2458488" y="4322371"/>
            <a:ext cx="748930" cy="43956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378713" y="4322371"/>
            <a:ext cx="748930" cy="43956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Sample questions to help scientist in precisely formulate the problem:</a:t>
            </a:r>
          </a:p>
          <a:p>
            <a:r>
              <a:rPr lang="en-US" dirty="0" smtClean="0"/>
              <a:t> When do users typically log in and out?</a:t>
            </a:r>
          </a:p>
          <a:p>
            <a:r>
              <a:rPr lang="en-US" dirty="0" smtClean="0"/>
              <a:t> </a:t>
            </a:r>
            <a:r>
              <a:rPr lang="en-US" dirty="0"/>
              <a:t>How frequently?</a:t>
            </a:r>
          </a:p>
          <a:p>
            <a:r>
              <a:rPr lang="en-US" dirty="0"/>
              <a:t> What features of the product do they use?</a:t>
            </a:r>
          </a:p>
          <a:p>
            <a:r>
              <a:rPr lang="en-US" dirty="0"/>
              <a:t> Do </a:t>
            </a:r>
            <a:r>
              <a:rPr lang="en-US" dirty="0" smtClean="0"/>
              <a:t>different groups </a:t>
            </a:r>
            <a:r>
              <a:rPr lang="en-US" dirty="0"/>
              <a:t>of users behave </a:t>
            </a:r>
            <a:r>
              <a:rPr lang="en-US" dirty="0" smtClean="0"/>
              <a:t>differently?</a:t>
            </a:r>
            <a:endParaRPr lang="en-US" dirty="0"/>
          </a:p>
          <a:p>
            <a:r>
              <a:rPr lang="en-US" dirty="0"/>
              <a:t> Do these activities correlate with engagement?</a:t>
            </a:r>
          </a:p>
          <a:p>
            <a:r>
              <a:rPr lang="en-US" dirty="0"/>
              <a:t> What network features correlate with activity?</a:t>
            </a:r>
          </a:p>
          <a:p>
            <a:r>
              <a:rPr lang="en-US" dirty="0"/>
              <a:t> How do activity </a:t>
            </a:r>
            <a:r>
              <a:rPr lang="en-US" dirty="0" smtClean="0"/>
              <a:t>profiles of </a:t>
            </a:r>
            <a:r>
              <a:rPr lang="en-US" dirty="0"/>
              <a:t>users change over time?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Log directly into a database 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Screen Shot 2014-03-19 at 11.21.3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655" y="2992263"/>
            <a:ext cx="4305300" cy="1739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484204" y="5014277"/>
            <a:ext cx="38749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Don’t use MySQL as a Log !!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Workload mismatch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Scaling challenges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Overkill with logging !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Schema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553" y="2302967"/>
            <a:ext cx="6777317" cy="3508977"/>
          </a:xfrm>
        </p:spPr>
        <p:txBody>
          <a:bodyPr/>
          <a:lstStyle/>
          <a:p>
            <a:r>
              <a:rPr lang="en-US" dirty="0" smtClean="0"/>
              <a:t>2- Use Scribe !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But it solves</a:t>
            </a:r>
          </a:p>
          <a:p>
            <a:pPr marL="68580" indent="0">
              <a:buNone/>
            </a:pPr>
            <a:r>
              <a:rPr lang="en-US" dirty="0" smtClean="0"/>
              <a:t> log transport only 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8</a:t>
            </a:fld>
            <a:endParaRPr lang="en-US"/>
          </a:p>
        </p:txBody>
      </p:sp>
      <p:pic>
        <p:nvPicPr>
          <p:cNvPr id="10" name="Picture 9" descr="Screen Shot 2014-03-19 at 11.33.1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215" y="2440319"/>
            <a:ext cx="5048570" cy="40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97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log messages be structured? 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Plain-text log messages vs. JSON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21BB-8106-984A-BC54-B6D187BDEA9E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Screen Shot 2014-03-19 at 10.53.4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043" y="3266200"/>
            <a:ext cx="5308600" cy="223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853462" y="5501400"/>
            <a:ext cx="5161181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An actual Java regular expression used to parse log messages at Twitter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2208</TotalTime>
  <Words>798</Words>
  <Application>Microsoft Office PowerPoint</Application>
  <PresentationFormat>On-screen Show (4:3)</PresentationFormat>
  <Paragraphs>147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Scaling Big Data Mining Infrastructure:</vt:lpstr>
      <vt:lpstr>Outline:</vt:lpstr>
      <vt:lpstr>Introduction</vt:lpstr>
      <vt:lpstr>The problem</vt:lpstr>
      <vt:lpstr>The problem</vt:lpstr>
      <vt:lpstr>The problem</vt:lpstr>
      <vt:lpstr>Methods</vt:lpstr>
      <vt:lpstr>Methods</vt:lpstr>
      <vt:lpstr>Methods</vt:lpstr>
      <vt:lpstr>PowerPoint Presentation</vt:lpstr>
      <vt:lpstr>PowerPoint Presentation</vt:lpstr>
      <vt:lpstr>PowerPoint Presentation</vt:lpstr>
      <vt:lpstr>Where to find the data ?</vt:lpstr>
      <vt:lpstr>In Twitter :</vt:lpstr>
      <vt:lpstr>Scalable machine Learning</vt:lpstr>
      <vt:lpstr>Production consideration</vt:lpstr>
      <vt:lpstr>conclusion</vt:lpstr>
      <vt:lpstr>conclusion</vt:lpstr>
      <vt:lpstr>Future Exploration 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</dc:title>
  <dc:creator>bayan m</dc:creator>
  <cp:lastModifiedBy>Bayan Almuqhim</cp:lastModifiedBy>
  <cp:revision>97</cp:revision>
  <dcterms:created xsi:type="dcterms:W3CDTF">2014-03-17T22:23:18Z</dcterms:created>
  <dcterms:modified xsi:type="dcterms:W3CDTF">2014-03-19T12:07:12Z</dcterms:modified>
</cp:coreProperties>
</file>