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3"/>
  </p:sldMasterIdLst>
  <p:sldIdLst>
    <p:sldId id="256" r:id="rId4"/>
    <p:sldId id="287" r:id="rId5"/>
    <p:sldId id="257" r:id="rId6"/>
    <p:sldId id="260" r:id="rId7"/>
    <p:sldId id="284" r:id="rId8"/>
    <p:sldId id="263" r:id="rId9"/>
    <p:sldId id="264" r:id="rId10"/>
    <p:sldId id="292" r:id="rId11"/>
    <p:sldId id="293" r:id="rId12"/>
    <p:sldId id="285" r:id="rId13"/>
    <p:sldId id="266" r:id="rId14"/>
    <p:sldId id="289" r:id="rId15"/>
    <p:sldId id="290" r:id="rId16"/>
    <p:sldId id="269" r:id="rId17"/>
    <p:sldId id="286" r:id="rId18"/>
    <p:sldId id="270" r:id="rId19"/>
    <p:sldId id="271" r:id="rId20"/>
    <p:sldId id="272" r:id="rId21"/>
    <p:sldId id="274" r:id="rId22"/>
    <p:sldId id="275" r:id="rId23"/>
    <p:sldId id="276" r:id="rId24"/>
    <p:sldId id="291" r:id="rId25"/>
    <p:sldId id="277" r:id="rId26"/>
    <p:sldId id="279" r:id="rId27"/>
    <p:sldId id="280" r:id="rId28"/>
    <p:sldId id="281" r:id="rId29"/>
    <p:sldId id="283" r:id="rId30"/>
    <p:sldId id="288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A7374F-4D73-4903-8EB1-3EE81DDDC08D}" v="23" dt="2022-10-25T01:00:13.7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microsoft.com/office/2016/11/relationships/changesInfo" Target="changesInfos/changesInfo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delrhman Z Gaafar" userId="727f7c06-4644-461f-a89c-178d40a3c8fc" providerId="ADAL" clId="{A1A7374F-4D73-4903-8EB1-3EE81DDDC08D}"/>
    <pc:docChg chg="undo custSel addSld delSld modSld sldOrd">
      <pc:chgData name="Abdelrhman Z Gaafar" userId="727f7c06-4644-461f-a89c-178d40a3c8fc" providerId="ADAL" clId="{A1A7374F-4D73-4903-8EB1-3EE81DDDC08D}" dt="2022-10-25T01:00:31.550" v="110" actId="1076"/>
      <pc:docMkLst>
        <pc:docMk/>
      </pc:docMkLst>
      <pc:sldChg chg="ord">
        <pc:chgData name="Abdelrhman Z Gaafar" userId="727f7c06-4644-461f-a89c-178d40a3c8fc" providerId="ADAL" clId="{A1A7374F-4D73-4903-8EB1-3EE81DDDC08D}" dt="2022-10-25T00:50:58.052" v="93"/>
        <pc:sldMkLst>
          <pc:docMk/>
          <pc:sldMk cId="0" sldId="260"/>
        </pc:sldMkLst>
      </pc:sldChg>
      <pc:sldChg chg="addSp modSp mod">
        <pc:chgData name="Abdelrhman Z Gaafar" userId="727f7c06-4644-461f-a89c-178d40a3c8fc" providerId="ADAL" clId="{A1A7374F-4D73-4903-8EB1-3EE81DDDC08D}" dt="2022-10-24T23:33:58.965" v="4" actId="732"/>
        <pc:sldMkLst>
          <pc:docMk/>
          <pc:sldMk cId="0" sldId="263"/>
        </pc:sldMkLst>
        <pc:picChg chg="add mod modCrop">
          <ac:chgData name="Abdelrhman Z Gaafar" userId="727f7c06-4644-461f-a89c-178d40a3c8fc" providerId="ADAL" clId="{A1A7374F-4D73-4903-8EB1-3EE81DDDC08D}" dt="2022-10-24T23:33:58.965" v="4" actId="732"/>
          <ac:picMkLst>
            <pc:docMk/>
            <pc:sldMk cId="0" sldId="263"/>
            <ac:picMk id="2" creationId="{C556D168-F9AD-7B71-7DF7-3493B19721B8}"/>
          </ac:picMkLst>
        </pc:picChg>
      </pc:sldChg>
      <pc:sldChg chg="modSp mod">
        <pc:chgData name="Abdelrhman Z Gaafar" userId="727f7c06-4644-461f-a89c-178d40a3c8fc" providerId="ADAL" clId="{A1A7374F-4D73-4903-8EB1-3EE81DDDC08D}" dt="2022-10-24T23:56:06.517" v="5" actId="20577"/>
        <pc:sldMkLst>
          <pc:docMk/>
          <pc:sldMk cId="0" sldId="266"/>
        </pc:sldMkLst>
        <pc:spChg chg="mod">
          <ac:chgData name="Abdelrhman Z Gaafar" userId="727f7c06-4644-461f-a89c-178d40a3c8fc" providerId="ADAL" clId="{A1A7374F-4D73-4903-8EB1-3EE81DDDC08D}" dt="2022-10-24T23:56:06.517" v="5" actId="20577"/>
          <ac:spMkLst>
            <pc:docMk/>
            <pc:sldMk cId="0" sldId="266"/>
            <ac:spMk id="12291" creationId="{9E6C0C13-0E69-9722-6D01-A3B33BBA80EF}"/>
          </ac:spMkLst>
        </pc:spChg>
      </pc:sldChg>
      <pc:sldChg chg="del">
        <pc:chgData name="Abdelrhman Z Gaafar" userId="727f7c06-4644-461f-a89c-178d40a3c8fc" providerId="ADAL" clId="{A1A7374F-4D73-4903-8EB1-3EE81DDDC08D}" dt="2022-10-25T00:37:51" v="23" actId="47"/>
        <pc:sldMkLst>
          <pc:docMk/>
          <pc:sldMk cId="0" sldId="267"/>
        </pc:sldMkLst>
      </pc:sldChg>
      <pc:sldChg chg="modSp mod ord">
        <pc:chgData name="Abdelrhman Z Gaafar" userId="727f7c06-4644-461f-a89c-178d40a3c8fc" providerId="ADAL" clId="{A1A7374F-4D73-4903-8EB1-3EE81DDDC08D}" dt="2022-10-25T00:43:47.827" v="51" actId="20577"/>
        <pc:sldMkLst>
          <pc:docMk/>
          <pc:sldMk cId="0" sldId="269"/>
        </pc:sldMkLst>
        <pc:spChg chg="mod">
          <ac:chgData name="Abdelrhman Z Gaafar" userId="727f7c06-4644-461f-a89c-178d40a3c8fc" providerId="ADAL" clId="{A1A7374F-4D73-4903-8EB1-3EE81DDDC08D}" dt="2022-10-25T00:43:47.827" v="51" actId="20577"/>
          <ac:spMkLst>
            <pc:docMk/>
            <pc:sldMk cId="0" sldId="269"/>
            <ac:spMk id="14338" creationId="{7865238A-C5FD-12A6-BC44-A01153E8E158}"/>
          </ac:spMkLst>
        </pc:spChg>
      </pc:sldChg>
      <pc:sldChg chg="del">
        <pc:chgData name="Abdelrhman Z Gaafar" userId="727f7c06-4644-461f-a89c-178d40a3c8fc" providerId="ADAL" clId="{A1A7374F-4D73-4903-8EB1-3EE81DDDC08D}" dt="2022-10-25T00:40:38.386" v="44" actId="47"/>
        <pc:sldMkLst>
          <pc:docMk/>
          <pc:sldMk cId="0" sldId="273"/>
        </pc:sldMkLst>
      </pc:sldChg>
      <pc:sldChg chg="modSp mod">
        <pc:chgData name="Abdelrhman Z Gaafar" userId="727f7c06-4644-461f-a89c-178d40a3c8fc" providerId="ADAL" clId="{A1A7374F-4D73-4903-8EB1-3EE81DDDC08D}" dt="2022-10-25T00:40:55.399" v="48" actId="20577"/>
        <pc:sldMkLst>
          <pc:docMk/>
          <pc:sldMk cId="0" sldId="274"/>
        </pc:sldMkLst>
        <pc:spChg chg="mod">
          <ac:chgData name="Abdelrhman Z Gaafar" userId="727f7c06-4644-461f-a89c-178d40a3c8fc" providerId="ADAL" clId="{A1A7374F-4D73-4903-8EB1-3EE81DDDC08D}" dt="2022-10-25T00:40:55.399" v="48" actId="20577"/>
          <ac:spMkLst>
            <pc:docMk/>
            <pc:sldMk cId="0" sldId="274"/>
            <ac:spMk id="20482" creationId="{2C220E83-8DB2-6F1F-16E2-B7B95B76C697}"/>
          </ac:spMkLst>
        </pc:spChg>
      </pc:sldChg>
      <pc:sldChg chg="addSp modSp new mod">
        <pc:chgData name="Abdelrhman Z Gaafar" userId="727f7c06-4644-461f-a89c-178d40a3c8fc" providerId="ADAL" clId="{A1A7374F-4D73-4903-8EB1-3EE81DDDC08D}" dt="2022-10-25T00:31:22.043" v="18" actId="14100"/>
        <pc:sldMkLst>
          <pc:docMk/>
          <pc:sldMk cId="684086812" sldId="289"/>
        </pc:sldMkLst>
        <pc:spChg chg="mod">
          <ac:chgData name="Abdelrhman Z Gaafar" userId="727f7c06-4644-461f-a89c-178d40a3c8fc" providerId="ADAL" clId="{A1A7374F-4D73-4903-8EB1-3EE81DDDC08D}" dt="2022-10-25T00:31:16.122" v="15" actId="1076"/>
          <ac:spMkLst>
            <pc:docMk/>
            <pc:sldMk cId="684086812" sldId="289"/>
            <ac:spMk id="2" creationId="{F55FBC95-29E3-ADCC-FC86-9A2C9F22E815}"/>
          </ac:spMkLst>
        </pc:spChg>
        <pc:picChg chg="add mod">
          <ac:chgData name="Abdelrhman Z Gaafar" userId="727f7c06-4644-461f-a89c-178d40a3c8fc" providerId="ADAL" clId="{A1A7374F-4D73-4903-8EB1-3EE81DDDC08D}" dt="2022-10-25T00:31:22.043" v="18" actId="14100"/>
          <ac:picMkLst>
            <pc:docMk/>
            <pc:sldMk cId="684086812" sldId="289"/>
            <ac:picMk id="3" creationId="{B77D48E4-B8F0-D9D7-4B73-9B3779580977}"/>
          </ac:picMkLst>
        </pc:picChg>
      </pc:sldChg>
      <pc:sldChg chg="addSp delSp modSp new mod">
        <pc:chgData name="Abdelrhman Z Gaafar" userId="727f7c06-4644-461f-a89c-178d40a3c8fc" providerId="ADAL" clId="{A1A7374F-4D73-4903-8EB1-3EE81DDDC08D}" dt="2022-10-25T01:00:31.550" v="110" actId="1076"/>
        <pc:sldMkLst>
          <pc:docMk/>
          <pc:sldMk cId="1773094640" sldId="290"/>
        </pc:sldMkLst>
        <pc:spChg chg="add del">
          <ac:chgData name="Abdelrhman Z Gaafar" userId="727f7c06-4644-461f-a89c-178d40a3c8fc" providerId="ADAL" clId="{A1A7374F-4D73-4903-8EB1-3EE81DDDC08D}" dt="2022-10-25T00:38:14.072" v="28" actId="22"/>
          <ac:spMkLst>
            <pc:docMk/>
            <pc:sldMk cId="1773094640" sldId="290"/>
            <ac:spMk id="4" creationId="{40A07045-9C0E-2198-2D03-B18A9EDDB507}"/>
          </ac:spMkLst>
        </pc:spChg>
        <pc:spChg chg="add mod">
          <ac:chgData name="Abdelrhman Z Gaafar" userId="727f7c06-4644-461f-a89c-178d40a3c8fc" providerId="ADAL" clId="{A1A7374F-4D73-4903-8EB1-3EE81DDDC08D}" dt="2022-10-25T00:38:58.443" v="41" actId="20577"/>
          <ac:spMkLst>
            <pc:docMk/>
            <pc:sldMk cId="1773094640" sldId="290"/>
            <ac:spMk id="5" creationId="{9C922953-F384-97C5-1CF4-7D2A58B2D900}"/>
          </ac:spMkLst>
        </pc:spChg>
        <pc:picChg chg="add mod modCrop">
          <ac:chgData name="Abdelrhman Z Gaafar" userId="727f7c06-4644-461f-a89c-178d40a3c8fc" providerId="ADAL" clId="{A1A7374F-4D73-4903-8EB1-3EE81DDDC08D}" dt="2022-10-25T01:00:28.035" v="109" actId="1076"/>
          <ac:picMkLst>
            <pc:docMk/>
            <pc:sldMk cId="1773094640" sldId="290"/>
            <ac:picMk id="2" creationId="{FB85245D-5C3E-FD4F-7F14-7D10B6CFB565}"/>
          </ac:picMkLst>
        </pc:picChg>
        <pc:picChg chg="add mod">
          <ac:chgData name="Abdelrhman Z Gaafar" userId="727f7c06-4644-461f-a89c-178d40a3c8fc" providerId="ADAL" clId="{A1A7374F-4D73-4903-8EB1-3EE81DDDC08D}" dt="2022-10-25T01:00:31.550" v="110" actId="1076"/>
          <ac:picMkLst>
            <pc:docMk/>
            <pc:sldMk cId="1773094640" sldId="290"/>
            <ac:picMk id="6" creationId="{8AB40826-6E9C-2268-241A-6453CA98844D}"/>
          </ac:picMkLst>
        </pc:picChg>
        <pc:picChg chg="add mod">
          <ac:chgData name="Abdelrhman Z Gaafar" userId="727f7c06-4644-461f-a89c-178d40a3c8fc" providerId="ADAL" clId="{A1A7374F-4D73-4903-8EB1-3EE81DDDC08D}" dt="2022-10-25T00:58:22.007" v="101" actId="14100"/>
          <ac:picMkLst>
            <pc:docMk/>
            <pc:sldMk cId="1773094640" sldId="290"/>
            <ac:picMk id="60418" creationId="{E15FA93A-E9AD-FEE0-4C6F-AE5A750B6E17}"/>
          </ac:picMkLst>
        </pc:picChg>
      </pc:sldChg>
      <pc:sldChg chg="addSp new">
        <pc:chgData name="Abdelrhman Z Gaafar" userId="727f7c06-4644-461f-a89c-178d40a3c8fc" providerId="ADAL" clId="{A1A7374F-4D73-4903-8EB1-3EE81DDDC08D}" dt="2022-10-25T00:42:01.285" v="50"/>
        <pc:sldMkLst>
          <pc:docMk/>
          <pc:sldMk cId="1109899461" sldId="291"/>
        </pc:sldMkLst>
        <pc:picChg chg="add">
          <ac:chgData name="Abdelrhman Z Gaafar" userId="727f7c06-4644-461f-a89c-178d40a3c8fc" providerId="ADAL" clId="{A1A7374F-4D73-4903-8EB1-3EE81DDDC08D}" dt="2022-10-25T00:42:01.285" v="50"/>
          <ac:picMkLst>
            <pc:docMk/>
            <pc:sldMk cId="1109899461" sldId="291"/>
            <ac:picMk id="59394" creationId="{1B705430-37BE-CBA0-21C9-F1BBDECFFB06}"/>
          </ac:picMkLst>
        </pc:picChg>
      </pc:sldChg>
      <pc:sldChg chg="addSp modSp new mod">
        <pc:chgData name="Abdelrhman Z Gaafar" userId="727f7c06-4644-461f-a89c-178d40a3c8fc" providerId="ADAL" clId="{A1A7374F-4D73-4903-8EB1-3EE81DDDC08D}" dt="2022-10-25T00:47:47.334" v="64"/>
        <pc:sldMkLst>
          <pc:docMk/>
          <pc:sldMk cId="3345059652" sldId="292"/>
        </pc:sldMkLst>
        <pc:spChg chg="add mod">
          <ac:chgData name="Abdelrhman Z Gaafar" userId="727f7c06-4644-461f-a89c-178d40a3c8fc" providerId="ADAL" clId="{A1A7374F-4D73-4903-8EB1-3EE81DDDC08D}" dt="2022-10-25T00:47:47.334" v="64"/>
          <ac:spMkLst>
            <pc:docMk/>
            <pc:sldMk cId="3345059652" sldId="292"/>
            <ac:spMk id="3" creationId="{31281A82-66FC-0269-85C5-F720B334DD85}"/>
          </ac:spMkLst>
        </pc:spChg>
        <pc:picChg chg="add mod">
          <ac:chgData name="Abdelrhman Z Gaafar" userId="727f7c06-4644-461f-a89c-178d40a3c8fc" providerId="ADAL" clId="{A1A7374F-4D73-4903-8EB1-3EE81DDDC08D}" dt="2022-10-25T00:46:38.052" v="54" actId="1076"/>
          <ac:picMkLst>
            <pc:docMk/>
            <pc:sldMk cId="3345059652" sldId="292"/>
            <ac:picMk id="2" creationId="{534452A3-A64D-4C97-7E29-C2A0CE893E37}"/>
          </ac:picMkLst>
        </pc:picChg>
      </pc:sldChg>
      <pc:sldChg chg="addSp delSp modSp add mod">
        <pc:chgData name="Abdelrhman Z Gaafar" userId="727f7c06-4644-461f-a89c-178d40a3c8fc" providerId="ADAL" clId="{A1A7374F-4D73-4903-8EB1-3EE81DDDC08D}" dt="2022-10-25T00:50:43.333" v="91" actId="1076"/>
        <pc:sldMkLst>
          <pc:docMk/>
          <pc:sldMk cId="1107843899" sldId="293"/>
        </pc:sldMkLst>
        <pc:spChg chg="mod">
          <ac:chgData name="Abdelrhman Z Gaafar" userId="727f7c06-4644-461f-a89c-178d40a3c8fc" providerId="ADAL" clId="{A1A7374F-4D73-4903-8EB1-3EE81DDDC08D}" dt="2022-10-25T00:48:32.224" v="68"/>
          <ac:spMkLst>
            <pc:docMk/>
            <pc:sldMk cId="1107843899" sldId="293"/>
            <ac:spMk id="3" creationId="{31281A82-66FC-0269-85C5-F720B334DD85}"/>
          </ac:spMkLst>
        </pc:spChg>
        <pc:picChg chg="del mod">
          <ac:chgData name="Abdelrhman Z Gaafar" userId="727f7c06-4644-461f-a89c-178d40a3c8fc" providerId="ADAL" clId="{A1A7374F-4D73-4903-8EB1-3EE81DDDC08D}" dt="2022-10-25T00:49:03.665" v="70" actId="478"/>
          <ac:picMkLst>
            <pc:docMk/>
            <pc:sldMk cId="1107843899" sldId="293"/>
            <ac:picMk id="2" creationId="{534452A3-A64D-4C97-7E29-C2A0CE893E37}"/>
          </ac:picMkLst>
        </pc:picChg>
        <pc:picChg chg="add mod">
          <ac:chgData name="Abdelrhman Z Gaafar" userId="727f7c06-4644-461f-a89c-178d40a3c8fc" providerId="ADAL" clId="{A1A7374F-4D73-4903-8EB1-3EE81DDDC08D}" dt="2022-10-25T00:50:33.108" v="86" actId="1076"/>
          <ac:picMkLst>
            <pc:docMk/>
            <pc:sldMk cId="1107843899" sldId="293"/>
            <ac:picMk id="4" creationId="{4B5CA6AC-6D8C-3408-3B97-E45B92614B9C}"/>
          </ac:picMkLst>
        </pc:picChg>
        <pc:picChg chg="add mod">
          <ac:chgData name="Abdelrhman Z Gaafar" userId="727f7c06-4644-461f-a89c-178d40a3c8fc" providerId="ADAL" clId="{A1A7374F-4D73-4903-8EB1-3EE81DDDC08D}" dt="2022-10-25T00:50:43.333" v="91" actId="1076"/>
          <ac:picMkLst>
            <pc:docMk/>
            <pc:sldMk cId="1107843899" sldId="293"/>
            <ac:picMk id="5" creationId="{8CF0B587-EE59-2959-5829-66AEE7E9008F}"/>
          </ac:picMkLst>
        </pc:picChg>
        <pc:picChg chg="add mod">
          <ac:chgData name="Abdelrhman Z Gaafar" userId="727f7c06-4644-461f-a89c-178d40a3c8fc" providerId="ADAL" clId="{A1A7374F-4D73-4903-8EB1-3EE81DDDC08D}" dt="2022-10-25T00:50:27.750" v="84" actId="14100"/>
          <ac:picMkLst>
            <pc:docMk/>
            <pc:sldMk cId="1107843899" sldId="293"/>
            <ac:picMk id="61442" creationId="{F29ED8F1-6D9D-D143-4A64-515499D8B5D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00B7FC0-2679-B4F8-E857-04B6BE7D3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 sz="2400"/>
          </a:p>
        </p:txBody>
      </p:sp>
      <p:grpSp>
        <p:nvGrpSpPr>
          <p:cNvPr id="3" name="Group 8">
            <a:extLst>
              <a:ext uri="{FF2B5EF4-FFF2-40B4-BE49-F238E27FC236}">
                <a16:creationId xmlns:a16="http://schemas.microsoft.com/office/drawing/2014/main" id="{1B06D1A3-DCC7-B99F-A504-846DD4BE6E82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4" name="Rectangle 9">
              <a:extLst>
                <a:ext uri="{FF2B5EF4-FFF2-40B4-BE49-F238E27FC236}">
                  <a16:creationId xmlns:a16="http://schemas.microsoft.com/office/drawing/2014/main" id="{3B926D03-90B2-6194-0096-1FF4098E451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/>
            </a:p>
          </p:txBody>
        </p:sp>
        <p:sp>
          <p:nvSpPr>
            <p:cNvPr id="5" name="Rectangle 10">
              <a:extLst>
                <a:ext uri="{FF2B5EF4-FFF2-40B4-BE49-F238E27FC236}">
                  <a16:creationId xmlns:a16="http://schemas.microsoft.com/office/drawing/2014/main" id="{9D5412E7-A018-2E38-3152-78176B0DE49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/>
            </a:p>
          </p:txBody>
        </p:sp>
        <p:sp>
          <p:nvSpPr>
            <p:cNvPr id="6" name="Rectangle 11">
              <a:extLst>
                <a:ext uri="{FF2B5EF4-FFF2-40B4-BE49-F238E27FC236}">
                  <a16:creationId xmlns:a16="http://schemas.microsoft.com/office/drawing/2014/main" id="{C8CA7300-D941-EF30-DED1-2F01CD013C8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/>
            </a:p>
          </p:txBody>
        </p:sp>
        <p:sp>
          <p:nvSpPr>
            <p:cNvPr id="7" name="Rectangle 12">
              <a:extLst>
                <a:ext uri="{FF2B5EF4-FFF2-40B4-BE49-F238E27FC236}">
                  <a16:creationId xmlns:a16="http://schemas.microsoft.com/office/drawing/2014/main" id="{46B54B33-F8AF-75C9-1B2C-DC427AD6698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/>
            </a:p>
          </p:txBody>
        </p:sp>
        <p:sp>
          <p:nvSpPr>
            <p:cNvPr id="8" name="Line 13">
              <a:extLst>
                <a:ext uri="{FF2B5EF4-FFF2-40B4-BE49-F238E27FC236}">
                  <a16:creationId xmlns:a16="http://schemas.microsoft.com/office/drawing/2014/main" id="{084173AC-4CE6-BB2A-E4FA-A2B729F7EC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Rectangle 14">
              <a:extLst>
                <a:ext uri="{FF2B5EF4-FFF2-40B4-BE49-F238E27FC236}">
                  <a16:creationId xmlns:a16="http://schemas.microsoft.com/office/drawing/2014/main" id="{92B6F735-197F-74B7-C2AE-051E7CE5EC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/>
            </a:p>
          </p:txBody>
        </p:sp>
      </p:grpSp>
      <p:sp>
        <p:nvSpPr>
          <p:cNvPr id="112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latin typeface="Arial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D48635E4-C4E5-F0A8-8B9A-18452F5D15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9BDDDE87-DC74-FAD9-AFE4-C85F6C5669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55B29124-13B4-9834-0CA0-AA5982FBCF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fld id="{E85EFFA9-2CDE-470E-BF8E-B740171AA6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513890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0B3AFD4-DEE1-26C5-A1BD-D8B476C281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D24AA2B-FB4E-975F-3FF6-AD4C3E582A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0072B6A-404D-9DEE-5656-411DE19717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B6264-68BA-483D-A909-1F6315FD55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31311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7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7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12BC762-5F84-0D93-4BBA-73C071AD9E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561A73B-69CB-8E73-DE06-85FDFE8EAE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3A0BAA0-5266-B26B-BDEC-F9D3B5EF6B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94BCB2-9BC3-456A-897A-EE9B70A3A1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6170075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7B48F7-FCB5-24C2-6AD9-2A7394DD02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2E6BCB-844F-C95E-A683-2529A525E6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5C1A98-757F-2831-8D15-1E8DB16964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EA29C-6BA8-4C95-A9FA-43EC5D5621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9274327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28800"/>
            <a:ext cx="4038600" cy="20748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828800"/>
            <a:ext cx="4038600" cy="20748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056063"/>
            <a:ext cx="4038600" cy="20748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056063"/>
            <a:ext cx="4038600" cy="20748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2461EE7-7F79-9418-EAE1-898FDA42DF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9536328-F9C1-7764-A243-1DC64D4929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694424A-F240-1F7C-2516-5A9EE2074C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E72E6-8911-4B07-951E-74B278CCF6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8501465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828800"/>
            <a:ext cx="4038600" cy="20748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56063"/>
            <a:ext cx="4038600" cy="20748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C3E93415-B17D-41E3-E1E5-9047989DD4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6E993D0-C686-DB32-9CCA-6B31DB5E62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362FD197-B612-D8E0-91E5-36317F9F0D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9FA83-7A1E-484C-B109-BDD2A87415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9540164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828800"/>
            <a:ext cx="8229600" cy="20748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056063"/>
            <a:ext cx="8229600" cy="20748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595D90-D3E3-5FA2-1F64-7672A4ADFF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4FC347-CB4F-09DC-1CB1-5141BBC806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0EBCB7-F3C3-09EE-920A-57C29D1985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CBD743-874F-49F0-982B-E88F8F7538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811044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909A495-D6C2-9DAD-18CD-ABBAF24C12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F33D9E5-CA80-4EAC-CEBB-39AE1307B3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26E178A-EB51-A011-B421-8B6EA2667A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33181-D567-4AC2-B437-7A784F5BE6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994718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C500737-6464-9A42-E676-831C115449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8EB4A7F-92CD-DDA7-CF55-2B505DCDED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19E4F48-1AF5-83C9-B9CD-0931C8CD73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78B98-9799-46C9-BD03-1C0C14A343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772152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E4BA8B-178D-0E94-5F17-1FE7663B9D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E2D4B3-CFF4-0853-EBEA-8E24D241F3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C8A97A-823D-9D34-1C0B-2711E5652C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D9C91-5062-4F05-88C1-55562E3291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584919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1610447-ED4B-26FA-D96F-EC61E4E560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0418319-FE12-0000-1325-D25571FACD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268CE89-2C5D-D003-3BCD-96AEAA48BB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FE04C-A7C5-438A-A014-CA87336763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282732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40E7AC5-D9F7-33D3-56D9-ADA7222645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F2E236A-72D9-600C-35B7-DAB0D6D689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1DD630B-362E-37EC-47E7-2AAADECC82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B74CC7-C85C-438D-AE97-D447EB6D53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071957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8CFC4F4-BA88-DFCE-7E25-63E04E831B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2D7C0F5-5054-3E66-5080-1A7678442D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FF0B3CF-BFED-5FEE-5145-9E9C4702B8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C2C7D-6C24-4883-A5F2-CC517E0362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282080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F0E459-5B72-4505-2355-5DC7C64D86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1C634C-B847-60C5-E735-94AF2AFB97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566CA5-5675-3C03-6EB4-B6D677EC3A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E7737-05DB-48AD-8D9B-38E4491BED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992856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48C9A2-0AB2-431D-20F6-57B1FDE4F3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ECFF14-EA15-AAAE-8CB8-2FC9A94CC7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1D7E23-FC4E-7ADB-7A17-5846C842F3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86C20-DDC5-4380-9583-26E3B0FE7F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889763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FF158031-82E5-D85D-7163-EF397E67D5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E9ADCB05-62BB-5D3E-041B-CC81AED6CF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AC7FC20A-8C18-97BC-FCA1-486DC3884E6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C6EDA42E-B57C-8F71-4698-6B2B7C83FDD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6" name="Rectangle 6">
            <a:extLst>
              <a:ext uri="{FF2B5EF4-FFF2-40B4-BE49-F238E27FC236}">
                <a16:creationId xmlns:a16="http://schemas.microsoft.com/office/drawing/2014/main" id="{B99B9BA7-4582-7F58-F811-636C51BCDA1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A1E14B8-AC28-4A8B-B680-045FE58BB0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1031" name="Group 7">
            <a:extLst>
              <a:ext uri="{FF2B5EF4-FFF2-40B4-BE49-F238E27FC236}">
                <a16:creationId xmlns:a16="http://schemas.microsoft.com/office/drawing/2014/main" id="{FF496686-8D71-66CC-BBE2-C6BC15276368}"/>
              </a:ext>
            </a:extLst>
          </p:cNvPr>
          <p:cNvGrpSpPr>
            <a:grpSpLocks/>
          </p:cNvGrpSpPr>
          <p:nvPr/>
        </p:nvGrpSpPr>
        <p:grpSpPr bwMode="auto">
          <a:xfrm>
            <a:off x="279400" y="152400"/>
            <a:ext cx="8686800" cy="1600200"/>
            <a:chOff x="176" y="96"/>
            <a:chExt cx="5472" cy="1008"/>
          </a:xfrm>
        </p:grpSpPr>
        <p:sp>
          <p:nvSpPr>
            <p:cNvPr id="1032" name="Line 8">
              <a:extLst>
                <a:ext uri="{FF2B5EF4-FFF2-40B4-BE49-F238E27FC236}">
                  <a16:creationId xmlns:a16="http://schemas.microsoft.com/office/drawing/2014/main" id="{7BC999BB-0EE5-B271-E3CD-A05CDCB69E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" name="Rectangle 9">
              <a:extLst>
                <a:ext uri="{FF2B5EF4-FFF2-40B4-BE49-F238E27FC236}">
                  <a16:creationId xmlns:a16="http://schemas.microsoft.com/office/drawing/2014/main" id="{A0A9A545-113C-A0B3-56F4-09B18AD36E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/>
            </a:p>
          </p:txBody>
        </p:sp>
        <p:sp>
          <p:nvSpPr>
            <p:cNvPr id="1034" name="Rectangle 10">
              <a:extLst>
                <a:ext uri="{FF2B5EF4-FFF2-40B4-BE49-F238E27FC236}">
                  <a16:creationId xmlns:a16="http://schemas.microsoft.com/office/drawing/2014/main" id="{E5C7ED95-FA0B-6C2C-C05C-2CF5D52C80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/>
            </a:p>
          </p:txBody>
        </p:sp>
        <p:sp>
          <p:nvSpPr>
            <p:cNvPr id="1035" name="Rectangle 11">
              <a:extLst>
                <a:ext uri="{FF2B5EF4-FFF2-40B4-BE49-F238E27FC236}">
                  <a16:creationId xmlns:a16="http://schemas.microsoft.com/office/drawing/2014/main" id="{7EC6047C-AFE8-5A86-E66D-D3EC28BAFB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/>
            </a:p>
          </p:txBody>
        </p:sp>
        <p:sp>
          <p:nvSpPr>
            <p:cNvPr id="1036" name="Rectangle 12">
              <a:extLst>
                <a:ext uri="{FF2B5EF4-FFF2-40B4-BE49-F238E27FC236}">
                  <a16:creationId xmlns:a16="http://schemas.microsoft.com/office/drawing/2014/main" id="{1DF184B3-CC33-47E7-D053-07C4B4CFED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4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4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4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4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4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anose="05000000000000000000" pitchFamily="2" charset="2"/>
        <a:buChar char="o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7950" indent="-4683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o"/>
        <a:defRPr sz="2400">
          <a:solidFill>
            <a:schemeClr val="tx1"/>
          </a:solidFill>
          <a:latin typeface="+mn-lt"/>
        </a:defRPr>
      </a:lvl3pPr>
      <a:lvl4pPr marL="1827213" indent="-4381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297113" indent="-468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o"/>
        <a:defRPr sz="2000">
          <a:solidFill>
            <a:schemeClr val="tx1"/>
          </a:solidFill>
          <a:latin typeface="+mn-lt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2D71425B-C18E-9209-F6FA-2115DDB187E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Plant Diversity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15392D29-A16D-10FC-1DFD-F66CC924515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latin typeface="Arial" panose="020B0604020202020204" pitchFamily="34" charset="0"/>
              </a:rPr>
              <a:t>Section 8</a:t>
            </a:r>
            <a:endParaRPr lang="en-US" altLang="en-US" sz="36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4">
            <a:extLst>
              <a:ext uri="{FF2B5EF4-FFF2-40B4-BE49-F238E27FC236}">
                <a16:creationId xmlns:a16="http://schemas.microsoft.com/office/drawing/2014/main" id="{B348E6B2-72B4-B1EB-43DB-432727531DC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0" y="2286000"/>
            <a:ext cx="7696200" cy="1143000"/>
          </a:xfrm>
        </p:spPr>
        <p:txBody>
          <a:bodyPr/>
          <a:lstStyle/>
          <a:p>
            <a:pPr algn="ctr"/>
            <a:r>
              <a:rPr lang="en-US" altLang="en-US"/>
              <a:t>Vascular plants</a:t>
            </a:r>
          </a:p>
        </p:txBody>
      </p:sp>
      <p:sp>
        <p:nvSpPr>
          <p:cNvPr id="11267" name="Subtitle 5">
            <a:extLst>
              <a:ext uri="{FF2B5EF4-FFF2-40B4-BE49-F238E27FC236}">
                <a16:creationId xmlns:a16="http://schemas.microsoft.com/office/drawing/2014/main" id="{9E18CB3B-7602-FCC6-3E2F-028DE815527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162300" y="3810000"/>
            <a:ext cx="2819400" cy="2057400"/>
          </a:xfrm>
        </p:spPr>
        <p:txBody>
          <a:bodyPr/>
          <a:lstStyle/>
          <a:p>
            <a:r>
              <a:rPr lang="en-US" altLang="en-US" sz="4000" dirty="0">
                <a:latin typeface="Arial" panose="020B0604020202020204" pitchFamily="34" charset="0"/>
              </a:rPr>
              <a:t>1- seedless</a:t>
            </a:r>
          </a:p>
          <a:p>
            <a:pPr algn="ctr"/>
            <a:r>
              <a:rPr lang="en-US" altLang="en-US" dirty="0"/>
              <a:t>Pteridophytes</a:t>
            </a:r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888670C5-15C2-681F-84B3-DFE12C59D0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Pteridophytes </a:t>
            </a:r>
            <a:r>
              <a:rPr lang="ar-SA" altLang="en-US"/>
              <a:t>السراخس</a:t>
            </a:r>
            <a:endParaRPr lang="en-US" altLang="en-US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9E6C0C13-0E69-9722-6D01-A3B33BBA80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Seedless vascular plants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Two phyla: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err="1"/>
              <a:t>Lycophyta</a:t>
            </a:r>
            <a:r>
              <a:rPr lang="en-US" altLang="en-US" sz="2400" dirty="0"/>
              <a:t> (club mosses)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err="1"/>
              <a:t>Pterophyta</a:t>
            </a:r>
            <a:r>
              <a:rPr lang="en-US" altLang="en-US" sz="2400" dirty="0"/>
              <a:t> (ferns, whisk ferns, &amp; horsetails)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Have true roots with lignified vascular tissue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dirty="0"/>
              <a:t>Microphylls</a:t>
            </a:r>
            <a:r>
              <a:rPr lang="en-US" altLang="en-US" sz="2800" dirty="0"/>
              <a:t> – small leaves with a single unbranched vein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Sporophyte is the dominant life cycle</a:t>
            </a: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FBC95-29E3-ADCC-FC86-9A2C9F22E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altLang="en-US" sz="4400" dirty="0" err="1"/>
              <a:t>Lycophyta</a:t>
            </a:r>
            <a:r>
              <a:rPr lang="en-US" altLang="en-US" sz="4400" dirty="0"/>
              <a:t> (selaginella)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7D48E4-B8F0-D9D7-4B73-9B3779580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301852"/>
            <a:ext cx="4648200" cy="5332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086812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85245D-5C3E-FD4F-7F14-7D10B6CFB5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70" r="24637"/>
          <a:stretch/>
        </p:blipFill>
        <p:spPr>
          <a:xfrm>
            <a:off x="10886" y="2902085"/>
            <a:ext cx="3048000" cy="3955915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9C922953-F384-97C5-1CF4-7D2A58B2D900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4400" b="1" dirty="0" err="1"/>
              <a:t>Pterophyta</a:t>
            </a:r>
            <a:r>
              <a:rPr lang="en-US" sz="4400" b="1" dirty="0"/>
              <a:t> “ferns” </a:t>
            </a:r>
            <a:r>
              <a:rPr lang="en-US" altLang="en-US" kern="0" dirty="0"/>
              <a:t>(</a:t>
            </a:r>
            <a:r>
              <a:rPr lang="en-US" altLang="en-US" b="1" kern="0" dirty="0">
                <a:cs typeface="Arial" charset="0"/>
              </a:rPr>
              <a:t>Adiantum)</a:t>
            </a:r>
            <a:endParaRPr lang="en-US" altLang="en-US" kern="0" dirty="0"/>
          </a:p>
        </p:txBody>
      </p:sp>
      <p:pic>
        <p:nvPicPr>
          <p:cNvPr id="60418" name="Picture 2" descr="ADIANTUM (MAIDEN HAIR FERN)​ | FLORAFONDNESS | 2022 |">
            <a:extLst>
              <a:ext uri="{FF2B5EF4-FFF2-40B4-BE49-F238E27FC236}">
                <a16:creationId xmlns:a16="http://schemas.microsoft.com/office/drawing/2014/main" id="{E15FA93A-E9AD-FEE0-4C6F-AE5A750B6E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1352"/>
          <a:stretch/>
        </p:blipFill>
        <p:spPr bwMode="auto">
          <a:xfrm>
            <a:off x="3712029" y="2438400"/>
            <a:ext cx="5229987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diantum capillus-veneris - Monaco Nature Encyclopedia">
            <a:extLst>
              <a:ext uri="{FF2B5EF4-FFF2-40B4-BE49-F238E27FC236}">
                <a16:creationId xmlns:a16="http://schemas.microsoft.com/office/drawing/2014/main" id="{8AB40826-6E9C-2268-241A-6453CA9884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556" y="1346881"/>
            <a:ext cx="1695473" cy="21830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3094640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7865238A-C5FD-12A6-BC44-A01153E8E1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Life Cycle of a Fern</a:t>
            </a:r>
          </a:p>
        </p:txBody>
      </p:sp>
      <p:pic>
        <p:nvPicPr>
          <p:cNvPr id="14339" name="Picture 5" descr="29-23-FernLifeCyc-L">
            <a:extLst>
              <a:ext uri="{FF2B5EF4-FFF2-40B4-BE49-F238E27FC236}">
                <a16:creationId xmlns:a16="http://schemas.microsoft.com/office/drawing/2014/main" id="{55C6A077-B435-CBA9-B142-5FF1DF18FA34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8063" y="1828800"/>
            <a:ext cx="7126287" cy="4302125"/>
          </a:xfrm>
          <a:noFill/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4">
            <a:extLst>
              <a:ext uri="{FF2B5EF4-FFF2-40B4-BE49-F238E27FC236}">
                <a16:creationId xmlns:a16="http://schemas.microsoft.com/office/drawing/2014/main" id="{9F8E10DE-AE5E-3ABC-17D1-652001C2265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0" y="2286000"/>
            <a:ext cx="7696200" cy="1143000"/>
          </a:xfrm>
        </p:spPr>
        <p:txBody>
          <a:bodyPr/>
          <a:lstStyle/>
          <a:p>
            <a:pPr algn="ctr"/>
            <a:r>
              <a:rPr lang="en-US" altLang="en-US"/>
              <a:t>Vascular plants</a:t>
            </a:r>
          </a:p>
        </p:txBody>
      </p:sp>
      <p:sp>
        <p:nvSpPr>
          <p:cNvPr id="15363" name="Subtitle 5">
            <a:extLst>
              <a:ext uri="{FF2B5EF4-FFF2-40B4-BE49-F238E27FC236}">
                <a16:creationId xmlns:a16="http://schemas.microsoft.com/office/drawing/2014/main" id="{F3A8CB0A-E1A0-E035-911D-677064E895F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162300" y="3810000"/>
            <a:ext cx="3543300" cy="2057400"/>
          </a:xfrm>
        </p:spPr>
        <p:txBody>
          <a:bodyPr/>
          <a:lstStyle/>
          <a:p>
            <a:r>
              <a:rPr lang="en-US" altLang="en-US" sz="4000" dirty="0">
                <a:latin typeface="Arial" panose="020B0604020202020204" pitchFamily="34" charset="0"/>
              </a:rPr>
              <a:t>2- seed plants</a:t>
            </a:r>
          </a:p>
          <a:p>
            <a:pPr algn="ctr"/>
            <a:r>
              <a:rPr lang="en-US" sz="2800" b="1" dirty="0"/>
              <a:t>Spermatophyta</a:t>
            </a:r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91B65048-BB4B-5F4F-B746-FD4EBB9080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Seed plants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5117942E-B3FB-3248-DDE7-76A509BEF3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Vascular plants that produce seeds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Includes the gymnosperms &amp; angiosperms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Three important reproductive adaptations: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Continued reduction of the gametophyte (microscopic)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/>
              <a:t>All seed plants are heterosporous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Development of seeds for dispersing offspring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Pollen eliminated the liquid-water requirement for fertilization</a:t>
            </a:r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CFC41B0E-8082-A2DB-7C70-94D0F3448C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1- Gymnosperms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A79BD3B6-F3DB-95A6-5E89-FA2344B86E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“naked seeds”</a:t>
            </a:r>
          </a:p>
          <a:p>
            <a:pPr lvl="1" eaLnBrk="1" hangingPunct="1"/>
            <a:r>
              <a:rPr lang="en-US" altLang="en-US"/>
              <a:t>Seeds develop on the surface of specialized leaves called </a:t>
            </a:r>
            <a:r>
              <a:rPr lang="en-US" altLang="en-US" b="1"/>
              <a:t>sporophylls</a:t>
            </a:r>
            <a:endParaRPr lang="en-US" altLang="en-US"/>
          </a:p>
          <a:p>
            <a:pPr eaLnBrk="1" hangingPunct="1"/>
            <a:r>
              <a:rPr lang="en-US" altLang="en-US"/>
              <a:t>Most familiar are the conifers – the cone</a:t>
            </a:r>
            <a:r>
              <a:rPr lang="ar-SA" altLang="en-US"/>
              <a:t> المخروط</a:t>
            </a:r>
            <a:r>
              <a:rPr lang="en-US" altLang="en-US"/>
              <a:t>-bearing plants such as pines</a:t>
            </a:r>
          </a:p>
          <a:p>
            <a:pPr eaLnBrk="1" hangingPunct="1"/>
            <a:r>
              <a:rPr lang="en-US" altLang="en-US"/>
              <a:t>Dominant plant life in the Mesozoic era</a:t>
            </a:r>
          </a:p>
          <a:p>
            <a:pPr eaLnBrk="1" hangingPunct="1"/>
            <a:r>
              <a:rPr lang="en-US" altLang="en-US"/>
              <a:t>There are four phyla of gymnosperms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A3308771-40C2-9FB5-4EB6-3C4907DED1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27075"/>
            <a:ext cx="8229600" cy="568326"/>
          </a:xfrm>
        </p:spPr>
        <p:txBody>
          <a:bodyPr/>
          <a:lstStyle/>
          <a:p>
            <a:pPr eaLnBrk="1" hangingPunct="1"/>
            <a:r>
              <a:rPr lang="en-US" altLang="en-US" dirty="0"/>
              <a:t>The 4 Gymnosperm Phyla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9ABCFE34-6F72-3B44-7B2B-99AB7DD62B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78971" y="1709057"/>
            <a:ext cx="8229600" cy="5181600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Ginkgophyta</a:t>
            </a:r>
            <a:endParaRPr lang="en-US" altLang="en-US" dirty="0"/>
          </a:p>
          <a:p>
            <a:pPr lvl="1" eaLnBrk="1" hangingPunct="1"/>
            <a:r>
              <a:rPr lang="en-US" altLang="en-US" dirty="0"/>
              <a:t>Includes only one family and one species </a:t>
            </a:r>
            <a:r>
              <a:rPr lang="en-US" altLang="en-US" i="1" dirty="0"/>
              <a:t>Ginkgo biloba</a:t>
            </a:r>
            <a:r>
              <a:rPr lang="en-US" altLang="en-US" dirty="0"/>
              <a:t> </a:t>
            </a:r>
          </a:p>
          <a:p>
            <a:pPr eaLnBrk="1" hangingPunct="1"/>
            <a:r>
              <a:rPr lang="en-US" altLang="en-US" dirty="0" err="1"/>
              <a:t>Cycadophyta</a:t>
            </a:r>
            <a:endParaRPr lang="en-US" altLang="en-US" dirty="0"/>
          </a:p>
          <a:p>
            <a:pPr lvl="1" eaLnBrk="1" hangingPunct="1"/>
            <a:r>
              <a:rPr lang="en-US" altLang="en-US" dirty="0"/>
              <a:t>Includes the cycads, which resemble palms</a:t>
            </a:r>
          </a:p>
          <a:p>
            <a:pPr eaLnBrk="1" hangingPunct="1"/>
            <a:r>
              <a:rPr lang="en-US" altLang="en-US" dirty="0"/>
              <a:t>Gnetophyta</a:t>
            </a:r>
          </a:p>
          <a:p>
            <a:pPr lvl="1" eaLnBrk="1" hangingPunct="1"/>
            <a:r>
              <a:rPr lang="en-US" altLang="en-US" dirty="0"/>
              <a:t>Consists of 3 genera that are very different in appearance</a:t>
            </a:r>
          </a:p>
          <a:p>
            <a:pPr eaLnBrk="1" hangingPunct="1"/>
            <a:r>
              <a:rPr lang="en-US" altLang="en-US" dirty="0" err="1"/>
              <a:t>Pinophyta</a:t>
            </a:r>
            <a:r>
              <a:rPr lang="en-US" altLang="en-US" dirty="0"/>
              <a:t> (</a:t>
            </a:r>
            <a:r>
              <a:rPr lang="en-US" altLang="en-US" dirty="0" err="1"/>
              <a:t>Coniferophyta</a:t>
            </a:r>
            <a:r>
              <a:rPr lang="en-US" altLang="en-US" dirty="0"/>
              <a:t>)</a:t>
            </a:r>
          </a:p>
          <a:p>
            <a:pPr lvl="1" eaLnBrk="1" hangingPunct="1"/>
            <a:endParaRPr lang="en-US" altLang="en-US" dirty="0"/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2C220E83-8DB2-6F1F-16E2-B7B95B76C6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68086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Phylum </a:t>
            </a:r>
            <a:r>
              <a:rPr lang="en-US" altLang="en-US" dirty="0" err="1"/>
              <a:t>Pinophyta</a:t>
            </a:r>
            <a:r>
              <a:rPr lang="en-US" altLang="en-US" dirty="0"/>
              <a:t> (</a:t>
            </a:r>
            <a:r>
              <a:rPr lang="en-US" altLang="en-US" dirty="0" err="1"/>
              <a:t>Coniferophyta</a:t>
            </a:r>
            <a:r>
              <a:rPr lang="en-US" altLang="en-US" dirty="0"/>
              <a:t>)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49BCBFDF-29C4-2569-5BE9-B5A16068A2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8534400" cy="43021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The largest of the gymnosperm phyla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The cone is the reproductive structure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Examples: pines, junipers, cedars, and redwoods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Most are evergreens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Where we get much of our lumber and paper pulp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Among the largest &amp; oldest organisms on Earth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F6A0D2A-337C-15F0-8984-94B166BED2F7}"/>
              </a:ext>
            </a:extLst>
          </p:cNvPr>
          <p:cNvSpPr/>
          <p:nvPr/>
        </p:nvSpPr>
        <p:spPr>
          <a:xfrm>
            <a:off x="3048000" y="304800"/>
            <a:ext cx="3200400" cy="533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/>
              <a:t>Plantae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5727C09-F7DD-19C9-1306-E82275F19E6D}"/>
              </a:ext>
            </a:extLst>
          </p:cNvPr>
          <p:cNvSpPr/>
          <p:nvPr/>
        </p:nvSpPr>
        <p:spPr>
          <a:xfrm>
            <a:off x="4953000" y="1425575"/>
            <a:ext cx="3124200" cy="6318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rtl="1">
              <a:defRPr/>
            </a:pPr>
            <a:r>
              <a:rPr lang="ar-SA" sz="1600" b="1" dirty="0"/>
              <a:t>نباتات وعائية </a:t>
            </a:r>
            <a:r>
              <a:rPr lang="en-US" sz="1600" b="1" dirty="0"/>
              <a:t> Vascular plants (</a:t>
            </a:r>
            <a:r>
              <a:rPr lang="en-US" sz="1600" b="1" dirty="0" err="1"/>
              <a:t>Tracheophyta</a:t>
            </a:r>
            <a:r>
              <a:rPr lang="en-US" sz="1600" b="1" dirty="0"/>
              <a:t>)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3C00837-B263-3F9B-67FC-FF220821EF97}"/>
              </a:ext>
            </a:extLst>
          </p:cNvPr>
          <p:cNvSpPr/>
          <p:nvPr/>
        </p:nvSpPr>
        <p:spPr>
          <a:xfrm>
            <a:off x="6988175" y="2587625"/>
            <a:ext cx="2122488" cy="6318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rtl="1">
              <a:defRPr/>
            </a:pPr>
            <a:r>
              <a:rPr lang="ar-SA" sz="1600" b="1" dirty="0"/>
              <a:t>وعائية </a:t>
            </a:r>
            <a:r>
              <a:rPr lang="ar-SA" sz="1600" b="1" dirty="0" err="1"/>
              <a:t>لابذرية</a:t>
            </a:r>
            <a:r>
              <a:rPr lang="ar-SA" sz="1600" b="1" dirty="0"/>
              <a:t> </a:t>
            </a:r>
            <a:r>
              <a:rPr lang="en-US" sz="1600" b="1" dirty="0"/>
              <a:t>Pteridophytes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313C346-5F11-B8DF-A12B-E253F882C8B8}"/>
              </a:ext>
            </a:extLst>
          </p:cNvPr>
          <p:cNvSpPr/>
          <p:nvPr/>
        </p:nvSpPr>
        <p:spPr>
          <a:xfrm>
            <a:off x="1447800" y="2327275"/>
            <a:ext cx="2081213" cy="533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rtl="1">
              <a:defRPr/>
            </a:pPr>
            <a:r>
              <a:rPr lang="ar-SA" sz="1600" b="1" dirty="0"/>
              <a:t>الحزازيات </a:t>
            </a:r>
            <a:r>
              <a:rPr lang="en-US" sz="1600" b="1" dirty="0" err="1"/>
              <a:t>Bryophyta</a:t>
            </a:r>
            <a:endParaRPr lang="en-US" sz="1600" b="1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F62CF20-4CCA-CDFA-FBD2-D63656310830}"/>
              </a:ext>
            </a:extLst>
          </p:cNvPr>
          <p:cNvSpPr/>
          <p:nvPr/>
        </p:nvSpPr>
        <p:spPr>
          <a:xfrm>
            <a:off x="1066800" y="1403350"/>
            <a:ext cx="3352800" cy="6572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rtl="1">
              <a:defRPr/>
            </a:pPr>
            <a:r>
              <a:rPr lang="ar-SA" b="1" dirty="0"/>
              <a:t>نباتات لاوعائية </a:t>
            </a:r>
            <a:r>
              <a:rPr lang="en-US" b="1" dirty="0"/>
              <a:t>Nonvascular plants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84B97AF-30B5-88B9-6E9C-A3C4AC39FF7B}"/>
              </a:ext>
            </a:extLst>
          </p:cNvPr>
          <p:cNvSpPr/>
          <p:nvPr/>
        </p:nvSpPr>
        <p:spPr>
          <a:xfrm>
            <a:off x="2297114" y="3441701"/>
            <a:ext cx="2408236" cy="103822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rtl="1">
              <a:defRPr/>
            </a:pPr>
            <a:r>
              <a:rPr lang="ar-SA" sz="1600" b="1" dirty="0"/>
              <a:t>حزازيات منبطحة </a:t>
            </a:r>
            <a:r>
              <a:rPr lang="en-US" sz="1600" b="1" dirty="0" err="1"/>
              <a:t>Hepaticae</a:t>
            </a:r>
            <a:r>
              <a:rPr lang="en-US" sz="1600" b="1" dirty="0"/>
              <a:t> (Liverworts)</a:t>
            </a:r>
            <a:endParaRPr lang="ar-SA" sz="1600" b="1" dirty="0"/>
          </a:p>
          <a:p>
            <a:pPr algn="r" rtl="1">
              <a:defRPr/>
            </a:pPr>
            <a:r>
              <a:rPr lang="ar-SA" sz="1600" b="1" dirty="0"/>
              <a:t>مثل: </a:t>
            </a:r>
            <a:r>
              <a:rPr lang="ar-SA" sz="1600" b="1" dirty="0" err="1"/>
              <a:t>الماركنتيا</a:t>
            </a:r>
            <a:r>
              <a:rPr lang="ar-SA" sz="1600" b="1" dirty="0"/>
              <a:t> </a:t>
            </a:r>
            <a:r>
              <a:rPr lang="en-US" sz="1600" b="1" dirty="0" err="1"/>
              <a:t>Marchantia</a:t>
            </a:r>
            <a:endParaRPr lang="ar-SA" sz="1600" b="1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3F5B1C53-9249-6EFA-B556-DA266812DA95}"/>
              </a:ext>
            </a:extLst>
          </p:cNvPr>
          <p:cNvSpPr/>
          <p:nvPr/>
        </p:nvSpPr>
        <p:spPr>
          <a:xfrm>
            <a:off x="-11114" y="3457575"/>
            <a:ext cx="2196757" cy="10033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rtl="1">
              <a:defRPr/>
            </a:pPr>
            <a:r>
              <a:rPr lang="ar-SA" sz="1600" b="1" dirty="0"/>
              <a:t>حزازيات قائمة </a:t>
            </a:r>
            <a:r>
              <a:rPr lang="en-US" sz="1600" b="1" dirty="0" err="1"/>
              <a:t>Musci</a:t>
            </a:r>
            <a:r>
              <a:rPr lang="en-US" sz="1600" b="1" dirty="0"/>
              <a:t> (Mosses)</a:t>
            </a:r>
            <a:endParaRPr lang="ar-SA" sz="1600" b="1" dirty="0"/>
          </a:p>
          <a:p>
            <a:pPr algn="ctr" rtl="1">
              <a:defRPr/>
            </a:pPr>
            <a:r>
              <a:rPr lang="ar-SA" sz="1600" b="1" dirty="0"/>
              <a:t>مثل: </a:t>
            </a:r>
            <a:r>
              <a:rPr lang="ar-SA" sz="1600" b="1" dirty="0" err="1"/>
              <a:t>الفيوناريا</a:t>
            </a:r>
            <a:r>
              <a:rPr lang="ar-SA" sz="1600" b="1" dirty="0"/>
              <a:t> </a:t>
            </a:r>
            <a:r>
              <a:rPr lang="en-US" sz="1600" b="1" dirty="0" err="1"/>
              <a:t>Funaria</a:t>
            </a:r>
            <a:endParaRPr lang="ar-SA" sz="1600" b="1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DCBF5895-55B8-F2F9-7089-7BEDD58DB79B}"/>
              </a:ext>
            </a:extLst>
          </p:cNvPr>
          <p:cNvSpPr/>
          <p:nvPr/>
        </p:nvSpPr>
        <p:spPr>
          <a:xfrm>
            <a:off x="4743450" y="2613025"/>
            <a:ext cx="1995488" cy="58737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rtl="1">
              <a:defRPr/>
            </a:pPr>
            <a:r>
              <a:rPr lang="ar-SA" sz="1600" b="1" dirty="0"/>
              <a:t>وعائية بذرية </a:t>
            </a:r>
            <a:r>
              <a:rPr lang="en-US" sz="1600" b="1" dirty="0" err="1"/>
              <a:t>Spermatophyta</a:t>
            </a:r>
            <a:endParaRPr lang="en-US" sz="1600" b="1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9AAAAD3-6DD9-F6E9-5428-AB89F0D3F4A7}"/>
              </a:ext>
            </a:extLst>
          </p:cNvPr>
          <p:cNvSpPr/>
          <p:nvPr/>
        </p:nvSpPr>
        <p:spPr>
          <a:xfrm>
            <a:off x="6788150" y="3530600"/>
            <a:ext cx="1916113" cy="66675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rtl="1">
              <a:defRPr/>
            </a:pPr>
            <a:r>
              <a:rPr lang="ar-SA" sz="1600" b="1" dirty="0"/>
              <a:t>عاريات البذور </a:t>
            </a:r>
            <a:r>
              <a:rPr lang="en-US" sz="1600" b="1" dirty="0"/>
              <a:t>Gymnosperms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28B7458C-054E-1905-D213-A9BA4DE455A7}"/>
              </a:ext>
            </a:extLst>
          </p:cNvPr>
          <p:cNvSpPr/>
          <p:nvPr/>
        </p:nvSpPr>
        <p:spPr>
          <a:xfrm>
            <a:off x="4800600" y="3509963"/>
            <a:ext cx="1965325" cy="78105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rtl="1">
              <a:defRPr/>
            </a:pPr>
            <a:r>
              <a:rPr lang="ar-SA" sz="2000" b="1" dirty="0"/>
              <a:t>مغطاة البذور </a:t>
            </a:r>
            <a:r>
              <a:rPr lang="en-US" sz="2000" b="1" dirty="0"/>
              <a:t>Angiosperms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2FE64BD3-6866-C592-B25C-3DD446A90314}"/>
              </a:ext>
            </a:extLst>
          </p:cNvPr>
          <p:cNvSpPr/>
          <p:nvPr/>
        </p:nvSpPr>
        <p:spPr>
          <a:xfrm>
            <a:off x="1839913" y="5135563"/>
            <a:ext cx="1925637" cy="61595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rtl="1">
              <a:defRPr/>
            </a:pPr>
            <a:r>
              <a:rPr lang="ar-SA" sz="1600" b="1" dirty="0"/>
              <a:t>أحادية الفلقة </a:t>
            </a:r>
            <a:r>
              <a:rPr lang="en-US" sz="1600" b="1" dirty="0"/>
              <a:t>Monocotyledons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A4B9EF3E-FC56-23DC-BA06-E45F5061E5D5}"/>
              </a:ext>
            </a:extLst>
          </p:cNvPr>
          <p:cNvSpPr/>
          <p:nvPr/>
        </p:nvSpPr>
        <p:spPr>
          <a:xfrm>
            <a:off x="14288" y="5121275"/>
            <a:ext cx="1755775" cy="64293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rtl="1">
              <a:defRPr/>
            </a:pPr>
            <a:r>
              <a:rPr lang="ar-SA" sz="1600" b="1" dirty="0"/>
              <a:t>ثنائية الفلقة </a:t>
            </a:r>
            <a:r>
              <a:rPr lang="en-US" sz="1600" b="1" dirty="0"/>
              <a:t>Dicotyledons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4789D0E5-E548-70F6-0992-8DF0FDA13DD3}"/>
              </a:ext>
            </a:extLst>
          </p:cNvPr>
          <p:cNvSpPr/>
          <p:nvPr/>
        </p:nvSpPr>
        <p:spPr>
          <a:xfrm>
            <a:off x="6440488" y="4395788"/>
            <a:ext cx="2393950" cy="84454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rtl="1">
              <a:defRPr/>
            </a:pPr>
            <a:r>
              <a:rPr lang="ar-SA" sz="1600" b="1" dirty="0"/>
              <a:t>المخروطيات</a:t>
            </a:r>
          </a:p>
          <a:p>
            <a:pPr algn="ctr" rtl="1">
              <a:defRPr/>
            </a:pPr>
            <a:r>
              <a:rPr lang="en-US" sz="1600" b="1" dirty="0" err="1"/>
              <a:t>Coniferophyta</a:t>
            </a:r>
            <a:endParaRPr lang="en-US" sz="1600" b="1" dirty="0"/>
          </a:p>
          <a:p>
            <a:pPr algn="ctr" rtl="1">
              <a:defRPr/>
            </a:pPr>
            <a:r>
              <a:rPr lang="en-US" sz="1600" b="1" dirty="0"/>
              <a:t>(male and female cones)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0428D15-A901-ACE3-91EF-4D806BE083C5}"/>
              </a:ext>
            </a:extLst>
          </p:cNvPr>
          <p:cNvCxnSpPr>
            <a:stCxn id="5" idx="2"/>
          </p:cNvCxnSpPr>
          <p:nvPr/>
        </p:nvCxnSpPr>
        <p:spPr>
          <a:xfrm>
            <a:off x="4648200" y="838200"/>
            <a:ext cx="0" cy="3048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E6C6590-451B-7BC2-D9BE-09152329CB39}"/>
              </a:ext>
            </a:extLst>
          </p:cNvPr>
          <p:cNvCxnSpPr/>
          <p:nvPr/>
        </p:nvCxnSpPr>
        <p:spPr>
          <a:xfrm flipH="1">
            <a:off x="2667000" y="1143000"/>
            <a:ext cx="37338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A01D2DDA-614B-725F-615F-BDD9054E5195}"/>
              </a:ext>
            </a:extLst>
          </p:cNvPr>
          <p:cNvSpPr/>
          <p:nvPr/>
        </p:nvSpPr>
        <p:spPr>
          <a:xfrm>
            <a:off x="6537325" y="5562600"/>
            <a:ext cx="2589213" cy="1270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rtl="1">
              <a:defRPr/>
            </a:pPr>
            <a:r>
              <a:rPr lang="ar-SA" sz="1600" b="1" dirty="0"/>
              <a:t>السراخس</a:t>
            </a:r>
            <a:r>
              <a:rPr lang="en-US" sz="1600" b="1" dirty="0"/>
              <a:t> </a:t>
            </a:r>
            <a:r>
              <a:rPr lang="en-US" sz="1600" b="1" dirty="0" err="1"/>
              <a:t>Pterophyta</a:t>
            </a:r>
            <a:r>
              <a:rPr lang="en-US" sz="1600" b="1" dirty="0"/>
              <a:t> (Ferns)</a:t>
            </a:r>
            <a:endParaRPr lang="ar-SA" sz="1600" b="1" dirty="0"/>
          </a:p>
          <a:p>
            <a:pPr algn="r" rtl="1">
              <a:defRPr/>
            </a:pPr>
            <a:r>
              <a:rPr lang="ar-SA" altLang="en-US" sz="1600" b="1" dirty="0">
                <a:cs typeface="Arial" charset="0"/>
              </a:rPr>
              <a:t>مثل: كزبرة البئر </a:t>
            </a:r>
            <a:r>
              <a:rPr lang="en-US" altLang="en-US" sz="1600" b="1" dirty="0" err="1">
                <a:cs typeface="Arial" charset="0"/>
              </a:rPr>
              <a:t>Adiantum</a:t>
            </a:r>
            <a:r>
              <a:rPr lang="ar-SA" altLang="en-US" sz="1600" b="1" dirty="0">
                <a:cs typeface="Arial" charset="0"/>
              </a:rPr>
              <a:t> </a:t>
            </a:r>
            <a:endParaRPr lang="en-US" altLang="en-US" sz="1600" b="1" dirty="0">
              <a:cs typeface="Arial" charset="0"/>
            </a:endParaRPr>
          </a:p>
          <a:p>
            <a:pPr algn="ctr" rtl="1">
              <a:defRPr/>
            </a:pPr>
            <a:endParaRPr lang="en-US" sz="1600" b="1" dirty="0"/>
          </a:p>
        </p:txBody>
      </p:sp>
      <p:sp>
        <p:nvSpPr>
          <p:cNvPr id="19" name="Rounded Rectangle 22">
            <a:extLst>
              <a:ext uri="{FF2B5EF4-FFF2-40B4-BE49-F238E27FC236}">
                <a16:creationId xmlns:a16="http://schemas.microsoft.com/office/drawing/2014/main" id="{0268837B-42E0-AF55-F17C-27BE8EB25D18}"/>
              </a:ext>
            </a:extLst>
          </p:cNvPr>
          <p:cNvSpPr/>
          <p:nvPr/>
        </p:nvSpPr>
        <p:spPr>
          <a:xfrm>
            <a:off x="3810000" y="5546725"/>
            <a:ext cx="2425700" cy="1246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rtl="1">
              <a:defRPr/>
            </a:pPr>
            <a:r>
              <a:rPr lang="ar-SA" sz="1600" b="1" dirty="0"/>
              <a:t>النباتات </a:t>
            </a:r>
            <a:r>
              <a:rPr lang="ar-SA" sz="1600" b="1" dirty="0" err="1"/>
              <a:t>اللايكوبودية</a:t>
            </a:r>
            <a:r>
              <a:rPr lang="ar-SA" sz="1600" b="1" dirty="0"/>
              <a:t> </a:t>
            </a:r>
            <a:r>
              <a:rPr lang="en-US" sz="1600" b="1" dirty="0" err="1"/>
              <a:t>Lycophyta</a:t>
            </a:r>
            <a:r>
              <a:rPr lang="ar-SA" sz="1600" b="1" dirty="0"/>
              <a:t> </a:t>
            </a:r>
          </a:p>
          <a:p>
            <a:pPr algn="r" rtl="1">
              <a:defRPr/>
            </a:pPr>
            <a:r>
              <a:rPr lang="ar-SA" altLang="en-US" sz="1600" b="1" dirty="0">
                <a:cs typeface="Arial" charset="0"/>
              </a:rPr>
              <a:t>مثل: </a:t>
            </a:r>
            <a:r>
              <a:rPr lang="ar-SA" sz="1600" b="1" dirty="0"/>
              <a:t>الرصن  </a:t>
            </a:r>
            <a:r>
              <a:rPr lang="en-US" sz="1600" b="1" dirty="0" err="1"/>
              <a:t>Selaginella</a:t>
            </a:r>
            <a:endParaRPr lang="en-US" sz="1600" b="1" dirty="0"/>
          </a:p>
        </p:txBody>
      </p:sp>
      <p:cxnSp>
        <p:nvCxnSpPr>
          <p:cNvPr id="22" name="Straight Connector 19">
            <a:extLst>
              <a:ext uri="{FF2B5EF4-FFF2-40B4-BE49-F238E27FC236}">
                <a16:creationId xmlns:a16="http://schemas.microsoft.com/office/drawing/2014/main" id="{FF93A92F-FDBB-821A-3725-803D563E8CF1}"/>
              </a:ext>
            </a:extLst>
          </p:cNvPr>
          <p:cNvCxnSpPr/>
          <p:nvPr/>
        </p:nvCxnSpPr>
        <p:spPr>
          <a:xfrm>
            <a:off x="2667000" y="1143000"/>
            <a:ext cx="0" cy="26035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19">
            <a:extLst>
              <a:ext uri="{FF2B5EF4-FFF2-40B4-BE49-F238E27FC236}">
                <a16:creationId xmlns:a16="http://schemas.microsoft.com/office/drawing/2014/main" id="{6AEB27B8-208D-45DA-97BE-6B1DE51D3F11}"/>
              </a:ext>
            </a:extLst>
          </p:cNvPr>
          <p:cNvCxnSpPr/>
          <p:nvPr/>
        </p:nvCxnSpPr>
        <p:spPr>
          <a:xfrm>
            <a:off x="6400800" y="1143000"/>
            <a:ext cx="0" cy="26035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19">
            <a:extLst>
              <a:ext uri="{FF2B5EF4-FFF2-40B4-BE49-F238E27FC236}">
                <a16:creationId xmlns:a16="http://schemas.microsoft.com/office/drawing/2014/main" id="{BB627535-888A-82D8-B10F-B5A81787001B}"/>
              </a:ext>
            </a:extLst>
          </p:cNvPr>
          <p:cNvCxnSpPr/>
          <p:nvPr/>
        </p:nvCxnSpPr>
        <p:spPr>
          <a:xfrm>
            <a:off x="2514600" y="2022475"/>
            <a:ext cx="0" cy="3048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19">
            <a:extLst>
              <a:ext uri="{FF2B5EF4-FFF2-40B4-BE49-F238E27FC236}">
                <a16:creationId xmlns:a16="http://schemas.microsoft.com/office/drawing/2014/main" id="{CA266B65-D89B-04CA-4BF3-25E3940BF086}"/>
              </a:ext>
            </a:extLst>
          </p:cNvPr>
          <p:cNvCxnSpPr/>
          <p:nvPr/>
        </p:nvCxnSpPr>
        <p:spPr>
          <a:xfrm>
            <a:off x="6477000" y="2057400"/>
            <a:ext cx="0" cy="3048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19">
            <a:extLst>
              <a:ext uri="{FF2B5EF4-FFF2-40B4-BE49-F238E27FC236}">
                <a16:creationId xmlns:a16="http://schemas.microsoft.com/office/drawing/2014/main" id="{0B3C835A-2C06-7047-B138-BE5A9C71C71A}"/>
              </a:ext>
            </a:extLst>
          </p:cNvPr>
          <p:cNvCxnSpPr/>
          <p:nvPr/>
        </p:nvCxnSpPr>
        <p:spPr>
          <a:xfrm flipH="1">
            <a:off x="8910638" y="3219450"/>
            <a:ext cx="4762" cy="233203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19">
            <a:extLst>
              <a:ext uri="{FF2B5EF4-FFF2-40B4-BE49-F238E27FC236}">
                <a16:creationId xmlns:a16="http://schemas.microsoft.com/office/drawing/2014/main" id="{B6C30FB2-BA78-59C7-5F52-5981BA0BF0EE}"/>
              </a:ext>
            </a:extLst>
          </p:cNvPr>
          <p:cNvCxnSpPr/>
          <p:nvPr/>
        </p:nvCxnSpPr>
        <p:spPr>
          <a:xfrm>
            <a:off x="8050213" y="2362200"/>
            <a:ext cx="0" cy="22542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20">
            <a:extLst>
              <a:ext uri="{FF2B5EF4-FFF2-40B4-BE49-F238E27FC236}">
                <a16:creationId xmlns:a16="http://schemas.microsoft.com/office/drawing/2014/main" id="{4F522D5B-2EF2-887F-F37C-3BBFD0F6CEE6}"/>
              </a:ext>
            </a:extLst>
          </p:cNvPr>
          <p:cNvCxnSpPr/>
          <p:nvPr/>
        </p:nvCxnSpPr>
        <p:spPr>
          <a:xfrm flipH="1">
            <a:off x="5562600" y="2362200"/>
            <a:ext cx="25146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19">
            <a:extLst>
              <a:ext uri="{FF2B5EF4-FFF2-40B4-BE49-F238E27FC236}">
                <a16:creationId xmlns:a16="http://schemas.microsoft.com/office/drawing/2014/main" id="{32481B1D-0505-F308-0AA4-B39A0500C1D3}"/>
              </a:ext>
            </a:extLst>
          </p:cNvPr>
          <p:cNvCxnSpPr/>
          <p:nvPr/>
        </p:nvCxnSpPr>
        <p:spPr>
          <a:xfrm>
            <a:off x="5562600" y="2368550"/>
            <a:ext cx="0" cy="22542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19">
            <a:extLst>
              <a:ext uri="{FF2B5EF4-FFF2-40B4-BE49-F238E27FC236}">
                <a16:creationId xmlns:a16="http://schemas.microsoft.com/office/drawing/2014/main" id="{94F7CC34-604E-06E5-0AF1-5A9B221EF61A}"/>
              </a:ext>
            </a:extLst>
          </p:cNvPr>
          <p:cNvCxnSpPr/>
          <p:nvPr/>
        </p:nvCxnSpPr>
        <p:spPr>
          <a:xfrm>
            <a:off x="7996238" y="3352800"/>
            <a:ext cx="0" cy="1651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19">
            <a:extLst>
              <a:ext uri="{FF2B5EF4-FFF2-40B4-BE49-F238E27FC236}">
                <a16:creationId xmlns:a16="http://schemas.microsoft.com/office/drawing/2014/main" id="{2BF936E8-920D-DAC0-777C-F62C450A1772}"/>
              </a:ext>
            </a:extLst>
          </p:cNvPr>
          <p:cNvCxnSpPr/>
          <p:nvPr/>
        </p:nvCxnSpPr>
        <p:spPr>
          <a:xfrm>
            <a:off x="5486400" y="3200400"/>
            <a:ext cx="0" cy="3048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19">
            <a:extLst>
              <a:ext uri="{FF2B5EF4-FFF2-40B4-BE49-F238E27FC236}">
                <a16:creationId xmlns:a16="http://schemas.microsoft.com/office/drawing/2014/main" id="{5DF09F85-6E1F-7D77-F291-B7024B0A4583}"/>
              </a:ext>
            </a:extLst>
          </p:cNvPr>
          <p:cNvCxnSpPr/>
          <p:nvPr/>
        </p:nvCxnSpPr>
        <p:spPr>
          <a:xfrm>
            <a:off x="2424113" y="2860675"/>
            <a:ext cx="0" cy="3048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20">
            <a:extLst>
              <a:ext uri="{FF2B5EF4-FFF2-40B4-BE49-F238E27FC236}">
                <a16:creationId xmlns:a16="http://schemas.microsoft.com/office/drawing/2014/main" id="{4D9A79A6-5F46-E91D-AB3A-DD12E197DDB4}"/>
              </a:ext>
            </a:extLst>
          </p:cNvPr>
          <p:cNvCxnSpPr/>
          <p:nvPr/>
        </p:nvCxnSpPr>
        <p:spPr>
          <a:xfrm flipH="1">
            <a:off x="1066800" y="3165475"/>
            <a:ext cx="244951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19">
            <a:extLst>
              <a:ext uri="{FF2B5EF4-FFF2-40B4-BE49-F238E27FC236}">
                <a16:creationId xmlns:a16="http://schemas.microsoft.com/office/drawing/2014/main" id="{5F6DE15B-7562-8118-048B-414971F4E210}"/>
              </a:ext>
            </a:extLst>
          </p:cNvPr>
          <p:cNvCxnSpPr/>
          <p:nvPr/>
        </p:nvCxnSpPr>
        <p:spPr>
          <a:xfrm>
            <a:off x="3508375" y="3144838"/>
            <a:ext cx="0" cy="3048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19">
            <a:extLst>
              <a:ext uri="{FF2B5EF4-FFF2-40B4-BE49-F238E27FC236}">
                <a16:creationId xmlns:a16="http://schemas.microsoft.com/office/drawing/2014/main" id="{8FD32BFF-AA72-223B-50AF-83950E0D6AC9}"/>
              </a:ext>
            </a:extLst>
          </p:cNvPr>
          <p:cNvCxnSpPr/>
          <p:nvPr/>
        </p:nvCxnSpPr>
        <p:spPr>
          <a:xfrm>
            <a:off x="1066800" y="3149600"/>
            <a:ext cx="0" cy="3048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20">
            <a:extLst>
              <a:ext uri="{FF2B5EF4-FFF2-40B4-BE49-F238E27FC236}">
                <a16:creationId xmlns:a16="http://schemas.microsoft.com/office/drawing/2014/main" id="{0F84353C-3AF0-FE8B-DC77-743EB246ECAC}"/>
              </a:ext>
            </a:extLst>
          </p:cNvPr>
          <p:cNvCxnSpPr/>
          <p:nvPr/>
        </p:nvCxnSpPr>
        <p:spPr>
          <a:xfrm flipH="1">
            <a:off x="5481638" y="3352800"/>
            <a:ext cx="25146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19">
            <a:extLst>
              <a:ext uri="{FF2B5EF4-FFF2-40B4-BE49-F238E27FC236}">
                <a16:creationId xmlns:a16="http://schemas.microsoft.com/office/drawing/2014/main" id="{423E7BC5-741F-3CBC-9A25-BB73F29814B6}"/>
              </a:ext>
            </a:extLst>
          </p:cNvPr>
          <p:cNvCxnSpPr>
            <a:cxnSpLocks/>
          </p:cNvCxnSpPr>
          <p:nvPr/>
        </p:nvCxnSpPr>
        <p:spPr>
          <a:xfrm>
            <a:off x="7848600" y="4187825"/>
            <a:ext cx="0" cy="19764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20">
            <a:extLst>
              <a:ext uri="{FF2B5EF4-FFF2-40B4-BE49-F238E27FC236}">
                <a16:creationId xmlns:a16="http://schemas.microsoft.com/office/drawing/2014/main" id="{1FB5C232-320A-0FD1-4327-F993AD3314E2}"/>
              </a:ext>
            </a:extLst>
          </p:cNvPr>
          <p:cNvCxnSpPr/>
          <p:nvPr/>
        </p:nvCxnSpPr>
        <p:spPr>
          <a:xfrm flipH="1">
            <a:off x="5816600" y="5334000"/>
            <a:ext cx="30988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19">
            <a:extLst>
              <a:ext uri="{FF2B5EF4-FFF2-40B4-BE49-F238E27FC236}">
                <a16:creationId xmlns:a16="http://schemas.microsoft.com/office/drawing/2014/main" id="{92119EDC-3AB2-96F4-E5A1-D1B2FA7231A0}"/>
              </a:ext>
            </a:extLst>
          </p:cNvPr>
          <p:cNvCxnSpPr/>
          <p:nvPr/>
        </p:nvCxnSpPr>
        <p:spPr>
          <a:xfrm>
            <a:off x="5791200" y="5334000"/>
            <a:ext cx="0" cy="2174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19">
            <a:extLst>
              <a:ext uri="{FF2B5EF4-FFF2-40B4-BE49-F238E27FC236}">
                <a16:creationId xmlns:a16="http://schemas.microsoft.com/office/drawing/2014/main" id="{9890185F-1671-579B-3D50-4760848B3387}"/>
              </a:ext>
            </a:extLst>
          </p:cNvPr>
          <p:cNvCxnSpPr/>
          <p:nvPr/>
        </p:nvCxnSpPr>
        <p:spPr>
          <a:xfrm>
            <a:off x="5181600" y="4291013"/>
            <a:ext cx="0" cy="5349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19">
            <a:extLst>
              <a:ext uri="{FF2B5EF4-FFF2-40B4-BE49-F238E27FC236}">
                <a16:creationId xmlns:a16="http://schemas.microsoft.com/office/drawing/2014/main" id="{26A155B7-A301-5C63-17D8-30C0E8F4A8E4}"/>
              </a:ext>
            </a:extLst>
          </p:cNvPr>
          <p:cNvCxnSpPr/>
          <p:nvPr/>
        </p:nvCxnSpPr>
        <p:spPr>
          <a:xfrm>
            <a:off x="3200400" y="4800600"/>
            <a:ext cx="0" cy="30797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20">
            <a:extLst>
              <a:ext uri="{FF2B5EF4-FFF2-40B4-BE49-F238E27FC236}">
                <a16:creationId xmlns:a16="http://schemas.microsoft.com/office/drawing/2014/main" id="{9E9F982D-8888-A6ED-ABB0-E906E674A57B}"/>
              </a:ext>
            </a:extLst>
          </p:cNvPr>
          <p:cNvCxnSpPr/>
          <p:nvPr/>
        </p:nvCxnSpPr>
        <p:spPr>
          <a:xfrm flipH="1">
            <a:off x="609600" y="4800600"/>
            <a:ext cx="456247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19">
            <a:extLst>
              <a:ext uri="{FF2B5EF4-FFF2-40B4-BE49-F238E27FC236}">
                <a16:creationId xmlns:a16="http://schemas.microsoft.com/office/drawing/2014/main" id="{30CF0A68-023A-6348-E969-86A84BDE1DF7}"/>
              </a:ext>
            </a:extLst>
          </p:cNvPr>
          <p:cNvCxnSpPr/>
          <p:nvPr/>
        </p:nvCxnSpPr>
        <p:spPr>
          <a:xfrm>
            <a:off x="623888" y="4811713"/>
            <a:ext cx="0" cy="30956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Star: 5 Points 1">
            <a:extLst>
              <a:ext uri="{FF2B5EF4-FFF2-40B4-BE49-F238E27FC236}">
                <a16:creationId xmlns:a16="http://schemas.microsoft.com/office/drawing/2014/main" id="{AC4511E4-73E6-0B86-3741-2C388E72F90F}"/>
              </a:ext>
            </a:extLst>
          </p:cNvPr>
          <p:cNvSpPr/>
          <p:nvPr/>
        </p:nvSpPr>
        <p:spPr bwMode="auto">
          <a:xfrm>
            <a:off x="0" y="4056062"/>
            <a:ext cx="228600" cy="263525"/>
          </a:xfrm>
          <a:prstGeom prst="star5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Star: 5 Points 2">
            <a:extLst>
              <a:ext uri="{FF2B5EF4-FFF2-40B4-BE49-F238E27FC236}">
                <a16:creationId xmlns:a16="http://schemas.microsoft.com/office/drawing/2014/main" id="{6AB3AAC7-047F-7863-5C26-1B665838868A}"/>
              </a:ext>
            </a:extLst>
          </p:cNvPr>
          <p:cNvSpPr/>
          <p:nvPr/>
        </p:nvSpPr>
        <p:spPr bwMode="auto">
          <a:xfrm>
            <a:off x="2291556" y="4065587"/>
            <a:ext cx="228600" cy="263525"/>
          </a:xfrm>
          <a:prstGeom prst="star5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51FF948E-A75F-4B6A-AEDA-17AA3CABF473}"/>
              </a:ext>
            </a:extLst>
          </p:cNvPr>
          <p:cNvSpPr/>
          <p:nvPr/>
        </p:nvSpPr>
        <p:spPr bwMode="auto">
          <a:xfrm>
            <a:off x="3962400" y="6303962"/>
            <a:ext cx="228600" cy="263525"/>
          </a:xfrm>
          <a:prstGeom prst="star5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D5D2560F-ADFD-248B-C1BA-B2D7CA9B9FDA}"/>
              </a:ext>
            </a:extLst>
          </p:cNvPr>
          <p:cNvSpPr/>
          <p:nvPr/>
        </p:nvSpPr>
        <p:spPr bwMode="auto">
          <a:xfrm>
            <a:off x="6661150" y="6207126"/>
            <a:ext cx="228600" cy="263525"/>
          </a:xfrm>
          <a:prstGeom prst="star5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" name="Star: 5 Points 25">
            <a:extLst>
              <a:ext uri="{FF2B5EF4-FFF2-40B4-BE49-F238E27FC236}">
                <a16:creationId xmlns:a16="http://schemas.microsoft.com/office/drawing/2014/main" id="{4E0CACD7-51FD-2717-689C-4BE7C3CF9324}"/>
              </a:ext>
            </a:extLst>
          </p:cNvPr>
          <p:cNvSpPr/>
          <p:nvPr/>
        </p:nvSpPr>
        <p:spPr bwMode="auto">
          <a:xfrm>
            <a:off x="8625682" y="4915922"/>
            <a:ext cx="228600" cy="263525"/>
          </a:xfrm>
          <a:prstGeom prst="star5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EF824F45-B155-C9AA-2BD3-49FD848DAF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Phylum Coniferophyta</a:t>
            </a:r>
          </a:p>
        </p:txBody>
      </p:sp>
      <p:pic>
        <p:nvPicPr>
          <p:cNvPr id="21507" name="Picture 5" descr="30-08a-DouglasFir">
            <a:extLst>
              <a:ext uri="{FF2B5EF4-FFF2-40B4-BE49-F238E27FC236}">
                <a16:creationId xmlns:a16="http://schemas.microsoft.com/office/drawing/2014/main" id="{668BFCFD-9514-3729-12D6-5F34BD5C08D2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2667000"/>
            <a:ext cx="2179638" cy="2971800"/>
          </a:xfrm>
          <a:noFill/>
        </p:spPr>
      </p:pic>
      <p:pic>
        <p:nvPicPr>
          <p:cNvPr id="21508" name="Picture 6" descr="30-08b-Sequoia">
            <a:extLst>
              <a:ext uri="{FF2B5EF4-FFF2-40B4-BE49-F238E27FC236}">
                <a16:creationId xmlns:a16="http://schemas.microsoft.com/office/drawing/2014/main" id="{AD781487-53F1-9F70-AB71-C5CEB686A0E2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0" y="2438400"/>
            <a:ext cx="2319338" cy="3505200"/>
          </a:xfrm>
          <a:noFill/>
        </p:spPr>
      </p:pic>
      <p:pic>
        <p:nvPicPr>
          <p:cNvPr id="21509" name="Picture 8" descr="30-08c-Cypress">
            <a:extLst>
              <a:ext uri="{FF2B5EF4-FFF2-40B4-BE49-F238E27FC236}">
                <a16:creationId xmlns:a16="http://schemas.microsoft.com/office/drawing/2014/main" id="{786F0936-2103-E5FF-4EAC-7A2848A37C5F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3200400"/>
            <a:ext cx="2576513" cy="2074863"/>
          </a:xfrm>
          <a:noFill/>
        </p:spPr>
      </p:pic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432B2FF9-13F4-8F98-86A1-A6950A176A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Life Cycle of a Pine</a:t>
            </a:r>
          </a:p>
        </p:txBody>
      </p:sp>
      <p:pic>
        <p:nvPicPr>
          <p:cNvPr id="22531" name="Picture 5" descr="30-09-PineLifeCycle-L3">
            <a:extLst>
              <a:ext uri="{FF2B5EF4-FFF2-40B4-BE49-F238E27FC236}">
                <a16:creationId xmlns:a16="http://schemas.microsoft.com/office/drawing/2014/main" id="{E60AB528-CFA7-ACB1-50C0-1852E979787D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1828800"/>
            <a:ext cx="6073775" cy="4802188"/>
          </a:xfrm>
          <a:noFill/>
        </p:spPr>
      </p:pic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Composite of pine cones : 1. whole 5-month female cone; 2. longitudinal  section through a female cone; 3. longitudinal section through a male cone;  4. whole male cone - UWDC - UW-Madison Libraries">
            <a:extLst>
              <a:ext uri="{FF2B5EF4-FFF2-40B4-BE49-F238E27FC236}">
                <a16:creationId xmlns:a16="http://schemas.microsoft.com/office/drawing/2014/main" id="{1B705430-37BE-CBA0-21C9-F1BBDECFF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899461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E6F4FA3A-B632-2DC4-CE96-049A3F3869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2- Angiosperms (monocot – dicot)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74DCBFEF-8CC9-B9AB-9D12-7A3D7BE7CF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Flowering plants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Vascular seed plants that produce flowers and fruits (as reproductive structures)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All are in a single phylum, </a:t>
            </a:r>
            <a:r>
              <a:rPr lang="en-US" altLang="en-US" b="1"/>
              <a:t>Anthophyta</a:t>
            </a:r>
            <a:endParaRPr lang="en-US" altLang="en-US"/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Are the most diverse and geographically widespread of all plants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Marks the transition from the Mesozoic era to the Cenozoic era</a:t>
            </a:r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E22C89B2-4F63-8E6E-0D8F-CD91B86DE1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Flower</a:t>
            </a:r>
          </a:p>
        </p:txBody>
      </p:sp>
      <p:pic>
        <p:nvPicPr>
          <p:cNvPr id="24579" name="Picture 5" descr="30-13a-FlowerStructure-L">
            <a:extLst>
              <a:ext uri="{FF2B5EF4-FFF2-40B4-BE49-F238E27FC236}">
                <a16:creationId xmlns:a16="http://schemas.microsoft.com/office/drawing/2014/main" id="{AF542347-C0C9-43AC-F41A-EBD031F5C6F8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79663" y="1828800"/>
            <a:ext cx="4024312" cy="4724400"/>
          </a:xfrm>
          <a:noFill/>
        </p:spPr>
      </p:pic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A4B0CAC3-DCF6-1C8B-D396-F81D790E85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Fruits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3090C7F1-3DD8-CEC8-65A5-E2DE88486CD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 mature ovary</a:t>
            </a:r>
          </a:p>
          <a:p>
            <a:pPr eaLnBrk="1" hangingPunct="1"/>
            <a:r>
              <a:rPr lang="en-US" altLang="en-US"/>
              <a:t>Protect dormant seeds and aid in their dispersal</a:t>
            </a:r>
          </a:p>
          <a:p>
            <a:pPr eaLnBrk="1" hangingPunct="1"/>
            <a:endParaRPr lang="en-US" altLang="en-US" sz="2800"/>
          </a:p>
        </p:txBody>
      </p:sp>
      <p:pic>
        <p:nvPicPr>
          <p:cNvPr id="25604" name="Picture 5" descr="30-16-DispersalCollage">
            <a:extLst>
              <a:ext uri="{FF2B5EF4-FFF2-40B4-BE49-F238E27FC236}">
                <a16:creationId xmlns:a16="http://schemas.microsoft.com/office/drawing/2014/main" id="{CE63A69D-1989-4C8B-A352-044C77B18952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9000" y="3124200"/>
            <a:ext cx="4362450" cy="3255963"/>
          </a:xfrm>
          <a:noFill/>
        </p:spPr>
      </p:pic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1E7A9B49-DA9B-60C3-D5A0-8662F00EB5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Life Cycle of an Angiosperm</a:t>
            </a:r>
          </a:p>
        </p:txBody>
      </p:sp>
      <p:pic>
        <p:nvPicPr>
          <p:cNvPr id="26627" name="Picture 5" descr="30-17-AngiospLifeCycle-L">
            <a:extLst>
              <a:ext uri="{FF2B5EF4-FFF2-40B4-BE49-F238E27FC236}">
                <a16:creationId xmlns:a16="http://schemas.microsoft.com/office/drawing/2014/main" id="{684CA66F-9812-1A3F-38BA-5F8A8A6DC7FD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1828800"/>
            <a:ext cx="6303963" cy="4714875"/>
          </a:xfrm>
          <a:noFill/>
        </p:spPr>
      </p:pic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30_02-GametophyteSporophy-L.jpg">
            <a:extLst>
              <a:ext uri="{FF2B5EF4-FFF2-40B4-BE49-F238E27FC236}">
                <a16:creationId xmlns:a16="http://schemas.microsoft.com/office/drawing/2014/main" id="{F50484AD-BE3E-DD2E-B7CD-C2C1B0FF32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8547100" cy="604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A239F-64A7-FC18-89D1-43D43462B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895600"/>
            <a:ext cx="7772400" cy="1362075"/>
          </a:xfrm>
        </p:spPr>
        <p:txBody>
          <a:bodyPr/>
          <a:lstStyle/>
          <a:p>
            <a:r>
              <a:rPr lang="en-US" dirty="0"/>
              <a:t>Any questions</a:t>
            </a:r>
          </a:p>
        </p:txBody>
      </p:sp>
    </p:spTree>
    <p:extLst>
      <p:ext uri="{BB962C8B-B14F-4D97-AF65-F5344CB8AC3E}">
        <p14:creationId xmlns:p14="http://schemas.microsoft.com/office/powerpoint/2010/main" val="402522975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920995A0-8B0D-B0DA-ECDE-73D6A51C30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Background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F1CCAB3B-FA64-5112-A93C-A74A4BD862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4 main groups of land plants :</a:t>
            </a:r>
          </a:p>
          <a:p>
            <a:pPr lvl="1" eaLnBrk="1" hangingPunct="1"/>
            <a:r>
              <a:rPr lang="en-US" altLang="en-US" dirty="0"/>
              <a:t>Bryophytes – mosses</a:t>
            </a:r>
          </a:p>
          <a:p>
            <a:pPr lvl="1" eaLnBrk="1" hangingPunct="1"/>
            <a:r>
              <a:rPr lang="en-US" altLang="en-US" dirty="0"/>
              <a:t>Pteridophytes – ferns</a:t>
            </a:r>
          </a:p>
          <a:p>
            <a:pPr lvl="1" eaLnBrk="1" hangingPunct="1"/>
            <a:r>
              <a:rPr lang="en-US" altLang="en-US" dirty="0"/>
              <a:t>Gymnosperms – conifers</a:t>
            </a:r>
          </a:p>
          <a:p>
            <a:pPr lvl="1" eaLnBrk="1" hangingPunct="1"/>
            <a:r>
              <a:rPr lang="en-US" altLang="en-US" dirty="0"/>
              <a:t>Angiosperms – flowering plants</a:t>
            </a: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152DCEB5-D446-B67C-A5DF-0AA6DBC5C8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Classification of Plants</a:t>
            </a:r>
          </a:p>
        </p:txBody>
      </p:sp>
      <p:pic>
        <p:nvPicPr>
          <p:cNvPr id="6147" name="Picture 8" descr="29T-01-ExtantPlantPhyla-L.gif">
            <a:extLst>
              <a:ext uri="{FF2B5EF4-FFF2-40B4-BE49-F238E27FC236}">
                <a16:creationId xmlns:a16="http://schemas.microsoft.com/office/drawing/2014/main" id="{0F6BCC7E-9A2F-FE49-F792-BF94390DBD0B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54275" y="1828800"/>
            <a:ext cx="3787775" cy="4876800"/>
          </a:xfrm>
          <a:noFill/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4">
            <a:extLst>
              <a:ext uri="{FF2B5EF4-FFF2-40B4-BE49-F238E27FC236}">
                <a16:creationId xmlns:a16="http://schemas.microsoft.com/office/drawing/2014/main" id="{993BDB50-5DA3-162C-09CF-70163EF3172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0" y="2286000"/>
            <a:ext cx="7696200" cy="1143000"/>
          </a:xfrm>
        </p:spPr>
        <p:txBody>
          <a:bodyPr/>
          <a:lstStyle/>
          <a:p>
            <a:pPr algn="ctr"/>
            <a:r>
              <a:rPr lang="en-US" altLang="en-US"/>
              <a:t>Non vascular plants</a:t>
            </a:r>
          </a:p>
        </p:txBody>
      </p:sp>
      <p:sp>
        <p:nvSpPr>
          <p:cNvPr id="8195" name="Subtitle 5">
            <a:extLst>
              <a:ext uri="{FF2B5EF4-FFF2-40B4-BE49-F238E27FC236}">
                <a16:creationId xmlns:a16="http://schemas.microsoft.com/office/drawing/2014/main" id="{B3809505-C51A-1FCA-E8B0-D1EEFD88B23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162300" y="3810000"/>
            <a:ext cx="2819400" cy="2057400"/>
          </a:xfrm>
        </p:spPr>
        <p:txBody>
          <a:bodyPr/>
          <a:lstStyle/>
          <a:p>
            <a:r>
              <a:rPr lang="en-US" altLang="en-US" sz="4000">
                <a:latin typeface="Arial" panose="020B0604020202020204" pitchFamily="34" charset="0"/>
              </a:rPr>
              <a:t>Bryophytes</a:t>
            </a: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B9BE7F12-1A4B-7F20-7C0E-D13631C08D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28411"/>
            <a:ext cx="8229600" cy="609600"/>
          </a:xfrm>
        </p:spPr>
        <p:txBody>
          <a:bodyPr/>
          <a:lstStyle/>
          <a:p>
            <a:pPr eaLnBrk="1" hangingPunct="1"/>
            <a:r>
              <a:rPr lang="en-US" altLang="en-US" dirty="0"/>
              <a:t>Bryophytes  </a:t>
            </a:r>
            <a:r>
              <a:rPr lang="ar-SA" altLang="en-US" dirty="0"/>
              <a:t>الحزازيات</a:t>
            </a:r>
            <a:endParaRPr lang="en-US" altLang="en-US" dirty="0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8331E8BB-E96F-E35B-A5E4-49ADE2178F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35429" y="1138011"/>
            <a:ext cx="8229600" cy="4302125"/>
          </a:xfrm>
        </p:spPr>
        <p:txBody>
          <a:bodyPr/>
          <a:lstStyle/>
          <a:p>
            <a:pPr eaLnBrk="1" hangingPunct="1"/>
            <a:r>
              <a:rPr lang="en-US" altLang="en-US" dirty="0"/>
              <a:t>Nonvascular plants</a:t>
            </a:r>
          </a:p>
          <a:p>
            <a:pPr eaLnBrk="1" hangingPunct="1"/>
            <a:r>
              <a:rPr lang="en-US" altLang="en-US" dirty="0"/>
              <a:t>3 phyla: </a:t>
            </a:r>
          </a:p>
          <a:p>
            <a:pPr lvl="1" eaLnBrk="1" hangingPunct="1"/>
            <a:r>
              <a:rPr lang="en-US" altLang="en-US" dirty="0" err="1"/>
              <a:t>Hepatophyta</a:t>
            </a:r>
            <a:r>
              <a:rPr lang="en-US" altLang="en-US" dirty="0"/>
              <a:t> (liverworts)</a:t>
            </a:r>
          </a:p>
          <a:p>
            <a:pPr lvl="1" eaLnBrk="1" hangingPunct="1"/>
            <a:r>
              <a:rPr lang="en-US" altLang="en-US" dirty="0" err="1"/>
              <a:t>Anthocerophyta</a:t>
            </a:r>
            <a:r>
              <a:rPr lang="en-US" altLang="en-US" dirty="0"/>
              <a:t> (hornworts)</a:t>
            </a:r>
          </a:p>
          <a:p>
            <a:pPr lvl="1" eaLnBrk="1" hangingPunct="1"/>
            <a:r>
              <a:rPr lang="en-US" altLang="en-US" dirty="0"/>
              <a:t>Bryophyta (mosses)</a:t>
            </a:r>
          </a:p>
          <a:p>
            <a:pPr eaLnBrk="1" hangingPunct="1"/>
            <a:r>
              <a:rPr lang="en-US" altLang="en-US" dirty="0"/>
              <a:t>Most grow close to the ground, anchored by </a:t>
            </a:r>
            <a:r>
              <a:rPr lang="en-US" altLang="en-US" b="1" dirty="0"/>
              <a:t>rhizoids</a:t>
            </a:r>
            <a:endParaRPr lang="en-US" altLang="en-US" dirty="0"/>
          </a:p>
        </p:txBody>
      </p:sp>
      <p:pic>
        <p:nvPicPr>
          <p:cNvPr id="9221" name="Picture 5" descr="Moss, Liverwort, Hornwort">
            <a:extLst>
              <a:ext uri="{FF2B5EF4-FFF2-40B4-BE49-F238E27FC236}">
                <a16:creationId xmlns:a16="http://schemas.microsoft.com/office/drawing/2014/main" id="{85569532-F042-E3A3-BABB-9DBAD86F2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324350"/>
            <a:ext cx="5953125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556D168-F9AD-7B71-7DF7-3493B19721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000"/>
          <a:stretch/>
        </p:blipFill>
        <p:spPr>
          <a:xfrm>
            <a:off x="6172200" y="729343"/>
            <a:ext cx="2867025" cy="253365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E7EBF911-1062-47CB-432F-3EF4CDDF58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Bryophytes</a:t>
            </a:r>
          </a:p>
        </p:txBody>
      </p:sp>
      <p:pic>
        <p:nvPicPr>
          <p:cNvPr id="10243" name="Picture 6" descr="29-15-BryophytesCollage.jpg">
            <a:extLst>
              <a:ext uri="{FF2B5EF4-FFF2-40B4-BE49-F238E27FC236}">
                <a16:creationId xmlns:a16="http://schemas.microsoft.com/office/drawing/2014/main" id="{7BD3DA60-FA87-D619-1452-8541669D37FD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905000"/>
            <a:ext cx="6862763" cy="4605338"/>
          </a:xfrm>
          <a:noFill/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4452A3-A64D-4C97-7E29-C2A0CE893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790700"/>
            <a:ext cx="6524625" cy="50673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1281A82-66FC-0269-85C5-F720B334DD85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kern="0" dirty="0"/>
              <a:t>1- </a:t>
            </a:r>
            <a:r>
              <a:rPr lang="en-US" sz="4400" b="1" dirty="0"/>
              <a:t>Liverworts (Marchantia)</a:t>
            </a:r>
            <a:r>
              <a:rPr lang="en-US" altLang="en-US" kern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45059652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1281A82-66FC-0269-85C5-F720B334DD85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kern="0" dirty="0"/>
              <a:t>2- </a:t>
            </a:r>
            <a:r>
              <a:rPr lang="en-US" sz="4400" b="1" dirty="0"/>
              <a:t>Mosses (Funaria)</a:t>
            </a:r>
            <a:r>
              <a:rPr lang="en-US" altLang="en-US" kern="0" dirty="0"/>
              <a:t> </a:t>
            </a:r>
          </a:p>
        </p:txBody>
      </p:sp>
      <p:pic>
        <p:nvPicPr>
          <p:cNvPr id="61442" name="Picture 2" descr="Funaria hygrometrica">
            <a:extLst>
              <a:ext uri="{FF2B5EF4-FFF2-40B4-BE49-F238E27FC236}">
                <a16:creationId xmlns:a16="http://schemas.microsoft.com/office/drawing/2014/main" id="{F29ED8F1-6D9D-D143-4A64-515499D8B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1" y="4083505"/>
            <a:ext cx="3733799" cy="271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B5CA6AC-6D8C-3408-3B97-E45B92614B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1389785"/>
            <a:ext cx="4318000" cy="24288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F0B587-EE59-2959-5829-66AEE7E900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1380307"/>
            <a:ext cx="1796474" cy="533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84389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12A84B3DBFB84FB76ABB5C828B5717" ma:contentTypeVersion="13" ma:contentTypeDescription="Create a new document." ma:contentTypeScope="" ma:versionID="8822c1848fd216ae70a8599eaf144a93">
  <xsd:schema xmlns:xsd="http://www.w3.org/2001/XMLSchema" xmlns:xs="http://www.w3.org/2001/XMLSchema" xmlns:p="http://schemas.microsoft.com/office/2006/metadata/properties" xmlns:ns3="ac351614-a9de-43d8-b4e7-03118d1a1ef9" xmlns:ns4="a2a65a9b-46f4-426a-8827-10fd3d92b262" targetNamespace="http://schemas.microsoft.com/office/2006/metadata/properties" ma:root="true" ma:fieldsID="4a992aca5a59fa9e36aa594dd3a580bc" ns3:_="" ns4:_="">
    <xsd:import namespace="ac351614-a9de-43d8-b4e7-03118d1a1ef9"/>
    <xsd:import namespace="a2a65a9b-46f4-426a-8827-10fd3d92b26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351614-a9de-43d8-b4e7-03118d1a1ef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a65a9b-46f4-426a-8827-10fd3d92b2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ACBD269-7842-42AB-BEE8-25252DF4A4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c351614-a9de-43d8-b4e7-03118d1a1ef9"/>
    <ds:schemaRef ds:uri="a2a65a9b-46f4-426a-8827-10fd3d92b2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171A75D-0391-443C-B9BB-C2DED68CC88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1058</TotalTime>
  <Words>470</Words>
  <Application>Microsoft Office PowerPoint</Application>
  <PresentationFormat>On-screen Show (4:3)</PresentationFormat>
  <Paragraphs>102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Times New Roman</vt:lpstr>
      <vt:lpstr>Arial</vt:lpstr>
      <vt:lpstr>Wingdings</vt:lpstr>
      <vt:lpstr>Calibri</vt:lpstr>
      <vt:lpstr>Quadrant</vt:lpstr>
      <vt:lpstr>Plant Diversity</vt:lpstr>
      <vt:lpstr>PowerPoint Presentation</vt:lpstr>
      <vt:lpstr>Background</vt:lpstr>
      <vt:lpstr>Classification of Plants</vt:lpstr>
      <vt:lpstr>Non vascular plants</vt:lpstr>
      <vt:lpstr>Bryophytes  الحزازيات</vt:lpstr>
      <vt:lpstr>Bryophytes</vt:lpstr>
      <vt:lpstr>PowerPoint Presentation</vt:lpstr>
      <vt:lpstr>PowerPoint Presentation</vt:lpstr>
      <vt:lpstr>Vascular plants</vt:lpstr>
      <vt:lpstr>Pteridophytes السراخس</vt:lpstr>
      <vt:lpstr>Lycophyta (selaginella)</vt:lpstr>
      <vt:lpstr>PowerPoint Presentation</vt:lpstr>
      <vt:lpstr>Life Cycle of a Fern</vt:lpstr>
      <vt:lpstr>Vascular plants</vt:lpstr>
      <vt:lpstr>Seed plants</vt:lpstr>
      <vt:lpstr>1- Gymnosperms</vt:lpstr>
      <vt:lpstr>The 4 Gymnosperm Phyla</vt:lpstr>
      <vt:lpstr>Phylum Pinophyta (Coniferophyta)</vt:lpstr>
      <vt:lpstr>Phylum Coniferophyta</vt:lpstr>
      <vt:lpstr>Life Cycle of a Pine</vt:lpstr>
      <vt:lpstr>PowerPoint Presentation</vt:lpstr>
      <vt:lpstr>2- Angiosperms (monocot – dicot)</vt:lpstr>
      <vt:lpstr>Flower</vt:lpstr>
      <vt:lpstr>Fruits</vt:lpstr>
      <vt:lpstr>Life Cycle of an Angiosperm</vt:lpstr>
      <vt:lpstr>PowerPoint Presentation</vt:lpstr>
      <vt:lpstr>Any questions</vt:lpstr>
    </vt:vector>
  </TitlesOfParts>
  <Company>Forsyth County School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 Diversity</dc:title>
  <dc:creator>fcss</dc:creator>
  <cp:lastModifiedBy>Abdelrhman Z Gaafar</cp:lastModifiedBy>
  <cp:revision>82</cp:revision>
  <dcterms:created xsi:type="dcterms:W3CDTF">2006-04-10T17:08:30Z</dcterms:created>
  <dcterms:modified xsi:type="dcterms:W3CDTF">2022-10-25T01:00:35Z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0x0101000612A84B3DBFB84FB76ABB5C828B5717</vt:lpwstr>
  </property>
</Properties>
</file>