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6" d="100"/>
          <a:sy n="66" d="100"/>
        </p:scale>
        <p:origin x="5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7A3DE-B3C4-4A25-8421-2B1DBE2B9B2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3299D6-A067-44AE-951A-8C40957E3C48}">
      <dgm:prSet phldrT="[Text]" phldr="1" custT="1"/>
      <dgm:spPr/>
      <dgm:t>
        <a:bodyPr/>
        <a:lstStyle/>
        <a:p>
          <a:endParaRPr lang="en-US" sz="2000" b="1" dirty="0">
            <a:cs typeface="+mj-cs"/>
          </a:endParaRPr>
        </a:p>
      </dgm:t>
    </dgm:pt>
    <dgm:pt modelId="{A6E631C4-4292-43B4-8E75-D02C27B34DB4}" type="parTrans" cxnId="{7727ABA1-0AD9-4308-96A6-245C48D36A49}">
      <dgm:prSet/>
      <dgm:spPr/>
      <dgm:t>
        <a:bodyPr/>
        <a:lstStyle/>
        <a:p>
          <a:endParaRPr lang="en-US"/>
        </a:p>
      </dgm:t>
    </dgm:pt>
    <dgm:pt modelId="{48B4B37F-B177-483D-9724-525236BE5F0E}" type="sibTrans" cxnId="{7727ABA1-0AD9-4308-96A6-245C48D36A49}">
      <dgm:prSet/>
      <dgm:spPr/>
      <dgm:t>
        <a:bodyPr/>
        <a:lstStyle/>
        <a:p>
          <a:endParaRPr lang="en-US"/>
        </a:p>
      </dgm:t>
    </dgm:pt>
    <dgm:pt modelId="{EFB87410-22D9-44A7-A9D7-552B0141433D}">
      <dgm:prSet phldrT="[Text]" custT="1"/>
      <dgm:spPr/>
      <dgm:t>
        <a:bodyPr/>
        <a:lstStyle/>
        <a:p>
          <a:r>
            <a:rPr lang="ar-SA" sz="2000" b="1" dirty="0">
              <a:cs typeface="+mj-cs"/>
            </a:rPr>
            <a:t>الطهارة من الحدث في البدن</a:t>
          </a:r>
          <a:endParaRPr lang="en-US" sz="2000" b="1" dirty="0">
            <a:cs typeface="+mj-cs"/>
          </a:endParaRPr>
        </a:p>
      </dgm:t>
    </dgm:pt>
    <dgm:pt modelId="{D2D1228C-429F-44F8-8A23-4B69DD368DA9}" type="parTrans" cxnId="{1C2CFA8E-382E-492F-B095-A17D3FDCF0AE}">
      <dgm:prSet/>
      <dgm:spPr/>
      <dgm:t>
        <a:bodyPr/>
        <a:lstStyle/>
        <a:p>
          <a:endParaRPr lang="en-US"/>
        </a:p>
      </dgm:t>
    </dgm:pt>
    <dgm:pt modelId="{E7829724-8186-4AD1-A455-19A2FE446353}" type="sibTrans" cxnId="{1C2CFA8E-382E-492F-B095-A17D3FDCF0AE}">
      <dgm:prSet/>
      <dgm:spPr/>
      <dgm:t>
        <a:bodyPr/>
        <a:lstStyle/>
        <a:p>
          <a:endParaRPr lang="en-US"/>
        </a:p>
      </dgm:t>
    </dgm:pt>
    <dgm:pt modelId="{DA8B6E05-CDB7-458B-8C72-FFD5327C7282}">
      <dgm:prSet phldrT="[Text]" custT="1"/>
      <dgm:spPr/>
      <dgm:t>
        <a:bodyPr/>
        <a:lstStyle/>
        <a:p>
          <a:r>
            <a:rPr lang="ar-SA" sz="2000" b="1" dirty="0">
              <a:cs typeface="+mj-cs"/>
            </a:rPr>
            <a:t>أن تؤدى في وقتها</a:t>
          </a:r>
          <a:endParaRPr lang="en-US" sz="2000" b="1" dirty="0">
            <a:cs typeface="+mj-cs"/>
          </a:endParaRPr>
        </a:p>
      </dgm:t>
    </dgm:pt>
    <dgm:pt modelId="{C7615F7B-3E54-44AD-A451-DB131129E4F6}" type="parTrans" cxnId="{2AB285BD-62BF-485C-8DB2-464C4A1F177B}">
      <dgm:prSet/>
      <dgm:spPr/>
      <dgm:t>
        <a:bodyPr/>
        <a:lstStyle/>
        <a:p>
          <a:endParaRPr lang="en-US"/>
        </a:p>
      </dgm:t>
    </dgm:pt>
    <dgm:pt modelId="{F00FB1EE-D025-4868-95FA-637EA9264B76}" type="sibTrans" cxnId="{2AB285BD-62BF-485C-8DB2-464C4A1F177B}">
      <dgm:prSet/>
      <dgm:spPr/>
      <dgm:t>
        <a:bodyPr/>
        <a:lstStyle/>
        <a:p>
          <a:endParaRPr lang="en-US"/>
        </a:p>
      </dgm:t>
    </dgm:pt>
    <dgm:pt modelId="{EACB984C-D8EC-49AC-84C8-FA2990BE2D0D}">
      <dgm:prSet phldrT="[Text]" phldr="1" custT="1"/>
      <dgm:spPr/>
      <dgm:t>
        <a:bodyPr/>
        <a:lstStyle/>
        <a:p>
          <a:endParaRPr lang="en-US" sz="2000" b="1" dirty="0">
            <a:cs typeface="+mj-cs"/>
          </a:endParaRPr>
        </a:p>
      </dgm:t>
    </dgm:pt>
    <dgm:pt modelId="{D0072C54-045A-40F8-8400-4CA9B761C098}" type="parTrans" cxnId="{41D742F5-A52F-414A-AD0F-77911D8C1443}">
      <dgm:prSet/>
      <dgm:spPr/>
      <dgm:t>
        <a:bodyPr/>
        <a:lstStyle/>
        <a:p>
          <a:endParaRPr lang="en-US"/>
        </a:p>
      </dgm:t>
    </dgm:pt>
    <dgm:pt modelId="{78807BF5-518F-4245-9182-41F9DAB95DD6}" type="sibTrans" cxnId="{41D742F5-A52F-414A-AD0F-77911D8C1443}">
      <dgm:prSet/>
      <dgm:spPr/>
      <dgm:t>
        <a:bodyPr/>
        <a:lstStyle/>
        <a:p>
          <a:endParaRPr lang="en-US"/>
        </a:p>
      </dgm:t>
    </dgm:pt>
    <dgm:pt modelId="{5EAD3A3A-DF9E-4012-9313-433F80E91905}">
      <dgm:prSet phldrT="[Text]" custT="1"/>
      <dgm:spPr/>
      <dgm:t>
        <a:bodyPr/>
        <a:lstStyle/>
        <a:p>
          <a:r>
            <a:rPr lang="ar-SA" sz="2000" b="1" dirty="0">
              <a:cs typeface="+mj-cs"/>
            </a:rPr>
            <a:t>استقبال القبلة</a:t>
          </a:r>
          <a:endParaRPr lang="en-US" sz="2000" b="1" dirty="0">
            <a:cs typeface="+mj-cs"/>
          </a:endParaRPr>
        </a:p>
      </dgm:t>
    </dgm:pt>
    <dgm:pt modelId="{5F1437F1-EAAD-4FC7-8B79-C6FF76FB56E7}" type="parTrans" cxnId="{1EE5720C-21E8-414F-9554-F3F8BE514EC3}">
      <dgm:prSet/>
      <dgm:spPr/>
      <dgm:t>
        <a:bodyPr/>
        <a:lstStyle/>
        <a:p>
          <a:endParaRPr lang="en-US"/>
        </a:p>
      </dgm:t>
    </dgm:pt>
    <dgm:pt modelId="{2F1BC717-427E-4242-AAEE-12F3D3F853F0}" type="sibTrans" cxnId="{1EE5720C-21E8-414F-9554-F3F8BE514EC3}">
      <dgm:prSet/>
      <dgm:spPr/>
      <dgm:t>
        <a:bodyPr/>
        <a:lstStyle/>
        <a:p>
          <a:endParaRPr lang="en-US"/>
        </a:p>
      </dgm:t>
    </dgm:pt>
    <dgm:pt modelId="{87E59069-A227-4396-B60C-BBB0B93D5098}">
      <dgm:prSet phldrT="[Text]" custT="1"/>
      <dgm:spPr/>
      <dgm:t>
        <a:bodyPr/>
        <a:lstStyle/>
        <a:p>
          <a:r>
            <a:rPr lang="ar-SA" sz="2000" b="1" dirty="0">
              <a:cs typeface="+mj-cs"/>
            </a:rPr>
            <a:t>اجتناب النجاسة في الثوب والبدن والبقعة التي يصلي عليها</a:t>
          </a:r>
          <a:endParaRPr lang="en-US" sz="2000" b="1" dirty="0">
            <a:cs typeface="+mj-cs"/>
          </a:endParaRPr>
        </a:p>
      </dgm:t>
    </dgm:pt>
    <dgm:pt modelId="{C1D3C078-8408-462F-92EC-A696ECD77510}" type="parTrans" cxnId="{BD6AF508-6A42-42D4-98A5-BE7EF95EA01C}">
      <dgm:prSet/>
      <dgm:spPr/>
      <dgm:t>
        <a:bodyPr/>
        <a:lstStyle/>
        <a:p>
          <a:endParaRPr lang="en-US"/>
        </a:p>
      </dgm:t>
    </dgm:pt>
    <dgm:pt modelId="{75FA9B26-12FE-48A4-B36C-8A2EBA19E148}" type="sibTrans" cxnId="{BD6AF508-6A42-42D4-98A5-BE7EF95EA01C}">
      <dgm:prSet/>
      <dgm:spPr/>
      <dgm:t>
        <a:bodyPr/>
        <a:lstStyle/>
        <a:p>
          <a:endParaRPr lang="en-US"/>
        </a:p>
      </dgm:t>
    </dgm:pt>
    <dgm:pt modelId="{685F6578-A13F-43DC-8058-E127CD85FD96}">
      <dgm:prSet phldrT="[Text]" phldr="1" custT="1"/>
      <dgm:spPr/>
      <dgm:t>
        <a:bodyPr/>
        <a:lstStyle/>
        <a:p>
          <a:endParaRPr lang="en-US" sz="2000" b="1" dirty="0">
            <a:cs typeface="+mj-cs"/>
          </a:endParaRPr>
        </a:p>
      </dgm:t>
    </dgm:pt>
    <dgm:pt modelId="{701777CC-8432-407E-BB21-52895095F69F}" type="parTrans" cxnId="{8C86AFCD-5077-406C-80F6-C126B3A5AF29}">
      <dgm:prSet/>
      <dgm:spPr/>
      <dgm:t>
        <a:bodyPr/>
        <a:lstStyle/>
        <a:p>
          <a:endParaRPr lang="en-US"/>
        </a:p>
      </dgm:t>
    </dgm:pt>
    <dgm:pt modelId="{25184DE2-7F60-4EE3-8975-776AAE3C60C2}" type="sibTrans" cxnId="{8C86AFCD-5077-406C-80F6-C126B3A5AF29}">
      <dgm:prSet/>
      <dgm:spPr/>
      <dgm:t>
        <a:bodyPr/>
        <a:lstStyle/>
        <a:p>
          <a:endParaRPr lang="en-US"/>
        </a:p>
      </dgm:t>
    </dgm:pt>
    <dgm:pt modelId="{6F0CC5E3-D0D2-48B5-9027-37AFA454307C}">
      <dgm:prSet phldrT="[Text]" custT="1"/>
      <dgm:spPr/>
      <dgm:t>
        <a:bodyPr/>
        <a:lstStyle/>
        <a:p>
          <a:r>
            <a:rPr lang="ar-SA" sz="2000" b="1" dirty="0">
              <a:cs typeface="+mj-cs"/>
            </a:rPr>
            <a:t>النية</a:t>
          </a:r>
          <a:endParaRPr lang="en-US" sz="2000" b="1" dirty="0">
            <a:cs typeface="+mj-cs"/>
          </a:endParaRPr>
        </a:p>
      </dgm:t>
    </dgm:pt>
    <dgm:pt modelId="{37F572B2-E700-4EA2-B0A9-A5B44E9F5243}" type="parTrans" cxnId="{843E09C9-9ACE-4908-933B-15A142692B38}">
      <dgm:prSet/>
      <dgm:spPr/>
      <dgm:t>
        <a:bodyPr/>
        <a:lstStyle/>
        <a:p>
          <a:endParaRPr lang="en-US"/>
        </a:p>
      </dgm:t>
    </dgm:pt>
    <dgm:pt modelId="{09526B16-0A9B-4047-BA3D-37FBC75CEABD}" type="sibTrans" cxnId="{843E09C9-9ACE-4908-933B-15A142692B38}">
      <dgm:prSet/>
      <dgm:spPr/>
      <dgm:t>
        <a:bodyPr/>
        <a:lstStyle/>
        <a:p>
          <a:endParaRPr lang="en-US"/>
        </a:p>
      </dgm:t>
    </dgm:pt>
    <dgm:pt modelId="{5FFD86B7-94BC-4948-9EDE-1D405DE0EFAE}">
      <dgm:prSet phldrT="[Text]" custT="1"/>
      <dgm:spPr/>
      <dgm:t>
        <a:bodyPr/>
        <a:lstStyle/>
        <a:p>
          <a:r>
            <a:rPr lang="ar-SA" sz="2000" b="1" dirty="0">
              <a:cs typeface="+mj-cs"/>
            </a:rPr>
            <a:t>ستر العورة</a:t>
          </a:r>
          <a:endParaRPr lang="en-US" sz="2000" b="1" dirty="0">
            <a:cs typeface="+mj-cs"/>
          </a:endParaRPr>
        </a:p>
      </dgm:t>
    </dgm:pt>
    <dgm:pt modelId="{29BD5F7E-EFDE-4C65-B89A-872918AE33F2}" type="parTrans" cxnId="{3227F696-3DBF-45CC-8BE3-AF46999CD4E5}">
      <dgm:prSet/>
      <dgm:spPr/>
      <dgm:t>
        <a:bodyPr/>
        <a:lstStyle/>
        <a:p>
          <a:endParaRPr lang="en-US"/>
        </a:p>
      </dgm:t>
    </dgm:pt>
    <dgm:pt modelId="{AEA3CBE5-04EE-423E-8409-8631B5DBB90A}" type="sibTrans" cxnId="{3227F696-3DBF-45CC-8BE3-AF46999CD4E5}">
      <dgm:prSet/>
      <dgm:spPr/>
      <dgm:t>
        <a:bodyPr/>
        <a:lstStyle/>
        <a:p>
          <a:endParaRPr lang="en-US"/>
        </a:p>
      </dgm:t>
    </dgm:pt>
    <dgm:pt modelId="{89ACA24A-D0F1-4009-AD3C-00E4D12D5798}" type="pres">
      <dgm:prSet presAssocID="{7537A3DE-B3C4-4A25-8421-2B1DBE2B9B26}" presName="Name0" presStyleCnt="0">
        <dgm:presLayoutVars>
          <dgm:dir/>
          <dgm:animLvl val="lvl"/>
          <dgm:resizeHandles val="exact"/>
        </dgm:presLayoutVars>
      </dgm:prSet>
      <dgm:spPr/>
    </dgm:pt>
    <dgm:pt modelId="{F1E44AAB-8ABA-4B2F-8E60-17FFD152E309}" type="pres">
      <dgm:prSet presAssocID="{685F6578-A13F-43DC-8058-E127CD85FD96}" presName="boxAndChildren" presStyleCnt="0"/>
      <dgm:spPr/>
    </dgm:pt>
    <dgm:pt modelId="{2E9D9F39-0FC9-488F-ACFA-12FBCF984842}" type="pres">
      <dgm:prSet presAssocID="{685F6578-A13F-43DC-8058-E127CD85FD96}" presName="parentTextBox" presStyleLbl="node1" presStyleIdx="0" presStyleCnt="3"/>
      <dgm:spPr/>
    </dgm:pt>
    <dgm:pt modelId="{D7102D10-7B13-451F-862D-80A47632137D}" type="pres">
      <dgm:prSet presAssocID="{685F6578-A13F-43DC-8058-E127CD85FD96}" presName="entireBox" presStyleLbl="node1" presStyleIdx="0" presStyleCnt="3"/>
      <dgm:spPr/>
    </dgm:pt>
    <dgm:pt modelId="{EC94147B-68B6-40E1-9295-40BC1C9C08D0}" type="pres">
      <dgm:prSet presAssocID="{685F6578-A13F-43DC-8058-E127CD85FD96}" presName="descendantBox" presStyleCnt="0"/>
      <dgm:spPr/>
    </dgm:pt>
    <dgm:pt modelId="{D185927F-28AD-4D3D-B0ED-22C82ABB16CE}" type="pres">
      <dgm:prSet presAssocID="{6F0CC5E3-D0D2-48B5-9027-37AFA454307C}" presName="childTextBox" presStyleLbl="fgAccFollowNode1" presStyleIdx="0" presStyleCnt="6">
        <dgm:presLayoutVars>
          <dgm:bulletEnabled val="1"/>
        </dgm:presLayoutVars>
      </dgm:prSet>
      <dgm:spPr/>
    </dgm:pt>
    <dgm:pt modelId="{D1460381-8AB4-4FA5-993D-EFD2478DAC8F}" type="pres">
      <dgm:prSet presAssocID="{5FFD86B7-94BC-4948-9EDE-1D405DE0EFAE}" presName="childTextBox" presStyleLbl="fgAccFollowNode1" presStyleIdx="1" presStyleCnt="6">
        <dgm:presLayoutVars>
          <dgm:bulletEnabled val="1"/>
        </dgm:presLayoutVars>
      </dgm:prSet>
      <dgm:spPr/>
    </dgm:pt>
    <dgm:pt modelId="{237AF7AB-4362-440A-8CD3-42A6C124E6E4}" type="pres">
      <dgm:prSet presAssocID="{78807BF5-518F-4245-9182-41F9DAB95DD6}" presName="sp" presStyleCnt="0"/>
      <dgm:spPr/>
    </dgm:pt>
    <dgm:pt modelId="{B59B67E0-5D47-4C59-9292-2720738BEB7E}" type="pres">
      <dgm:prSet presAssocID="{EACB984C-D8EC-49AC-84C8-FA2990BE2D0D}" presName="arrowAndChildren" presStyleCnt="0"/>
      <dgm:spPr/>
    </dgm:pt>
    <dgm:pt modelId="{14A5F482-2A0F-47C4-BD5E-31B4C54B261F}" type="pres">
      <dgm:prSet presAssocID="{EACB984C-D8EC-49AC-84C8-FA2990BE2D0D}" presName="parentTextArrow" presStyleLbl="node1" presStyleIdx="0" presStyleCnt="3"/>
      <dgm:spPr/>
    </dgm:pt>
    <dgm:pt modelId="{F7A61BF2-EE3B-4ECD-8E83-0CB3112AD58A}" type="pres">
      <dgm:prSet presAssocID="{EACB984C-D8EC-49AC-84C8-FA2990BE2D0D}" presName="arrow" presStyleLbl="node1" presStyleIdx="1" presStyleCnt="3"/>
      <dgm:spPr/>
    </dgm:pt>
    <dgm:pt modelId="{33629886-2BBC-4BD7-9AEE-07AF3B2BCDE8}" type="pres">
      <dgm:prSet presAssocID="{EACB984C-D8EC-49AC-84C8-FA2990BE2D0D}" presName="descendantArrow" presStyleCnt="0"/>
      <dgm:spPr/>
    </dgm:pt>
    <dgm:pt modelId="{7BC6249A-D791-4A66-9A86-9983C91F7B89}" type="pres">
      <dgm:prSet presAssocID="{5EAD3A3A-DF9E-4012-9313-433F80E91905}" presName="childTextArrow" presStyleLbl="fgAccFollowNode1" presStyleIdx="2" presStyleCnt="6">
        <dgm:presLayoutVars>
          <dgm:bulletEnabled val="1"/>
        </dgm:presLayoutVars>
      </dgm:prSet>
      <dgm:spPr/>
    </dgm:pt>
    <dgm:pt modelId="{6C93BD5B-531B-4C36-9BA0-AC4A4A14B373}" type="pres">
      <dgm:prSet presAssocID="{87E59069-A227-4396-B60C-BBB0B93D5098}" presName="childTextArrow" presStyleLbl="fgAccFollowNode1" presStyleIdx="3" presStyleCnt="6">
        <dgm:presLayoutVars>
          <dgm:bulletEnabled val="1"/>
        </dgm:presLayoutVars>
      </dgm:prSet>
      <dgm:spPr/>
    </dgm:pt>
    <dgm:pt modelId="{9D1DC35C-E494-4BFE-97BD-6B4380244E38}" type="pres">
      <dgm:prSet presAssocID="{48B4B37F-B177-483D-9724-525236BE5F0E}" presName="sp" presStyleCnt="0"/>
      <dgm:spPr/>
    </dgm:pt>
    <dgm:pt modelId="{86B6C1EE-8049-4F9C-AD42-EF9D8D06E922}" type="pres">
      <dgm:prSet presAssocID="{9E3299D6-A067-44AE-951A-8C40957E3C48}" presName="arrowAndChildren" presStyleCnt="0"/>
      <dgm:spPr/>
    </dgm:pt>
    <dgm:pt modelId="{C1B48C49-DA3A-4AD0-AE6D-3B7E4CEAD8DB}" type="pres">
      <dgm:prSet presAssocID="{9E3299D6-A067-44AE-951A-8C40957E3C48}" presName="parentTextArrow" presStyleLbl="node1" presStyleIdx="1" presStyleCnt="3"/>
      <dgm:spPr/>
    </dgm:pt>
    <dgm:pt modelId="{9E032E96-03D8-444C-AEA6-7F9BC2DC39F0}" type="pres">
      <dgm:prSet presAssocID="{9E3299D6-A067-44AE-951A-8C40957E3C48}" presName="arrow" presStyleLbl="node1" presStyleIdx="2" presStyleCnt="3"/>
      <dgm:spPr/>
    </dgm:pt>
    <dgm:pt modelId="{5E654795-9ECA-47C2-8F45-3CAE2D104D48}" type="pres">
      <dgm:prSet presAssocID="{9E3299D6-A067-44AE-951A-8C40957E3C48}" presName="descendantArrow" presStyleCnt="0"/>
      <dgm:spPr/>
    </dgm:pt>
    <dgm:pt modelId="{B5B2A817-1344-4ECF-9388-A7AB295A138E}" type="pres">
      <dgm:prSet presAssocID="{EFB87410-22D9-44A7-A9D7-552B0141433D}" presName="childTextArrow" presStyleLbl="fgAccFollowNode1" presStyleIdx="4" presStyleCnt="6">
        <dgm:presLayoutVars>
          <dgm:bulletEnabled val="1"/>
        </dgm:presLayoutVars>
      </dgm:prSet>
      <dgm:spPr/>
    </dgm:pt>
    <dgm:pt modelId="{BB456B97-BCD7-4AD1-B5C0-5ACA63E4FD6D}" type="pres">
      <dgm:prSet presAssocID="{DA8B6E05-CDB7-458B-8C72-FFD5327C7282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BD6AF508-6A42-42D4-98A5-BE7EF95EA01C}" srcId="{EACB984C-D8EC-49AC-84C8-FA2990BE2D0D}" destId="{87E59069-A227-4396-B60C-BBB0B93D5098}" srcOrd="1" destOrd="0" parTransId="{C1D3C078-8408-462F-92EC-A696ECD77510}" sibTransId="{75FA9B26-12FE-48A4-B36C-8A2EBA19E148}"/>
    <dgm:cxn modelId="{0AC3D70B-EDE0-45AA-BF9D-CD81E9C4BCAE}" type="presOf" srcId="{EACB984C-D8EC-49AC-84C8-FA2990BE2D0D}" destId="{F7A61BF2-EE3B-4ECD-8E83-0CB3112AD58A}" srcOrd="1" destOrd="0" presId="urn:microsoft.com/office/officeart/2005/8/layout/process4"/>
    <dgm:cxn modelId="{1EE5720C-21E8-414F-9554-F3F8BE514EC3}" srcId="{EACB984C-D8EC-49AC-84C8-FA2990BE2D0D}" destId="{5EAD3A3A-DF9E-4012-9313-433F80E91905}" srcOrd="0" destOrd="0" parTransId="{5F1437F1-EAAD-4FC7-8B79-C6FF76FB56E7}" sibTransId="{2F1BC717-427E-4242-AAEE-12F3D3F853F0}"/>
    <dgm:cxn modelId="{A08FF72E-DB94-42CE-932F-7567EF2A0655}" type="presOf" srcId="{5FFD86B7-94BC-4948-9EDE-1D405DE0EFAE}" destId="{D1460381-8AB4-4FA5-993D-EFD2478DAC8F}" srcOrd="0" destOrd="0" presId="urn:microsoft.com/office/officeart/2005/8/layout/process4"/>
    <dgm:cxn modelId="{0859F440-CCF8-42B6-9A52-A456C51D8852}" type="presOf" srcId="{7537A3DE-B3C4-4A25-8421-2B1DBE2B9B26}" destId="{89ACA24A-D0F1-4009-AD3C-00E4D12D5798}" srcOrd="0" destOrd="0" presId="urn:microsoft.com/office/officeart/2005/8/layout/process4"/>
    <dgm:cxn modelId="{6DDCF862-06ED-4A61-992D-7087E3D57264}" type="presOf" srcId="{685F6578-A13F-43DC-8058-E127CD85FD96}" destId="{D7102D10-7B13-451F-862D-80A47632137D}" srcOrd="1" destOrd="0" presId="urn:microsoft.com/office/officeart/2005/8/layout/process4"/>
    <dgm:cxn modelId="{C13DBB6A-E0F2-444D-9C4A-592D4E50BB8B}" type="presOf" srcId="{EFB87410-22D9-44A7-A9D7-552B0141433D}" destId="{B5B2A817-1344-4ECF-9388-A7AB295A138E}" srcOrd="0" destOrd="0" presId="urn:microsoft.com/office/officeart/2005/8/layout/process4"/>
    <dgm:cxn modelId="{EC1FEA7C-1A03-4A82-889B-83F54BA33E05}" type="presOf" srcId="{6F0CC5E3-D0D2-48B5-9027-37AFA454307C}" destId="{D185927F-28AD-4D3D-B0ED-22C82ABB16CE}" srcOrd="0" destOrd="0" presId="urn:microsoft.com/office/officeart/2005/8/layout/process4"/>
    <dgm:cxn modelId="{FE650E7D-194D-4A50-92C7-739E6E68AB4F}" type="presOf" srcId="{87E59069-A227-4396-B60C-BBB0B93D5098}" destId="{6C93BD5B-531B-4C36-9BA0-AC4A4A14B373}" srcOrd="0" destOrd="0" presId="urn:microsoft.com/office/officeart/2005/8/layout/process4"/>
    <dgm:cxn modelId="{14984086-7968-4E55-AC90-5D6AB2265377}" type="presOf" srcId="{EACB984C-D8EC-49AC-84C8-FA2990BE2D0D}" destId="{14A5F482-2A0F-47C4-BD5E-31B4C54B261F}" srcOrd="0" destOrd="0" presId="urn:microsoft.com/office/officeart/2005/8/layout/process4"/>
    <dgm:cxn modelId="{8A67AA86-48D2-4AD9-A08E-D5DF2E063ACA}" type="presOf" srcId="{9E3299D6-A067-44AE-951A-8C40957E3C48}" destId="{9E032E96-03D8-444C-AEA6-7F9BC2DC39F0}" srcOrd="1" destOrd="0" presId="urn:microsoft.com/office/officeart/2005/8/layout/process4"/>
    <dgm:cxn modelId="{1C2CFA8E-382E-492F-B095-A17D3FDCF0AE}" srcId="{9E3299D6-A067-44AE-951A-8C40957E3C48}" destId="{EFB87410-22D9-44A7-A9D7-552B0141433D}" srcOrd="0" destOrd="0" parTransId="{D2D1228C-429F-44F8-8A23-4B69DD368DA9}" sibTransId="{E7829724-8186-4AD1-A455-19A2FE446353}"/>
    <dgm:cxn modelId="{E99BA492-3097-46FD-AB63-4991F5471AE8}" type="presOf" srcId="{685F6578-A13F-43DC-8058-E127CD85FD96}" destId="{2E9D9F39-0FC9-488F-ACFA-12FBCF984842}" srcOrd="0" destOrd="0" presId="urn:microsoft.com/office/officeart/2005/8/layout/process4"/>
    <dgm:cxn modelId="{3227F696-3DBF-45CC-8BE3-AF46999CD4E5}" srcId="{685F6578-A13F-43DC-8058-E127CD85FD96}" destId="{5FFD86B7-94BC-4948-9EDE-1D405DE0EFAE}" srcOrd="1" destOrd="0" parTransId="{29BD5F7E-EFDE-4C65-B89A-872918AE33F2}" sibTransId="{AEA3CBE5-04EE-423E-8409-8631B5DBB90A}"/>
    <dgm:cxn modelId="{7727ABA1-0AD9-4308-96A6-245C48D36A49}" srcId="{7537A3DE-B3C4-4A25-8421-2B1DBE2B9B26}" destId="{9E3299D6-A067-44AE-951A-8C40957E3C48}" srcOrd="0" destOrd="0" parTransId="{A6E631C4-4292-43B4-8E75-D02C27B34DB4}" sibTransId="{48B4B37F-B177-483D-9724-525236BE5F0E}"/>
    <dgm:cxn modelId="{80E267B0-F711-4083-9DCA-4CF66648BB83}" type="presOf" srcId="{DA8B6E05-CDB7-458B-8C72-FFD5327C7282}" destId="{BB456B97-BCD7-4AD1-B5C0-5ACA63E4FD6D}" srcOrd="0" destOrd="0" presId="urn:microsoft.com/office/officeart/2005/8/layout/process4"/>
    <dgm:cxn modelId="{2AB285BD-62BF-485C-8DB2-464C4A1F177B}" srcId="{9E3299D6-A067-44AE-951A-8C40957E3C48}" destId="{DA8B6E05-CDB7-458B-8C72-FFD5327C7282}" srcOrd="1" destOrd="0" parTransId="{C7615F7B-3E54-44AD-A451-DB131129E4F6}" sibTransId="{F00FB1EE-D025-4868-95FA-637EA9264B76}"/>
    <dgm:cxn modelId="{843E09C9-9ACE-4908-933B-15A142692B38}" srcId="{685F6578-A13F-43DC-8058-E127CD85FD96}" destId="{6F0CC5E3-D0D2-48B5-9027-37AFA454307C}" srcOrd="0" destOrd="0" parTransId="{37F572B2-E700-4EA2-B0A9-A5B44E9F5243}" sibTransId="{09526B16-0A9B-4047-BA3D-37FBC75CEABD}"/>
    <dgm:cxn modelId="{8C86AFCD-5077-406C-80F6-C126B3A5AF29}" srcId="{7537A3DE-B3C4-4A25-8421-2B1DBE2B9B26}" destId="{685F6578-A13F-43DC-8058-E127CD85FD96}" srcOrd="2" destOrd="0" parTransId="{701777CC-8432-407E-BB21-52895095F69F}" sibTransId="{25184DE2-7F60-4EE3-8975-776AAE3C60C2}"/>
    <dgm:cxn modelId="{47EE72EA-0A29-4140-8316-305D9BF5D4DB}" type="presOf" srcId="{9E3299D6-A067-44AE-951A-8C40957E3C48}" destId="{C1B48C49-DA3A-4AD0-AE6D-3B7E4CEAD8DB}" srcOrd="0" destOrd="0" presId="urn:microsoft.com/office/officeart/2005/8/layout/process4"/>
    <dgm:cxn modelId="{92D71DF4-4C83-401D-87AD-7FA7928FF5D7}" type="presOf" srcId="{5EAD3A3A-DF9E-4012-9313-433F80E91905}" destId="{7BC6249A-D791-4A66-9A86-9983C91F7B89}" srcOrd="0" destOrd="0" presId="urn:microsoft.com/office/officeart/2005/8/layout/process4"/>
    <dgm:cxn modelId="{41D742F5-A52F-414A-AD0F-77911D8C1443}" srcId="{7537A3DE-B3C4-4A25-8421-2B1DBE2B9B26}" destId="{EACB984C-D8EC-49AC-84C8-FA2990BE2D0D}" srcOrd="1" destOrd="0" parTransId="{D0072C54-045A-40F8-8400-4CA9B761C098}" sibTransId="{78807BF5-518F-4245-9182-41F9DAB95DD6}"/>
    <dgm:cxn modelId="{4F9E3CB7-BA4F-4319-B35E-4A9D7142186D}" type="presParOf" srcId="{89ACA24A-D0F1-4009-AD3C-00E4D12D5798}" destId="{F1E44AAB-8ABA-4B2F-8E60-17FFD152E309}" srcOrd="0" destOrd="0" presId="urn:microsoft.com/office/officeart/2005/8/layout/process4"/>
    <dgm:cxn modelId="{341AC4DF-4F6D-4FB4-BA54-499D4A5BD96B}" type="presParOf" srcId="{F1E44AAB-8ABA-4B2F-8E60-17FFD152E309}" destId="{2E9D9F39-0FC9-488F-ACFA-12FBCF984842}" srcOrd="0" destOrd="0" presId="urn:microsoft.com/office/officeart/2005/8/layout/process4"/>
    <dgm:cxn modelId="{F49BDD4F-E5E7-47EA-8F10-E2C9A25E09A3}" type="presParOf" srcId="{F1E44AAB-8ABA-4B2F-8E60-17FFD152E309}" destId="{D7102D10-7B13-451F-862D-80A47632137D}" srcOrd="1" destOrd="0" presId="urn:microsoft.com/office/officeart/2005/8/layout/process4"/>
    <dgm:cxn modelId="{A5666010-2E19-4317-8289-42B0C9C813EE}" type="presParOf" srcId="{F1E44AAB-8ABA-4B2F-8E60-17FFD152E309}" destId="{EC94147B-68B6-40E1-9295-40BC1C9C08D0}" srcOrd="2" destOrd="0" presId="urn:microsoft.com/office/officeart/2005/8/layout/process4"/>
    <dgm:cxn modelId="{369B8685-639B-4819-AF22-D4CF9DD008B6}" type="presParOf" srcId="{EC94147B-68B6-40E1-9295-40BC1C9C08D0}" destId="{D185927F-28AD-4D3D-B0ED-22C82ABB16CE}" srcOrd="0" destOrd="0" presId="urn:microsoft.com/office/officeart/2005/8/layout/process4"/>
    <dgm:cxn modelId="{CB88131A-03B0-42FB-AC74-E4FF84C82F6F}" type="presParOf" srcId="{EC94147B-68B6-40E1-9295-40BC1C9C08D0}" destId="{D1460381-8AB4-4FA5-993D-EFD2478DAC8F}" srcOrd="1" destOrd="0" presId="urn:microsoft.com/office/officeart/2005/8/layout/process4"/>
    <dgm:cxn modelId="{9DB29ED0-FF48-4BE7-9CEE-83BB8832E3D1}" type="presParOf" srcId="{89ACA24A-D0F1-4009-AD3C-00E4D12D5798}" destId="{237AF7AB-4362-440A-8CD3-42A6C124E6E4}" srcOrd="1" destOrd="0" presId="urn:microsoft.com/office/officeart/2005/8/layout/process4"/>
    <dgm:cxn modelId="{33ACEA9F-7973-407A-96F4-A940F39BA552}" type="presParOf" srcId="{89ACA24A-D0F1-4009-AD3C-00E4D12D5798}" destId="{B59B67E0-5D47-4C59-9292-2720738BEB7E}" srcOrd="2" destOrd="0" presId="urn:microsoft.com/office/officeart/2005/8/layout/process4"/>
    <dgm:cxn modelId="{02158A30-5109-4913-8B35-1487E2199D72}" type="presParOf" srcId="{B59B67E0-5D47-4C59-9292-2720738BEB7E}" destId="{14A5F482-2A0F-47C4-BD5E-31B4C54B261F}" srcOrd="0" destOrd="0" presId="urn:microsoft.com/office/officeart/2005/8/layout/process4"/>
    <dgm:cxn modelId="{23143838-F4B6-49EA-B9D1-2326FFDE641C}" type="presParOf" srcId="{B59B67E0-5D47-4C59-9292-2720738BEB7E}" destId="{F7A61BF2-EE3B-4ECD-8E83-0CB3112AD58A}" srcOrd="1" destOrd="0" presId="urn:microsoft.com/office/officeart/2005/8/layout/process4"/>
    <dgm:cxn modelId="{C904D933-48E2-46C9-880E-284C957F57D6}" type="presParOf" srcId="{B59B67E0-5D47-4C59-9292-2720738BEB7E}" destId="{33629886-2BBC-4BD7-9AEE-07AF3B2BCDE8}" srcOrd="2" destOrd="0" presId="urn:microsoft.com/office/officeart/2005/8/layout/process4"/>
    <dgm:cxn modelId="{1A8EFFA5-C574-4972-B465-379CA69EDBA3}" type="presParOf" srcId="{33629886-2BBC-4BD7-9AEE-07AF3B2BCDE8}" destId="{7BC6249A-D791-4A66-9A86-9983C91F7B89}" srcOrd="0" destOrd="0" presId="urn:microsoft.com/office/officeart/2005/8/layout/process4"/>
    <dgm:cxn modelId="{5A2812BF-BBE7-44D0-8A72-5DEA3023DD6F}" type="presParOf" srcId="{33629886-2BBC-4BD7-9AEE-07AF3B2BCDE8}" destId="{6C93BD5B-531B-4C36-9BA0-AC4A4A14B373}" srcOrd="1" destOrd="0" presId="urn:microsoft.com/office/officeart/2005/8/layout/process4"/>
    <dgm:cxn modelId="{1C2C69B2-B5B3-4AEA-B46E-66483B936F95}" type="presParOf" srcId="{89ACA24A-D0F1-4009-AD3C-00E4D12D5798}" destId="{9D1DC35C-E494-4BFE-97BD-6B4380244E38}" srcOrd="3" destOrd="0" presId="urn:microsoft.com/office/officeart/2005/8/layout/process4"/>
    <dgm:cxn modelId="{F4D0A686-6250-4B90-AEF7-38E34720C505}" type="presParOf" srcId="{89ACA24A-D0F1-4009-AD3C-00E4D12D5798}" destId="{86B6C1EE-8049-4F9C-AD42-EF9D8D06E922}" srcOrd="4" destOrd="0" presId="urn:microsoft.com/office/officeart/2005/8/layout/process4"/>
    <dgm:cxn modelId="{6DCF3364-B568-482C-A456-EC6DEB37566D}" type="presParOf" srcId="{86B6C1EE-8049-4F9C-AD42-EF9D8D06E922}" destId="{C1B48C49-DA3A-4AD0-AE6D-3B7E4CEAD8DB}" srcOrd="0" destOrd="0" presId="urn:microsoft.com/office/officeart/2005/8/layout/process4"/>
    <dgm:cxn modelId="{6071A341-4497-4CAC-83E5-B01D78A99DB8}" type="presParOf" srcId="{86B6C1EE-8049-4F9C-AD42-EF9D8D06E922}" destId="{9E032E96-03D8-444C-AEA6-7F9BC2DC39F0}" srcOrd="1" destOrd="0" presId="urn:microsoft.com/office/officeart/2005/8/layout/process4"/>
    <dgm:cxn modelId="{7656CDC3-6312-4FCD-B688-4CA483EDDAF4}" type="presParOf" srcId="{86B6C1EE-8049-4F9C-AD42-EF9D8D06E922}" destId="{5E654795-9ECA-47C2-8F45-3CAE2D104D48}" srcOrd="2" destOrd="0" presId="urn:microsoft.com/office/officeart/2005/8/layout/process4"/>
    <dgm:cxn modelId="{B98AE5AF-EFA2-4225-AD9D-723109F9D2E8}" type="presParOf" srcId="{5E654795-9ECA-47C2-8F45-3CAE2D104D48}" destId="{B5B2A817-1344-4ECF-9388-A7AB295A138E}" srcOrd="0" destOrd="0" presId="urn:microsoft.com/office/officeart/2005/8/layout/process4"/>
    <dgm:cxn modelId="{6C6D2B0D-B91F-4CFD-A9FA-33A57C61679D}" type="presParOf" srcId="{5E654795-9ECA-47C2-8F45-3CAE2D104D48}" destId="{BB456B97-BCD7-4AD1-B5C0-5ACA63E4FD6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8E5D49-0BCA-4526-BDFF-F7CC94B7D31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A604AB-2678-41FB-A2C8-A9EEE3B22A10}">
      <dgm:prSet phldrT="[Text]" custT="1"/>
      <dgm:spPr/>
      <dgm:t>
        <a:bodyPr/>
        <a:lstStyle/>
        <a:p>
          <a:pPr algn="ctr"/>
          <a:r>
            <a:rPr lang="ar-SA" sz="4400" b="1" dirty="0"/>
            <a:t>الظهر</a:t>
          </a:r>
          <a:endParaRPr lang="en-US" sz="4400" b="1" dirty="0"/>
        </a:p>
      </dgm:t>
    </dgm:pt>
    <dgm:pt modelId="{B85963BC-D560-48F5-9118-05B8C357D2F6}" type="parTrans" cxnId="{4B99239A-3812-4D79-B0B2-40C1BFD1194A}">
      <dgm:prSet/>
      <dgm:spPr/>
      <dgm:t>
        <a:bodyPr/>
        <a:lstStyle/>
        <a:p>
          <a:endParaRPr lang="en-US"/>
        </a:p>
      </dgm:t>
    </dgm:pt>
    <dgm:pt modelId="{7DE89292-0D7B-4205-A9BE-C27F4AE9DE9D}" type="sibTrans" cxnId="{4B99239A-3812-4D79-B0B2-40C1BFD1194A}">
      <dgm:prSet/>
      <dgm:spPr/>
      <dgm:t>
        <a:bodyPr/>
        <a:lstStyle/>
        <a:p>
          <a:endParaRPr lang="en-US"/>
        </a:p>
      </dgm:t>
    </dgm:pt>
    <dgm:pt modelId="{F812C5A8-E4D9-4B45-9A07-41DF87F11B6D}">
      <dgm:prSet phldrT="[Text]" custT="1"/>
      <dgm:spPr/>
      <dgm:t>
        <a:bodyPr/>
        <a:lstStyle/>
        <a:p>
          <a:pPr algn="r"/>
          <a:r>
            <a:rPr lang="ar-SA" sz="1400" b="1" dirty="0"/>
            <a:t>وقت اختيار: من غياب الشفق الأحمر إلى ثلث الليل</a:t>
          </a:r>
          <a:endParaRPr lang="en-US" sz="1400" b="1" dirty="0"/>
        </a:p>
      </dgm:t>
    </dgm:pt>
    <dgm:pt modelId="{CDD2E743-89C3-4A5D-BC1C-723DD3E941C9}" type="parTrans" cxnId="{D32ECF18-2349-4F6D-9695-DEB292DF79A5}">
      <dgm:prSet/>
      <dgm:spPr/>
      <dgm:t>
        <a:bodyPr/>
        <a:lstStyle/>
        <a:p>
          <a:endParaRPr lang="en-US"/>
        </a:p>
      </dgm:t>
    </dgm:pt>
    <dgm:pt modelId="{D48BF92B-52B8-448A-9C0C-C9F11E591991}" type="sibTrans" cxnId="{D32ECF18-2349-4F6D-9695-DEB292DF79A5}">
      <dgm:prSet/>
      <dgm:spPr/>
      <dgm:t>
        <a:bodyPr/>
        <a:lstStyle/>
        <a:p>
          <a:endParaRPr lang="en-US"/>
        </a:p>
      </dgm:t>
    </dgm:pt>
    <dgm:pt modelId="{4280831D-4D24-4B4D-B95B-4C69D4ADB015}">
      <dgm:prSet phldrT="[Text]" custT="1"/>
      <dgm:spPr/>
      <dgm:t>
        <a:bodyPr/>
        <a:lstStyle/>
        <a:p>
          <a:pPr algn="r"/>
          <a:r>
            <a:rPr lang="ar-SA" sz="1400" b="1" dirty="0"/>
            <a:t>وقت الضرورة: ما بعد ثلث الليل</a:t>
          </a:r>
          <a:endParaRPr lang="en-US" sz="1400" b="1" dirty="0"/>
        </a:p>
      </dgm:t>
    </dgm:pt>
    <dgm:pt modelId="{FFA8D7A0-757E-40B9-A09A-FAD387E9A36E}" type="parTrans" cxnId="{B63F250F-0B78-4A0D-9EE3-BF16523EBDB0}">
      <dgm:prSet/>
      <dgm:spPr/>
      <dgm:t>
        <a:bodyPr/>
        <a:lstStyle/>
        <a:p>
          <a:endParaRPr lang="en-US"/>
        </a:p>
      </dgm:t>
    </dgm:pt>
    <dgm:pt modelId="{72A931B9-E951-4A78-AF39-30646DDE88EA}" type="sibTrans" cxnId="{B63F250F-0B78-4A0D-9EE3-BF16523EBDB0}">
      <dgm:prSet/>
      <dgm:spPr/>
      <dgm:t>
        <a:bodyPr/>
        <a:lstStyle/>
        <a:p>
          <a:endParaRPr lang="en-US"/>
        </a:p>
      </dgm:t>
    </dgm:pt>
    <dgm:pt modelId="{53F51585-7B20-40D6-B4E3-DE400DE79CE4}">
      <dgm:prSet phldrT="[Text]" custT="1"/>
      <dgm:spPr/>
      <dgm:t>
        <a:bodyPr/>
        <a:lstStyle/>
        <a:p>
          <a:r>
            <a:rPr lang="ar-SA" sz="4400" b="1" dirty="0"/>
            <a:t>الفجر</a:t>
          </a:r>
          <a:endParaRPr lang="en-US" sz="4400" b="1" dirty="0"/>
        </a:p>
      </dgm:t>
    </dgm:pt>
    <dgm:pt modelId="{B40C3F03-A317-447C-8408-4669112342A3}" type="parTrans" cxnId="{E6E98B53-5EC0-4421-8078-F62A73FB91FB}">
      <dgm:prSet/>
      <dgm:spPr/>
      <dgm:t>
        <a:bodyPr/>
        <a:lstStyle/>
        <a:p>
          <a:endParaRPr lang="en-US"/>
        </a:p>
      </dgm:t>
    </dgm:pt>
    <dgm:pt modelId="{095B82F3-2C5D-4766-A522-95FD1C2FCFE7}" type="sibTrans" cxnId="{E6E98B53-5EC0-4421-8078-F62A73FB91FB}">
      <dgm:prSet/>
      <dgm:spPr/>
      <dgm:t>
        <a:bodyPr/>
        <a:lstStyle/>
        <a:p>
          <a:endParaRPr lang="en-US"/>
        </a:p>
      </dgm:t>
    </dgm:pt>
    <dgm:pt modelId="{7101C39D-F985-4F93-BD86-38C2F2041FF1}">
      <dgm:prSet phldrT="[Text]" custT="1"/>
      <dgm:spPr/>
      <dgm:t>
        <a:bodyPr/>
        <a:lstStyle/>
        <a:p>
          <a:pPr algn="r"/>
          <a:r>
            <a:rPr lang="ar-SA" sz="1400" b="1" dirty="0"/>
            <a:t>ليس فيها وقت ضروري كله وقت اختيار من طلوع الفجر الثاني إلى طلوع الشمس</a:t>
          </a:r>
          <a:endParaRPr lang="en-US" sz="1400" b="1" dirty="0"/>
        </a:p>
      </dgm:t>
    </dgm:pt>
    <dgm:pt modelId="{A594F8FD-536A-4925-AD26-5D83DDB0B404}" type="parTrans" cxnId="{087B2C1C-AC7C-4262-BB96-F3F9B78445DC}">
      <dgm:prSet/>
      <dgm:spPr/>
      <dgm:t>
        <a:bodyPr/>
        <a:lstStyle/>
        <a:p>
          <a:endParaRPr lang="en-US"/>
        </a:p>
      </dgm:t>
    </dgm:pt>
    <dgm:pt modelId="{200D3752-FD60-4F11-86A7-1CD8EF87BE59}" type="sibTrans" cxnId="{087B2C1C-AC7C-4262-BB96-F3F9B78445DC}">
      <dgm:prSet/>
      <dgm:spPr/>
      <dgm:t>
        <a:bodyPr/>
        <a:lstStyle/>
        <a:p>
          <a:endParaRPr lang="en-US"/>
        </a:p>
      </dgm:t>
    </dgm:pt>
    <dgm:pt modelId="{552BCF9F-B97D-45C5-B291-022339171A9A}">
      <dgm:prSet phldrT="[Text]" custT="1"/>
      <dgm:spPr/>
      <dgm:t>
        <a:bodyPr/>
        <a:lstStyle/>
        <a:p>
          <a:pPr algn="ctr"/>
          <a:r>
            <a:rPr lang="ar-SA" sz="4400" b="1" dirty="0"/>
            <a:t>العشاء</a:t>
          </a:r>
          <a:endParaRPr lang="en-US" sz="4400" b="1" dirty="0"/>
        </a:p>
      </dgm:t>
    </dgm:pt>
    <dgm:pt modelId="{3436910A-1AF3-4E16-A8FC-A822180A51B1}" type="parTrans" cxnId="{A12F72F8-5F4A-488D-BCD7-0359F2AC039D}">
      <dgm:prSet/>
      <dgm:spPr/>
      <dgm:t>
        <a:bodyPr/>
        <a:lstStyle/>
        <a:p>
          <a:endParaRPr lang="en-US"/>
        </a:p>
      </dgm:t>
    </dgm:pt>
    <dgm:pt modelId="{87742EDB-2F7A-406D-9418-4E0E438B826B}" type="sibTrans" cxnId="{A12F72F8-5F4A-488D-BCD7-0359F2AC039D}">
      <dgm:prSet/>
      <dgm:spPr/>
      <dgm:t>
        <a:bodyPr/>
        <a:lstStyle/>
        <a:p>
          <a:endParaRPr lang="en-US"/>
        </a:p>
      </dgm:t>
    </dgm:pt>
    <dgm:pt modelId="{6FFD6290-8BBC-4745-8556-BC7574B011AC}">
      <dgm:prSet phldrT="[Text]" custT="1"/>
      <dgm:spPr/>
      <dgm:t>
        <a:bodyPr/>
        <a:lstStyle/>
        <a:p>
          <a:pPr algn="ctr"/>
          <a:r>
            <a:rPr lang="ar-SA" sz="4400" b="1" dirty="0"/>
            <a:t>العصر</a:t>
          </a:r>
          <a:endParaRPr lang="en-US" sz="4400" b="1" dirty="0"/>
        </a:p>
      </dgm:t>
    </dgm:pt>
    <dgm:pt modelId="{F482134E-CFCD-4115-9AEE-B7173BA7EF2B}" type="parTrans" cxnId="{9373D05C-C2B0-42E6-A02C-7B69BBE9715D}">
      <dgm:prSet/>
      <dgm:spPr/>
      <dgm:t>
        <a:bodyPr/>
        <a:lstStyle/>
        <a:p>
          <a:endParaRPr lang="en-US"/>
        </a:p>
      </dgm:t>
    </dgm:pt>
    <dgm:pt modelId="{56667B00-1FD7-44D4-8F32-FFF1C86870E5}" type="sibTrans" cxnId="{9373D05C-C2B0-42E6-A02C-7B69BBE9715D}">
      <dgm:prSet/>
      <dgm:spPr/>
      <dgm:t>
        <a:bodyPr/>
        <a:lstStyle/>
        <a:p>
          <a:endParaRPr lang="en-US"/>
        </a:p>
      </dgm:t>
    </dgm:pt>
    <dgm:pt modelId="{839FA301-425C-4235-811F-6ED37ACDF6E9}">
      <dgm:prSet phldrT="[Text]" custT="1"/>
      <dgm:spPr/>
      <dgm:t>
        <a:bodyPr/>
        <a:lstStyle/>
        <a:p>
          <a:pPr algn="ctr"/>
          <a:r>
            <a:rPr lang="ar-SA" sz="4400" b="1" dirty="0"/>
            <a:t>المغرب</a:t>
          </a:r>
          <a:endParaRPr lang="en-US" sz="4400" b="1" dirty="0"/>
        </a:p>
      </dgm:t>
    </dgm:pt>
    <dgm:pt modelId="{985F45AA-EED3-4638-90B6-33A598FFFA17}" type="parTrans" cxnId="{D31BF283-9988-4F12-9C87-2B17C4B1EC07}">
      <dgm:prSet/>
      <dgm:spPr/>
      <dgm:t>
        <a:bodyPr/>
        <a:lstStyle/>
        <a:p>
          <a:endParaRPr lang="en-US"/>
        </a:p>
      </dgm:t>
    </dgm:pt>
    <dgm:pt modelId="{FB0462A1-2004-4890-8A5F-53BA650EBA82}" type="sibTrans" cxnId="{D31BF283-9988-4F12-9C87-2B17C4B1EC07}">
      <dgm:prSet/>
      <dgm:spPr/>
      <dgm:t>
        <a:bodyPr/>
        <a:lstStyle/>
        <a:p>
          <a:endParaRPr lang="en-US"/>
        </a:p>
      </dgm:t>
    </dgm:pt>
    <dgm:pt modelId="{5FD78CE6-DD42-43A2-B9D1-5FB38160FCC7}">
      <dgm:prSet custT="1"/>
      <dgm:spPr/>
      <dgm:t>
        <a:bodyPr/>
        <a:lstStyle/>
        <a:p>
          <a:pPr algn="r"/>
          <a:r>
            <a:rPr lang="ar-SA" sz="1400" b="1" dirty="0"/>
            <a:t>ليس فيها وقت ضروري كله وقت اختيار من زوال الشمس إلى أن يصير ظل كل شيء مثله</a:t>
          </a:r>
          <a:endParaRPr lang="en-US" sz="1400" b="1" dirty="0"/>
        </a:p>
      </dgm:t>
    </dgm:pt>
    <dgm:pt modelId="{F871DFF3-E4A7-4706-A13A-AD3B95D13EC7}" type="parTrans" cxnId="{48D75F84-E0F9-479F-BDCD-D9B4CB91369A}">
      <dgm:prSet/>
      <dgm:spPr/>
      <dgm:t>
        <a:bodyPr/>
        <a:lstStyle/>
        <a:p>
          <a:endParaRPr lang="en-US"/>
        </a:p>
      </dgm:t>
    </dgm:pt>
    <dgm:pt modelId="{939959E1-D306-4B41-805A-97D0BBFC90CE}" type="sibTrans" cxnId="{48D75F84-E0F9-479F-BDCD-D9B4CB91369A}">
      <dgm:prSet/>
      <dgm:spPr/>
      <dgm:t>
        <a:bodyPr/>
        <a:lstStyle/>
        <a:p>
          <a:endParaRPr lang="en-US"/>
        </a:p>
      </dgm:t>
    </dgm:pt>
    <dgm:pt modelId="{8955B14B-2575-43F7-8AA4-67DD323FCB0A}">
      <dgm:prSet custT="1"/>
      <dgm:spPr/>
      <dgm:t>
        <a:bodyPr/>
        <a:lstStyle/>
        <a:p>
          <a:pPr algn="r"/>
          <a:r>
            <a:rPr lang="ar-SA" sz="1400" b="1" dirty="0"/>
            <a:t>وقت اختيار: من أول الوقت من مصير ظل كل شيء مثله إلى أن يصير ظل كل شيء مثلية(اصفرار الشمس).</a:t>
          </a:r>
          <a:endParaRPr lang="en-US" sz="1400" b="1" dirty="0"/>
        </a:p>
      </dgm:t>
    </dgm:pt>
    <dgm:pt modelId="{A5178820-7C13-45E0-8878-35CEE40298E6}" type="parTrans" cxnId="{CAEA89FA-A939-4D06-BFC8-26DB823B0F7F}">
      <dgm:prSet/>
      <dgm:spPr/>
      <dgm:t>
        <a:bodyPr/>
        <a:lstStyle/>
        <a:p>
          <a:endParaRPr lang="en-US"/>
        </a:p>
      </dgm:t>
    </dgm:pt>
    <dgm:pt modelId="{2C9F3795-5153-4184-8CCA-1D3DD4935595}" type="sibTrans" cxnId="{CAEA89FA-A939-4D06-BFC8-26DB823B0F7F}">
      <dgm:prSet/>
      <dgm:spPr/>
      <dgm:t>
        <a:bodyPr/>
        <a:lstStyle/>
        <a:p>
          <a:endParaRPr lang="en-US"/>
        </a:p>
      </dgm:t>
    </dgm:pt>
    <dgm:pt modelId="{60D70350-E56C-46FC-9EDF-28848BA300FB}">
      <dgm:prSet custT="1"/>
      <dgm:spPr/>
      <dgm:t>
        <a:bodyPr/>
        <a:lstStyle/>
        <a:p>
          <a:pPr algn="r"/>
          <a:r>
            <a:rPr lang="ar-SA" sz="1400" b="1" dirty="0"/>
            <a:t>وقت الضرورة: إذا صار ظل الشيء مثليه(اصفرار الشمس) هذا وقت ضرورة, ولا يجوز التأخير بعد ذلك. </a:t>
          </a:r>
          <a:endParaRPr lang="en-US" sz="1400" b="1" dirty="0"/>
        </a:p>
      </dgm:t>
    </dgm:pt>
    <dgm:pt modelId="{C459FE9C-5F37-445B-AA55-A3B3010CD387}" type="parTrans" cxnId="{6F997956-1627-4833-B08E-C9D4C3C19571}">
      <dgm:prSet/>
      <dgm:spPr/>
      <dgm:t>
        <a:bodyPr/>
        <a:lstStyle/>
        <a:p>
          <a:endParaRPr lang="en-US"/>
        </a:p>
      </dgm:t>
    </dgm:pt>
    <dgm:pt modelId="{FC5F34DB-1B6F-4C68-A3EC-12B2AE0AA9E5}" type="sibTrans" cxnId="{6F997956-1627-4833-B08E-C9D4C3C19571}">
      <dgm:prSet/>
      <dgm:spPr/>
      <dgm:t>
        <a:bodyPr/>
        <a:lstStyle/>
        <a:p>
          <a:endParaRPr lang="en-US"/>
        </a:p>
      </dgm:t>
    </dgm:pt>
    <dgm:pt modelId="{4FD7C3AA-63CF-4705-8D8B-855F977A445E}">
      <dgm:prSet custT="1"/>
      <dgm:spPr/>
      <dgm:t>
        <a:bodyPr/>
        <a:lstStyle/>
        <a:p>
          <a:pPr algn="r"/>
          <a:r>
            <a:rPr lang="ar-SA" sz="1400" b="1" dirty="0"/>
            <a:t>ليس فيها وقت ضروري كله وقت اختيار من حين غروب الشمس إلى أن يغيب الشفق الأحمر. </a:t>
          </a:r>
          <a:endParaRPr lang="en-US" sz="1400" b="1" dirty="0"/>
        </a:p>
      </dgm:t>
    </dgm:pt>
    <dgm:pt modelId="{0D3294B2-BA52-476C-A02C-11F06D3D9431}" type="sibTrans" cxnId="{6F7B6369-F921-4460-93A8-B37F3523F5D9}">
      <dgm:prSet/>
      <dgm:spPr/>
      <dgm:t>
        <a:bodyPr/>
        <a:lstStyle/>
        <a:p>
          <a:endParaRPr lang="en-US"/>
        </a:p>
      </dgm:t>
    </dgm:pt>
    <dgm:pt modelId="{85855436-EAAE-4A61-B90E-02781FD6FCB7}" type="parTrans" cxnId="{6F7B6369-F921-4460-93A8-B37F3523F5D9}">
      <dgm:prSet/>
      <dgm:spPr/>
      <dgm:t>
        <a:bodyPr/>
        <a:lstStyle/>
        <a:p>
          <a:endParaRPr lang="en-US"/>
        </a:p>
      </dgm:t>
    </dgm:pt>
    <dgm:pt modelId="{4C1812A1-33DD-47EE-8D95-C5822F14CB81}" type="pres">
      <dgm:prSet presAssocID="{3F8E5D49-0BCA-4526-BDFF-F7CC94B7D316}" presName="Name0" presStyleCnt="0">
        <dgm:presLayoutVars>
          <dgm:dir val="rev"/>
          <dgm:animLvl val="lvl"/>
          <dgm:resizeHandles/>
        </dgm:presLayoutVars>
      </dgm:prSet>
      <dgm:spPr/>
    </dgm:pt>
    <dgm:pt modelId="{AC849E00-6D53-4BC7-8BC7-33ACE13342F3}" type="pres">
      <dgm:prSet presAssocID="{BCA604AB-2678-41FB-A2C8-A9EEE3B22A10}" presName="linNode" presStyleCnt="0"/>
      <dgm:spPr/>
    </dgm:pt>
    <dgm:pt modelId="{7DB0D27B-F32C-41C4-AE25-2809D1FAB272}" type="pres">
      <dgm:prSet presAssocID="{BCA604AB-2678-41FB-A2C8-A9EEE3B22A10}" presName="parentShp" presStyleLbl="node1" presStyleIdx="0" presStyleCnt="5">
        <dgm:presLayoutVars>
          <dgm:bulletEnabled val="1"/>
        </dgm:presLayoutVars>
      </dgm:prSet>
      <dgm:spPr/>
    </dgm:pt>
    <dgm:pt modelId="{8FE3F190-24D4-47EF-A00A-A70B61E31771}" type="pres">
      <dgm:prSet presAssocID="{BCA604AB-2678-41FB-A2C8-A9EEE3B22A10}" presName="childShp" presStyleLbl="bgAccFollowNode1" presStyleIdx="0" presStyleCnt="5" custLinFactNeighborX="-1455" custLinFactNeighborY="3638">
        <dgm:presLayoutVars>
          <dgm:bulletEnabled val="1"/>
        </dgm:presLayoutVars>
      </dgm:prSet>
      <dgm:spPr/>
    </dgm:pt>
    <dgm:pt modelId="{9BA0ABCB-BB24-4B20-804A-4D0150F87E21}" type="pres">
      <dgm:prSet presAssocID="{7DE89292-0D7B-4205-A9BE-C27F4AE9DE9D}" presName="spacing" presStyleCnt="0"/>
      <dgm:spPr/>
    </dgm:pt>
    <dgm:pt modelId="{D44FD8A8-5B0E-4912-A382-77178608DCA0}" type="pres">
      <dgm:prSet presAssocID="{6FFD6290-8BBC-4745-8556-BC7574B011AC}" presName="linNode" presStyleCnt="0"/>
      <dgm:spPr/>
    </dgm:pt>
    <dgm:pt modelId="{F5D538D4-9215-42FE-BB9D-D58E86500C87}" type="pres">
      <dgm:prSet presAssocID="{6FFD6290-8BBC-4745-8556-BC7574B011AC}" presName="parentShp" presStyleLbl="node1" presStyleIdx="1" presStyleCnt="5">
        <dgm:presLayoutVars>
          <dgm:bulletEnabled val="1"/>
        </dgm:presLayoutVars>
      </dgm:prSet>
      <dgm:spPr/>
    </dgm:pt>
    <dgm:pt modelId="{CF4B536A-7FAD-4E4D-A51F-E0875413341B}" type="pres">
      <dgm:prSet presAssocID="{6FFD6290-8BBC-4745-8556-BC7574B011AC}" presName="childShp" presStyleLbl="bgAccFollowNode1" presStyleIdx="1" presStyleCnt="5">
        <dgm:presLayoutVars>
          <dgm:bulletEnabled val="1"/>
        </dgm:presLayoutVars>
      </dgm:prSet>
      <dgm:spPr/>
    </dgm:pt>
    <dgm:pt modelId="{AD220BE5-6B4D-4F2A-BDA0-3F1A134F5DF7}" type="pres">
      <dgm:prSet presAssocID="{56667B00-1FD7-44D4-8F32-FFF1C86870E5}" presName="spacing" presStyleCnt="0"/>
      <dgm:spPr/>
    </dgm:pt>
    <dgm:pt modelId="{FB9D7637-D5C8-450B-8C93-3D1F7E903E7D}" type="pres">
      <dgm:prSet presAssocID="{839FA301-425C-4235-811F-6ED37ACDF6E9}" presName="linNode" presStyleCnt="0"/>
      <dgm:spPr/>
    </dgm:pt>
    <dgm:pt modelId="{DC510A29-25E9-4D27-9010-7ED4D9FB7B53}" type="pres">
      <dgm:prSet presAssocID="{839FA301-425C-4235-811F-6ED37ACDF6E9}" presName="parentShp" presStyleLbl="node1" presStyleIdx="2" presStyleCnt="5">
        <dgm:presLayoutVars>
          <dgm:bulletEnabled val="1"/>
        </dgm:presLayoutVars>
      </dgm:prSet>
      <dgm:spPr/>
    </dgm:pt>
    <dgm:pt modelId="{81DA7CC7-D861-469E-9186-B643A666B982}" type="pres">
      <dgm:prSet presAssocID="{839FA301-425C-4235-811F-6ED37ACDF6E9}" presName="childShp" presStyleLbl="bgAccFollowNode1" presStyleIdx="2" presStyleCnt="5">
        <dgm:presLayoutVars>
          <dgm:bulletEnabled val="1"/>
        </dgm:presLayoutVars>
      </dgm:prSet>
      <dgm:spPr/>
    </dgm:pt>
    <dgm:pt modelId="{BE4FBC48-D1F6-4366-B737-B65C5C168963}" type="pres">
      <dgm:prSet presAssocID="{FB0462A1-2004-4890-8A5F-53BA650EBA82}" presName="spacing" presStyleCnt="0"/>
      <dgm:spPr/>
    </dgm:pt>
    <dgm:pt modelId="{1A78C2D1-161E-4C3F-945E-236743671AC1}" type="pres">
      <dgm:prSet presAssocID="{552BCF9F-B97D-45C5-B291-022339171A9A}" presName="linNode" presStyleCnt="0"/>
      <dgm:spPr/>
    </dgm:pt>
    <dgm:pt modelId="{EFE135F1-D67E-40C7-AB55-7CD2B65153FF}" type="pres">
      <dgm:prSet presAssocID="{552BCF9F-B97D-45C5-B291-022339171A9A}" presName="parentShp" presStyleLbl="node1" presStyleIdx="3" presStyleCnt="5" custLinFactNeighborY="3144">
        <dgm:presLayoutVars>
          <dgm:bulletEnabled val="1"/>
        </dgm:presLayoutVars>
      </dgm:prSet>
      <dgm:spPr/>
    </dgm:pt>
    <dgm:pt modelId="{961BD44B-53A2-42F1-9E27-87702DF4E424}" type="pres">
      <dgm:prSet presAssocID="{552BCF9F-B97D-45C5-B291-022339171A9A}" presName="childShp" presStyleLbl="bgAccFollowNode1" presStyleIdx="3" presStyleCnt="5">
        <dgm:presLayoutVars>
          <dgm:bulletEnabled val="1"/>
        </dgm:presLayoutVars>
      </dgm:prSet>
      <dgm:spPr/>
    </dgm:pt>
    <dgm:pt modelId="{0D259599-FE95-430A-ADE1-846506C2FB0D}" type="pres">
      <dgm:prSet presAssocID="{87742EDB-2F7A-406D-9418-4E0E438B826B}" presName="spacing" presStyleCnt="0"/>
      <dgm:spPr/>
    </dgm:pt>
    <dgm:pt modelId="{A5FCF7B0-1CB6-496F-A080-46973C89D011}" type="pres">
      <dgm:prSet presAssocID="{53F51585-7B20-40D6-B4E3-DE400DE79CE4}" presName="linNode" presStyleCnt="0"/>
      <dgm:spPr/>
    </dgm:pt>
    <dgm:pt modelId="{360A9423-D0AF-401E-9361-08F5502BAA45}" type="pres">
      <dgm:prSet presAssocID="{53F51585-7B20-40D6-B4E3-DE400DE79CE4}" presName="parentShp" presStyleLbl="node1" presStyleIdx="4" presStyleCnt="5">
        <dgm:presLayoutVars>
          <dgm:bulletEnabled val="1"/>
        </dgm:presLayoutVars>
      </dgm:prSet>
      <dgm:spPr/>
    </dgm:pt>
    <dgm:pt modelId="{F1EB890C-F824-4D84-A993-CA18A763C210}" type="pres">
      <dgm:prSet presAssocID="{53F51585-7B20-40D6-B4E3-DE400DE79CE4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AD88080F-7056-4F5E-BE06-4DD78C3E9434}" type="presOf" srcId="{6FFD6290-8BBC-4745-8556-BC7574B011AC}" destId="{F5D538D4-9215-42FE-BB9D-D58E86500C87}" srcOrd="0" destOrd="0" presId="urn:microsoft.com/office/officeart/2005/8/layout/vList6"/>
    <dgm:cxn modelId="{B63F250F-0B78-4A0D-9EE3-BF16523EBDB0}" srcId="{552BCF9F-B97D-45C5-B291-022339171A9A}" destId="{4280831D-4D24-4B4D-B95B-4C69D4ADB015}" srcOrd="1" destOrd="0" parTransId="{FFA8D7A0-757E-40B9-A09A-FAD387E9A36E}" sibTransId="{72A931B9-E951-4A78-AF39-30646DDE88EA}"/>
    <dgm:cxn modelId="{B1E82013-AA9C-4229-A51C-938A465A37FF}" type="presOf" srcId="{3F8E5D49-0BCA-4526-BDFF-F7CC94B7D316}" destId="{4C1812A1-33DD-47EE-8D95-C5822F14CB81}" srcOrd="0" destOrd="0" presId="urn:microsoft.com/office/officeart/2005/8/layout/vList6"/>
    <dgm:cxn modelId="{D32ECF18-2349-4F6D-9695-DEB292DF79A5}" srcId="{552BCF9F-B97D-45C5-B291-022339171A9A}" destId="{F812C5A8-E4D9-4B45-9A07-41DF87F11B6D}" srcOrd="0" destOrd="0" parTransId="{CDD2E743-89C3-4A5D-BC1C-723DD3E941C9}" sibTransId="{D48BF92B-52B8-448A-9C0C-C9F11E591991}"/>
    <dgm:cxn modelId="{087B2C1C-AC7C-4262-BB96-F3F9B78445DC}" srcId="{53F51585-7B20-40D6-B4E3-DE400DE79CE4}" destId="{7101C39D-F985-4F93-BD86-38C2F2041FF1}" srcOrd="0" destOrd="0" parTransId="{A594F8FD-536A-4925-AD26-5D83DDB0B404}" sibTransId="{200D3752-FD60-4F11-86A7-1CD8EF87BE59}"/>
    <dgm:cxn modelId="{66CEB82B-7009-48E7-AA3E-BA38AAC18E3A}" type="presOf" srcId="{53F51585-7B20-40D6-B4E3-DE400DE79CE4}" destId="{360A9423-D0AF-401E-9361-08F5502BAA45}" srcOrd="0" destOrd="0" presId="urn:microsoft.com/office/officeart/2005/8/layout/vList6"/>
    <dgm:cxn modelId="{9373D05C-C2B0-42E6-A02C-7B69BBE9715D}" srcId="{3F8E5D49-0BCA-4526-BDFF-F7CC94B7D316}" destId="{6FFD6290-8BBC-4745-8556-BC7574B011AC}" srcOrd="1" destOrd="0" parTransId="{F482134E-CFCD-4115-9AEE-B7173BA7EF2B}" sibTransId="{56667B00-1FD7-44D4-8F32-FFF1C86870E5}"/>
    <dgm:cxn modelId="{FDFF0C48-47D9-4809-9A63-1C1CEDE50E89}" type="presOf" srcId="{BCA604AB-2678-41FB-A2C8-A9EEE3B22A10}" destId="{7DB0D27B-F32C-41C4-AE25-2809D1FAB272}" srcOrd="0" destOrd="0" presId="urn:microsoft.com/office/officeart/2005/8/layout/vList6"/>
    <dgm:cxn modelId="{86363248-42C5-4715-9882-FACB161FD914}" type="presOf" srcId="{F812C5A8-E4D9-4B45-9A07-41DF87F11B6D}" destId="{961BD44B-53A2-42F1-9E27-87702DF4E424}" srcOrd="0" destOrd="0" presId="urn:microsoft.com/office/officeart/2005/8/layout/vList6"/>
    <dgm:cxn modelId="{6F7B6369-F921-4460-93A8-B37F3523F5D9}" srcId="{839FA301-425C-4235-811F-6ED37ACDF6E9}" destId="{4FD7C3AA-63CF-4705-8D8B-855F977A445E}" srcOrd="0" destOrd="0" parTransId="{85855436-EAAE-4A61-B90E-02781FD6FCB7}" sibTransId="{0D3294B2-BA52-476C-A02C-11F06D3D9431}"/>
    <dgm:cxn modelId="{E6E98B53-5EC0-4421-8078-F62A73FB91FB}" srcId="{3F8E5D49-0BCA-4526-BDFF-F7CC94B7D316}" destId="{53F51585-7B20-40D6-B4E3-DE400DE79CE4}" srcOrd="4" destOrd="0" parTransId="{B40C3F03-A317-447C-8408-4669112342A3}" sibTransId="{095B82F3-2C5D-4766-A522-95FD1C2FCFE7}"/>
    <dgm:cxn modelId="{1C2C3075-680B-4813-B0C2-9E93E5531A46}" type="presOf" srcId="{8955B14B-2575-43F7-8AA4-67DD323FCB0A}" destId="{CF4B536A-7FAD-4E4D-A51F-E0875413341B}" srcOrd="0" destOrd="0" presId="urn:microsoft.com/office/officeart/2005/8/layout/vList6"/>
    <dgm:cxn modelId="{6F997956-1627-4833-B08E-C9D4C3C19571}" srcId="{6FFD6290-8BBC-4745-8556-BC7574B011AC}" destId="{60D70350-E56C-46FC-9EDF-28848BA300FB}" srcOrd="1" destOrd="0" parTransId="{C459FE9C-5F37-445B-AA55-A3B3010CD387}" sibTransId="{FC5F34DB-1B6F-4C68-A3EC-12B2AE0AA9E5}"/>
    <dgm:cxn modelId="{5D345B7D-6EF9-4655-9ABF-2FC7ACA50AF6}" type="presOf" srcId="{839FA301-425C-4235-811F-6ED37ACDF6E9}" destId="{DC510A29-25E9-4D27-9010-7ED4D9FB7B53}" srcOrd="0" destOrd="0" presId="urn:microsoft.com/office/officeart/2005/8/layout/vList6"/>
    <dgm:cxn modelId="{D31BF283-9988-4F12-9C87-2B17C4B1EC07}" srcId="{3F8E5D49-0BCA-4526-BDFF-F7CC94B7D316}" destId="{839FA301-425C-4235-811F-6ED37ACDF6E9}" srcOrd="2" destOrd="0" parTransId="{985F45AA-EED3-4638-90B6-33A598FFFA17}" sibTransId="{FB0462A1-2004-4890-8A5F-53BA650EBA82}"/>
    <dgm:cxn modelId="{48D75F84-E0F9-479F-BDCD-D9B4CB91369A}" srcId="{BCA604AB-2678-41FB-A2C8-A9EEE3B22A10}" destId="{5FD78CE6-DD42-43A2-B9D1-5FB38160FCC7}" srcOrd="0" destOrd="0" parTransId="{F871DFF3-E4A7-4706-A13A-AD3B95D13EC7}" sibTransId="{939959E1-D306-4B41-805A-97D0BBFC90CE}"/>
    <dgm:cxn modelId="{DAC8078D-FC6D-40D1-843A-05253170EEFB}" type="presOf" srcId="{4FD7C3AA-63CF-4705-8D8B-855F977A445E}" destId="{81DA7CC7-D861-469E-9186-B643A666B982}" srcOrd="0" destOrd="0" presId="urn:microsoft.com/office/officeart/2005/8/layout/vList6"/>
    <dgm:cxn modelId="{4B99239A-3812-4D79-B0B2-40C1BFD1194A}" srcId="{3F8E5D49-0BCA-4526-BDFF-F7CC94B7D316}" destId="{BCA604AB-2678-41FB-A2C8-A9EEE3B22A10}" srcOrd="0" destOrd="0" parTransId="{B85963BC-D560-48F5-9118-05B8C357D2F6}" sibTransId="{7DE89292-0D7B-4205-A9BE-C27F4AE9DE9D}"/>
    <dgm:cxn modelId="{F856A1AF-9611-483D-A042-F3C5D05E0B35}" type="presOf" srcId="{60D70350-E56C-46FC-9EDF-28848BA300FB}" destId="{CF4B536A-7FAD-4E4D-A51F-E0875413341B}" srcOrd="0" destOrd="1" presId="urn:microsoft.com/office/officeart/2005/8/layout/vList6"/>
    <dgm:cxn modelId="{F360C1AF-B341-41A3-9B08-9A7FC75197E9}" type="presOf" srcId="{7101C39D-F985-4F93-BD86-38C2F2041FF1}" destId="{F1EB890C-F824-4D84-A993-CA18A763C210}" srcOrd="0" destOrd="0" presId="urn:microsoft.com/office/officeart/2005/8/layout/vList6"/>
    <dgm:cxn modelId="{4E6724B0-90BF-4740-9D1B-F80B20A2BBC3}" type="presOf" srcId="{5FD78CE6-DD42-43A2-B9D1-5FB38160FCC7}" destId="{8FE3F190-24D4-47EF-A00A-A70B61E31771}" srcOrd="0" destOrd="0" presId="urn:microsoft.com/office/officeart/2005/8/layout/vList6"/>
    <dgm:cxn modelId="{733427D9-D53B-47AB-862C-55A4E021E4EB}" type="presOf" srcId="{4280831D-4D24-4B4D-B95B-4C69D4ADB015}" destId="{961BD44B-53A2-42F1-9E27-87702DF4E424}" srcOrd="0" destOrd="1" presId="urn:microsoft.com/office/officeart/2005/8/layout/vList6"/>
    <dgm:cxn modelId="{FB4CE5E5-0078-4080-8E54-736527DB9CBA}" type="presOf" srcId="{552BCF9F-B97D-45C5-B291-022339171A9A}" destId="{EFE135F1-D67E-40C7-AB55-7CD2B65153FF}" srcOrd="0" destOrd="0" presId="urn:microsoft.com/office/officeart/2005/8/layout/vList6"/>
    <dgm:cxn modelId="{A12F72F8-5F4A-488D-BCD7-0359F2AC039D}" srcId="{3F8E5D49-0BCA-4526-BDFF-F7CC94B7D316}" destId="{552BCF9F-B97D-45C5-B291-022339171A9A}" srcOrd="3" destOrd="0" parTransId="{3436910A-1AF3-4E16-A8FC-A822180A51B1}" sibTransId="{87742EDB-2F7A-406D-9418-4E0E438B826B}"/>
    <dgm:cxn modelId="{CAEA89FA-A939-4D06-BFC8-26DB823B0F7F}" srcId="{6FFD6290-8BBC-4745-8556-BC7574B011AC}" destId="{8955B14B-2575-43F7-8AA4-67DD323FCB0A}" srcOrd="0" destOrd="0" parTransId="{A5178820-7C13-45E0-8878-35CEE40298E6}" sibTransId="{2C9F3795-5153-4184-8CCA-1D3DD4935595}"/>
    <dgm:cxn modelId="{2E0C5DF7-08A7-4103-808D-7A125D60FF38}" type="presParOf" srcId="{4C1812A1-33DD-47EE-8D95-C5822F14CB81}" destId="{AC849E00-6D53-4BC7-8BC7-33ACE13342F3}" srcOrd="0" destOrd="0" presId="urn:microsoft.com/office/officeart/2005/8/layout/vList6"/>
    <dgm:cxn modelId="{6DF057B7-29E1-452F-AECF-5DF361ADD1F3}" type="presParOf" srcId="{AC849E00-6D53-4BC7-8BC7-33ACE13342F3}" destId="{7DB0D27B-F32C-41C4-AE25-2809D1FAB272}" srcOrd="0" destOrd="0" presId="urn:microsoft.com/office/officeart/2005/8/layout/vList6"/>
    <dgm:cxn modelId="{7D6B7F0C-A571-41FD-B86E-D5E809FC852A}" type="presParOf" srcId="{AC849E00-6D53-4BC7-8BC7-33ACE13342F3}" destId="{8FE3F190-24D4-47EF-A00A-A70B61E31771}" srcOrd="1" destOrd="0" presId="urn:microsoft.com/office/officeart/2005/8/layout/vList6"/>
    <dgm:cxn modelId="{AEB13003-F81B-455E-910F-9706AE50F551}" type="presParOf" srcId="{4C1812A1-33DD-47EE-8D95-C5822F14CB81}" destId="{9BA0ABCB-BB24-4B20-804A-4D0150F87E21}" srcOrd="1" destOrd="0" presId="urn:microsoft.com/office/officeart/2005/8/layout/vList6"/>
    <dgm:cxn modelId="{D58CE3D4-0BD0-4E10-B32A-7F3184731E92}" type="presParOf" srcId="{4C1812A1-33DD-47EE-8D95-C5822F14CB81}" destId="{D44FD8A8-5B0E-4912-A382-77178608DCA0}" srcOrd="2" destOrd="0" presId="urn:microsoft.com/office/officeart/2005/8/layout/vList6"/>
    <dgm:cxn modelId="{0C4872FA-6AA6-4C1B-A108-742990D37EEA}" type="presParOf" srcId="{D44FD8A8-5B0E-4912-A382-77178608DCA0}" destId="{F5D538D4-9215-42FE-BB9D-D58E86500C87}" srcOrd="0" destOrd="0" presId="urn:microsoft.com/office/officeart/2005/8/layout/vList6"/>
    <dgm:cxn modelId="{1F9F0069-819F-4C87-99B6-302CDDB1636D}" type="presParOf" srcId="{D44FD8A8-5B0E-4912-A382-77178608DCA0}" destId="{CF4B536A-7FAD-4E4D-A51F-E0875413341B}" srcOrd="1" destOrd="0" presId="urn:microsoft.com/office/officeart/2005/8/layout/vList6"/>
    <dgm:cxn modelId="{56E7F6E6-634C-4AA1-AF92-92572115B64A}" type="presParOf" srcId="{4C1812A1-33DD-47EE-8D95-C5822F14CB81}" destId="{AD220BE5-6B4D-4F2A-BDA0-3F1A134F5DF7}" srcOrd="3" destOrd="0" presId="urn:microsoft.com/office/officeart/2005/8/layout/vList6"/>
    <dgm:cxn modelId="{A55FBDF3-5F73-4F03-BEAD-E2EE5EBC6952}" type="presParOf" srcId="{4C1812A1-33DD-47EE-8D95-C5822F14CB81}" destId="{FB9D7637-D5C8-450B-8C93-3D1F7E903E7D}" srcOrd="4" destOrd="0" presId="urn:microsoft.com/office/officeart/2005/8/layout/vList6"/>
    <dgm:cxn modelId="{90A8B2B5-5DE1-4609-8DAF-433E79E0EBAA}" type="presParOf" srcId="{FB9D7637-D5C8-450B-8C93-3D1F7E903E7D}" destId="{DC510A29-25E9-4D27-9010-7ED4D9FB7B53}" srcOrd="0" destOrd="0" presId="urn:microsoft.com/office/officeart/2005/8/layout/vList6"/>
    <dgm:cxn modelId="{CC06FDAC-96E0-4698-AA87-9BC42FA705DD}" type="presParOf" srcId="{FB9D7637-D5C8-450B-8C93-3D1F7E903E7D}" destId="{81DA7CC7-D861-469E-9186-B643A666B982}" srcOrd="1" destOrd="0" presId="urn:microsoft.com/office/officeart/2005/8/layout/vList6"/>
    <dgm:cxn modelId="{EE743CA1-0814-454E-9185-F5D87E003888}" type="presParOf" srcId="{4C1812A1-33DD-47EE-8D95-C5822F14CB81}" destId="{BE4FBC48-D1F6-4366-B737-B65C5C168963}" srcOrd="5" destOrd="0" presId="urn:microsoft.com/office/officeart/2005/8/layout/vList6"/>
    <dgm:cxn modelId="{0FDB0D83-35FC-4845-95C6-1379231A2F37}" type="presParOf" srcId="{4C1812A1-33DD-47EE-8D95-C5822F14CB81}" destId="{1A78C2D1-161E-4C3F-945E-236743671AC1}" srcOrd="6" destOrd="0" presId="urn:microsoft.com/office/officeart/2005/8/layout/vList6"/>
    <dgm:cxn modelId="{0D57DFEA-52A6-476A-98D8-1859DD2FEDCC}" type="presParOf" srcId="{1A78C2D1-161E-4C3F-945E-236743671AC1}" destId="{EFE135F1-D67E-40C7-AB55-7CD2B65153FF}" srcOrd="0" destOrd="0" presId="urn:microsoft.com/office/officeart/2005/8/layout/vList6"/>
    <dgm:cxn modelId="{2F5DE6BD-A12B-4780-AA26-E3854D37EC3E}" type="presParOf" srcId="{1A78C2D1-161E-4C3F-945E-236743671AC1}" destId="{961BD44B-53A2-42F1-9E27-87702DF4E424}" srcOrd="1" destOrd="0" presId="urn:microsoft.com/office/officeart/2005/8/layout/vList6"/>
    <dgm:cxn modelId="{0ADB0A0D-102D-405A-A6A7-6D6EA5356019}" type="presParOf" srcId="{4C1812A1-33DD-47EE-8D95-C5822F14CB81}" destId="{0D259599-FE95-430A-ADE1-846506C2FB0D}" srcOrd="7" destOrd="0" presId="urn:microsoft.com/office/officeart/2005/8/layout/vList6"/>
    <dgm:cxn modelId="{578D65EA-BC36-4838-9112-834623AD823F}" type="presParOf" srcId="{4C1812A1-33DD-47EE-8D95-C5822F14CB81}" destId="{A5FCF7B0-1CB6-496F-A080-46973C89D011}" srcOrd="8" destOrd="0" presId="urn:microsoft.com/office/officeart/2005/8/layout/vList6"/>
    <dgm:cxn modelId="{B1A9E458-1A68-4762-9C69-596A0B1F4CC7}" type="presParOf" srcId="{A5FCF7B0-1CB6-496F-A080-46973C89D011}" destId="{360A9423-D0AF-401E-9361-08F5502BAA45}" srcOrd="0" destOrd="0" presId="urn:microsoft.com/office/officeart/2005/8/layout/vList6"/>
    <dgm:cxn modelId="{344061B6-4508-4774-AEC1-41DA26E98F7B}" type="presParOf" srcId="{A5FCF7B0-1CB6-496F-A080-46973C89D011}" destId="{F1EB890C-F824-4D84-A993-CA18A763C21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24ABE0-4242-473C-8814-51E4BD75C2F1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12B3D52C-891C-4D61-B3A2-17AC903C6E37}">
      <dgm:prSet phldrT="[Text]" custT="1"/>
      <dgm:spPr/>
      <dgm:t>
        <a:bodyPr/>
        <a:lstStyle/>
        <a:p>
          <a:r>
            <a:rPr lang="ar-SA" sz="4800" b="1" dirty="0">
              <a:cs typeface="+mj-cs"/>
            </a:rPr>
            <a:t>وجب عليه أن يصلي الصلوات الخمس في أوقاتها المعروفة شرعاً، وكذلك الصيام.</a:t>
          </a:r>
          <a:endParaRPr lang="en-US" sz="4800" b="1" dirty="0">
            <a:cs typeface="+mj-cs"/>
          </a:endParaRPr>
        </a:p>
      </dgm:t>
    </dgm:pt>
    <dgm:pt modelId="{500AD8A5-B8A8-4396-A14F-51CCCD681208}" type="parTrans" cxnId="{D05F8278-F0C6-4A0F-924D-3EC6494E01A6}">
      <dgm:prSet/>
      <dgm:spPr/>
      <dgm:t>
        <a:bodyPr/>
        <a:lstStyle/>
        <a:p>
          <a:endParaRPr lang="en-US"/>
        </a:p>
      </dgm:t>
    </dgm:pt>
    <dgm:pt modelId="{46C496CA-BE1F-4E02-A9ED-00DB997C6637}" type="sibTrans" cxnId="{D05F8278-F0C6-4A0F-924D-3EC6494E01A6}">
      <dgm:prSet/>
      <dgm:spPr/>
      <dgm:t>
        <a:bodyPr/>
        <a:lstStyle/>
        <a:p>
          <a:endParaRPr lang="en-US"/>
        </a:p>
      </dgm:t>
    </dgm:pt>
    <dgm:pt modelId="{20328514-3D9B-4E4D-B046-E746B28E9E91}" type="pres">
      <dgm:prSet presAssocID="{F624ABE0-4242-473C-8814-51E4BD75C2F1}" presName="Name0" presStyleCnt="0">
        <dgm:presLayoutVars>
          <dgm:dir/>
          <dgm:animLvl val="lvl"/>
          <dgm:resizeHandles val="exact"/>
        </dgm:presLayoutVars>
      </dgm:prSet>
      <dgm:spPr/>
    </dgm:pt>
    <dgm:pt modelId="{BBE89A0A-2BB5-404D-B551-51322651EE90}" type="pres">
      <dgm:prSet presAssocID="{F624ABE0-4242-473C-8814-51E4BD75C2F1}" presName="dummy" presStyleCnt="0"/>
      <dgm:spPr/>
    </dgm:pt>
    <dgm:pt modelId="{328A3F8F-0447-4E40-94D5-51A6E69F4967}" type="pres">
      <dgm:prSet presAssocID="{F624ABE0-4242-473C-8814-51E4BD75C2F1}" presName="linH" presStyleCnt="0"/>
      <dgm:spPr/>
    </dgm:pt>
    <dgm:pt modelId="{CE344E04-D0D4-43B1-B5EA-8D0DC0C4CAB6}" type="pres">
      <dgm:prSet presAssocID="{F624ABE0-4242-473C-8814-51E4BD75C2F1}" presName="padding1" presStyleCnt="0"/>
      <dgm:spPr/>
    </dgm:pt>
    <dgm:pt modelId="{63A32F41-BB72-4541-B126-E5535F950E95}" type="pres">
      <dgm:prSet presAssocID="{12B3D52C-891C-4D61-B3A2-17AC903C6E37}" presName="linV" presStyleCnt="0"/>
      <dgm:spPr/>
    </dgm:pt>
    <dgm:pt modelId="{CB95A1DE-BFA8-4909-97A5-3FDB20D10607}" type="pres">
      <dgm:prSet presAssocID="{12B3D52C-891C-4D61-B3A2-17AC903C6E37}" presName="spVertical1" presStyleCnt="0"/>
      <dgm:spPr/>
    </dgm:pt>
    <dgm:pt modelId="{5B34FA13-1DBC-4F4E-B132-04E03DE82E26}" type="pres">
      <dgm:prSet presAssocID="{12B3D52C-891C-4D61-B3A2-17AC903C6E37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6005B97F-B833-44D9-A373-8CDE33141822}" type="pres">
      <dgm:prSet presAssocID="{12B3D52C-891C-4D61-B3A2-17AC903C6E37}" presName="spVertical2" presStyleCnt="0"/>
      <dgm:spPr/>
    </dgm:pt>
    <dgm:pt modelId="{EF8A4343-D878-4FDC-B2BA-7719E30915B5}" type="pres">
      <dgm:prSet presAssocID="{12B3D52C-891C-4D61-B3A2-17AC903C6E37}" presName="spVertical3" presStyleCnt="0"/>
      <dgm:spPr/>
    </dgm:pt>
    <dgm:pt modelId="{C6042400-ED6E-411E-A42D-615C810F277B}" type="pres">
      <dgm:prSet presAssocID="{F624ABE0-4242-473C-8814-51E4BD75C2F1}" presName="padding2" presStyleCnt="0"/>
      <dgm:spPr/>
    </dgm:pt>
    <dgm:pt modelId="{B1BB40EB-FB14-427F-B113-A8984DD775F7}" type="pres">
      <dgm:prSet presAssocID="{F624ABE0-4242-473C-8814-51E4BD75C2F1}" presName="negArrow" presStyleCnt="0"/>
      <dgm:spPr/>
    </dgm:pt>
    <dgm:pt modelId="{BE2BAED1-963C-4E68-824D-C4A120EDFB49}" type="pres">
      <dgm:prSet presAssocID="{F624ABE0-4242-473C-8814-51E4BD75C2F1}" presName="backgroundArrow" presStyleLbl="node1" presStyleIdx="0" presStyleCnt="1"/>
      <dgm:spPr/>
    </dgm:pt>
  </dgm:ptLst>
  <dgm:cxnLst>
    <dgm:cxn modelId="{08E6D629-CB51-4AED-B415-6B839CE5D4F4}" type="presOf" srcId="{12B3D52C-891C-4D61-B3A2-17AC903C6E37}" destId="{5B34FA13-1DBC-4F4E-B132-04E03DE82E26}" srcOrd="0" destOrd="0" presId="urn:microsoft.com/office/officeart/2005/8/layout/hProcess3"/>
    <dgm:cxn modelId="{79315348-05D2-424D-BC02-205C5ED72520}" type="presOf" srcId="{F624ABE0-4242-473C-8814-51E4BD75C2F1}" destId="{20328514-3D9B-4E4D-B046-E746B28E9E91}" srcOrd="0" destOrd="0" presId="urn:microsoft.com/office/officeart/2005/8/layout/hProcess3"/>
    <dgm:cxn modelId="{D05F8278-F0C6-4A0F-924D-3EC6494E01A6}" srcId="{F624ABE0-4242-473C-8814-51E4BD75C2F1}" destId="{12B3D52C-891C-4D61-B3A2-17AC903C6E37}" srcOrd="0" destOrd="0" parTransId="{500AD8A5-B8A8-4396-A14F-51CCCD681208}" sibTransId="{46C496CA-BE1F-4E02-A9ED-00DB997C6637}"/>
    <dgm:cxn modelId="{46039793-289E-40EE-9671-87714F1E44A7}" type="presParOf" srcId="{20328514-3D9B-4E4D-B046-E746B28E9E91}" destId="{BBE89A0A-2BB5-404D-B551-51322651EE90}" srcOrd="0" destOrd="0" presId="urn:microsoft.com/office/officeart/2005/8/layout/hProcess3"/>
    <dgm:cxn modelId="{CCC1B1C3-E74D-4D1C-AFD5-636D37508B7F}" type="presParOf" srcId="{20328514-3D9B-4E4D-B046-E746B28E9E91}" destId="{328A3F8F-0447-4E40-94D5-51A6E69F4967}" srcOrd="1" destOrd="0" presId="urn:microsoft.com/office/officeart/2005/8/layout/hProcess3"/>
    <dgm:cxn modelId="{0E7C276F-F2A0-4458-8C9C-E71A2EF93526}" type="presParOf" srcId="{328A3F8F-0447-4E40-94D5-51A6E69F4967}" destId="{CE344E04-D0D4-43B1-B5EA-8D0DC0C4CAB6}" srcOrd="0" destOrd="0" presId="urn:microsoft.com/office/officeart/2005/8/layout/hProcess3"/>
    <dgm:cxn modelId="{BC5F4F29-1D9C-430C-B509-CE66319F9D83}" type="presParOf" srcId="{328A3F8F-0447-4E40-94D5-51A6E69F4967}" destId="{63A32F41-BB72-4541-B126-E5535F950E95}" srcOrd="1" destOrd="0" presId="urn:microsoft.com/office/officeart/2005/8/layout/hProcess3"/>
    <dgm:cxn modelId="{6DF20BD7-6463-4909-B8F8-3D46FB08395A}" type="presParOf" srcId="{63A32F41-BB72-4541-B126-E5535F950E95}" destId="{CB95A1DE-BFA8-4909-97A5-3FDB20D10607}" srcOrd="0" destOrd="0" presId="urn:microsoft.com/office/officeart/2005/8/layout/hProcess3"/>
    <dgm:cxn modelId="{4DBF34B3-0463-4F7F-8A77-A454806BF930}" type="presParOf" srcId="{63A32F41-BB72-4541-B126-E5535F950E95}" destId="{5B34FA13-1DBC-4F4E-B132-04E03DE82E26}" srcOrd="1" destOrd="0" presId="urn:microsoft.com/office/officeart/2005/8/layout/hProcess3"/>
    <dgm:cxn modelId="{F259E3A2-7DBF-4A39-87F5-3BA4D664C42C}" type="presParOf" srcId="{63A32F41-BB72-4541-B126-E5535F950E95}" destId="{6005B97F-B833-44D9-A373-8CDE33141822}" srcOrd="2" destOrd="0" presId="urn:microsoft.com/office/officeart/2005/8/layout/hProcess3"/>
    <dgm:cxn modelId="{479EA7DE-B3D0-46CD-BCA1-F26A4717C7F5}" type="presParOf" srcId="{63A32F41-BB72-4541-B126-E5535F950E95}" destId="{EF8A4343-D878-4FDC-B2BA-7719E30915B5}" srcOrd="3" destOrd="0" presId="urn:microsoft.com/office/officeart/2005/8/layout/hProcess3"/>
    <dgm:cxn modelId="{12D6C855-795B-4F22-B7D3-41CB73943321}" type="presParOf" srcId="{328A3F8F-0447-4E40-94D5-51A6E69F4967}" destId="{C6042400-ED6E-411E-A42D-615C810F277B}" srcOrd="2" destOrd="0" presId="urn:microsoft.com/office/officeart/2005/8/layout/hProcess3"/>
    <dgm:cxn modelId="{F9CBC1D8-79ED-4A61-8162-1AE175C67778}" type="presParOf" srcId="{328A3F8F-0447-4E40-94D5-51A6E69F4967}" destId="{B1BB40EB-FB14-427F-B113-A8984DD775F7}" srcOrd="3" destOrd="0" presId="urn:microsoft.com/office/officeart/2005/8/layout/hProcess3"/>
    <dgm:cxn modelId="{0D45C5E7-7B69-4856-B4BA-B30CF2F186FF}" type="presParOf" srcId="{328A3F8F-0447-4E40-94D5-51A6E69F4967}" destId="{BE2BAED1-963C-4E68-824D-C4A120EDFB49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3E1979-9046-4597-AEA1-62E60CA60ED2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4D4301F5-6147-4E8A-897E-3AC68D78CA26}">
      <dgm:prSet phldrT="[Text]" custT="1"/>
      <dgm:spPr/>
      <dgm:t>
        <a:bodyPr/>
        <a:lstStyle/>
        <a:p>
          <a:r>
            <a:rPr lang="ar-SA" sz="4400" b="1" dirty="0"/>
            <a:t>وجب عليه أن يصلي الصلوات الخمس في كل أربع وعشرين ساعة، وأن يقدر لها وقت؛ معتمداً على أقرب بلد إليه، وكذلك الصيام.</a:t>
          </a:r>
          <a:endParaRPr lang="en-US" sz="4400" b="1" dirty="0"/>
        </a:p>
      </dgm:t>
    </dgm:pt>
    <dgm:pt modelId="{D0B264C2-DAE0-4F9D-B04E-3E7BC3EF54CD}" type="parTrans" cxnId="{E0C59D4A-CD5A-4A82-A78B-B397B35E1490}">
      <dgm:prSet/>
      <dgm:spPr/>
      <dgm:t>
        <a:bodyPr/>
        <a:lstStyle/>
        <a:p>
          <a:endParaRPr lang="en-US"/>
        </a:p>
      </dgm:t>
    </dgm:pt>
    <dgm:pt modelId="{9E39D9E2-DFC9-48CF-B568-F3C2001D47D5}" type="sibTrans" cxnId="{E0C59D4A-CD5A-4A82-A78B-B397B35E1490}">
      <dgm:prSet/>
      <dgm:spPr/>
      <dgm:t>
        <a:bodyPr/>
        <a:lstStyle/>
        <a:p>
          <a:endParaRPr lang="en-US"/>
        </a:p>
      </dgm:t>
    </dgm:pt>
    <dgm:pt modelId="{D7D464B9-F588-41C0-AC65-ED4C2CA518FC}" type="pres">
      <dgm:prSet presAssocID="{8A3E1979-9046-4597-AEA1-62E60CA60ED2}" presName="Name0" presStyleCnt="0">
        <dgm:presLayoutVars>
          <dgm:dir/>
          <dgm:animLvl val="lvl"/>
          <dgm:resizeHandles val="exact"/>
        </dgm:presLayoutVars>
      </dgm:prSet>
      <dgm:spPr/>
    </dgm:pt>
    <dgm:pt modelId="{50C445F7-CC4C-4102-BBE7-C0E3DA23834E}" type="pres">
      <dgm:prSet presAssocID="{8A3E1979-9046-4597-AEA1-62E60CA60ED2}" presName="dummy" presStyleCnt="0"/>
      <dgm:spPr/>
    </dgm:pt>
    <dgm:pt modelId="{1F53C145-A1E3-4086-B6AA-1080AE3E91DC}" type="pres">
      <dgm:prSet presAssocID="{8A3E1979-9046-4597-AEA1-62E60CA60ED2}" presName="linH" presStyleCnt="0"/>
      <dgm:spPr/>
    </dgm:pt>
    <dgm:pt modelId="{137CAA17-89C2-4072-A03E-E4D097028064}" type="pres">
      <dgm:prSet presAssocID="{8A3E1979-9046-4597-AEA1-62E60CA60ED2}" presName="padding1" presStyleCnt="0"/>
      <dgm:spPr/>
    </dgm:pt>
    <dgm:pt modelId="{357CDB19-2473-4AC7-BFF0-CB8E5D7F99EB}" type="pres">
      <dgm:prSet presAssocID="{4D4301F5-6147-4E8A-897E-3AC68D78CA26}" presName="linV" presStyleCnt="0"/>
      <dgm:spPr/>
    </dgm:pt>
    <dgm:pt modelId="{638B3365-1635-44C2-A91E-FA3C97D0118E}" type="pres">
      <dgm:prSet presAssocID="{4D4301F5-6147-4E8A-897E-3AC68D78CA26}" presName="spVertical1" presStyleCnt="0"/>
      <dgm:spPr/>
    </dgm:pt>
    <dgm:pt modelId="{41BFC4F2-8A7B-4F18-8DC9-F928E77B9AE2}" type="pres">
      <dgm:prSet presAssocID="{4D4301F5-6147-4E8A-897E-3AC68D78CA26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4A5ED755-6A1D-41A5-BDFC-B79748267C02}" type="pres">
      <dgm:prSet presAssocID="{4D4301F5-6147-4E8A-897E-3AC68D78CA26}" presName="spVertical2" presStyleCnt="0"/>
      <dgm:spPr/>
    </dgm:pt>
    <dgm:pt modelId="{C3FD9669-51E1-4383-AE4D-3ED180A2CB6F}" type="pres">
      <dgm:prSet presAssocID="{4D4301F5-6147-4E8A-897E-3AC68D78CA26}" presName="spVertical3" presStyleCnt="0"/>
      <dgm:spPr/>
    </dgm:pt>
    <dgm:pt modelId="{3B00451A-8576-4AC8-A63B-A6BAB2C29A7D}" type="pres">
      <dgm:prSet presAssocID="{8A3E1979-9046-4597-AEA1-62E60CA60ED2}" presName="padding2" presStyleCnt="0"/>
      <dgm:spPr/>
    </dgm:pt>
    <dgm:pt modelId="{C77E6F56-B2BE-4418-A294-FED29A826089}" type="pres">
      <dgm:prSet presAssocID="{8A3E1979-9046-4597-AEA1-62E60CA60ED2}" presName="negArrow" presStyleCnt="0"/>
      <dgm:spPr/>
    </dgm:pt>
    <dgm:pt modelId="{27BAA0D7-DC4F-4272-9706-B654875FF948}" type="pres">
      <dgm:prSet presAssocID="{8A3E1979-9046-4597-AEA1-62E60CA60ED2}" presName="backgroundArrow" presStyleLbl="node1" presStyleIdx="0" presStyleCnt="1"/>
      <dgm:spPr/>
    </dgm:pt>
  </dgm:ptLst>
  <dgm:cxnLst>
    <dgm:cxn modelId="{621B9223-B719-42AC-AA00-78358516F402}" type="presOf" srcId="{4D4301F5-6147-4E8A-897E-3AC68D78CA26}" destId="{41BFC4F2-8A7B-4F18-8DC9-F928E77B9AE2}" srcOrd="0" destOrd="0" presId="urn:microsoft.com/office/officeart/2005/8/layout/hProcess3"/>
    <dgm:cxn modelId="{E0C59D4A-CD5A-4A82-A78B-B397B35E1490}" srcId="{8A3E1979-9046-4597-AEA1-62E60CA60ED2}" destId="{4D4301F5-6147-4E8A-897E-3AC68D78CA26}" srcOrd="0" destOrd="0" parTransId="{D0B264C2-DAE0-4F9D-B04E-3E7BC3EF54CD}" sibTransId="{9E39D9E2-DFC9-48CF-B568-F3C2001D47D5}"/>
    <dgm:cxn modelId="{51323A57-84B7-4F2E-B4F8-43EA100F0822}" type="presOf" srcId="{8A3E1979-9046-4597-AEA1-62E60CA60ED2}" destId="{D7D464B9-F588-41C0-AC65-ED4C2CA518FC}" srcOrd="0" destOrd="0" presId="urn:microsoft.com/office/officeart/2005/8/layout/hProcess3"/>
    <dgm:cxn modelId="{477D8036-15F5-410D-9210-4F9C86AC13BB}" type="presParOf" srcId="{D7D464B9-F588-41C0-AC65-ED4C2CA518FC}" destId="{50C445F7-CC4C-4102-BBE7-C0E3DA23834E}" srcOrd="0" destOrd="0" presId="urn:microsoft.com/office/officeart/2005/8/layout/hProcess3"/>
    <dgm:cxn modelId="{9248A783-E340-4703-B1BD-6CABBB1F96B8}" type="presParOf" srcId="{D7D464B9-F588-41C0-AC65-ED4C2CA518FC}" destId="{1F53C145-A1E3-4086-B6AA-1080AE3E91DC}" srcOrd="1" destOrd="0" presId="urn:microsoft.com/office/officeart/2005/8/layout/hProcess3"/>
    <dgm:cxn modelId="{29BAE35C-FE71-40AC-91E5-2819D7DA84F4}" type="presParOf" srcId="{1F53C145-A1E3-4086-B6AA-1080AE3E91DC}" destId="{137CAA17-89C2-4072-A03E-E4D097028064}" srcOrd="0" destOrd="0" presId="urn:microsoft.com/office/officeart/2005/8/layout/hProcess3"/>
    <dgm:cxn modelId="{ACB2585E-4392-4EDE-9688-AEF068C2314D}" type="presParOf" srcId="{1F53C145-A1E3-4086-B6AA-1080AE3E91DC}" destId="{357CDB19-2473-4AC7-BFF0-CB8E5D7F99EB}" srcOrd="1" destOrd="0" presId="urn:microsoft.com/office/officeart/2005/8/layout/hProcess3"/>
    <dgm:cxn modelId="{FDD3B134-0DFA-4739-91D8-B9883DE76D6E}" type="presParOf" srcId="{357CDB19-2473-4AC7-BFF0-CB8E5D7F99EB}" destId="{638B3365-1635-44C2-A91E-FA3C97D0118E}" srcOrd="0" destOrd="0" presId="urn:microsoft.com/office/officeart/2005/8/layout/hProcess3"/>
    <dgm:cxn modelId="{7D1B2AD3-DE0C-4299-BE90-C17183B68F5A}" type="presParOf" srcId="{357CDB19-2473-4AC7-BFF0-CB8E5D7F99EB}" destId="{41BFC4F2-8A7B-4F18-8DC9-F928E77B9AE2}" srcOrd="1" destOrd="0" presId="urn:microsoft.com/office/officeart/2005/8/layout/hProcess3"/>
    <dgm:cxn modelId="{87F976BB-1482-4C4A-8F63-E78FA594224F}" type="presParOf" srcId="{357CDB19-2473-4AC7-BFF0-CB8E5D7F99EB}" destId="{4A5ED755-6A1D-41A5-BDFC-B79748267C02}" srcOrd="2" destOrd="0" presId="urn:microsoft.com/office/officeart/2005/8/layout/hProcess3"/>
    <dgm:cxn modelId="{983D4B5A-649B-4CD7-AD8E-6AC90EE2402A}" type="presParOf" srcId="{357CDB19-2473-4AC7-BFF0-CB8E5D7F99EB}" destId="{C3FD9669-51E1-4383-AE4D-3ED180A2CB6F}" srcOrd="3" destOrd="0" presId="urn:microsoft.com/office/officeart/2005/8/layout/hProcess3"/>
    <dgm:cxn modelId="{FD6849E0-0F8F-4A44-B4EB-73CE0A8FDFBE}" type="presParOf" srcId="{1F53C145-A1E3-4086-B6AA-1080AE3E91DC}" destId="{3B00451A-8576-4AC8-A63B-A6BAB2C29A7D}" srcOrd="2" destOrd="0" presId="urn:microsoft.com/office/officeart/2005/8/layout/hProcess3"/>
    <dgm:cxn modelId="{44B10840-F135-4604-BEC1-3AEFF4AE13B1}" type="presParOf" srcId="{1F53C145-A1E3-4086-B6AA-1080AE3E91DC}" destId="{C77E6F56-B2BE-4418-A294-FED29A826089}" srcOrd="3" destOrd="0" presId="urn:microsoft.com/office/officeart/2005/8/layout/hProcess3"/>
    <dgm:cxn modelId="{F19B03E1-C95B-4C20-AB16-98B883495A58}" type="presParOf" srcId="{1F53C145-A1E3-4086-B6AA-1080AE3E91DC}" destId="{27BAA0D7-DC4F-4272-9706-B654875FF94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02D10-7B13-451F-862D-80A47632137D}">
      <dsp:nvSpPr>
        <dsp:cNvPr id="0" name=""/>
        <dsp:cNvSpPr/>
      </dsp:nvSpPr>
      <dsp:spPr>
        <a:xfrm>
          <a:off x="0" y="3028118"/>
          <a:ext cx="10058399" cy="993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cs typeface="+mj-cs"/>
          </a:endParaRPr>
        </a:p>
      </dsp:txBody>
      <dsp:txXfrm>
        <a:off x="0" y="3028118"/>
        <a:ext cx="10058399" cy="536703"/>
      </dsp:txXfrm>
    </dsp:sp>
    <dsp:sp modelId="{D185927F-28AD-4D3D-B0ED-22C82ABB16CE}">
      <dsp:nvSpPr>
        <dsp:cNvPr id="0" name=""/>
        <dsp:cNvSpPr/>
      </dsp:nvSpPr>
      <dsp:spPr>
        <a:xfrm>
          <a:off x="0" y="3544943"/>
          <a:ext cx="5029200" cy="457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cs typeface="+mj-cs"/>
            </a:rPr>
            <a:t>النية</a:t>
          </a:r>
          <a:endParaRPr lang="en-US" sz="2000" b="1" kern="1200" dirty="0">
            <a:cs typeface="+mj-cs"/>
          </a:endParaRPr>
        </a:p>
      </dsp:txBody>
      <dsp:txXfrm>
        <a:off x="0" y="3544943"/>
        <a:ext cx="5029200" cy="457192"/>
      </dsp:txXfrm>
    </dsp:sp>
    <dsp:sp modelId="{D1460381-8AB4-4FA5-993D-EFD2478DAC8F}">
      <dsp:nvSpPr>
        <dsp:cNvPr id="0" name=""/>
        <dsp:cNvSpPr/>
      </dsp:nvSpPr>
      <dsp:spPr>
        <a:xfrm>
          <a:off x="5029199" y="3544943"/>
          <a:ext cx="5029200" cy="457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cs typeface="+mj-cs"/>
            </a:rPr>
            <a:t>ستر العورة</a:t>
          </a:r>
          <a:endParaRPr lang="en-US" sz="2000" b="1" kern="1200" dirty="0">
            <a:cs typeface="+mj-cs"/>
          </a:endParaRPr>
        </a:p>
      </dsp:txBody>
      <dsp:txXfrm>
        <a:off x="5029199" y="3544943"/>
        <a:ext cx="5029200" cy="457192"/>
      </dsp:txXfrm>
    </dsp:sp>
    <dsp:sp modelId="{F7A61BF2-EE3B-4ECD-8E83-0CB3112AD58A}">
      <dsp:nvSpPr>
        <dsp:cNvPr id="0" name=""/>
        <dsp:cNvSpPr/>
      </dsp:nvSpPr>
      <dsp:spPr>
        <a:xfrm rot="10800000">
          <a:off x="0" y="1514414"/>
          <a:ext cx="10058399" cy="15286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cs typeface="+mj-cs"/>
          </a:endParaRPr>
        </a:p>
      </dsp:txBody>
      <dsp:txXfrm rot="-10800000">
        <a:off x="0" y="1514414"/>
        <a:ext cx="10058399" cy="536542"/>
      </dsp:txXfrm>
    </dsp:sp>
    <dsp:sp modelId="{7BC6249A-D791-4A66-9A86-9983C91F7B89}">
      <dsp:nvSpPr>
        <dsp:cNvPr id="0" name=""/>
        <dsp:cNvSpPr/>
      </dsp:nvSpPr>
      <dsp:spPr>
        <a:xfrm>
          <a:off x="0" y="2050957"/>
          <a:ext cx="5029200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cs typeface="+mj-cs"/>
            </a:rPr>
            <a:t>استقبال القبلة</a:t>
          </a:r>
          <a:endParaRPr lang="en-US" sz="2000" b="1" kern="1200" dirty="0">
            <a:cs typeface="+mj-cs"/>
          </a:endParaRPr>
        </a:p>
      </dsp:txBody>
      <dsp:txXfrm>
        <a:off x="0" y="2050957"/>
        <a:ext cx="5029200" cy="457054"/>
      </dsp:txXfrm>
    </dsp:sp>
    <dsp:sp modelId="{6C93BD5B-531B-4C36-9BA0-AC4A4A14B373}">
      <dsp:nvSpPr>
        <dsp:cNvPr id="0" name=""/>
        <dsp:cNvSpPr/>
      </dsp:nvSpPr>
      <dsp:spPr>
        <a:xfrm>
          <a:off x="5029199" y="2050957"/>
          <a:ext cx="5029200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cs typeface="+mj-cs"/>
            </a:rPr>
            <a:t>اجتناب النجاسة في الثوب والبدن والبقعة التي يصلي عليها</a:t>
          </a:r>
          <a:endParaRPr lang="en-US" sz="2000" b="1" kern="1200" dirty="0">
            <a:cs typeface="+mj-cs"/>
          </a:endParaRPr>
        </a:p>
      </dsp:txBody>
      <dsp:txXfrm>
        <a:off x="5029199" y="2050957"/>
        <a:ext cx="5029200" cy="457054"/>
      </dsp:txXfrm>
    </dsp:sp>
    <dsp:sp modelId="{9E032E96-03D8-444C-AEA6-7F9BC2DC39F0}">
      <dsp:nvSpPr>
        <dsp:cNvPr id="0" name=""/>
        <dsp:cNvSpPr/>
      </dsp:nvSpPr>
      <dsp:spPr>
        <a:xfrm rot="10800000">
          <a:off x="0" y="711"/>
          <a:ext cx="10058399" cy="15286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cs typeface="+mj-cs"/>
          </a:endParaRPr>
        </a:p>
      </dsp:txBody>
      <dsp:txXfrm rot="-10800000">
        <a:off x="0" y="711"/>
        <a:ext cx="10058399" cy="536542"/>
      </dsp:txXfrm>
    </dsp:sp>
    <dsp:sp modelId="{B5B2A817-1344-4ECF-9388-A7AB295A138E}">
      <dsp:nvSpPr>
        <dsp:cNvPr id="0" name=""/>
        <dsp:cNvSpPr/>
      </dsp:nvSpPr>
      <dsp:spPr>
        <a:xfrm>
          <a:off x="0" y="537253"/>
          <a:ext cx="5029200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cs typeface="+mj-cs"/>
            </a:rPr>
            <a:t>الطهارة من الحدث في البدن</a:t>
          </a:r>
          <a:endParaRPr lang="en-US" sz="2000" b="1" kern="1200" dirty="0">
            <a:cs typeface="+mj-cs"/>
          </a:endParaRPr>
        </a:p>
      </dsp:txBody>
      <dsp:txXfrm>
        <a:off x="0" y="537253"/>
        <a:ext cx="5029200" cy="457054"/>
      </dsp:txXfrm>
    </dsp:sp>
    <dsp:sp modelId="{BB456B97-BCD7-4AD1-B5C0-5ACA63E4FD6D}">
      <dsp:nvSpPr>
        <dsp:cNvPr id="0" name=""/>
        <dsp:cNvSpPr/>
      </dsp:nvSpPr>
      <dsp:spPr>
        <a:xfrm>
          <a:off x="5029199" y="537253"/>
          <a:ext cx="5029200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cs typeface="+mj-cs"/>
            </a:rPr>
            <a:t>أن تؤدى في وقتها</a:t>
          </a:r>
          <a:endParaRPr lang="en-US" sz="2000" b="1" kern="1200" dirty="0">
            <a:cs typeface="+mj-cs"/>
          </a:endParaRPr>
        </a:p>
      </dsp:txBody>
      <dsp:txXfrm>
        <a:off x="5029199" y="537253"/>
        <a:ext cx="5029200" cy="457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3F190-24D4-47EF-A00A-A70B61E31771}">
      <dsp:nvSpPr>
        <dsp:cNvPr id="0" name=""/>
        <dsp:cNvSpPr/>
      </dsp:nvSpPr>
      <dsp:spPr>
        <a:xfrm rot="10800000">
          <a:off x="0" y="38332"/>
          <a:ext cx="4876800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ليس فيها وقت ضروري كله وقت اختيار من زوال الشمس إلى أن يصير ظل كل شيء مثله</a:t>
          </a:r>
          <a:endParaRPr lang="en-US" sz="1400" b="1" kern="1200" dirty="0"/>
        </a:p>
      </dsp:txBody>
      <dsp:txXfrm rot="10800000">
        <a:off x="376039" y="163678"/>
        <a:ext cx="4500761" cy="752078"/>
      </dsp:txXfrm>
    </dsp:sp>
    <dsp:sp modelId="{7DB0D27B-F32C-41C4-AE25-2809D1FAB272}">
      <dsp:nvSpPr>
        <dsp:cNvPr id="0" name=""/>
        <dsp:cNvSpPr/>
      </dsp:nvSpPr>
      <dsp:spPr>
        <a:xfrm>
          <a:off x="4876800" y="1852"/>
          <a:ext cx="3251200" cy="1002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/>
            <a:t>الظهر</a:t>
          </a:r>
          <a:endParaRPr lang="en-US" sz="4400" b="1" kern="1200" dirty="0"/>
        </a:p>
      </dsp:txBody>
      <dsp:txXfrm>
        <a:off x="4925751" y="50803"/>
        <a:ext cx="3153298" cy="904868"/>
      </dsp:txXfrm>
    </dsp:sp>
    <dsp:sp modelId="{CF4B536A-7FAD-4E4D-A51F-E0875413341B}">
      <dsp:nvSpPr>
        <dsp:cNvPr id="0" name=""/>
        <dsp:cNvSpPr/>
      </dsp:nvSpPr>
      <dsp:spPr>
        <a:xfrm rot="10800000">
          <a:off x="0" y="1104900"/>
          <a:ext cx="4876800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وقت اختيار: من أول الوقت من مصير ظل كل شيء مثله إلى أن يصير ظل كل شيء مثلية(اصفرار الشمس).</a:t>
          </a:r>
          <a:endParaRPr lang="en-US" sz="1400" b="1" kern="1200" dirty="0"/>
        </a:p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وقت الضرورة: إذا صار ظل الشيء مثليه(اصفرار الشمس) هذا وقت ضرورة, ولا يجوز التأخير بعد ذلك. </a:t>
          </a:r>
          <a:endParaRPr lang="en-US" sz="1400" b="1" kern="1200" dirty="0"/>
        </a:p>
      </dsp:txBody>
      <dsp:txXfrm rot="10800000">
        <a:off x="376039" y="1230246"/>
        <a:ext cx="4500761" cy="752078"/>
      </dsp:txXfrm>
    </dsp:sp>
    <dsp:sp modelId="{F5D538D4-9215-42FE-BB9D-D58E86500C87}">
      <dsp:nvSpPr>
        <dsp:cNvPr id="0" name=""/>
        <dsp:cNvSpPr/>
      </dsp:nvSpPr>
      <dsp:spPr>
        <a:xfrm>
          <a:off x="4876800" y="1104900"/>
          <a:ext cx="3251200" cy="1002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/>
            <a:t>العصر</a:t>
          </a:r>
          <a:endParaRPr lang="en-US" sz="4400" b="1" kern="1200" dirty="0"/>
        </a:p>
      </dsp:txBody>
      <dsp:txXfrm>
        <a:off x="4925751" y="1153851"/>
        <a:ext cx="3153298" cy="904868"/>
      </dsp:txXfrm>
    </dsp:sp>
    <dsp:sp modelId="{81DA7CC7-D861-469E-9186-B643A666B982}">
      <dsp:nvSpPr>
        <dsp:cNvPr id="0" name=""/>
        <dsp:cNvSpPr/>
      </dsp:nvSpPr>
      <dsp:spPr>
        <a:xfrm rot="10800000">
          <a:off x="0" y="2207948"/>
          <a:ext cx="4876800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ليس فيها وقت ضروري كله وقت اختيار من حين غروب الشمس إلى أن يغيب الشفق الأحمر. </a:t>
          </a:r>
          <a:endParaRPr lang="en-US" sz="1400" b="1" kern="1200" dirty="0"/>
        </a:p>
      </dsp:txBody>
      <dsp:txXfrm rot="10800000">
        <a:off x="376039" y="2333294"/>
        <a:ext cx="4500761" cy="752078"/>
      </dsp:txXfrm>
    </dsp:sp>
    <dsp:sp modelId="{DC510A29-25E9-4D27-9010-7ED4D9FB7B53}">
      <dsp:nvSpPr>
        <dsp:cNvPr id="0" name=""/>
        <dsp:cNvSpPr/>
      </dsp:nvSpPr>
      <dsp:spPr>
        <a:xfrm>
          <a:off x="4876800" y="2207948"/>
          <a:ext cx="3251200" cy="1002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/>
            <a:t>المغرب</a:t>
          </a:r>
          <a:endParaRPr lang="en-US" sz="4400" b="1" kern="1200" dirty="0"/>
        </a:p>
      </dsp:txBody>
      <dsp:txXfrm>
        <a:off x="4925751" y="2256899"/>
        <a:ext cx="3153298" cy="904868"/>
      </dsp:txXfrm>
    </dsp:sp>
    <dsp:sp modelId="{961BD44B-53A2-42F1-9E27-87702DF4E424}">
      <dsp:nvSpPr>
        <dsp:cNvPr id="0" name=""/>
        <dsp:cNvSpPr/>
      </dsp:nvSpPr>
      <dsp:spPr>
        <a:xfrm rot="10800000">
          <a:off x="0" y="3310996"/>
          <a:ext cx="4876800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وقت اختيار: من غياب الشفق الأحمر إلى ثلث الليل</a:t>
          </a:r>
          <a:endParaRPr lang="en-US" sz="1400" b="1" kern="1200" dirty="0"/>
        </a:p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وقت الضرورة: ما بعد ثلث الليل</a:t>
          </a:r>
          <a:endParaRPr lang="en-US" sz="1400" b="1" kern="1200" dirty="0"/>
        </a:p>
      </dsp:txBody>
      <dsp:txXfrm rot="10800000">
        <a:off x="376039" y="3436342"/>
        <a:ext cx="4500761" cy="752078"/>
      </dsp:txXfrm>
    </dsp:sp>
    <dsp:sp modelId="{EFE135F1-D67E-40C7-AB55-7CD2B65153FF}">
      <dsp:nvSpPr>
        <dsp:cNvPr id="0" name=""/>
        <dsp:cNvSpPr/>
      </dsp:nvSpPr>
      <dsp:spPr>
        <a:xfrm>
          <a:off x="4876800" y="3342523"/>
          <a:ext cx="3251200" cy="1002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/>
            <a:t>العشاء</a:t>
          </a:r>
          <a:endParaRPr lang="en-US" sz="4400" b="1" kern="1200" dirty="0"/>
        </a:p>
      </dsp:txBody>
      <dsp:txXfrm>
        <a:off x="4925751" y="3391474"/>
        <a:ext cx="3153298" cy="904868"/>
      </dsp:txXfrm>
    </dsp:sp>
    <dsp:sp modelId="{F1EB890C-F824-4D84-A993-CA18A763C210}">
      <dsp:nvSpPr>
        <dsp:cNvPr id="0" name=""/>
        <dsp:cNvSpPr/>
      </dsp:nvSpPr>
      <dsp:spPr>
        <a:xfrm rot="10800000">
          <a:off x="0" y="4414044"/>
          <a:ext cx="4876800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400" b="1" kern="1200" dirty="0"/>
            <a:t>ليس فيها وقت ضروري كله وقت اختيار من طلوع الفجر الثاني إلى طلوع الشمس</a:t>
          </a:r>
          <a:endParaRPr lang="en-US" sz="1400" b="1" kern="1200" dirty="0"/>
        </a:p>
      </dsp:txBody>
      <dsp:txXfrm rot="10800000">
        <a:off x="376039" y="4539390"/>
        <a:ext cx="4500761" cy="752078"/>
      </dsp:txXfrm>
    </dsp:sp>
    <dsp:sp modelId="{360A9423-D0AF-401E-9361-08F5502BAA45}">
      <dsp:nvSpPr>
        <dsp:cNvPr id="0" name=""/>
        <dsp:cNvSpPr/>
      </dsp:nvSpPr>
      <dsp:spPr>
        <a:xfrm>
          <a:off x="4876800" y="4414044"/>
          <a:ext cx="3251200" cy="1002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/>
            <a:t>الفجر</a:t>
          </a:r>
          <a:endParaRPr lang="en-US" sz="4400" b="1" kern="1200" dirty="0"/>
        </a:p>
      </dsp:txBody>
      <dsp:txXfrm>
        <a:off x="4925751" y="4462995"/>
        <a:ext cx="3153298" cy="9048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BAED1-963C-4E68-824D-C4A120EDFB49}">
      <dsp:nvSpPr>
        <dsp:cNvPr id="0" name=""/>
        <dsp:cNvSpPr/>
      </dsp:nvSpPr>
      <dsp:spPr>
        <a:xfrm>
          <a:off x="4911" y="915522"/>
          <a:ext cx="10048577" cy="219168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34FA13-1DBC-4F4E-B132-04E03DE82E26}">
      <dsp:nvSpPr>
        <dsp:cNvPr id="0" name=""/>
        <dsp:cNvSpPr/>
      </dsp:nvSpPr>
      <dsp:spPr>
        <a:xfrm>
          <a:off x="815628" y="1463442"/>
          <a:ext cx="8233160" cy="109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87680" rIns="0" bIns="4876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b="1" kern="1200" dirty="0">
              <a:cs typeface="+mj-cs"/>
            </a:rPr>
            <a:t>وجب عليه أن يصلي الصلوات الخمس في أوقاتها المعروفة شرعاً، وكذلك الصيام.</a:t>
          </a:r>
          <a:endParaRPr lang="en-US" sz="4800" b="1" kern="1200" dirty="0">
            <a:cs typeface="+mj-cs"/>
          </a:endParaRPr>
        </a:p>
      </dsp:txBody>
      <dsp:txXfrm>
        <a:off x="815628" y="1463442"/>
        <a:ext cx="8233160" cy="1095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AA0D7-DC4F-4272-9706-B654875FF948}">
      <dsp:nvSpPr>
        <dsp:cNvPr id="0" name=""/>
        <dsp:cNvSpPr/>
      </dsp:nvSpPr>
      <dsp:spPr>
        <a:xfrm>
          <a:off x="4911" y="1030002"/>
          <a:ext cx="10048577" cy="196272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FC4F2-8A7B-4F18-8DC9-F928E77B9AE2}">
      <dsp:nvSpPr>
        <dsp:cNvPr id="0" name=""/>
        <dsp:cNvSpPr/>
      </dsp:nvSpPr>
      <dsp:spPr>
        <a:xfrm>
          <a:off x="815628" y="1520682"/>
          <a:ext cx="8233160" cy="981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47040" rIns="0" bIns="4470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b="1" kern="1200" dirty="0"/>
            <a:t>وجب عليه أن يصلي الصلوات الخمس في كل أربع وعشرين ساعة، وأن يقدر لها وقت؛ معتمداً على أقرب بلد إليه، وكذلك الصيام.</a:t>
          </a:r>
          <a:endParaRPr lang="en-US" sz="4400" b="1" kern="1200" dirty="0"/>
        </a:p>
      </dsp:txBody>
      <dsp:txXfrm>
        <a:off x="815628" y="1520682"/>
        <a:ext cx="8233160" cy="98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91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6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0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7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8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7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4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7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7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94382B-F7E1-4201-98B7-0173E1E2526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7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382B-F7E1-4201-98B7-0173E1E2526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9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94382B-F7E1-4201-98B7-0173E1E2526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784A4F2-D109-4038-8F6D-32EAF7CB5D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01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88AF7-6927-45B5-802C-55B68A6E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شروط الصلاة</a:t>
            </a:r>
            <a:endParaRPr lang="en-US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E457E01-2D72-48A3-B6A5-D29BDF081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74095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979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3B87-77C0-424C-BADD-E258CD32FD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FB5A8-842A-4F63-B120-C250D17BCE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5B6D2D9-B859-47E8-8E2C-8FB71691DC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986169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498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CE3FD-7BD2-4C50-BBF8-083EA947F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وقت الصلاة إذا كان في بلد يتمايز فيه الليل من النهار بطلوع الفجر وغروب الشمس إلا أن النهار يطول جداً في الصيف ويقصر في الشتاء</a:t>
            </a:r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A3212E-9362-4DE6-AEB5-12E340D50F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24011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456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F2797-030F-4CB1-A951-7BAF1E5A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وقت الصلاة إذا كان في بلد لا تغيب فيه الشمس صيفاً، ولا تطلع فيه الشمس شتاً، أو في بلد يستمر نهارها إلى ستة أشهر، ويستمر ليلها ستة أشهر </a:t>
            </a:r>
            <a:endParaRPr lang="en-US" sz="4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9D9930-73E2-4DC9-8E22-6D94736A9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62299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1700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236</Words>
  <Application>Microsoft Office PowerPoint</Application>
  <PresentationFormat>شاشة عريضة</PresentationFormat>
  <Paragraphs>23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Arabic Typesetting</vt:lpstr>
      <vt:lpstr>Calibri</vt:lpstr>
      <vt:lpstr>Calibri Light</vt:lpstr>
      <vt:lpstr>Retrospect</vt:lpstr>
      <vt:lpstr>شروط الصلاة</vt:lpstr>
      <vt:lpstr>عرض تقديمي في PowerPoint</vt:lpstr>
      <vt:lpstr>وقت الصلاة إذا كان في بلد يتمايز فيه الليل من النهار بطلوع الفجر وغروب الشمس إلا أن النهار يطول جداً في الصيف ويقصر في الشتاء</vt:lpstr>
      <vt:lpstr>وقت الصلاة إذا كان في بلد لا تغيب فيه الشمس صيفاً، ولا تطلع فيه الشمس شتاً، أو في بلد يستمر نهارها إلى ستة أشهر، ويستمر ليلها ستة أشهر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</dc:creator>
  <cp:lastModifiedBy>ندا</cp:lastModifiedBy>
  <cp:revision>6</cp:revision>
  <dcterms:created xsi:type="dcterms:W3CDTF">2018-10-22T16:24:14Z</dcterms:created>
  <dcterms:modified xsi:type="dcterms:W3CDTF">2019-11-17T16:50:37Z</dcterms:modified>
</cp:coreProperties>
</file>