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C1CBB-2DB6-4D81-94DE-A7C3FE8995D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F6FE8-26C2-4529-A662-F7525D48B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F6FE8-26C2-4529-A662-F7525D48BB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F6FE8-26C2-4529-A662-F7525D48BB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2514600"/>
          <a:ext cx="34290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609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Original Image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609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Filtered</a:t>
            </a:r>
            <a:r>
              <a:rPr lang="fr-FR" sz="4000" dirty="0" smtClean="0"/>
              <a:t> Image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2438400"/>
          <a:ext cx="5410202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886"/>
                <a:gridCol w="772886"/>
                <a:gridCol w="772886"/>
                <a:gridCol w="772886"/>
                <a:gridCol w="772886"/>
                <a:gridCol w="772886"/>
                <a:gridCol w="77288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75.00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75.00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41.67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76.67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87.78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53.11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52.22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63.33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39.78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3200400"/>
            <a:ext cx="2362200" cy="1143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09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Filtered</a:t>
            </a:r>
            <a:r>
              <a:rPr lang="fr-FR" sz="4000" dirty="0" smtClean="0"/>
              <a:t> Image </a:t>
            </a:r>
            <a:r>
              <a:rPr lang="fr-FR" sz="4000" dirty="0" err="1" smtClean="0"/>
              <a:t>after</a:t>
            </a:r>
            <a:r>
              <a:rPr lang="fr-FR" sz="4000" dirty="0" smtClean="0"/>
              <a:t> </a:t>
            </a:r>
            <a:r>
              <a:rPr lang="fr-FR" sz="4000" dirty="0" err="1" smtClean="0"/>
              <a:t>rounding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2438400"/>
          <a:ext cx="5410202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886"/>
                <a:gridCol w="772886"/>
                <a:gridCol w="772886"/>
                <a:gridCol w="772886"/>
                <a:gridCol w="772886"/>
                <a:gridCol w="772886"/>
                <a:gridCol w="77288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77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3200400"/>
            <a:ext cx="2362200" cy="1143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2" y="2514600"/>
          <a:ext cx="3886197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609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Padded</a:t>
            </a:r>
            <a:r>
              <a:rPr lang="fr-FR" sz="4000" dirty="0" smtClean="0"/>
              <a:t> Image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2" y="2514600"/>
          <a:ext cx="3886197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2514600"/>
            <a:ext cx="1524000" cy="10668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0668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400" y="16764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6400" y="3048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Median</a:t>
            </a:r>
            <a:r>
              <a:rPr lang="fr-FR" sz="4000" dirty="0" smtClean="0"/>
              <a:t> </a:t>
            </a:r>
            <a:r>
              <a:rPr lang="fr-FR" sz="4000" dirty="0" err="1" smtClean="0"/>
              <a:t>Filtering</a:t>
            </a:r>
            <a:r>
              <a:rPr lang="fr-FR" sz="4000" dirty="0" smtClean="0"/>
              <a:t> </a:t>
            </a:r>
            <a:r>
              <a:rPr lang="fr-FR" sz="4000" dirty="0" err="1" smtClean="0"/>
              <a:t>Example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2" y="2514600"/>
          <a:ext cx="3886197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0" y="2590800"/>
            <a:ext cx="1524000" cy="10668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0668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400" y="16764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2" y="2514600"/>
          <a:ext cx="3886197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81400" y="3276600"/>
            <a:ext cx="1524000" cy="10668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2" y="2514600"/>
          <a:ext cx="3886197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81400" y="3276600"/>
            <a:ext cx="1524000" cy="10668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609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Filtered</a:t>
            </a:r>
            <a:r>
              <a:rPr lang="fr-FR" sz="4000" dirty="0" smtClean="0"/>
              <a:t> Image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2" y="2514600"/>
          <a:ext cx="3886197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2514600"/>
            <a:ext cx="1524000" cy="10668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0668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1143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11.11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400" y="16764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228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Averaging</a:t>
            </a:r>
            <a:r>
              <a:rPr lang="fr-FR" sz="4000" dirty="0" smtClean="0"/>
              <a:t> </a:t>
            </a:r>
            <a:r>
              <a:rPr lang="fr-FR" sz="4000" dirty="0" err="1" smtClean="0"/>
              <a:t>Filtering</a:t>
            </a:r>
            <a:r>
              <a:rPr lang="fr-FR" sz="4000" dirty="0" smtClean="0"/>
              <a:t> </a:t>
            </a:r>
            <a:r>
              <a:rPr lang="fr-FR" sz="4000" dirty="0" err="1" smtClean="0"/>
              <a:t>Example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981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all </a:t>
            </a:r>
            <a:r>
              <a:rPr lang="fr-FR" dirty="0" err="1" smtClean="0"/>
              <a:t>together</a:t>
            </a:r>
            <a:r>
              <a:rPr lang="fr-FR" dirty="0" smtClean="0"/>
              <a:t> and </a:t>
            </a:r>
            <a:r>
              <a:rPr lang="fr-FR" smtClean="0"/>
              <a:t>divide</a:t>
            </a:r>
            <a:r>
              <a:rPr lang="fr-FR" dirty="0" smtClean="0"/>
              <a:t> by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2" y="2514600"/>
          <a:ext cx="3886197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0" y="2590800"/>
            <a:ext cx="1524000" cy="10668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0668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106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24.44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400" y="16764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2514600"/>
          <a:ext cx="5410202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886"/>
                <a:gridCol w="772886"/>
                <a:gridCol w="772886"/>
                <a:gridCol w="772886"/>
                <a:gridCol w="772886"/>
                <a:gridCol w="772886"/>
                <a:gridCol w="77288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11.11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24.44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75.00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75.00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41.67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76.67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87.78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53.11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52.22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63.33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39.78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33800" y="3276600"/>
            <a:ext cx="2362200" cy="11430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379</Words>
  <Application>Microsoft Office PowerPoint</Application>
  <PresentationFormat>On-screen Show (4:3)</PresentationFormat>
  <Paragraphs>361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Abdul Wadood</cp:lastModifiedBy>
  <cp:revision>7</cp:revision>
  <dcterms:created xsi:type="dcterms:W3CDTF">2006-08-16T00:00:00Z</dcterms:created>
  <dcterms:modified xsi:type="dcterms:W3CDTF">2012-11-28T09:00:04Z</dcterms:modified>
</cp:coreProperties>
</file>