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57" r:id="rId5"/>
    <p:sldId id="260" r:id="rId6"/>
    <p:sldId id="259" r:id="rId7"/>
    <p:sldId id="261" r:id="rId8"/>
    <p:sldId id="262" r:id="rId9"/>
    <p:sldId id="263" r:id="rId10"/>
    <p:sldId id="266" r:id="rId11"/>
    <p:sldId id="267" r:id="rId12"/>
    <p:sldId id="268" r:id="rId13"/>
    <p:sldId id="264" r:id="rId14"/>
    <p:sldId id="265" r:id="rId15"/>
    <p:sldId id="269" r:id="rId16"/>
    <p:sldId id="271" r:id="rId17"/>
    <p:sldId id="272" r:id="rId18"/>
    <p:sldId id="273" r:id="rId19"/>
    <p:sldId id="290" r:id="rId20"/>
    <p:sldId id="274" r:id="rId21"/>
    <p:sldId id="275" r:id="rId22"/>
    <p:sldId id="270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4" y="-20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D9B32-C163-41C2-B76D-7DF0E025240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F35DBB-C5A3-4103-ACAD-FA00A3422B7E}">
      <dgm:prSet phldrT="[Text]"/>
      <dgm:spPr/>
      <dgm:t>
        <a:bodyPr/>
        <a:lstStyle/>
        <a:p>
          <a:r>
            <a:rPr lang="en-US" dirty="0" smtClean="0"/>
            <a:t>Statistical inference</a:t>
          </a:r>
          <a:endParaRPr lang="en-US" dirty="0"/>
        </a:p>
      </dgm:t>
    </dgm:pt>
    <dgm:pt modelId="{4340DE98-C673-48E7-B209-5D13BDF3898A}" type="parTrans" cxnId="{0E7A8791-52A5-4D3A-8318-A383465A76DD}">
      <dgm:prSet/>
      <dgm:spPr/>
      <dgm:t>
        <a:bodyPr/>
        <a:lstStyle/>
        <a:p>
          <a:endParaRPr lang="en-US"/>
        </a:p>
      </dgm:t>
    </dgm:pt>
    <dgm:pt modelId="{F9C9C943-78D4-4F37-8BB3-A229A93BB886}" type="sibTrans" cxnId="{0E7A8791-52A5-4D3A-8318-A383465A76DD}">
      <dgm:prSet/>
      <dgm:spPr/>
      <dgm:t>
        <a:bodyPr/>
        <a:lstStyle/>
        <a:p>
          <a:endParaRPr lang="en-US"/>
        </a:p>
      </dgm:t>
    </dgm:pt>
    <dgm:pt modelId="{3EB1FAE9-A80B-4EA7-9B32-8D8B033B8543}">
      <dgm:prSet phldrT="[Text]"/>
      <dgm:spPr/>
      <dgm:t>
        <a:bodyPr/>
        <a:lstStyle/>
        <a:p>
          <a:r>
            <a:rPr lang="en-US" dirty="0" smtClean="0"/>
            <a:t>estimation</a:t>
          </a:r>
          <a:endParaRPr lang="en-US" dirty="0"/>
        </a:p>
      </dgm:t>
    </dgm:pt>
    <dgm:pt modelId="{1487399D-1DA3-42DC-A3E0-BAB68E34FDD2}" type="parTrans" cxnId="{E8B548CE-FC17-4D0B-A0BA-981EDDA52D87}">
      <dgm:prSet/>
      <dgm:spPr/>
      <dgm:t>
        <a:bodyPr/>
        <a:lstStyle/>
        <a:p>
          <a:endParaRPr lang="en-US"/>
        </a:p>
      </dgm:t>
    </dgm:pt>
    <dgm:pt modelId="{2A3E07F8-4837-46D5-9387-75C6E9EA9804}" type="sibTrans" cxnId="{E8B548CE-FC17-4D0B-A0BA-981EDDA52D87}">
      <dgm:prSet/>
      <dgm:spPr/>
      <dgm:t>
        <a:bodyPr/>
        <a:lstStyle/>
        <a:p>
          <a:endParaRPr lang="en-US"/>
        </a:p>
      </dgm:t>
    </dgm:pt>
    <dgm:pt modelId="{C3D07D74-DF33-4B0C-8730-FD5EEC11C139}">
      <dgm:prSet phldrT="[Text]"/>
      <dgm:spPr/>
      <dgm:t>
        <a:bodyPr/>
        <a:lstStyle/>
        <a:p>
          <a:r>
            <a:rPr lang="en-US" dirty="0" smtClean="0"/>
            <a:t>Tests of hypotheses</a:t>
          </a:r>
          <a:endParaRPr lang="en-US" dirty="0"/>
        </a:p>
      </dgm:t>
    </dgm:pt>
    <dgm:pt modelId="{C881CA8E-A3BD-44ED-BF0D-2088C8F75131}" type="sibTrans" cxnId="{A9C2C92E-750A-4F19-834E-19215588AD76}">
      <dgm:prSet/>
      <dgm:spPr/>
      <dgm:t>
        <a:bodyPr/>
        <a:lstStyle/>
        <a:p>
          <a:endParaRPr lang="en-US"/>
        </a:p>
      </dgm:t>
    </dgm:pt>
    <dgm:pt modelId="{BEC89278-A5B1-4A28-91D1-1C28C546EDDF}" type="parTrans" cxnId="{A9C2C92E-750A-4F19-834E-19215588AD76}">
      <dgm:prSet/>
      <dgm:spPr/>
      <dgm:t>
        <a:bodyPr/>
        <a:lstStyle/>
        <a:p>
          <a:endParaRPr lang="en-US"/>
        </a:p>
      </dgm:t>
    </dgm:pt>
    <dgm:pt modelId="{F06E8BD2-A399-4C0B-9414-91F8B5C69564}">
      <dgm:prSet/>
      <dgm:spPr/>
      <dgm:t>
        <a:bodyPr/>
        <a:lstStyle/>
        <a:p>
          <a:r>
            <a:rPr lang="en-US" dirty="0" smtClean="0"/>
            <a:t>Point estimation</a:t>
          </a:r>
          <a:endParaRPr lang="en-US" dirty="0"/>
        </a:p>
      </dgm:t>
    </dgm:pt>
    <dgm:pt modelId="{BF59C07F-FA59-4A64-8444-917DE0359898}" type="parTrans" cxnId="{CB11DA51-D876-4402-9543-0C3C1F70CE7B}">
      <dgm:prSet/>
      <dgm:spPr/>
      <dgm:t>
        <a:bodyPr/>
        <a:lstStyle/>
        <a:p>
          <a:endParaRPr lang="en-US"/>
        </a:p>
      </dgm:t>
    </dgm:pt>
    <dgm:pt modelId="{366F87A8-C5AA-47D1-8192-231EC6A06BF9}" type="sibTrans" cxnId="{CB11DA51-D876-4402-9543-0C3C1F70CE7B}">
      <dgm:prSet/>
      <dgm:spPr/>
      <dgm:t>
        <a:bodyPr/>
        <a:lstStyle/>
        <a:p>
          <a:endParaRPr lang="en-US"/>
        </a:p>
      </dgm:t>
    </dgm:pt>
    <dgm:pt modelId="{2814A7E7-E39B-47C0-A8BE-483B54DB9B07}">
      <dgm:prSet/>
      <dgm:spPr/>
      <dgm:t>
        <a:bodyPr/>
        <a:lstStyle/>
        <a:p>
          <a:r>
            <a:rPr lang="en-US" dirty="0" smtClean="0"/>
            <a:t>Interval </a:t>
          </a:r>
          <a:r>
            <a:rPr lang="en-US" dirty="0" err="1" smtClean="0"/>
            <a:t>istimation</a:t>
          </a:r>
          <a:endParaRPr lang="en-US" dirty="0"/>
        </a:p>
      </dgm:t>
    </dgm:pt>
    <dgm:pt modelId="{74729642-DF3D-48FB-A0A1-264BD0250F00}" type="parTrans" cxnId="{9B4E2CE9-13F3-42FB-BE08-021B96275B64}">
      <dgm:prSet/>
      <dgm:spPr/>
      <dgm:t>
        <a:bodyPr/>
        <a:lstStyle/>
        <a:p>
          <a:endParaRPr lang="en-US"/>
        </a:p>
      </dgm:t>
    </dgm:pt>
    <dgm:pt modelId="{77FB673E-E10E-46CE-9DEE-275CFB9CC531}" type="sibTrans" cxnId="{9B4E2CE9-13F3-42FB-BE08-021B96275B64}">
      <dgm:prSet/>
      <dgm:spPr/>
      <dgm:t>
        <a:bodyPr/>
        <a:lstStyle/>
        <a:p>
          <a:endParaRPr lang="en-US"/>
        </a:p>
      </dgm:t>
    </dgm:pt>
    <dgm:pt modelId="{65E3258C-D924-4BE0-ACC0-EEEBA12F4A54}" type="pres">
      <dgm:prSet presAssocID="{A10D9B32-C163-41C2-B76D-7DF0E02524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B2DFAA-28A8-46CA-9784-B3A6E4FFE38C}" type="pres">
      <dgm:prSet presAssocID="{D4F35DBB-C5A3-4103-ACAD-FA00A3422B7E}" presName="hierRoot1" presStyleCnt="0"/>
      <dgm:spPr/>
    </dgm:pt>
    <dgm:pt modelId="{B9F911DB-CC42-4A51-8FC1-301A1FEBC6DF}" type="pres">
      <dgm:prSet presAssocID="{D4F35DBB-C5A3-4103-ACAD-FA00A3422B7E}" presName="composite" presStyleCnt="0"/>
      <dgm:spPr/>
    </dgm:pt>
    <dgm:pt modelId="{9A9F4548-CEC9-4EEF-AAE6-DE332FC430F8}" type="pres">
      <dgm:prSet presAssocID="{D4F35DBB-C5A3-4103-ACAD-FA00A3422B7E}" presName="background" presStyleLbl="node0" presStyleIdx="0" presStyleCnt="1"/>
      <dgm:spPr/>
    </dgm:pt>
    <dgm:pt modelId="{F316F64C-F0F4-4AA4-A1F1-E3E4F76B2901}" type="pres">
      <dgm:prSet presAssocID="{D4F35DBB-C5A3-4103-ACAD-FA00A3422B7E}" presName="text" presStyleLbl="fgAcc0" presStyleIdx="0" presStyleCnt="1" custScaleX="2635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7B3EDA-EA40-49F2-871B-11FA45185DB1}" type="pres">
      <dgm:prSet presAssocID="{D4F35DBB-C5A3-4103-ACAD-FA00A3422B7E}" presName="hierChild2" presStyleCnt="0"/>
      <dgm:spPr/>
    </dgm:pt>
    <dgm:pt modelId="{EEB8E584-89B7-4E78-A986-77793635F1CC}" type="pres">
      <dgm:prSet presAssocID="{1487399D-1DA3-42DC-A3E0-BAB68E34FDD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4E1DB7D-66BF-4184-8ED7-9A5A8C8DCA3E}" type="pres">
      <dgm:prSet presAssocID="{3EB1FAE9-A80B-4EA7-9B32-8D8B033B8543}" presName="hierRoot2" presStyleCnt="0"/>
      <dgm:spPr/>
    </dgm:pt>
    <dgm:pt modelId="{FF9DC0E9-EC07-4D63-B852-A59A6A702A03}" type="pres">
      <dgm:prSet presAssocID="{3EB1FAE9-A80B-4EA7-9B32-8D8B033B8543}" presName="composite2" presStyleCnt="0"/>
      <dgm:spPr/>
    </dgm:pt>
    <dgm:pt modelId="{15974E49-E50A-4FCB-9919-D76C64361964}" type="pres">
      <dgm:prSet presAssocID="{3EB1FAE9-A80B-4EA7-9B32-8D8B033B8543}" presName="background2" presStyleLbl="node2" presStyleIdx="0" presStyleCnt="2"/>
      <dgm:spPr/>
    </dgm:pt>
    <dgm:pt modelId="{825C6FFD-DF81-4A8A-A14B-0DA7FB23DA28}" type="pres">
      <dgm:prSet presAssocID="{3EB1FAE9-A80B-4EA7-9B32-8D8B033B8543}" presName="text2" presStyleLbl="fgAcc2" presStyleIdx="0" presStyleCnt="2" custScaleX="3130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7A407A-A678-45DE-A99F-4DF905650CB3}" type="pres">
      <dgm:prSet presAssocID="{3EB1FAE9-A80B-4EA7-9B32-8D8B033B8543}" presName="hierChild3" presStyleCnt="0"/>
      <dgm:spPr/>
    </dgm:pt>
    <dgm:pt modelId="{B35EB7E1-0EB2-476C-B282-8A3051F0025E}" type="pres">
      <dgm:prSet presAssocID="{BF59C07F-FA59-4A64-8444-917DE0359898}" presName="Name17" presStyleLbl="parChTrans1D3" presStyleIdx="0" presStyleCnt="2"/>
      <dgm:spPr/>
      <dgm:t>
        <a:bodyPr/>
        <a:lstStyle/>
        <a:p>
          <a:endParaRPr lang="en-US"/>
        </a:p>
      </dgm:t>
    </dgm:pt>
    <dgm:pt modelId="{D4C577B8-C1E4-4587-A7AA-A1A8B06E498A}" type="pres">
      <dgm:prSet presAssocID="{F06E8BD2-A399-4C0B-9414-91F8B5C69564}" presName="hierRoot3" presStyleCnt="0"/>
      <dgm:spPr/>
    </dgm:pt>
    <dgm:pt modelId="{E3DF200F-9744-4F75-AC9F-D20B26C57ED1}" type="pres">
      <dgm:prSet presAssocID="{F06E8BD2-A399-4C0B-9414-91F8B5C69564}" presName="composite3" presStyleCnt="0"/>
      <dgm:spPr/>
    </dgm:pt>
    <dgm:pt modelId="{FE8CBE10-C741-4F38-9332-3E7142910277}" type="pres">
      <dgm:prSet presAssocID="{F06E8BD2-A399-4C0B-9414-91F8B5C69564}" presName="background3" presStyleLbl="node3" presStyleIdx="0" presStyleCnt="2"/>
      <dgm:spPr/>
    </dgm:pt>
    <dgm:pt modelId="{B5CEA51F-9E88-42E1-9B56-CB7BEFB1C696}" type="pres">
      <dgm:prSet presAssocID="{F06E8BD2-A399-4C0B-9414-91F8B5C69564}" presName="text3" presStyleLbl="fgAcc3" presStyleIdx="0" presStyleCnt="2" custScaleX="3809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2F5C86-1C89-4363-BB85-2C4213F292D2}" type="pres">
      <dgm:prSet presAssocID="{F06E8BD2-A399-4C0B-9414-91F8B5C69564}" presName="hierChild4" presStyleCnt="0"/>
      <dgm:spPr/>
    </dgm:pt>
    <dgm:pt modelId="{261DF521-1642-44B1-BDCB-2CBE580F71EB}" type="pres">
      <dgm:prSet presAssocID="{74729642-DF3D-48FB-A0A1-264BD0250F00}" presName="Name17" presStyleLbl="parChTrans1D3" presStyleIdx="1" presStyleCnt="2"/>
      <dgm:spPr/>
      <dgm:t>
        <a:bodyPr/>
        <a:lstStyle/>
        <a:p>
          <a:endParaRPr lang="en-US"/>
        </a:p>
      </dgm:t>
    </dgm:pt>
    <dgm:pt modelId="{703517A0-733F-450C-98B2-402073916F4D}" type="pres">
      <dgm:prSet presAssocID="{2814A7E7-E39B-47C0-A8BE-483B54DB9B07}" presName="hierRoot3" presStyleCnt="0"/>
      <dgm:spPr/>
    </dgm:pt>
    <dgm:pt modelId="{858D0B81-3BC9-451B-BF0A-70D0BE7592FB}" type="pres">
      <dgm:prSet presAssocID="{2814A7E7-E39B-47C0-A8BE-483B54DB9B07}" presName="composite3" presStyleCnt="0"/>
      <dgm:spPr/>
    </dgm:pt>
    <dgm:pt modelId="{1E3448D5-EED3-4794-B7D9-66D8FEF6AB58}" type="pres">
      <dgm:prSet presAssocID="{2814A7E7-E39B-47C0-A8BE-483B54DB9B07}" presName="background3" presStyleLbl="node3" presStyleIdx="1" presStyleCnt="2"/>
      <dgm:spPr/>
    </dgm:pt>
    <dgm:pt modelId="{D240C397-13DC-48B1-9A13-3F69599BDF80}" type="pres">
      <dgm:prSet presAssocID="{2814A7E7-E39B-47C0-A8BE-483B54DB9B07}" presName="text3" presStyleLbl="fgAcc3" presStyleIdx="1" presStyleCnt="2" custScaleX="3420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BD4271-500C-4C51-BD2C-BAF61B67B413}" type="pres">
      <dgm:prSet presAssocID="{2814A7E7-E39B-47C0-A8BE-483B54DB9B07}" presName="hierChild4" presStyleCnt="0"/>
      <dgm:spPr/>
    </dgm:pt>
    <dgm:pt modelId="{4C8CC0F8-36BD-41C8-982A-2E092B422ABB}" type="pres">
      <dgm:prSet presAssocID="{BEC89278-A5B1-4A28-91D1-1C28C546EDD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C47A559-D164-403A-B1F8-D4D11D02F34B}" type="pres">
      <dgm:prSet presAssocID="{C3D07D74-DF33-4B0C-8730-FD5EEC11C139}" presName="hierRoot2" presStyleCnt="0"/>
      <dgm:spPr/>
    </dgm:pt>
    <dgm:pt modelId="{6999F92C-4C32-4DD7-887D-CCF5C672CBD9}" type="pres">
      <dgm:prSet presAssocID="{C3D07D74-DF33-4B0C-8730-FD5EEC11C139}" presName="composite2" presStyleCnt="0"/>
      <dgm:spPr/>
    </dgm:pt>
    <dgm:pt modelId="{8942D126-AB8A-45C3-A4F1-6510FC49311A}" type="pres">
      <dgm:prSet presAssocID="{C3D07D74-DF33-4B0C-8730-FD5EEC11C139}" presName="background2" presStyleLbl="node2" presStyleIdx="1" presStyleCnt="2"/>
      <dgm:spPr/>
    </dgm:pt>
    <dgm:pt modelId="{500CF4D0-BE6E-4E4D-B1A5-E31E59345F9C}" type="pres">
      <dgm:prSet presAssocID="{C3D07D74-DF33-4B0C-8730-FD5EEC11C139}" presName="text2" presStyleLbl="fgAcc2" presStyleIdx="1" presStyleCnt="2" custScaleX="3338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BE045D-F9D1-4E24-A1DD-81188CFDF8A4}" type="pres">
      <dgm:prSet presAssocID="{C3D07D74-DF33-4B0C-8730-FD5EEC11C139}" presName="hierChild3" presStyleCnt="0"/>
      <dgm:spPr/>
    </dgm:pt>
  </dgm:ptLst>
  <dgm:cxnLst>
    <dgm:cxn modelId="{D53DEF40-EEF0-419A-B888-3E6B30CBD493}" type="presOf" srcId="{A10D9B32-C163-41C2-B76D-7DF0E025240F}" destId="{65E3258C-D924-4BE0-ACC0-EEEBA12F4A54}" srcOrd="0" destOrd="0" presId="urn:microsoft.com/office/officeart/2005/8/layout/hierarchy1"/>
    <dgm:cxn modelId="{B603984C-6BD5-4E4B-9A7C-63933E6A8670}" type="presOf" srcId="{1487399D-1DA3-42DC-A3E0-BAB68E34FDD2}" destId="{EEB8E584-89B7-4E78-A986-77793635F1CC}" srcOrd="0" destOrd="0" presId="urn:microsoft.com/office/officeart/2005/8/layout/hierarchy1"/>
    <dgm:cxn modelId="{CBFEFE26-F9C5-4B10-B7FB-86BF2FB74E26}" type="presOf" srcId="{F06E8BD2-A399-4C0B-9414-91F8B5C69564}" destId="{B5CEA51F-9E88-42E1-9B56-CB7BEFB1C696}" srcOrd="0" destOrd="0" presId="urn:microsoft.com/office/officeart/2005/8/layout/hierarchy1"/>
    <dgm:cxn modelId="{FF1F38A7-61D3-42CB-9CA4-F546882D4F5D}" type="presOf" srcId="{D4F35DBB-C5A3-4103-ACAD-FA00A3422B7E}" destId="{F316F64C-F0F4-4AA4-A1F1-E3E4F76B2901}" srcOrd="0" destOrd="0" presId="urn:microsoft.com/office/officeart/2005/8/layout/hierarchy1"/>
    <dgm:cxn modelId="{9697DEC7-D032-457C-8E7B-7CEAE936EB75}" type="presOf" srcId="{BEC89278-A5B1-4A28-91D1-1C28C546EDDF}" destId="{4C8CC0F8-36BD-41C8-982A-2E092B422ABB}" srcOrd="0" destOrd="0" presId="urn:microsoft.com/office/officeart/2005/8/layout/hierarchy1"/>
    <dgm:cxn modelId="{A9C2C92E-750A-4F19-834E-19215588AD76}" srcId="{D4F35DBB-C5A3-4103-ACAD-FA00A3422B7E}" destId="{C3D07D74-DF33-4B0C-8730-FD5EEC11C139}" srcOrd="1" destOrd="0" parTransId="{BEC89278-A5B1-4A28-91D1-1C28C546EDDF}" sibTransId="{C881CA8E-A3BD-44ED-BF0D-2088C8F75131}"/>
    <dgm:cxn modelId="{9B4E2CE9-13F3-42FB-BE08-021B96275B64}" srcId="{3EB1FAE9-A80B-4EA7-9B32-8D8B033B8543}" destId="{2814A7E7-E39B-47C0-A8BE-483B54DB9B07}" srcOrd="1" destOrd="0" parTransId="{74729642-DF3D-48FB-A0A1-264BD0250F00}" sibTransId="{77FB673E-E10E-46CE-9DEE-275CFB9CC531}"/>
    <dgm:cxn modelId="{0E7A8791-52A5-4D3A-8318-A383465A76DD}" srcId="{A10D9B32-C163-41C2-B76D-7DF0E025240F}" destId="{D4F35DBB-C5A3-4103-ACAD-FA00A3422B7E}" srcOrd="0" destOrd="0" parTransId="{4340DE98-C673-48E7-B209-5D13BDF3898A}" sibTransId="{F9C9C943-78D4-4F37-8BB3-A229A93BB886}"/>
    <dgm:cxn modelId="{E8B548CE-FC17-4D0B-A0BA-981EDDA52D87}" srcId="{D4F35DBB-C5A3-4103-ACAD-FA00A3422B7E}" destId="{3EB1FAE9-A80B-4EA7-9B32-8D8B033B8543}" srcOrd="0" destOrd="0" parTransId="{1487399D-1DA3-42DC-A3E0-BAB68E34FDD2}" sibTransId="{2A3E07F8-4837-46D5-9387-75C6E9EA9804}"/>
    <dgm:cxn modelId="{CEFA9541-C53E-437B-837F-99D92D4A3A97}" type="presOf" srcId="{BF59C07F-FA59-4A64-8444-917DE0359898}" destId="{B35EB7E1-0EB2-476C-B282-8A3051F0025E}" srcOrd="0" destOrd="0" presId="urn:microsoft.com/office/officeart/2005/8/layout/hierarchy1"/>
    <dgm:cxn modelId="{6E2236DB-46CF-4343-ADFE-F7D6B2C3A020}" type="presOf" srcId="{C3D07D74-DF33-4B0C-8730-FD5EEC11C139}" destId="{500CF4D0-BE6E-4E4D-B1A5-E31E59345F9C}" srcOrd="0" destOrd="0" presId="urn:microsoft.com/office/officeart/2005/8/layout/hierarchy1"/>
    <dgm:cxn modelId="{A014EA3C-CF2D-452E-B514-96EDD770C57D}" type="presOf" srcId="{74729642-DF3D-48FB-A0A1-264BD0250F00}" destId="{261DF521-1642-44B1-BDCB-2CBE580F71EB}" srcOrd="0" destOrd="0" presId="urn:microsoft.com/office/officeart/2005/8/layout/hierarchy1"/>
    <dgm:cxn modelId="{E138CDBF-F5D9-4F0A-A1CD-8ED02ACC9913}" type="presOf" srcId="{2814A7E7-E39B-47C0-A8BE-483B54DB9B07}" destId="{D240C397-13DC-48B1-9A13-3F69599BDF80}" srcOrd="0" destOrd="0" presId="urn:microsoft.com/office/officeart/2005/8/layout/hierarchy1"/>
    <dgm:cxn modelId="{D44A6CE5-6AB4-473B-A436-14647E2EADF9}" type="presOf" srcId="{3EB1FAE9-A80B-4EA7-9B32-8D8B033B8543}" destId="{825C6FFD-DF81-4A8A-A14B-0DA7FB23DA28}" srcOrd="0" destOrd="0" presId="urn:microsoft.com/office/officeart/2005/8/layout/hierarchy1"/>
    <dgm:cxn modelId="{CB11DA51-D876-4402-9543-0C3C1F70CE7B}" srcId="{3EB1FAE9-A80B-4EA7-9B32-8D8B033B8543}" destId="{F06E8BD2-A399-4C0B-9414-91F8B5C69564}" srcOrd="0" destOrd="0" parTransId="{BF59C07F-FA59-4A64-8444-917DE0359898}" sibTransId="{366F87A8-C5AA-47D1-8192-231EC6A06BF9}"/>
    <dgm:cxn modelId="{E82ED9E8-8274-4EB6-A108-A811195A3522}" type="presParOf" srcId="{65E3258C-D924-4BE0-ACC0-EEEBA12F4A54}" destId="{19B2DFAA-28A8-46CA-9784-B3A6E4FFE38C}" srcOrd="0" destOrd="0" presId="urn:microsoft.com/office/officeart/2005/8/layout/hierarchy1"/>
    <dgm:cxn modelId="{6902E60D-A53C-48E3-8D48-A42872FCA17A}" type="presParOf" srcId="{19B2DFAA-28A8-46CA-9784-B3A6E4FFE38C}" destId="{B9F911DB-CC42-4A51-8FC1-301A1FEBC6DF}" srcOrd="0" destOrd="0" presId="urn:microsoft.com/office/officeart/2005/8/layout/hierarchy1"/>
    <dgm:cxn modelId="{0391C273-84F4-4A34-9393-F39AE02B079C}" type="presParOf" srcId="{B9F911DB-CC42-4A51-8FC1-301A1FEBC6DF}" destId="{9A9F4548-CEC9-4EEF-AAE6-DE332FC430F8}" srcOrd="0" destOrd="0" presId="urn:microsoft.com/office/officeart/2005/8/layout/hierarchy1"/>
    <dgm:cxn modelId="{B0054B83-07C6-41D7-8FEB-0377ECD3EF5C}" type="presParOf" srcId="{B9F911DB-CC42-4A51-8FC1-301A1FEBC6DF}" destId="{F316F64C-F0F4-4AA4-A1F1-E3E4F76B2901}" srcOrd="1" destOrd="0" presId="urn:microsoft.com/office/officeart/2005/8/layout/hierarchy1"/>
    <dgm:cxn modelId="{2A20E580-A4A5-4177-8ACD-9B6FD616DEF6}" type="presParOf" srcId="{19B2DFAA-28A8-46CA-9784-B3A6E4FFE38C}" destId="{4E7B3EDA-EA40-49F2-871B-11FA45185DB1}" srcOrd="1" destOrd="0" presId="urn:microsoft.com/office/officeart/2005/8/layout/hierarchy1"/>
    <dgm:cxn modelId="{7495F500-B579-40A0-8643-CF44836DD48E}" type="presParOf" srcId="{4E7B3EDA-EA40-49F2-871B-11FA45185DB1}" destId="{EEB8E584-89B7-4E78-A986-77793635F1CC}" srcOrd="0" destOrd="0" presId="urn:microsoft.com/office/officeart/2005/8/layout/hierarchy1"/>
    <dgm:cxn modelId="{A17E90A1-5732-4BDC-AC72-9E8474E86601}" type="presParOf" srcId="{4E7B3EDA-EA40-49F2-871B-11FA45185DB1}" destId="{74E1DB7D-66BF-4184-8ED7-9A5A8C8DCA3E}" srcOrd="1" destOrd="0" presId="urn:microsoft.com/office/officeart/2005/8/layout/hierarchy1"/>
    <dgm:cxn modelId="{D3A5E94C-E9CF-4BA2-B056-5CAB125C82E4}" type="presParOf" srcId="{74E1DB7D-66BF-4184-8ED7-9A5A8C8DCA3E}" destId="{FF9DC0E9-EC07-4D63-B852-A59A6A702A03}" srcOrd="0" destOrd="0" presId="urn:microsoft.com/office/officeart/2005/8/layout/hierarchy1"/>
    <dgm:cxn modelId="{3091413B-D34A-49C1-9467-5D60B4B64228}" type="presParOf" srcId="{FF9DC0E9-EC07-4D63-B852-A59A6A702A03}" destId="{15974E49-E50A-4FCB-9919-D76C64361964}" srcOrd="0" destOrd="0" presId="urn:microsoft.com/office/officeart/2005/8/layout/hierarchy1"/>
    <dgm:cxn modelId="{5396EE38-A352-42D4-83A2-A75DE46EDDC3}" type="presParOf" srcId="{FF9DC0E9-EC07-4D63-B852-A59A6A702A03}" destId="{825C6FFD-DF81-4A8A-A14B-0DA7FB23DA28}" srcOrd="1" destOrd="0" presId="urn:microsoft.com/office/officeart/2005/8/layout/hierarchy1"/>
    <dgm:cxn modelId="{C64A9BF1-D900-4F53-A134-EBF1BDF84BA7}" type="presParOf" srcId="{74E1DB7D-66BF-4184-8ED7-9A5A8C8DCA3E}" destId="{B97A407A-A678-45DE-A99F-4DF905650CB3}" srcOrd="1" destOrd="0" presId="urn:microsoft.com/office/officeart/2005/8/layout/hierarchy1"/>
    <dgm:cxn modelId="{62397DCD-433E-4710-BBEA-0768CF0E47C5}" type="presParOf" srcId="{B97A407A-A678-45DE-A99F-4DF905650CB3}" destId="{B35EB7E1-0EB2-476C-B282-8A3051F0025E}" srcOrd="0" destOrd="0" presId="urn:microsoft.com/office/officeart/2005/8/layout/hierarchy1"/>
    <dgm:cxn modelId="{28AD6150-31DF-452A-A430-C2DD619410EF}" type="presParOf" srcId="{B97A407A-A678-45DE-A99F-4DF905650CB3}" destId="{D4C577B8-C1E4-4587-A7AA-A1A8B06E498A}" srcOrd="1" destOrd="0" presId="urn:microsoft.com/office/officeart/2005/8/layout/hierarchy1"/>
    <dgm:cxn modelId="{15247132-F546-483D-99E8-545D97C11517}" type="presParOf" srcId="{D4C577B8-C1E4-4587-A7AA-A1A8B06E498A}" destId="{E3DF200F-9744-4F75-AC9F-D20B26C57ED1}" srcOrd="0" destOrd="0" presId="urn:microsoft.com/office/officeart/2005/8/layout/hierarchy1"/>
    <dgm:cxn modelId="{52B03566-F68C-4CB9-9DE6-CCE23DDCE9CE}" type="presParOf" srcId="{E3DF200F-9744-4F75-AC9F-D20B26C57ED1}" destId="{FE8CBE10-C741-4F38-9332-3E7142910277}" srcOrd="0" destOrd="0" presId="urn:microsoft.com/office/officeart/2005/8/layout/hierarchy1"/>
    <dgm:cxn modelId="{66E2E9D7-B800-4802-B190-2EC5463871BE}" type="presParOf" srcId="{E3DF200F-9744-4F75-AC9F-D20B26C57ED1}" destId="{B5CEA51F-9E88-42E1-9B56-CB7BEFB1C696}" srcOrd="1" destOrd="0" presId="urn:microsoft.com/office/officeart/2005/8/layout/hierarchy1"/>
    <dgm:cxn modelId="{8B00E1BE-5FD2-42FE-B73E-E6636045CEFB}" type="presParOf" srcId="{D4C577B8-C1E4-4587-A7AA-A1A8B06E498A}" destId="{AB2F5C86-1C89-4363-BB85-2C4213F292D2}" srcOrd="1" destOrd="0" presId="urn:microsoft.com/office/officeart/2005/8/layout/hierarchy1"/>
    <dgm:cxn modelId="{32C04BE2-0978-4B85-A7BB-5B7D281C536A}" type="presParOf" srcId="{B97A407A-A678-45DE-A99F-4DF905650CB3}" destId="{261DF521-1642-44B1-BDCB-2CBE580F71EB}" srcOrd="2" destOrd="0" presId="urn:microsoft.com/office/officeart/2005/8/layout/hierarchy1"/>
    <dgm:cxn modelId="{D4398571-A548-4D96-A828-E8B467E45BF4}" type="presParOf" srcId="{B97A407A-A678-45DE-A99F-4DF905650CB3}" destId="{703517A0-733F-450C-98B2-402073916F4D}" srcOrd="3" destOrd="0" presId="urn:microsoft.com/office/officeart/2005/8/layout/hierarchy1"/>
    <dgm:cxn modelId="{0EAA3A7B-DCD7-4DB7-91C2-4DB9AF666959}" type="presParOf" srcId="{703517A0-733F-450C-98B2-402073916F4D}" destId="{858D0B81-3BC9-451B-BF0A-70D0BE7592FB}" srcOrd="0" destOrd="0" presId="urn:microsoft.com/office/officeart/2005/8/layout/hierarchy1"/>
    <dgm:cxn modelId="{57AAD834-B126-4AF3-BE75-25BE78FC7966}" type="presParOf" srcId="{858D0B81-3BC9-451B-BF0A-70D0BE7592FB}" destId="{1E3448D5-EED3-4794-B7D9-66D8FEF6AB58}" srcOrd="0" destOrd="0" presId="urn:microsoft.com/office/officeart/2005/8/layout/hierarchy1"/>
    <dgm:cxn modelId="{A46D9466-84DD-4A03-8A94-84A85D151F18}" type="presParOf" srcId="{858D0B81-3BC9-451B-BF0A-70D0BE7592FB}" destId="{D240C397-13DC-48B1-9A13-3F69599BDF80}" srcOrd="1" destOrd="0" presId="urn:microsoft.com/office/officeart/2005/8/layout/hierarchy1"/>
    <dgm:cxn modelId="{5A13A206-F977-4798-8816-7BFAE04D4365}" type="presParOf" srcId="{703517A0-733F-450C-98B2-402073916F4D}" destId="{63BD4271-500C-4C51-BD2C-BAF61B67B413}" srcOrd="1" destOrd="0" presId="urn:microsoft.com/office/officeart/2005/8/layout/hierarchy1"/>
    <dgm:cxn modelId="{70378C04-DA56-47D6-A225-AD65DBE3174A}" type="presParOf" srcId="{4E7B3EDA-EA40-49F2-871B-11FA45185DB1}" destId="{4C8CC0F8-36BD-41C8-982A-2E092B422ABB}" srcOrd="2" destOrd="0" presId="urn:microsoft.com/office/officeart/2005/8/layout/hierarchy1"/>
    <dgm:cxn modelId="{B3721BA8-A749-4989-B249-CCFBD3BE04E0}" type="presParOf" srcId="{4E7B3EDA-EA40-49F2-871B-11FA45185DB1}" destId="{4C47A559-D164-403A-B1F8-D4D11D02F34B}" srcOrd="3" destOrd="0" presId="urn:microsoft.com/office/officeart/2005/8/layout/hierarchy1"/>
    <dgm:cxn modelId="{74CF1804-8829-42C6-B487-BA1BBB4D98AD}" type="presParOf" srcId="{4C47A559-D164-403A-B1F8-D4D11D02F34B}" destId="{6999F92C-4C32-4DD7-887D-CCF5C672CBD9}" srcOrd="0" destOrd="0" presId="urn:microsoft.com/office/officeart/2005/8/layout/hierarchy1"/>
    <dgm:cxn modelId="{7F48B33A-56C7-4C89-A939-8DFBC00A387C}" type="presParOf" srcId="{6999F92C-4C32-4DD7-887D-CCF5C672CBD9}" destId="{8942D126-AB8A-45C3-A4F1-6510FC49311A}" srcOrd="0" destOrd="0" presId="urn:microsoft.com/office/officeart/2005/8/layout/hierarchy1"/>
    <dgm:cxn modelId="{C3CA7FFD-0815-45DC-83A9-3A623FBBE711}" type="presParOf" srcId="{6999F92C-4C32-4DD7-887D-CCF5C672CBD9}" destId="{500CF4D0-BE6E-4E4D-B1A5-E31E59345F9C}" srcOrd="1" destOrd="0" presId="urn:microsoft.com/office/officeart/2005/8/layout/hierarchy1"/>
    <dgm:cxn modelId="{10FA2EAF-4BD0-43AA-9E74-E6D4D82736CD}" type="presParOf" srcId="{4C47A559-D164-403A-B1F8-D4D11D02F34B}" destId="{F3BE045D-F9D1-4E24-A1DD-81188CFDF8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8CC0F8-36BD-41C8-982A-2E092B422ABB}">
      <dsp:nvSpPr>
        <dsp:cNvPr id="0" name=""/>
        <dsp:cNvSpPr/>
      </dsp:nvSpPr>
      <dsp:spPr>
        <a:xfrm>
          <a:off x="4195233" y="381172"/>
          <a:ext cx="1003869" cy="174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89"/>
              </a:lnTo>
              <a:lnTo>
                <a:pt x="1003869" y="118689"/>
              </a:lnTo>
              <a:lnTo>
                <a:pt x="1003869" y="1741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DF521-1642-44B1-BDCB-2CBE580F71EB}">
      <dsp:nvSpPr>
        <dsp:cNvPr id="0" name=""/>
        <dsp:cNvSpPr/>
      </dsp:nvSpPr>
      <dsp:spPr>
        <a:xfrm>
          <a:off x="3129160" y="935610"/>
          <a:ext cx="1207296" cy="174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89"/>
              </a:lnTo>
              <a:lnTo>
                <a:pt x="1207296" y="118689"/>
              </a:lnTo>
              <a:lnTo>
                <a:pt x="1207296" y="1741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EB7E1-0EB2-476C-B282-8A3051F0025E}">
      <dsp:nvSpPr>
        <dsp:cNvPr id="0" name=""/>
        <dsp:cNvSpPr/>
      </dsp:nvSpPr>
      <dsp:spPr>
        <a:xfrm>
          <a:off x="2038382" y="935610"/>
          <a:ext cx="1090778" cy="174166"/>
        </a:xfrm>
        <a:custGeom>
          <a:avLst/>
          <a:gdLst/>
          <a:ahLst/>
          <a:cxnLst/>
          <a:rect l="0" t="0" r="0" b="0"/>
          <a:pathLst>
            <a:path>
              <a:moveTo>
                <a:pt x="1090778" y="0"/>
              </a:moveTo>
              <a:lnTo>
                <a:pt x="1090778" y="118689"/>
              </a:lnTo>
              <a:lnTo>
                <a:pt x="0" y="118689"/>
              </a:lnTo>
              <a:lnTo>
                <a:pt x="0" y="1741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8E584-89B7-4E78-A986-77793635F1CC}">
      <dsp:nvSpPr>
        <dsp:cNvPr id="0" name=""/>
        <dsp:cNvSpPr/>
      </dsp:nvSpPr>
      <dsp:spPr>
        <a:xfrm>
          <a:off x="3129160" y="381172"/>
          <a:ext cx="1066072" cy="174166"/>
        </a:xfrm>
        <a:custGeom>
          <a:avLst/>
          <a:gdLst/>
          <a:ahLst/>
          <a:cxnLst/>
          <a:rect l="0" t="0" r="0" b="0"/>
          <a:pathLst>
            <a:path>
              <a:moveTo>
                <a:pt x="1066072" y="0"/>
              </a:moveTo>
              <a:lnTo>
                <a:pt x="1066072" y="118689"/>
              </a:lnTo>
              <a:lnTo>
                <a:pt x="0" y="118689"/>
              </a:lnTo>
              <a:lnTo>
                <a:pt x="0" y="1741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F4548-CEC9-4EEF-AAE6-DE332FC430F8}">
      <dsp:nvSpPr>
        <dsp:cNvPr id="0" name=""/>
        <dsp:cNvSpPr/>
      </dsp:nvSpPr>
      <dsp:spPr>
        <a:xfrm>
          <a:off x="3406166" y="901"/>
          <a:ext cx="1578132" cy="380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6F64C-F0F4-4AA4-A1F1-E3E4F76B2901}">
      <dsp:nvSpPr>
        <dsp:cNvPr id="0" name=""/>
        <dsp:cNvSpPr/>
      </dsp:nvSpPr>
      <dsp:spPr>
        <a:xfrm>
          <a:off x="3472705" y="64113"/>
          <a:ext cx="1578132" cy="380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Statistical inference</a:t>
          </a:r>
          <a:endParaRPr lang="en-US" sz="1400" kern="1200" dirty="0"/>
        </a:p>
      </dsp:txBody>
      <dsp:txXfrm>
        <a:off x="3472705" y="64113"/>
        <a:ext cx="1578132" cy="380271"/>
      </dsp:txXfrm>
    </dsp:sp>
    <dsp:sp modelId="{15974E49-E50A-4FCB-9919-D76C64361964}">
      <dsp:nvSpPr>
        <dsp:cNvPr id="0" name=""/>
        <dsp:cNvSpPr/>
      </dsp:nvSpPr>
      <dsp:spPr>
        <a:xfrm>
          <a:off x="2191830" y="555339"/>
          <a:ext cx="1874660" cy="380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C6FFD-DF81-4A8A-A14B-0DA7FB23DA28}">
      <dsp:nvSpPr>
        <dsp:cNvPr id="0" name=""/>
        <dsp:cNvSpPr/>
      </dsp:nvSpPr>
      <dsp:spPr>
        <a:xfrm>
          <a:off x="2258369" y="618551"/>
          <a:ext cx="1874660" cy="380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estimation</a:t>
          </a:r>
          <a:endParaRPr lang="en-US" sz="1400" kern="1200" dirty="0"/>
        </a:p>
      </dsp:txBody>
      <dsp:txXfrm>
        <a:off x="2258369" y="618551"/>
        <a:ext cx="1874660" cy="380271"/>
      </dsp:txXfrm>
    </dsp:sp>
    <dsp:sp modelId="{FE8CBE10-C741-4F38-9332-3E7142910277}">
      <dsp:nvSpPr>
        <dsp:cNvPr id="0" name=""/>
        <dsp:cNvSpPr/>
      </dsp:nvSpPr>
      <dsp:spPr>
        <a:xfrm>
          <a:off x="897625" y="1109776"/>
          <a:ext cx="2281515" cy="380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EA51F-9E88-42E1-9B56-CB7BEFB1C696}">
      <dsp:nvSpPr>
        <dsp:cNvPr id="0" name=""/>
        <dsp:cNvSpPr/>
      </dsp:nvSpPr>
      <dsp:spPr>
        <a:xfrm>
          <a:off x="964164" y="1172989"/>
          <a:ext cx="2281515" cy="380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Point estimation</a:t>
          </a:r>
          <a:endParaRPr lang="en-US" sz="1400" kern="1200" dirty="0"/>
        </a:p>
      </dsp:txBody>
      <dsp:txXfrm>
        <a:off x="964164" y="1172989"/>
        <a:ext cx="2281515" cy="380271"/>
      </dsp:txXfrm>
    </dsp:sp>
    <dsp:sp modelId="{1E3448D5-EED3-4794-B7D9-66D8FEF6AB58}">
      <dsp:nvSpPr>
        <dsp:cNvPr id="0" name=""/>
        <dsp:cNvSpPr/>
      </dsp:nvSpPr>
      <dsp:spPr>
        <a:xfrm>
          <a:off x="3312218" y="1109776"/>
          <a:ext cx="2048477" cy="380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0C397-13DC-48B1-9A13-3F69599BDF80}">
      <dsp:nvSpPr>
        <dsp:cNvPr id="0" name=""/>
        <dsp:cNvSpPr/>
      </dsp:nvSpPr>
      <dsp:spPr>
        <a:xfrm>
          <a:off x="3378757" y="1172989"/>
          <a:ext cx="2048477" cy="380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Interval </a:t>
          </a:r>
          <a:r>
            <a:rPr lang="en-US" sz="1400" kern="1200" dirty="0" err="1" smtClean="0"/>
            <a:t>istimation</a:t>
          </a:r>
          <a:endParaRPr lang="en-US" sz="1400" kern="1200" dirty="0"/>
        </a:p>
      </dsp:txBody>
      <dsp:txXfrm>
        <a:off x="3378757" y="1172989"/>
        <a:ext cx="2048477" cy="380271"/>
      </dsp:txXfrm>
    </dsp:sp>
    <dsp:sp modelId="{8942D126-AB8A-45C3-A4F1-6510FC49311A}">
      <dsp:nvSpPr>
        <dsp:cNvPr id="0" name=""/>
        <dsp:cNvSpPr/>
      </dsp:nvSpPr>
      <dsp:spPr>
        <a:xfrm>
          <a:off x="4199569" y="555339"/>
          <a:ext cx="1999066" cy="380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CF4D0-BE6E-4E4D-B1A5-E31E59345F9C}">
      <dsp:nvSpPr>
        <dsp:cNvPr id="0" name=""/>
        <dsp:cNvSpPr/>
      </dsp:nvSpPr>
      <dsp:spPr>
        <a:xfrm>
          <a:off x="4266108" y="618551"/>
          <a:ext cx="1999066" cy="380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Tests of hypotheses</a:t>
          </a:r>
          <a:endParaRPr lang="en-US" sz="1400" kern="1200" dirty="0"/>
        </a:p>
      </dsp:txBody>
      <dsp:txXfrm>
        <a:off x="4266108" y="618551"/>
        <a:ext cx="1999066" cy="380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D5FB-C929-40EC-9AB2-7C975D9E9BC0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BBE9-8D43-4E28-A723-DB842597A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D5FB-C929-40EC-9AB2-7C975D9E9BC0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BBE9-8D43-4E28-A723-DB842597A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D5FB-C929-40EC-9AB2-7C975D9E9BC0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BBE9-8D43-4E28-A723-DB842597A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D5FB-C929-40EC-9AB2-7C975D9E9BC0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BBE9-8D43-4E28-A723-DB842597A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D5FB-C929-40EC-9AB2-7C975D9E9BC0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BBE9-8D43-4E28-A723-DB842597A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D5FB-C929-40EC-9AB2-7C975D9E9BC0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BBE9-8D43-4E28-A723-DB842597A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D5FB-C929-40EC-9AB2-7C975D9E9BC0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BBE9-8D43-4E28-A723-DB842597A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D5FB-C929-40EC-9AB2-7C975D9E9BC0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BBE9-8D43-4E28-A723-DB842597A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D5FB-C929-40EC-9AB2-7C975D9E9BC0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BBE9-8D43-4E28-A723-DB842597A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D5FB-C929-40EC-9AB2-7C975D9E9BC0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BBE9-8D43-4E28-A723-DB842597A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3D5FB-C929-40EC-9AB2-7C975D9E9BC0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BBE9-8D43-4E28-A723-DB842597A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3D5FB-C929-40EC-9AB2-7C975D9E9BC0}" type="datetimeFigureOut">
              <a:rPr lang="en-US" smtClean="0"/>
              <a:pPr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5BBE9-8D43-4E28-A723-DB842597AC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Stat 223</a:t>
            </a:r>
            <a:br>
              <a:rPr lang="en-US" sz="4800" b="1" dirty="0" smtClean="0">
                <a:solidFill>
                  <a:schemeClr val="accent1"/>
                </a:solidFill>
              </a:rPr>
            </a:br>
            <a:r>
              <a:rPr lang="en-US" sz="4800" b="1" dirty="0" smtClean="0">
                <a:solidFill>
                  <a:schemeClr val="accent1"/>
                </a:solidFill>
              </a:rPr>
              <a:t>Introduction to the Theory of Statistics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1.4 Exponential </a:t>
            </a:r>
            <a:r>
              <a:rPr lang="en-US" dirty="0" smtClean="0">
                <a:solidFill>
                  <a:schemeClr val="accent1"/>
                </a:solidFill>
              </a:rPr>
              <a:t>Family </a:t>
            </a:r>
            <a:r>
              <a:rPr lang="en-US" sz="2000" dirty="0" smtClean="0">
                <a:solidFill>
                  <a:schemeClr val="accent1"/>
                </a:solidFill>
              </a:rPr>
              <a:t>(p312-p314)</a:t>
            </a:r>
            <a:br>
              <a:rPr lang="en-US" sz="2000" dirty="0" smtClean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/>
            </a:r>
            <a:br>
              <a:rPr lang="en-US" sz="2000" dirty="0" smtClean="0">
                <a:solidFill>
                  <a:schemeClr val="accent1"/>
                </a:solidFill>
              </a:rPr>
            </a:br>
            <a:r>
              <a:rPr lang="en-US" sz="3100" dirty="0" smtClean="0"/>
              <a:t>one parameter exponential family:</a:t>
            </a:r>
            <a:r>
              <a:rPr lang="en-US" sz="2000" dirty="0" smtClean="0">
                <a:solidFill>
                  <a:schemeClr val="accent1"/>
                </a:solidFill>
              </a:rPr>
              <a:t/>
            </a:r>
            <a:br>
              <a:rPr lang="en-US" sz="2000" dirty="0" smtClean="0">
                <a:solidFill>
                  <a:schemeClr val="accent1"/>
                </a:solidFill>
              </a:rPr>
            </a:b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478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k parameter exponential family:</a:t>
            </a:r>
            <a:endParaRPr lang="en-US" sz="28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458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>The joint distribution of the exponential family</a:t>
            </a:r>
            <a:endParaRPr lang="en-US" sz="28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077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Exponential Family </a:t>
            </a:r>
            <a:r>
              <a:rPr lang="en-US" sz="2000" dirty="0" smtClean="0">
                <a:solidFill>
                  <a:schemeClr val="accent1"/>
                </a:solidFill>
              </a:rPr>
              <a:t>(p312-p314)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 1: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Example 2: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676400"/>
            <a:ext cx="3505200" cy="533400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514600"/>
            <a:ext cx="42672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Example 3: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51720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Homework</a:t>
            </a:r>
            <a:r>
              <a:rPr lang="en-US" sz="2800" smtClean="0"/>
              <a:t>: Does </a:t>
            </a:r>
            <a:r>
              <a:rPr lang="en-US" sz="2800" dirty="0" smtClean="0"/>
              <a:t>the following density function belong to the </a:t>
            </a:r>
            <a:r>
              <a:rPr lang="en-US" sz="2800" smtClean="0"/>
              <a:t>exponential family?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60674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Chapter 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chemeClr val="tx2"/>
                </a:solidFill>
              </a:rPr>
              <a:t>Point Estimation</a:t>
            </a:r>
            <a:endParaRPr lang="en-US" sz="7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1447800"/>
          <a:ext cx="7162800" cy="155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1"/>
                </a:solidFill>
              </a:rPr>
              <a:t>2</a:t>
            </a:r>
            <a:r>
              <a:rPr lang="en-US" sz="2800" dirty="0" smtClean="0">
                <a:solidFill>
                  <a:schemeClr val="accent1"/>
                </a:solidFill>
              </a:rPr>
              <a:t>. 1 Introduction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57200" y="3368898"/>
            <a:ext cx="8229600" cy="98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4572000"/>
            <a:ext cx="781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4953000"/>
            <a:ext cx="8391236" cy="28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5257800"/>
            <a:ext cx="11811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1"/>
                </a:solidFill>
              </a:rPr>
              <a:t>2.2 </a:t>
            </a:r>
            <a:r>
              <a:rPr lang="en-US" sz="3200" dirty="0" smtClean="0">
                <a:solidFill>
                  <a:schemeClr val="accent1"/>
                </a:solidFill>
              </a:rPr>
              <a:t>METHOD OF FINDING ESTIMATORS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229600" cy="148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2871788"/>
            <a:ext cx="8229600" cy="93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810000"/>
            <a:ext cx="3086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Notes: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28670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50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752600"/>
            <a:ext cx="1123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209800"/>
            <a:ext cx="22574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667000"/>
            <a:ext cx="8477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429000"/>
            <a:ext cx="4248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Chapter 1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1.1 Sampling Distribution from notes</a:t>
            </a:r>
          </a:p>
          <a:p>
            <a:r>
              <a:rPr lang="en-US" dirty="0" smtClean="0"/>
              <a:t>1.2 Central </a:t>
            </a:r>
            <a:r>
              <a:rPr lang="en-US" dirty="0" smtClean="0"/>
              <a:t>Limit Theorem from notes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1"/>
                </a:solidFill>
              </a:rPr>
              <a:t>2.2.1 </a:t>
            </a:r>
            <a:r>
              <a:rPr lang="en-US" sz="2800" dirty="0" smtClean="0">
                <a:solidFill>
                  <a:schemeClr val="accent1"/>
                </a:solidFill>
              </a:rPr>
              <a:t>Method of Moments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38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610600" cy="467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914400"/>
            <a:ext cx="1828800" cy="5334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752600"/>
            <a:ext cx="3352800" cy="5334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514600"/>
            <a:ext cx="3200400" cy="5524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352801"/>
            <a:ext cx="2057400" cy="5334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191000"/>
            <a:ext cx="1828800" cy="466725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22960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Homework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229600" cy="110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1"/>
                </a:solidFill>
              </a:rPr>
              <a:t>Note: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5410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2962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752600"/>
            <a:ext cx="75057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1"/>
                </a:solidFill>
              </a:rPr>
              <a:t>2.2.2 Maximum Likelihood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6019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" y="1447800"/>
            <a:ext cx="88963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458200" cy="466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0010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Proof:</a:t>
            </a:r>
            <a:endParaRPr lang="en-US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85800"/>
            <a:ext cx="1343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990600"/>
            <a:ext cx="1447800" cy="48577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1600200"/>
            <a:ext cx="1828800" cy="314325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057400"/>
            <a:ext cx="2286000" cy="561975"/>
          </a:xfrm>
          <a:prstGeom prst="rect">
            <a:avLst/>
          </a:prstGeom>
          <a:noFill/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2667000"/>
            <a:ext cx="1524000" cy="304799"/>
          </a:xfrm>
          <a:prstGeom prst="rect">
            <a:avLst/>
          </a:prstGeom>
          <a:noFill/>
        </p:spPr>
      </p:pic>
      <p:pic>
        <p:nvPicPr>
          <p:cNvPr id="6156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4700" y="3039269"/>
            <a:ext cx="2514600" cy="61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Note: </a:t>
            </a:r>
            <a:r>
              <a:rPr lang="en-US" sz="1800" dirty="0" err="1" smtClean="0"/>
              <a:t>ln</a:t>
            </a:r>
            <a:r>
              <a:rPr lang="en-US" sz="1800" dirty="0" smtClean="0"/>
              <a:t> = log</a:t>
            </a:r>
            <a:endParaRPr lang="en-US" sz="18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Clarification of the above example</a:t>
            </a:r>
            <a:endParaRPr lang="en-US" sz="2000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65532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accent1"/>
                </a:solidFill>
              </a:rPr>
              <a:t>2.3 Properties of Point Estimator</a:t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2700" dirty="0" smtClean="0">
                <a:solidFill>
                  <a:schemeClr val="accent1"/>
                </a:solidFill>
              </a:rPr>
              <a:t>2.3.1mean Squared Error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229600" cy="14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229600" cy="124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09825"/>
            <a:ext cx="82677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295400"/>
            <a:ext cx="794385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1"/>
                </a:solidFill>
              </a:rPr>
              <a:t>Examples on the weak low of large number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30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1.3 Order </a:t>
            </a:r>
            <a:r>
              <a:rPr lang="en-US" dirty="0" smtClean="0">
                <a:solidFill>
                  <a:schemeClr val="accent1"/>
                </a:solidFill>
              </a:rPr>
              <a:t>Statistic </a:t>
            </a:r>
            <a:r>
              <a:rPr lang="en-US" sz="2000" dirty="0" smtClean="0">
                <a:solidFill>
                  <a:schemeClr val="accent1"/>
                </a:solidFill>
              </a:rPr>
              <a:t>(p251-p254)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22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22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81400"/>
            <a:ext cx="77057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8229600" cy="300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126</Words>
  <Application>Microsoft Office PowerPoint</Application>
  <PresentationFormat>On-screen Show (4:3)</PresentationFormat>
  <Paragraphs>40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Stat 223 Introduction to the Theory of Statistics</vt:lpstr>
      <vt:lpstr>Chapter 1</vt:lpstr>
      <vt:lpstr>Proof:</vt:lpstr>
      <vt:lpstr>Slide 4</vt:lpstr>
      <vt:lpstr>Examples on the weak low of large number</vt:lpstr>
      <vt:lpstr>Slide 6</vt:lpstr>
      <vt:lpstr>1.3 Order Statistic (p251-p254)</vt:lpstr>
      <vt:lpstr>Slide 8</vt:lpstr>
      <vt:lpstr>Slide 9</vt:lpstr>
      <vt:lpstr>1.4 Exponential Family (p312-p314)  one parameter exponential family: </vt:lpstr>
      <vt:lpstr>k parameter exponential family:</vt:lpstr>
      <vt:lpstr>The joint distribution of the exponential family</vt:lpstr>
      <vt:lpstr>Exponential Family (p312-p314)</vt:lpstr>
      <vt:lpstr>Example 3: </vt:lpstr>
      <vt:lpstr>Homework: Does the following density function belong to the exponential family?</vt:lpstr>
      <vt:lpstr>Chapter 2</vt:lpstr>
      <vt:lpstr>2. 1 Introduction</vt:lpstr>
      <vt:lpstr>2.2 METHOD OF FINDING ESTIMATORS</vt:lpstr>
      <vt:lpstr>Notes:</vt:lpstr>
      <vt:lpstr>2.2.1 Method of Moments</vt:lpstr>
      <vt:lpstr>Slide 21</vt:lpstr>
      <vt:lpstr>Slide 22</vt:lpstr>
      <vt:lpstr>Slide 23</vt:lpstr>
      <vt:lpstr>Homework</vt:lpstr>
      <vt:lpstr>Note:</vt:lpstr>
      <vt:lpstr>2.2.2 Maximum Likelihood</vt:lpstr>
      <vt:lpstr>Slide 27</vt:lpstr>
      <vt:lpstr>Slide 28</vt:lpstr>
      <vt:lpstr>Slide 29</vt:lpstr>
      <vt:lpstr>Slide 30</vt:lpstr>
      <vt:lpstr>Note: ln = log</vt:lpstr>
      <vt:lpstr>Slide 32</vt:lpstr>
      <vt:lpstr>Clarification of the above example</vt:lpstr>
      <vt:lpstr>2.3 Properties of Point Estimator 2.3.1mean Squared Error</vt:lpstr>
      <vt:lpstr>Slide 35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 223 Introduction to the Theory of Statistics</dc:title>
  <dc:creator>Ruby</dc:creator>
  <cp:lastModifiedBy>Ruby</cp:lastModifiedBy>
  <cp:revision>40</cp:revision>
  <dcterms:created xsi:type="dcterms:W3CDTF">2016-01-25T14:56:15Z</dcterms:created>
  <dcterms:modified xsi:type="dcterms:W3CDTF">2016-01-31T18:12:25Z</dcterms:modified>
</cp:coreProperties>
</file>