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B0C1-A74C-45E0-AFC4-B1DE5D902777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30FB-2644-457D-BC44-24A4763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00800"/>
            <a:ext cx="628814" cy="276228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5/3/2016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3140819"/>
            <a:ext cx="6365081" cy="1728341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7.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Practicing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Problem Formulation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5195664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Spring 2016</a:t>
            </a:r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04456" cy="867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Formulating your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inal Design Project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97072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Today’s activity is what you will be presenting </a:t>
            </a:r>
            <a:br>
              <a:rPr lang="en-US" sz="2800" dirty="0" smtClean="0"/>
            </a:br>
            <a:r>
              <a:rPr lang="en-US" sz="2800" dirty="0" smtClean="0"/>
              <a:t>orally </a:t>
            </a:r>
            <a:r>
              <a:rPr lang="en-US" sz="2800" dirty="0" smtClean="0">
                <a:solidFill>
                  <a:srgbClr val="FFFF00"/>
                </a:solidFill>
              </a:rPr>
              <a:t>next week (for 10mn each group)</a:t>
            </a:r>
            <a:r>
              <a:rPr lang="en-US" sz="2800" dirty="0" smtClean="0"/>
              <a:t>; so do it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oral </a:t>
            </a:r>
            <a:r>
              <a:rPr lang="en-US" sz="2800" dirty="0" smtClean="0"/>
              <a:t>presentation next week must</a:t>
            </a:r>
            <a:br>
              <a:rPr lang="en-US" sz="2800" dirty="0" smtClean="0"/>
            </a:br>
            <a:r>
              <a:rPr lang="en-US" sz="2800" dirty="0" smtClean="0"/>
              <a:t>include a complete problem formulation: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Well chosen descriptive title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Need analysis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SMART objectives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Constraints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Criteria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Human factors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7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8" y="-40373"/>
            <a:ext cx="7344816" cy="6515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Activity (Part one: </a:t>
            </a:r>
            <a:r>
              <a:rPr lang="en-US" sz="2400" b="1" dirty="0" smtClean="0">
                <a:solidFill>
                  <a:srgbClr val="FF0000"/>
                </a:solidFill>
              </a:rPr>
              <a:t>45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912" y="587836"/>
            <a:ext cx="768191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Perform a group discussion with your team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members to formulate your final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Start with we will design-----------to do -----------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Choose a good title (up to 10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Answer the following questions: 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Draw the objectives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Assess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primary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secondary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4 constraints and 4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human factors issues in your design 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151" y="4594530"/>
            <a:ext cx="7344816" cy="6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Activity (Part Two: </a:t>
            </a:r>
            <a:r>
              <a:rPr lang="en-US" sz="2400" b="1" dirty="0" smtClean="0">
                <a:solidFill>
                  <a:srgbClr val="FF0000"/>
                </a:solidFill>
              </a:rPr>
              <a:t>30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469" y="5301208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Each group reads out the results of their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Other groups are expected to criticize/evaluate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72</Words>
  <Application>Microsoft Office PowerPoint</Application>
  <PresentationFormat>On-screen Show (4:3)</PresentationFormat>
  <Paragraphs>31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7.  Practicing  Problem Formulation</vt:lpstr>
      <vt:lpstr>Formulating your Final Design Project</vt:lpstr>
      <vt:lpstr>Todays Activity (Part one: 45 minutes)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11</cp:revision>
  <dcterms:created xsi:type="dcterms:W3CDTF">2009-11-13T13:05:21Z</dcterms:created>
  <dcterms:modified xsi:type="dcterms:W3CDTF">2016-03-05T19:18:34Z</dcterms:modified>
</cp:coreProperties>
</file>