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64" r:id="rId1"/>
  </p:sldMasterIdLst>
  <p:sldIdLst>
    <p:sldId id="256" r:id="rId2"/>
    <p:sldId id="257" r:id="rId3"/>
    <p:sldId id="266" r:id="rId4"/>
    <p:sldId id="258" r:id="rId5"/>
    <p:sldId id="259" r:id="rId6"/>
    <p:sldId id="267" r:id="rId7"/>
    <p:sldId id="288" r:id="rId8"/>
    <p:sldId id="260" r:id="rId9"/>
    <p:sldId id="261" r:id="rId10"/>
    <p:sldId id="268" r:id="rId11"/>
    <p:sldId id="262" r:id="rId12"/>
    <p:sldId id="263" r:id="rId13"/>
    <p:sldId id="264" r:id="rId14"/>
    <p:sldId id="265"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7" r:id="rId30"/>
  </p:sldIdLst>
  <p:sldSz cx="9144000" cy="5143500" type="screen16x9"/>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4" d="100"/>
          <a:sy n="104" d="100"/>
        </p:scale>
        <p:origin x="-90" y="-5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4DB23-3AC1-48B4-8C0F-5DADE0EAA273}"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pPr rtl="1"/>
          <a:endParaRPr lang="ar-SA"/>
        </a:p>
      </dgm:t>
    </dgm:pt>
    <dgm:pt modelId="{A487D538-A895-4F48-AD32-66E022895ABB}">
      <dgm:prSet phldrT="[نص]" custT="1"/>
      <dgm:spPr/>
      <dgm:t>
        <a:bodyPr/>
        <a:lstStyle/>
        <a:p>
          <a:pPr algn="r" rtl="1"/>
          <a:r>
            <a:rPr lang="ar-SA" sz="2400" b="1" dirty="0" smtClean="0">
              <a:effectLst>
                <a:outerShdw blurRad="38100" dist="38100" dir="2700000" algn="tl">
                  <a:srgbClr val="000000">
                    <a:alpha val="43137"/>
                  </a:srgbClr>
                </a:outerShdw>
              </a:effectLst>
            </a:rPr>
            <a:t>المدى الشامل لمراكز التنظيم مثل :</a:t>
          </a:r>
          <a:r>
            <a:rPr lang="ar-SA" sz="2400" dirty="0" smtClean="0">
              <a:effectLst>
                <a:outerShdw blurRad="38100" dist="38100" dir="2700000" algn="tl">
                  <a:srgbClr val="000000">
                    <a:alpha val="43137"/>
                  </a:srgbClr>
                </a:outerShdw>
              </a:effectLst>
            </a:rPr>
            <a:t>التربية من اجل المجتمع – الصحة –</a:t>
          </a:r>
        </a:p>
        <a:p>
          <a:pPr algn="r" rtl="1"/>
          <a:r>
            <a:rPr lang="ar-SA" sz="2400" dirty="0" smtClean="0">
              <a:effectLst>
                <a:outerShdw blurRad="38100" dist="38100" dir="2700000" algn="tl">
                  <a:srgbClr val="000000">
                    <a:alpha val="43137"/>
                  </a:srgbClr>
                </a:outerShdw>
              </a:effectLst>
            </a:rPr>
            <a:t>                                             الشخصية – الروح المعنوية </a:t>
          </a:r>
          <a:endParaRPr lang="ar-SA" sz="2400" dirty="0">
            <a:effectLst>
              <a:outerShdw blurRad="38100" dist="38100" dir="2700000" algn="tl">
                <a:srgbClr val="000000">
                  <a:alpha val="43137"/>
                </a:srgbClr>
              </a:outerShdw>
            </a:effectLst>
          </a:endParaRPr>
        </a:p>
      </dgm:t>
    </dgm:pt>
    <dgm:pt modelId="{BD95956B-E244-47ED-B128-B5115D17FC59}" type="parTrans" cxnId="{57B455E6-1B9A-43D0-97CE-C3D5401BC7FE}">
      <dgm:prSet/>
      <dgm:spPr/>
      <dgm:t>
        <a:bodyPr/>
        <a:lstStyle/>
        <a:p>
          <a:pPr rtl="1"/>
          <a:endParaRPr lang="ar-SA"/>
        </a:p>
      </dgm:t>
    </dgm:pt>
    <dgm:pt modelId="{7917F6D3-5FEA-4F31-B276-B60121A3A961}" type="sibTrans" cxnId="{57B455E6-1B9A-43D0-97CE-C3D5401BC7FE}">
      <dgm:prSet/>
      <dgm:spPr/>
      <dgm:t>
        <a:bodyPr/>
        <a:lstStyle/>
        <a:p>
          <a:pPr rtl="1"/>
          <a:endParaRPr lang="ar-SA"/>
        </a:p>
      </dgm:t>
    </dgm:pt>
    <dgm:pt modelId="{29139643-7F60-4B9A-8FDF-C6C0D15CB87C}">
      <dgm:prSet phldrT="[نص]" custT="1"/>
      <dgm:spPr/>
      <dgm:t>
        <a:bodyPr/>
        <a:lstStyle/>
        <a:p>
          <a:pPr algn="r" rtl="1"/>
          <a:r>
            <a:rPr lang="ar-SA" sz="2400" b="1" dirty="0" smtClean="0">
              <a:effectLst>
                <a:outerShdw blurRad="38100" dist="38100" dir="2700000" algn="tl">
                  <a:srgbClr val="000000">
                    <a:alpha val="43137"/>
                  </a:srgbClr>
                </a:outerShdw>
              </a:effectLst>
            </a:rPr>
            <a:t>المدى المتوسط لمراكز التنظيم مثل :</a:t>
          </a:r>
          <a:r>
            <a:rPr lang="ar-SA" sz="2400" dirty="0" smtClean="0">
              <a:effectLst>
                <a:outerShdw blurRad="38100" dist="38100" dir="2700000" algn="tl">
                  <a:srgbClr val="000000">
                    <a:alpha val="43137"/>
                  </a:srgbClr>
                </a:outerShdw>
              </a:effectLst>
            </a:rPr>
            <a:t>النمو – التطور النجاح – اتخاذ القرار </a:t>
          </a:r>
          <a:endParaRPr lang="ar-SA" sz="2400" dirty="0">
            <a:effectLst>
              <a:outerShdw blurRad="38100" dist="38100" dir="2700000" algn="tl">
                <a:srgbClr val="000000">
                  <a:alpha val="43137"/>
                </a:srgbClr>
              </a:outerShdw>
            </a:effectLst>
          </a:endParaRPr>
        </a:p>
      </dgm:t>
    </dgm:pt>
    <dgm:pt modelId="{55E13729-CB42-4F90-A214-D5CCF3ECFD40}" type="parTrans" cxnId="{358F5661-D849-4D34-8740-F09571E59854}">
      <dgm:prSet/>
      <dgm:spPr/>
      <dgm:t>
        <a:bodyPr/>
        <a:lstStyle/>
        <a:p>
          <a:pPr rtl="1"/>
          <a:endParaRPr lang="ar-SA"/>
        </a:p>
      </dgm:t>
    </dgm:pt>
    <dgm:pt modelId="{8A99365D-5A58-483B-9C1B-D555EACD064A}" type="sibTrans" cxnId="{358F5661-D849-4D34-8740-F09571E59854}">
      <dgm:prSet/>
      <dgm:spPr/>
      <dgm:t>
        <a:bodyPr/>
        <a:lstStyle/>
        <a:p>
          <a:pPr rtl="1"/>
          <a:endParaRPr lang="ar-SA"/>
        </a:p>
      </dgm:t>
    </dgm:pt>
    <dgm:pt modelId="{CB1F2F83-6E69-47D7-B24C-84EF77BFEFCD}">
      <dgm:prSet phldrT="[نص]" custT="1"/>
      <dgm:spPr/>
      <dgm:t>
        <a:bodyPr/>
        <a:lstStyle/>
        <a:p>
          <a:pPr algn="r" rtl="1"/>
          <a:r>
            <a:rPr lang="ar-SA" sz="2400" b="1" dirty="0" smtClean="0"/>
            <a:t>المدى الدقيق لمراكز التنظيم مثل :</a:t>
          </a:r>
          <a:r>
            <a:rPr lang="ar-SA" sz="2400" dirty="0" smtClean="0"/>
            <a:t>ادراك الجسم – العمل مع الجماعة – حل المشكلات </a:t>
          </a:r>
          <a:endParaRPr lang="ar-SA" sz="2400" dirty="0"/>
        </a:p>
      </dgm:t>
    </dgm:pt>
    <dgm:pt modelId="{BB49D71E-5D94-4581-B5A7-861EDEA757D9}" type="parTrans" cxnId="{EA413D6C-8F46-4230-B22C-EBF705928CF1}">
      <dgm:prSet/>
      <dgm:spPr/>
      <dgm:t>
        <a:bodyPr/>
        <a:lstStyle/>
        <a:p>
          <a:pPr rtl="1"/>
          <a:endParaRPr lang="ar-SA"/>
        </a:p>
      </dgm:t>
    </dgm:pt>
    <dgm:pt modelId="{76077CC7-EFDB-467A-847B-386A7C3C03FB}" type="sibTrans" cxnId="{EA413D6C-8F46-4230-B22C-EBF705928CF1}">
      <dgm:prSet/>
      <dgm:spPr/>
      <dgm:t>
        <a:bodyPr/>
        <a:lstStyle/>
        <a:p>
          <a:pPr rtl="1"/>
          <a:endParaRPr lang="ar-SA"/>
        </a:p>
      </dgm:t>
    </dgm:pt>
    <dgm:pt modelId="{A76B3D22-F6AB-4275-92A7-56E0E9AF14DB}" type="pres">
      <dgm:prSet presAssocID="{EA34DB23-3AC1-48B4-8C0F-5DADE0EAA273}" presName="Name0" presStyleCnt="0">
        <dgm:presLayoutVars>
          <dgm:chMax val="7"/>
          <dgm:chPref val="7"/>
          <dgm:dir/>
        </dgm:presLayoutVars>
      </dgm:prSet>
      <dgm:spPr/>
      <dgm:t>
        <a:bodyPr/>
        <a:lstStyle/>
        <a:p>
          <a:pPr rtl="1"/>
          <a:endParaRPr lang="ar-SA"/>
        </a:p>
      </dgm:t>
    </dgm:pt>
    <dgm:pt modelId="{DDC027BC-8D11-40DD-9B25-2929A041CA7F}" type="pres">
      <dgm:prSet presAssocID="{EA34DB23-3AC1-48B4-8C0F-5DADE0EAA273}" presName="Name1" presStyleCnt="0"/>
      <dgm:spPr/>
    </dgm:pt>
    <dgm:pt modelId="{18EC8783-7E48-4991-B0F6-FD10495ECCAB}" type="pres">
      <dgm:prSet presAssocID="{EA34DB23-3AC1-48B4-8C0F-5DADE0EAA273}" presName="cycle" presStyleCnt="0"/>
      <dgm:spPr/>
    </dgm:pt>
    <dgm:pt modelId="{DE207CBF-9FAD-4833-AD87-088C4E990A43}" type="pres">
      <dgm:prSet presAssocID="{EA34DB23-3AC1-48B4-8C0F-5DADE0EAA273}" presName="srcNode" presStyleLbl="node1" presStyleIdx="0" presStyleCnt="3"/>
      <dgm:spPr/>
    </dgm:pt>
    <dgm:pt modelId="{6F66BE02-B8CA-4B7D-AA37-1E32C98835BC}" type="pres">
      <dgm:prSet presAssocID="{EA34DB23-3AC1-48B4-8C0F-5DADE0EAA273}" presName="conn" presStyleLbl="parChTrans1D2" presStyleIdx="0" presStyleCnt="1"/>
      <dgm:spPr/>
      <dgm:t>
        <a:bodyPr/>
        <a:lstStyle/>
        <a:p>
          <a:pPr rtl="1"/>
          <a:endParaRPr lang="ar-SA"/>
        </a:p>
      </dgm:t>
    </dgm:pt>
    <dgm:pt modelId="{E4340064-B537-4CB6-935A-B8B12D0DD0B0}" type="pres">
      <dgm:prSet presAssocID="{EA34DB23-3AC1-48B4-8C0F-5DADE0EAA273}" presName="extraNode" presStyleLbl="node1" presStyleIdx="0" presStyleCnt="3"/>
      <dgm:spPr/>
    </dgm:pt>
    <dgm:pt modelId="{4EF969FD-DE12-4901-B77E-A4594A17A496}" type="pres">
      <dgm:prSet presAssocID="{EA34DB23-3AC1-48B4-8C0F-5DADE0EAA273}" presName="dstNode" presStyleLbl="node1" presStyleIdx="0" presStyleCnt="3"/>
      <dgm:spPr/>
    </dgm:pt>
    <dgm:pt modelId="{B1002E66-D36A-4995-B785-11442F2BC2C4}" type="pres">
      <dgm:prSet presAssocID="{A487D538-A895-4F48-AD32-66E022895ABB}" presName="text_1" presStyleLbl="node1" presStyleIdx="0" presStyleCnt="3" custScaleX="100889" custScaleY="140469">
        <dgm:presLayoutVars>
          <dgm:bulletEnabled val="1"/>
        </dgm:presLayoutVars>
      </dgm:prSet>
      <dgm:spPr/>
      <dgm:t>
        <a:bodyPr/>
        <a:lstStyle/>
        <a:p>
          <a:pPr rtl="1"/>
          <a:endParaRPr lang="ar-SA"/>
        </a:p>
      </dgm:t>
    </dgm:pt>
    <dgm:pt modelId="{E9E675CB-77BD-41CD-A69C-F3C35E2A5C14}" type="pres">
      <dgm:prSet presAssocID="{A487D538-A895-4F48-AD32-66E022895ABB}" presName="accent_1" presStyleCnt="0"/>
      <dgm:spPr/>
    </dgm:pt>
    <dgm:pt modelId="{30D82E40-7E2C-40DC-BFEF-2E596F9D44F2}" type="pres">
      <dgm:prSet presAssocID="{A487D538-A895-4F48-AD32-66E022895ABB}" presName="accentRepeatNode" presStyleLbl="solidFgAcc1" presStyleIdx="0" presStyleCnt="3"/>
      <dgm:spPr/>
    </dgm:pt>
    <dgm:pt modelId="{1F119905-E277-40BB-B4EE-53DC421023C5}" type="pres">
      <dgm:prSet presAssocID="{29139643-7F60-4B9A-8FDF-C6C0D15CB87C}" presName="text_2" presStyleLbl="node1" presStyleIdx="1" presStyleCnt="3" custScaleY="137490">
        <dgm:presLayoutVars>
          <dgm:bulletEnabled val="1"/>
        </dgm:presLayoutVars>
      </dgm:prSet>
      <dgm:spPr/>
      <dgm:t>
        <a:bodyPr/>
        <a:lstStyle/>
        <a:p>
          <a:pPr rtl="1"/>
          <a:endParaRPr lang="ar-SA"/>
        </a:p>
      </dgm:t>
    </dgm:pt>
    <dgm:pt modelId="{E7CD5E01-37AE-44A5-9E8A-BD0FEFE43ED8}" type="pres">
      <dgm:prSet presAssocID="{29139643-7F60-4B9A-8FDF-C6C0D15CB87C}" presName="accent_2" presStyleCnt="0"/>
      <dgm:spPr/>
    </dgm:pt>
    <dgm:pt modelId="{B0F8A10C-5A18-4AD7-A8F0-EE924BFAA03B}" type="pres">
      <dgm:prSet presAssocID="{29139643-7F60-4B9A-8FDF-C6C0D15CB87C}" presName="accentRepeatNode" presStyleLbl="solidFgAcc1" presStyleIdx="1" presStyleCnt="3"/>
      <dgm:spPr/>
    </dgm:pt>
    <dgm:pt modelId="{CCC7724D-9D49-4201-9C61-22D0781E81E9}" type="pres">
      <dgm:prSet presAssocID="{CB1F2F83-6E69-47D7-B24C-84EF77BFEFCD}" presName="text_3" presStyleLbl="node1" presStyleIdx="2" presStyleCnt="3" custScaleY="134511">
        <dgm:presLayoutVars>
          <dgm:bulletEnabled val="1"/>
        </dgm:presLayoutVars>
      </dgm:prSet>
      <dgm:spPr/>
      <dgm:t>
        <a:bodyPr/>
        <a:lstStyle/>
        <a:p>
          <a:pPr rtl="1"/>
          <a:endParaRPr lang="ar-SA"/>
        </a:p>
      </dgm:t>
    </dgm:pt>
    <dgm:pt modelId="{AC7C82AF-4AAC-4450-B54C-F95ACCCC3C16}" type="pres">
      <dgm:prSet presAssocID="{CB1F2F83-6E69-47D7-B24C-84EF77BFEFCD}" presName="accent_3" presStyleCnt="0"/>
      <dgm:spPr/>
    </dgm:pt>
    <dgm:pt modelId="{ED85EBF0-4D68-4559-9C77-CBABBA7D8486}" type="pres">
      <dgm:prSet presAssocID="{CB1F2F83-6E69-47D7-B24C-84EF77BFEFCD}" presName="accentRepeatNode" presStyleLbl="solidFgAcc1" presStyleIdx="2" presStyleCnt="3"/>
      <dgm:spPr/>
    </dgm:pt>
  </dgm:ptLst>
  <dgm:cxnLst>
    <dgm:cxn modelId="{964278BF-0200-44FD-AB10-1F9CDC1777A9}" type="presOf" srcId="{29139643-7F60-4B9A-8FDF-C6C0D15CB87C}" destId="{1F119905-E277-40BB-B4EE-53DC421023C5}" srcOrd="0" destOrd="0" presId="urn:microsoft.com/office/officeart/2008/layout/VerticalCurvedList"/>
    <dgm:cxn modelId="{EA413D6C-8F46-4230-B22C-EBF705928CF1}" srcId="{EA34DB23-3AC1-48B4-8C0F-5DADE0EAA273}" destId="{CB1F2F83-6E69-47D7-B24C-84EF77BFEFCD}" srcOrd="2" destOrd="0" parTransId="{BB49D71E-5D94-4581-B5A7-861EDEA757D9}" sibTransId="{76077CC7-EFDB-467A-847B-386A7C3C03FB}"/>
    <dgm:cxn modelId="{82B030BB-3B01-4725-9BFA-178E06226F3C}" type="presOf" srcId="{CB1F2F83-6E69-47D7-B24C-84EF77BFEFCD}" destId="{CCC7724D-9D49-4201-9C61-22D0781E81E9}" srcOrd="0" destOrd="0" presId="urn:microsoft.com/office/officeart/2008/layout/VerticalCurvedList"/>
    <dgm:cxn modelId="{11572508-8CE1-4E02-8301-AAA0469FBD9B}" type="presOf" srcId="{EA34DB23-3AC1-48B4-8C0F-5DADE0EAA273}" destId="{A76B3D22-F6AB-4275-92A7-56E0E9AF14DB}" srcOrd="0" destOrd="0" presId="urn:microsoft.com/office/officeart/2008/layout/VerticalCurvedList"/>
    <dgm:cxn modelId="{C1494015-8DD0-4D29-8601-F681B997A6D2}" type="presOf" srcId="{A487D538-A895-4F48-AD32-66E022895ABB}" destId="{B1002E66-D36A-4995-B785-11442F2BC2C4}" srcOrd="0" destOrd="0" presId="urn:microsoft.com/office/officeart/2008/layout/VerticalCurvedList"/>
    <dgm:cxn modelId="{B7826280-49F2-44A4-9B8A-61D69D890643}" type="presOf" srcId="{7917F6D3-5FEA-4F31-B276-B60121A3A961}" destId="{6F66BE02-B8CA-4B7D-AA37-1E32C98835BC}" srcOrd="0" destOrd="0" presId="urn:microsoft.com/office/officeart/2008/layout/VerticalCurvedList"/>
    <dgm:cxn modelId="{358F5661-D849-4D34-8740-F09571E59854}" srcId="{EA34DB23-3AC1-48B4-8C0F-5DADE0EAA273}" destId="{29139643-7F60-4B9A-8FDF-C6C0D15CB87C}" srcOrd="1" destOrd="0" parTransId="{55E13729-CB42-4F90-A214-D5CCF3ECFD40}" sibTransId="{8A99365D-5A58-483B-9C1B-D555EACD064A}"/>
    <dgm:cxn modelId="{57B455E6-1B9A-43D0-97CE-C3D5401BC7FE}" srcId="{EA34DB23-3AC1-48B4-8C0F-5DADE0EAA273}" destId="{A487D538-A895-4F48-AD32-66E022895ABB}" srcOrd="0" destOrd="0" parTransId="{BD95956B-E244-47ED-B128-B5115D17FC59}" sibTransId="{7917F6D3-5FEA-4F31-B276-B60121A3A961}"/>
    <dgm:cxn modelId="{EB11AD26-9A45-4537-B621-3418548B6A03}" type="presParOf" srcId="{A76B3D22-F6AB-4275-92A7-56E0E9AF14DB}" destId="{DDC027BC-8D11-40DD-9B25-2929A041CA7F}" srcOrd="0" destOrd="0" presId="urn:microsoft.com/office/officeart/2008/layout/VerticalCurvedList"/>
    <dgm:cxn modelId="{292E54D7-5774-4028-8E53-8F9472E53913}" type="presParOf" srcId="{DDC027BC-8D11-40DD-9B25-2929A041CA7F}" destId="{18EC8783-7E48-4991-B0F6-FD10495ECCAB}" srcOrd="0" destOrd="0" presId="urn:microsoft.com/office/officeart/2008/layout/VerticalCurvedList"/>
    <dgm:cxn modelId="{CE4DA99D-D68E-4C6D-A39A-4E9086550817}" type="presParOf" srcId="{18EC8783-7E48-4991-B0F6-FD10495ECCAB}" destId="{DE207CBF-9FAD-4833-AD87-088C4E990A43}" srcOrd="0" destOrd="0" presId="urn:microsoft.com/office/officeart/2008/layout/VerticalCurvedList"/>
    <dgm:cxn modelId="{95674E03-506C-4B78-9B48-4B1D4A4F7B98}" type="presParOf" srcId="{18EC8783-7E48-4991-B0F6-FD10495ECCAB}" destId="{6F66BE02-B8CA-4B7D-AA37-1E32C98835BC}" srcOrd="1" destOrd="0" presId="urn:microsoft.com/office/officeart/2008/layout/VerticalCurvedList"/>
    <dgm:cxn modelId="{4D934FCE-386B-45C0-970C-980164213ED7}" type="presParOf" srcId="{18EC8783-7E48-4991-B0F6-FD10495ECCAB}" destId="{E4340064-B537-4CB6-935A-B8B12D0DD0B0}" srcOrd="2" destOrd="0" presId="urn:microsoft.com/office/officeart/2008/layout/VerticalCurvedList"/>
    <dgm:cxn modelId="{F57DAB99-8003-4A81-8AC5-F8D8AB96ACF6}" type="presParOf" srcId="{18EC8783-7E48-4991-B0F6-FD10495ECCAB}" destId="{4EF969FD-DE12-4901-B77E-A4594A17A496}" srcOrd="3" destOrd="0" presId="urn:microsoft.com/office/officeart/2008/layout/VerticalCurvedList"/>
    <dgm:cxn modelId="{0A57EFEC-BEE0-4BB8-BBFB-E67857ED42F1}" type="presParOf" srcId="{DDC027BC-8D11-40DD-9B25-2929A041CA7F}" destId="{B1002E66-D36A-4995-B785-11442F2BC2C4}" srcOrd="1" destOrd="0" presId="urn:microsoft.com/office/officeart/2008/layout/VerticalCurvedList"/>
    <dgm:cxn modelId="{7EDEAEF8-07BE-45DA-8295-0274D91B6AB6}" type="presParOf" srcId="{DDC027BC-8D11-40DD-9B25-2929A041CA7F}" destId="{E9E675CB-77BD-41CD-A69C-F3C35E2A5C14}" srcOrd="2" destOrd="0" presId="urn:microsoft.com/office/officeart/2008/layout/VerticalCurvedList"/>
    <dgm:cxn modelId="{CBF80039-043A-49A7-B634-0B318B0032E5}" type="presParOf" srcId="{E9E675CB-77BD-41CD-A69C-F3C35E2A5C14}" destId="{30D82E40-7E2C-40DC-BFEF-2E596F9D44F2}" srcOrd="0" destOrd="0" presId="urn:microsoft.com/office/officeart/2008/layout/VerticalCurvedList"/>
    <dgm:cxn modelId="{20029377-9113-4D74-ADFD-594BDAA1D07F}" type="presParOf" srcId="{DDC027BC-8D11-40DD-9B25-2929A041CA7F}" destId="{1F119905-E277-40BB-B4EE-53DC421023C5}" srcOrd="3" destOrd="0" presId="urn:microsoft.com/office/officeart/2008/layout/VerticalCurvedList"/>
    <dgm:cxn modelId="{9DA51F15-637A-44AC-9966-151F34E5610C}" type="presParOf" srcId="{DDC027BC-8D11-40DD-9B25-2929A041CA7F}" destId="{E7CD5E01-37AE-44A5-9E8A-BD0FEFE43ED8}" srcOrd="4" destOrd="0" presId="urn:microsoft.com/office/officeart/2008/layout/VerticalCurvedList"/>
    <dgm:cxn modelId="{20E917C2-2D09-4D93-B856-E537619F35D5}" type="presParOf" srcId="{E7CD5E01-37AE-44A5-9E8A-BD0FEFE43ED8}" destId="{B0F8A10C-5A18-4AD7-A8F0-EE924BFAA03B}" srcOrd="0" destOrd="0" presId="urn:microsoft.com/office/officeart/2008/layout/VerticalCurvedList"/>
    <dgm:cxn modelId="{A0549F1A-C0E5-478B-AB77-16202C1486EF}" type="presParOf" srcId="{DDC027BC-8D11-40DD-9B25-2929A041CA7F}" destId="{CCC7724D-9D49-4201-9C61-22D0781E81E9}" srcOrd="5" destOrd="0" presId="urn:microsoft.com/office/officeart/2008/layout/VerticalCurvedList"/>
    <dgm:cxn modelId="{F27925EB-63D6-410B-8A8F-FE9DDC1C67E8}" type="presParOf" srcId="{DDC027BC-8D11-40DD-9B25-2929A041CA7F}" destId="{AC7C82AF-4AAC-4450-B54C-F95ACCCC3C16}" srcOrd="6" destOrd="0" presId="urn:microsoft.com/office/officeart/2008/layout/VerticalCurvedList"/>
    <dgm:cxn modelId="{0E6C40FD-9AD4-4EDB-93ED-BD9F1CD202EF}" type="presParOf" srcId="{AC7C82AF-4AAC-4450-B54C-F95ACCCC3C16}" destId="{ED85EBF0-4D68-4559-9C77-CBABBA7D848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7F27C9-86E3-45EA-A867-EC988EF2102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pPr rtl="1"/>
          <a:endParaRPr lang="ar-SA"/>
        </a:p>
      </dgm:t>
    </dgm:pt>
    <dgm:pt modelId="{7D406FA2-2064-4D16-949D-02F4F7A778F5}">
      <dgm:prSet phldrT="[نص]"/>
      <dgm:spPr>
        <a:solidFill>
          <a:schemeClr val="accent4">
            <a:lumMod val="75000"/>
          </a:schemeClr>
        </a:solidFill>
      </dgm:spPr>
      <dgm:t>
        <a:bodyPr/>
        <a:lstStyle/>
        <a:p>
          <a:pPr rtl="1"/>
          <a:r>
            <a:rPr lang="ar-SA" b="1" dirty="0" smtClean="0">
              <a:solidFill>
                <a:schemeClr val="bg1"/>
              </a:solidFill>
            </a:rPr>
            <a:t>معايير تنظيم المحتوى</a:t>
          </a:r>
          <a:endParaRPr lang="ar-SA" b="1" dirty="0">
            <a:solidFill>
              <a:schemeClr val="bg1"/>
            </a:solidFill>
          </a:endParaRPr>
        </a:p>
      </dgm:t>
    </dgm:pt>
    <dgm:pt modelId="{797D25C1-1F2B-42F2-896A-AB02F1BD5D5A}" type="parTrans" cxnId="{8CFD2A04-480A-4272-B74E-A07FAA7A4F20}">
      <dgm:prSet/>
      <dgm:spPr/>
      <dgm:t>
        <a:bodyPr/>
        <a:lstStyle/>
        <a:p>
          <a:pPr rtl="1"/>
          <a:endParaRPr lang="ar-SA" b="1">
            <a:solidFill>
              <a:schemeClr val="tx1"/>
            </a:solidFill>
          </a:endParaRPr>
        </a:p>
      </dgm:t>
    </dgm:pt>
    <dgm:pt modelId="{50B10DC5-C282-4708-B40A-4460D7791842}" type="sibTrans" cxnId="{8CFD2A04-480A-4272-B74E-A07FAA7A4F20}">
      <dgm:prSet/>
      <dgm:spPr/>
      <dgm:t>
        <a:bodyPr/>
        <a:lstStyle/>
        <a:p>
          <a:pPr rtl="1"/>
          <a:endParaRPr lang="ar-SA" b="1">
            <a:solidFill>
              <a:schemeClr val="tx1"/>
            </a:solidFill>
          </a:endParaRPr>
        </a:p>
      </dgm:t>
    </dgm:pt>
    <dgm:pt modelId="{681F2359-F691-4273-90CB-849DC94F545E}">
      <dgm:prSet phldrT="[نص]"/>
      <dgm:spPr>
        <a:solidFill>
          <a:schemeClr val="accent4">
            <a:lumMod val="40000"/>
            <a:lumOff val="60000"/>
            <a:alpha val="90000"/>
          </a:schemeClr>
        </a:solidFill>
      </dgm:spPr>
      <dgm:t>
        <a:bodyPr/>
        <a:lstStyle/>
        <a:p>
          <a:pPr rtl="1"/>
          <a:r>
            <a:rPr lang="ar-SA" b="1" dirty="0" smtClean="0">
              <a:solidFill>
                <a:schemeClr val="tx1"/>
              </a:solidFill>
            </a:rPr>
            <a:t>الاستمرار</a:t>
          </a:r>
          <a:endParaRPr lang="ar-SA" b="1" dirty="0">
            <a:solidFill>
              <a:schemeClr val="tx1"/>
            </a:solidFill>
          </a:endParaRPr>
        </a:p>
      </dgm:t>
    </dgm:pt>
    <dgm:pt modelId="{A1A6E4EB-DC81-40D3-A022-ADEBE4F37F03}" type="parTrans" cxnId="{FFCAD87F-7861-4D06-BF98-1C45C4269E48}">
      <dgm:prSet/>
      <dgm:spPr/>
      <dgm:t>
        <a:bodyPr/>
        <a:lstStyle/>
        <a:p>
          <a:pPr rtl="1"/>
          <a:endParaRPr lang="ar-SA" b="1">
            <a:solidFill>
              <a:schemeClr val="tx1"/>
            </a:solidFill>
          </a:endParaRPr>
        </a:p>
      </dgm:t>
    </dgm:pt>
    <dgm:pt modelId="{3AC0128A-35A4-4218-85CA-C3D7F51B2BF3}" type="sibTrans" cxnId="{FFCAD87F-7861-4D06-BF98-1C45C4269E48}">
      <dgm:prSet/>
      <dgm:spPr/>
      <dgm:t>
        <a:bodyPr/>
        <a:lstStyle/>
        <a:p>
          <a:pPr rtl="1"/>
          <a:endParaRPr lang="ar-SA" b="1">
            <a:solidFill>
              <a:schemeClr val="tx1"/>
            </a:solidFill>
          </a:endParaRPr>
        </a:p>
      </dgm:t>
    </dgm:pt>
    <dgm:pt modelId="{0EEAFFA0-7D84-4511-8339-D372AAB7C243}">
      <dgm:prSet phldrT="[نص]"/>
      <dgm:spPr>
        <a:solidFill>
          <a:schemeClr val="accent4">
            <a:lumMod val="40000"/>
            <a:lumOff val="60000"/>
            <a:alpha val="90000"/>
          </a:schemeClr>
        </a:solidFill>
      </dgm:spPr>
      <dgm:t>
        <a:bodyPr/>
        <a:lstStyle/>
        <a:p>
          <a:pPr rtl="1"/>
          <a:r>
            <a:rPr lang="ar-SA" b="1" dirty="0" smtClean="0">
              <a:solidFill>
                <a:schemeClr val="tx1"/>
              </a:solidFill>
            </a:rPr>
            <a:t>النمو</a:t>
          </a:r>
          <a:endParaRPr lang="ar-SA" b="1" dirty="0">
            <a:solidFill>
              <a:schemeClr val="tx1"/>
            </a:solidFill>
          </a:endParaRPr>
        </a:p>
      </dgm:t>
    </dgm:pt>
    <dgm:pt modelId="{4FE15E0C-A3EE-4284-81AF-C28FBB48BE5C}" type="parTrans" cxnId="{8920D1AF-05D4-45F9-8221-BB1E98339C02}">
      <dgm:prSet/>
      <dgm:spPr/>
      <dgm:t>
        <a:bodyPr/>
        <a:lstStyle/>
        <a:p>
          <a:pPr rtl="1"/>
          <a:endParaRPr lang="ar-SA" b="1">
            <a:solidFill>
              <a:schemeClr val="tx1"/>
            </a:solidFill>
          </a:endParaRPr>
        </a:p>
      </dgm:t>
    </dgm:pt>
    <dgm:pt modelId="{6DB32B15-9218-4AE8-9F48-B62A91D8B7C5}" type="sibTrans" cxnId="{8920D1AF-05D4-45F9-8221-BB1E98339C02}">
      <dgm:prSet/>
      <dgm:spPr/>
      <dgm:t>
        <a:bodyPr/>
        <a:lstStyle/>
        <a:p>
          <a:pPr rtl="1"/>
          <a:endParaRPr lang="ar-SA" b="1">
            <a:solidFill>
              <a:schemeClr val="tx1"/>
            </a:solidFill>
          </a:endParaRPr>
        </a:p>
      </dgm:t>
    </dgm:pt>
    <dgm:pt modelId="{EF9A21EE-4A0A-42A1-B49F-98CC2D0FBABC}">
      <dgm:prSet phldrT="[نص]"/>
      <dgm:spPr>
        <a:solidFill>
          <a:schemeClr val="accent2">
            <a:lumMod val="60000"/>
            <a:lumOff val="40000"/>
          </a:schemeClr>
        </a:solidFill>
      </dgm:spPr>
      <dgm:t>
        <a:bodyPr/>
        <a:lstStyle/>
        <a:p>
          <a:pPr rtl="1"/>
          <a:r>
            <a:rPr lang="ar-SA" b="1" dirty="0" smtClean="0">
              <a:solidFill>
                <a:schemeClr val="tx1"/>
              </a:solidFill>
            </a:rPr>
            <a:t>معايير اختيار المحتوى</a:t>
          </a:r>
          <a:endParaRPr lang="ar-SA" b="1" dirty="0">
            <a:solidFill>
              <a:schemeClr val="tx1"/>
            </a:solidFill>
          </a:endParaRPr>
        </a:p>
      </dgm:t>
    </dgm:pt>
    <dgm:pt modelId="{722CEA62-C6F2-4CB7-9EC4-72943D2F37F6}" type="parTrans" cxnId="{660625DD-01F7-4925-BB91-F2007ACCEB5C}">
      <dgm:prSet/>
      <dgm:spPr/>
      <dgm:t>
        <a:bodyPr/>
        <a:lstStyle/>
        <a:p>
          <a:pPr rtl="1"/>
          <a:endParaRPr lang="ar-SA" b="1">
            <a:solidFill>
              <a:schemeClr val="tx1"/>
            </a:solidFill>
          </a:endParaRPr>
        </a:p>
      </dgm:t>
    </dgm:pt>
    <dgm:pt modelId="{DE39E04E-446B-4A62-9672-100D88B697E1}" type="sibTrans" cxnId="{660625DD-01F7-4925-BB91-F2007ACCEB5C}">
      <dgm:prSet/>
      <dgm:spPr/>
      <dgm:t>
        <a:bodyPr/>
        <a:lstStyle/>
        <a:p>
          <a:pPr rtl="1"/>
          <a:endParaRPr lang="ar-SA" b="1">
            <a:solidFill>
              <a:schemeClr val="tx1"/>
            </a:solidFill>
          </a:endParaRPr>
        </a:p>
      </dgm:t>
    </dgm:pt>
    <dgm:pt modelId="{1413B0B6-0530-4CA9-B135-D8F575B21839}">
      <dgm:prSet phldrT="[نص]"/>
      <dgm:spPr>
        <a:solidFill>
          <a:schemeClr val="accent2">
            <a:lumMod val="20000"/>
            <a:lumOff val="80000"/>
            <a:alpha val="90000"/>
          </a:schemeClr>
        </a:solidFill>
      </dgm:spPr>
      <dgm:t>
        <a:bodyPr/>
        <a:lstStyle/>
        <a:p>
          <a:pPr rtl="1"/>
          <a:r>
            <a:rPr lang="ar-SA" b="1" dirty="0" smtClean="0">
              <a:solidFill>
                <a:schemeClr val="tx1"/>
              </a:solidFill>
            </a:rPr>
            <a:t>صادقا</a:t>
          </a:r>
          <a:endParaRPr lang="ar-SA" b="1" dirty="0">
            <a:solidFill>
              <a:schemeClr val="tx1"/>
            </a:solidFill>
          </a:endParaRPr>
        </a:p>
      </dgm:t>
    </dgm:pt>
    <dgm:pt modelId="{057B27B7-1B71-4043-91B4-1427FBB21BFA}" type="parTrans" cxnId="{C699D40A-BEE2-4DE2-A13B-F513FA848B5A}">
      <dgm:prSet/>
      <dgm:spPr/>
      <dgm:t>
        <a:bodyPr/>
        <a:lstStyle/>
        <a:p>
          <a:pPr rtl="1"/>
          <a:endParaRPr lang="ar-SA" b="1">
            <a:solidFill>
              <a:schemeClr val="tx1"/>
            </a:solidFill>
          </a:endParaRPr>
        </a:p>
      </dgm:t>
    </dgm:pt>
    <dgm:pt modelId="{F70EF664-C4B9-4A1C-BB34-6F1BB3D34A7A}" type="sibTrans" cxnId="{C699D40A-BEE2-4DE2-A13B-F513FA848B5A}">
      <dgm:prSet/>
      <dgm:spPr/>
      <dgm:t>
        <a:bodyPr/>
        <a:lstStyle/>
        <a:p>
          <a:pPr rtl="1"/>
          <a:endParaRPr lang="ar-SA" b="1">
            <a:solidFill>
              <a:schemeClr val="tx1"/>
            </a:solidFill>
          </a:endParaRPr>
        </a:p>
      </dgm:t>
    </dgm:pt>
    <dgm:pt modelId="{9592E39A-5E4D-4B59-9E8D-AAAA0AFCC47D}">
      <dgm:prSet phldrT="[نص]"/>
      <dgm:spPr>
        <a:solidFill>
          <a:schemeClr val="accent2">
            <a:lumMod val="20000"/>
            <a:lumOff val="80000"/>
            <a:alpha val="90000"/>
          </a:schemeClr>
        </a:solidFill>
      </dgm:spPr>
      <dgm:t>
        <a:bodyPr/>
        <a:lstStyle/>
        <a:p>
          <a:pPr rtl="1"/>
          <a:r>
            <a:rPr lang="ar-SA" b="1" dirty="0" smtClean="0">
              <a:solidFill>
                <a:schemeClr val="tx1"/>
              </a:solidFill>
            </a:rPr>
            <a:t>صحيحا</a:t>
          </a:r>
          <a:endParaRPr lang="ar-SA" b="1" dirty="0">
            <a:solidFill>
              <a:schemeClr val="tx1"/>
            </a:solidFill>
          </a:endParaRPr>
        </a:p>
      </dgm:t>
    </dgm:pt>
    <dgm:pt modelId="{109FA6C5-CEE1-4A19-AAAC-92B673575EA5}" type="parTrans" cxnId="{4082648C-060B-4B5C-977D-E1EB577AC329}">
      <dgm:prSet/>
      <dgm:spPr/>
      <dgm:t>
        <a:bodyPr/>
        <a:lstStyle/>
        <a:p>
          <a:pPr rtl="1"/>
          <a:endParaRPr lang="ar-SA" b="1">
            <a:solidFill>
              <a:schemeClr val="tx1"/>
            </a:solidFill>
          </a:endParaRPr>
        </a:p>
      </dgm:t>
    </dgm:pt>
    <dgm:pt modelId="{3A7D3862-168F-4E73-970E-86EB34516F20}" type="sibTrans" cxnId="{4082648C-060B-4B5C-977D-E1EB577AC329}">
      <dgm:prSet/>
      <dgm:spPr/>
      <dgm:t>
        <a:bodyPr/>
        <a:lstStyle/>
        <a:p>
          <a:pPr rtl="1"/>
          <a:endParaRPr lang="ar-SA" b="1">
            <a:solidFill>
              <a:schemeClr val="tx1"/>
            </a:solidFill>
          </a:endParaRPr>
        </a:p>
      </dgm:t>
    </dgm:pt>
    <dgm:pt modelId="{C19D9483-AC09-4F48-9D19-88C1613B1A4B}">
      <dgm:prSet/>
      <dgm:spPr>
        <a:solidFill>
          <a:schemeClr val="accent2">
            <a:lumMod val="20000"/>
            <a:lumOff val="80000"/>
            <a:alpha val="90000"/>
          </a:schemeClr>
        </a:solidFill>
      </dgm:spPr>
      <dgm:t>
        <a:bodyPr/>
        <a:lstStyle/>
        <a:p>
          <a:pPr rtl="1"/>
          <a:r>
            <a:rPr lang="ar-SA" b="1" dirty="0" smtClean="0">
              <a:solidFill>
                <a:schemeClr val="tx1"/>
              </a:solidFill>
            </a:rPr>
            <a:t>مهما</a:t>
          </a:r>
          <a:endParaRPr lang="ar-SA" b="1" dirty="0">
            <a:solidFill>
              <a:schemeClr val="tx1"/>
            </a:solidFill>
          </a:endParaRPr>
        </a:p>
      </dgm:t>
    </dgm:pt>
    <dgm:pt modelId="{97E257B1-F2D1-4AEF-9292-87D4F0713FF8}" type="parTrans" cxnId="{84E0D55B-3B70-4E6C-B2F1-364978244CEE}">
      <dgm:prSet/>
      <dgm:spPr/>
      <dgm:t>
        <a:bodyPr/>
        <a:lstStyle/>
        <a:p>
          <a:pPr rtl="1"/>
          <a:endParaRPr lang="ar-SA" b="1">
            <a:solidFill>
              <a:schemeClr val="tx1"/>
            </a:solidFill>
          </a:endParaRPr>
        </a:p>
      </dgm:t>
    </dgm:pt>
    <dgm:pt modelId="{572EFDD7-4F72-4233-9F84-373E582C32CE}" type="sibTrans" cxnId="{84E0D55B-3B70-4E6C-B2F1-364978244CEE}">
      <dgm:prSet/>
      <dgm:spPr/>
      <dgm:t>
        <a:bodyPr/>
        <a:lstStyle/>
        <a:p>
          <a:pPr rtl="1"/>
          <a:endParaRPr lang="ar-SA" b="1">
            <a:solidFill>
              <a:schemeClr val="tx1"/>
            </a:solidFill>
          </a:endParaRPr>
        </a:p>
      </dgm:t>
    </dgm:pt>
    <dgm:pt modelId="{C1FE0F4B-067B-42CE-9862-F0FAD5D7ECCE}">
      <dgm:prSet/>
      <dgm:spPr>
        <a:solidFill>
          <a:schemeClr val="accent2">
            <a:lumMod val="20000"/>
            <a:lumOff val="80000"/>
            <a:alpha val="90000"/>
          </a:schemeClr>
        </a:solidFill>
      </dgm:spPr>
      <dgm:t>
        <a:bodyPr/>
        <a:lstStyle/>
        <a:p>
          <a:pPr rtl="1"/>
          <a:r>
            <a:rPr lang="ar-SA" b="1" dirty="0" smtClean="0">
              <a:solidFill>
                <a:schemeClr val="tx1"/>
              </a:solidFill>
            </a:rPr>
            <a:t>نافعا</a:t>
          </a:r>
          <a:endParaRPr lang="ar-SA" b="1" dirty="0">
            <a:solidFill>
              <a:schemeClr val="tx1"/>
            </a:solidFill>
          </a:endParaRPr>
        </a:p>
      </dgm:t>
    </dgm:pt>
    <dgm:pt modelId="{0A3B79F4-EE78-4F8E-8581-7575BBA09065}" type="parTrans" cxnId="{8BEAF7D5-AD0B-45E9-B096-8D897882D5BF}">
      <dgm:prSet/>
      <dgm:spPr/>
      <dgm:t>
        <a:bodyPr/>
        <a:lstStyle/>
        <a:p>
          <a:pPr rtl="1"/>
          <a:endParaRPr lang="ar-SA" b="1">
            <a:solidFill>
              <a:schemeClr val="tx1"/>
            </a:solidFill>
          </a:endParaRPr>
        </a:p>
      </dgm:t>
    </dgm:pt>
    <dgm:pt modelId="{7D80919A-C045-4EF6-9598-A2F737744242}" type="sibTrans" cxnId="{8BEAF7D5-AD0B-45E9-B096-8D897882D5BF}">
      <dgm:prSet/>
      <dgm:spPr/>
      <dgm:t>
        <a:bodyPr/>
        <a:lstStyle/>
        <a:p>
          <a:pPr rtl="1"/>
          <a:endParaRPr lang="ar-SA" b="1">
            <a:solidFill>
              <a:schemeClr val="tx1"/>
            </a:solidFill>
          </a:endParaRPr>
        </a:p>
      </dgm:t>
    </dgm:pt>
    <dgm:pt modelId="{24ADBD84-FD87-473F-AF55-59C181AF18A5}">
      <dgm:prSet/>
      <dgm:spPr>
        <a:solidFill>
          <a:schemeClr val="accent2">
            <a:lumMod val="20000"/>
            <a:lumOff val="80000"/>
            <a:alpha val="90000"/>
          </a:schemeClr>
        </a:solidFill>
      </dgm:spPr>
      <dgm:t>
        <a:bodyPr/>
        <a:lstStyle/>
        <a:p>
          <a:pPr rtl="1"/>
          <a:r>
            <a:rPr lang="ar-SA" b="1" dirty="0" smtClean="0">
              <a:solidFill>
                <a:schemeClr val="tx1"/>
              </a:solidFill>
            </a:rPr>
            <a:t>مناسبا</a:t>
          </a:r>
          <a:endParaRPr lang="ar-SA" b="1" dirty="0">
            <a:solidFill>
              <a:schemeClr val="tx1"/>
            </a:solidFill>
          </a:endParaRPr>
        </a:p>
      </dgm:t>
    </dgm:pt>
    <dgm:pt modelId="{A404EB36-CCDD-4313-91DD-F5718F811459}" type="parTrans" cxnId="{EBB11291-8724-4067-98CB-0E18EED56585}">
      <dgm:prSet/>
      <dgm:spPr/>
      <dgm:t>
        <a:bodyPr/>
        <a:lstStyle/>
        <a:p>
          <a:pPr rtl="1"/>
          <a:endParaRPr lang="ar-SA" b="1">
            <a:solidFill>
              <a:schemeClr val="tx1"/>
            </a:solidFill>
          </a:endParaRPr>
        </a:p>
      </dgm:t>
    </dgm:pt>
    <dgm:pt modelId="{3D20666C-B0C9-4281-97C1-06B5A39C0A0D}" type="sibTrans" cxnId="{EBB11291-8724-4067-98CB-0E18EED56585}">
      <dgm:prSet/>
      <dgm:spPr/>
      <dgm:t>
        <a:bodyPr/>
        <a:lstStyle/>
        <a:p>
          <a:pPr rtl="1"/>
          <a:endParaRPr lang="ar-SA" b="1">
            <a:solidFill>
              <a:schemeClr val="tx1"/>
            </a:solidFill>
          </a:endParaRPr>
        </a:p>
      </dgm:t>
    </dgm:pt>
    <dgm:pt modelId="{1CA10538-4D68-44C6-82CB-63162CE2CB24}">
      <dgm:prSet/>
      <dgm:spPr>
        <a:solidFill>
          <a:schemeClr val="accent2">
            <a:lumMod val="20000"/>
            <a:lumOff val="80000"/>
            <a:alpha val="90000"/>
          </a:schemeClr>
        </a:solidFill>
      </dgm:spPr>
      <dgm:t>
        <a:bodyPr/>
        <a:lstStyle/>
        <a:p>
          <a:pPr rtl="1"/>
          <a:r>
            <a:rPr lang="ar-SA" b="1" dirty="0" smtClean="0">
              <a:solidFill>
                <a:schemeClr val="tx1"/>
              </a:solidFill>
            </a:rPr>
            <a:t>مرتبطا بالواقع</a:t>
          </a:r>
          <a:endParaRPr lang="ar-SA" b="1" dirty="0">
            <a:solidFill>
              <a:schemeClr val="tx1"/>
            </a:solidFill>
          </a:endParaRPr>
        </a:p>
      </dgm:t>
    </dgm:pt>
    <dgm:pt modelId="{19BE22D3-C48D-4E51-9480-17516450B845}" type="parTrans" cxnId="{A6E1F3DD-5061-447C-88CC-3598C3C011B1}">
      <dgm:prSet/>
      <dgm:spPr/>
      <dgm:t>
        <a:bodyPr/>
        <a:lstStyle/>
        <a:p>
          <a:pPr rtl="1"/>
          <a:endParaRPr lang="ar-SA" b="1">
            <a:solidFill>
              <a:schemeClr val="tx1"/>
            </a:solidFill>
          </a:endParaRPr>
        </a:p>
      </dgm:t>
    </dgm:pt>
    <dgm:pt modelId="{C1CA57E7-5913-491F-830C-6FA824DF52DB}" type="sibTrans" cxnId="{A6E1F3DD-5061-447C-88CC-3598C3C011B1}">
      <dgm:prSet/>
      <dgm:spPr/>
      <dgm:t>
        <a:bodyPr/>
        <a:lstStyle/>
        <a:p>
          <a:pPr rtl="1"/>
          <a:endParaRPr lang="ar-SA" b="1">
            <a:solidFill>
              <a:schemeClr val="tx1"/>
            </a:solidFill>
          </a:endParaRPr>
        </a:p>
      </dgm:t>
    </dgm:pt>
    <dgm:pt modelId="{A8662990-AB3F-41F9-958C-219D6DBCFC99}">
      <dgm:prSet/>
      <dgm:spPr>
        <a:solidFill>
          <a:schemeClr val="accent2">
            <a:lumMod val="20000"/>
            <a:lumOff val="80000"/>
            <a:alpha val="90000"/>
          </a:schemeClr>
        </a:solidFill>
      </dgm:spPr>
      <dgm:t>
        <a:bodyPr/>
        <a:lstStyle/>
        <a:p>
          <a:pPr rtl="1"/>
          <a:r>
            <a:rPr lang="ar-SA" b="1" dirty="0" smtClean="0">
              <a:solidFill>
                <a:schemeClr val="tx1"/>
              </a:solidFill>
            </a:rPr>
            <a:t>مواكبا</a:t>
          </a:r>
          <a:endParaRPr lang="ar-SA" b="1" dirty="0">
            <a:solidFill>
              <a:schemeClr val="tx1"/>
            </a:solidFill>
          </a:endParaRPr>
        </a:p>
      </dgm:t>
    </dgm:pt>
    <dgm:pt modelId="{3D044127-A5AE-474A-832F-8439230919B4}" type="parTrans" cxnId="{F7191B32-D05E-4080-8658-639D3E57B8B5}">
      <dgm:prSet/>
      <dgm:spPr/>
      <dgm:t>
        <a:bodyPr/>
        <a:lstStyle/>
        <a:p>
          <a:pPr rtl="1"/>
          <a:endParaRPr lang="ar-SA" b="1">
            <a:solidFill>
              <a:schemeClr val="tx1"/>
            </a:solidFill>
          </a:endParaRPr>
        </a:p>
      </dgm:t>
    </dgm:pt>
    <dgm:pt modelId="{AE8BB4B6-0684-478F-9B42-267BD9DD283B}" type="sibTrans" cxnId="{F7191B32-D05E-4080-8658-639D3E57B8B5}">
      <dgm:prSet/>
      <dgm:spPr/>
      <dgm:t>
        <a:bodyPr/>
        <a:lstStyle/>
        <a:p>
          <a:pPr rtl="1"/>
          <a:endParaRPr lang="ar-SA" b="1">
            <a:solidFill>
              <a:schemeClr val="tx1"/>
            </a:solidFill>
          </a:endParaRPr>
        </a:p>
      </dgm:t>
    </dgm:pt>
    <dgm:pt modelId="{E52EB77F-DA3C-48ED-9B09-DE22C63B1F8D}">
      <dgm:prSet/>
      <dgm:spPr>
        <a:solidFill>
          <a:schemeClr val="accent2">
            <a:lumMod val="20000"/>
            <a:lumOff val="80000"/>
            <a:alpha val="90000"/>
          </a:schemeClr>
        </a:solidFill>
      </dgm:spPr>
      <dgm:t>
        <a:bodyPr/>
        <a:lstStyle/>
        <a:p>
          <a:pPr rtl="1"/>
          <a:r>
            <a:rPr lang="ar-SA" b="1" dirty="0" smtClean="0">
              <a:solidFill>
                <a:schemeClr val="tx1"/>
              </a:solidFill>
            </a:rPr>
            <a:t>متسقا بالأهداف</a:t>
          </a:r>
          <a:endParaRPr lang="ar-SA" b="1" dirty="0">
            <a:solidFill>
              <a:schemeClr val="tx1"/>
            </a:solidFill>
          </a:endParaRPr>
        </a:p>
      </dgm:t>
    </dgm:pt>
    <dgm:pt modelId="{78C9DD44-8391-46D9-9D8B-87BEE3F6E9B3}" type="parTrans" cxnId="{C701D801-2C1A-4FB1-AA4E-5C06097D6FFF}">
      <dgm:prSet/>
      <dgm:spPr/>
      <dgm:t>
        <a:bodyPr/>
        <a:lstStyle/>
        <a:p>
          <a:pPr rtl="1"/>
          <a:endParaRPr lang="ar-SA" b="1">
            <a:solidFill>
              <a:schemeClr val="tx1"/>
            </a:solidFill>
          </a:endParaRPr>
        </a:p>
      </dgm:t>
    </dgm:pt>
    <dgm:pt modelId="{A10D3EFF-E645-4E6E-9A08-AD7739A9D969}" type="sibTrans" cxnId="{C701D801-2C1A-4FB1-AA4E-5C06097D6FFF}">
      <dgm:prSet/>
      <dgm:spPr/>
      <dgm:t>
        <a:bodyPr/>
        <a:lstStyle/>
        <a:p>
          <a:pPr rtl="1"/>
          <a:endParaRPr lang="ar-SA" b="1">
            <a:solidFill>
              <a:schemeClr val="tx1"/>
            </a:solidFill>
          </a:endParaRPr>
        </a:p>
      </dgm:t>
    </dgm:pt>
    <dgm:pt modelId="{80FBE69C-9E92-496B-9615-977BFC3F0EF3}">
      <dgm:prSet/>
      <dgm:spPr>
        <a:solidFill>
          <a:schemeClr val="accent2">
            <a:lumMod val="20000"/>
            <a:lumOff val="80000"/>
            <a:alpha val="90000"/>
          </a:schemeClr>
        </a:solidFill>
      </dgm:spPr>
      <dgm:t>
        <a:bodyPr/>
        <a:lstStyle/>
        <a:p>
          <a:pPr rtl="1"/>
          <a:r>
            <a:rPr lang="ar-SA" b="1" dirty="0" smtClean="0">
              <a:solidFill>
                <a:schemeClr val="tx1"/>
              </a:solidFill>
            </a:rPr>
            <a:t>قابلا للتعلم</a:t>
          </a:r>
          <a:endParaRPr lang="ar-SA" b="1" dirty="0">
            <a:solidFill>
              <a:schemeClr val="tx1"/>
            </a:solidFill>
          </a:endParaRPr>
        </a:p>
      </dgm:t>
    </dgm:pt>
    <dgm:pt modelId="{B6173ACF-E7B3-452D-A4A0-CA7F3F66F61F}" type="parTrans" cxnId="{07DA0116-81E1-4589-81DE-BBCA1B02528B}">
      <dgm:prSet/>
      <dgm:spPr/>
      <dgm:t>
        <a:bodyPr/>
        <a:lstStyle/>
        <a:p>
          <a:pPr rtl="1"/>
          <a:endParaRPr lang="ar-SA" b="1">
            <a:solidFill>
              <a:schemeClr val="tx1"/>
            </a:solidFill>
          </a:endParaRPr>
        </a:p>
      </dgm:t>
    </dgm:pt>
    <dgm:pt modelId="{13D5C76C-E6E8-4D95-B62C-F5A0D6878F30}" type="sibTrans" cxnId="{07DA0116-81E1-4589-81DE-BBCA1B02528B}">
      <dgm:prSet/>
      <dgm:spPr/>
      <dgm:t>
        <a:bodyPr/>
        <a:lstStyle/>
        <a:p>
          <a:pPr rtl="1"/>
          <a:endParaRPr lang="ar-SA" b="1">
            <a:solidFill>
              <a:schemeClr val="tx1"/>
            </a:solidFill>
          </a:endParaRPr>
        </a:p>
      </dgm:t>
    </dgm:pt>
    <dgm:pt modelId="{D0749931-D240-4D8C-9B0D-BC3E591C3581}">
      <dgm:prSet/>
      <dgm:spPr>
        <a:solidFill>
          <a:schemeClr val="accent2">
            <a:lumMod val="20000"/>
            <a:lumOff val="80000"/>
            <a:alpha val="90000"/>
          </a:schemeClr>
        </a:solidFill>
      </dgm:spPr>
      <dgm:t>
        <a:bodyPr/>
        <a:lstStyle/>
        <a:p>
          <a:pPr rtl="1"/>
          <a:r>
            <a:rPr lang="ar-SA" b="1" dirty="0" smtClean="0">
              <a:solidFill>
                <a:schemeClr val="tx1"/>
              </a:solidFill>
            </a:rPr>
            <a:t>ملبيا لرغبات المتعلمين</a:t>
          </a:r>
          <a:endParaRPr lang="ar-SA" b="1" dirty="0">
            <a:solidFill>
              <a:schemeClr val="tx1"/>
            </a:solidFill>
          </a:endParaRPr>
        </a:p>
      </dgm:t>
    </dgm:pt>
    <dgm:pt modelId="{876777B4-0318-4753-8D5B-C7D9000221AD}" type="parTrans" cxnId="{E66DA9A2-516E-4B90-9876-9587B2682C4B}">
      <dgm:prSet/>
      <dgm:spPr/>
      <dgm:t>
        <a:bodyPr/>
        <a:lstStyle/>
        <a:p>
          <a:pPr rtl="1"/>
          <a:endParaRPr lang="ar-SA" b="1">
            <a:solidFill>
              <a:schemeClr val="tx1"/>
            </a:solidFill>
          </a:endParaRPr>
        </a:p>
      </dgm:t>
    </dgm:pt>
    <dgm:pt modelId="{642FBCCF-41B5-4555-A843-8B3C590DA975}" type="sibTrans" cxnId="{E66DA9A2-516E-4B90-9876-9587B2682C4B}">
      <dgm:prSet/>
      <dgm:spPr/>
      <dgm:t>
        <a:bodyPr/>
        <a:lstStyle/>
        <a:p>
          <a:pPr rtl="1"/>
          <a:endParaRPr lang="ar-SA" b="1">
            <a:solidFill>
              <a:schemeClr val="tx1"/>
            </a:solidFill>
          </a:endParaRPr>
        </a:p>
      </dgm:t>
    </dgm:pt>
    <dgm:pt modelId="{E300454F-680F-41B4-83C8-C549F911FFCE}">
      <dgm:prSet/>
      <dgm:spPr>
        <a:solidFill>
          <a:schemeClr val="accent4">
            <a:lumMod val="40000"/>
            <a:lumOff val="60000"/>
            <a:alpha val="90000"/>
          </a:schemeClr>
        </a:solidFill>
      </dgm:spPr>
      <dgm:t>
        <a:bodyPr/>
        <a:lstStyle/>
        <a:p>
          <a:pPr rtl="1"/>
          <a:r>
            <a:rPr lang="ar-SA" b="1" dirty="0" smtClean="0">
              <a:solidFill>
                <a:schemeClr val="tx1"/>
              </a:solidFill>
            </a:rPr>
            <a:t>الشمول</a:t>
          </a:r>
          <a:endParaRPr lang="ar-SA" b="1" dirty="0">
            <a:solidFill>
              <a:schemeClr val="tx1"/>
            </a:solidFill>
          </a:endParaRPr>
        </a:p>
      </dgm:t>
    </dgm:pt>
    <dgm:pt modelId="{8BFF021D-D1D9-4CED-B379-B1FF76E451C1}" type="parTrans" cxnId="{4C2F3241-FE80-492C-9350-20D91D487382}">
      <dgm:prSet/>
      <dgm:spPr/>
      <dgm:t>
        <a:bodyPr/>
        <a:lstStyle/>
        <a:p>
          <a:pPr rtl="1"/>
          <a:endParaRPr lang="ar-SA" b="1">
            <a:solidFill>
              <a:schemeClr val="tx1"/>
            </a:solidFill>
          </a:endParaRPr>
        </a:p>
      </dgm:t>
    </dgm:pt>
    <dgm:pt modelId="{4084FF8A-3E7A-4778-B3CC-8537164A645F}" type="sibTrans" cxnId="{4C2F3241-FE80-492C-9350-20D91D487382}">
      <dgm:prSet/>
      <dgm:spPr/>
      <dgm:t>
        <a:bodyPr/>
        <a:lstStyle/>
        <a:p>
          <a:pPr rtl="1"/>
          <a:endParaRPr lang="ar-SA" b="1">
            <a:solidFill>
              <a:schemeClr val="tx1"/>
            </a:solidFill>
          </a:endParaRPr>
        </a:p>
      </dgm:t>
    </dgm:pt>
    <dgm:pt modelId="{BED2CD47-A975-44AF-AFCC-070579CBC85D}">
      <dgm:prSet/>
      <dgm:spPr>
        <a:solidFill>
          <a:schemeClr val="accent4">
            <a:lumMod val="40000"/>
            <a:lumOff val="60000"/>
            <a:alpha val="90000"/>
          </a:schemeClr>
        </a:solidFill>
      </dgm:spPr>
      <dgm:t>
        <a:bodyPr/>
        <a:lstStyle/>
        <a:p>
          <a:pPr rtl="1"/>
          <a:r>
            <a:rPr lang="ar-SA" b="1" dirty="0" smtClean="0">
              <a:solidFill>
                <a:schemeClr val="tx1"/>
              </a:solidFill>
            </a:rPr>
            <a:t>التكامل</a:t>
          </a:r>
          <a:endParaRPr lang="ar-SA" b="1" dirty="0">
            <a:solidFill>
              <a:schemeClr val="tx1"/>
            </a:solidFill>
          </a:endParaRPr>
        </a:p>
      </dgm:t>
    </dgm:pt>
    <dgm:pt modelId="{EAD88C73-30B1-441A-8A2F-E7E05A905D09}" type="parTrans" cxnId="{A9561867-EC15-4727-80A0-79F29ACA8AD0}">
      <dgm:prSet/>
      <dgm:spPr/>
      <dgm:t>
        <a:bodyPr/>
        <a:lstStyle/>
        <a:p>
          <a:pPr rtl="1"/>
          <a:endParaRPr lang="ar-SA" b="1">
            <a:solidFill>
              <a:schemeClr val="tx1"/>
            </a:solidFill>
          </a:endParaRPr>
        </a:p>
      </dgm:t>
    </dgm:pt>
    <dgm:pt modelId="{0EB98DEA-D45E-4435-9272-EFCF02FEF493}" type="sibTrans" cxnId="{A9561867-EC15-4727-80A0-79F29ACA8AD0}">
      <dgm:prSet/>
      <dgm:spPr/>
      <dgm:t>
        <a:bodyPr/>
        <a:lstStyle/>
        <a:p>
          <a:pPr rtl="1"/>
          <a:endParaRPr lang="ar-SA" b="1">
            <a:solidFill>
              <a:schemeClr val="tx1"/>
            </a:solidFill>
          </a:endParaRPr>
        </a:p>
      </dgm:t>
    </dgm:pt>
    <dgm:pt modelId="{9A25FC36-C93C-44FF-B919-D464B4288D44}">
      <dgm:prSet/>
      <dgm:spPr>
        <a:solidFill>
          <a:schemeClr val="accent4">
            <a:lumMod val="40000"/>
            <a:lumOff val="60000"/>
            <a:alpha val="90000"/>
          </a:schemeClr>
        </a:solidFill>
      </dgm:spPr>
      <dgm:t>
        <a:bodyPr/>
        <a:lstStyle/>
        <a:p>
          <a:pPr rtl="1"/>
          <a:r>
            <a:rPr lang="ar-SA" b="1" dirty="0" smtClean="0">
              <a:solidFill>
                <a:schemeClr val="tx1"/>
              </a:solidFill>
            </a:rPr>
            <a:t>التتابع</a:t>
          </a:r>
          <a:endParaRPr lang="ar-SA" b="1" dirty="0">
            <a:solidFill>
              <a:schemeClr val="tx1"/>
            </a:solidFill>
          </a:endParaRPr>
        </a:p>
      </dgm:t>
    </dgm:pt>
    <dgm:pt modelId="{94F395F8-9EF6-4477-A098-B38001AF31B4}" type="parTrans" cxnId="{44739219-BB09-4701-871F-396C8F72AB7A}">
      <dgm:prSet/>
      <dgm:spPr/>
      <dgm:t>
        <a:bodyPr/>
        <a:lstStyle/>
        <a:p>
          <a:pPr rtl="1"/>
          <a:endParaRPr lang="ar-SA" b="1">
            <a:solidFill>
              <a:schemeClr val="tx1"/>
            </a:solidFill>
          </a:endParaRPr>
        </a:p>
      </dgm:t>
    </dgm:pt>
    <dgm:pt modelId="{191524AD-B37E-40A8-9E13-F179C0036FB3}" type="sibTrans" cxnId="{44739219-BB09-4701-871F-396C8F72AB7A}">
      <dgm:prSet/>
      <dgm:spPr/>
      <dgm:t>
        <a:bodyPr/>
        <a:lstStyle/>
        <a:p>
          <a:pPr rtl="1"/>
          <a:endParaRPr lang="ar-SA" b="1">
            <a:solidFill>
              <a:schemeClr val="tx1"/>
            </a:solidFill>
          </a:endParaRPr>
        </a:p>
      </dgm:t>
    </dgm:pt>
    <dgm:pt modelId="{8B52DDBE-7BAC-4019-8207-4D00B5CED210}">
      <dgm:prSet/>
      <dgm:spPr>
        <a:solidFill>
          <a:schemeClr val="accent4">
            <a:lumMod val="40000"/>
            <a:lumOff val="60000"/>
            <a:alpha val="90000"/>
          </a:schemeClr>
        </a:solidFill>
      </dgm:spPr>
      <dgm:t>
        <a:bodyPr/>
        <a:lstStyle/>
        <a:p>
          <a:pPr rtl="1"/>
          <a:r>
            <a:rPr lang="ar-SA" b="1" dirty="0" smtClean="0">
              <a:solidFill>
                <a:schemeClr val="tx1"/>
              </a:solidFill>
            </a:rPr>
            <a:t>التراكم</a:t>
          </a:r>
          <a:endParaRPr lang="ar-SA" b="1" dirty="0">
            <a:solidFill>
              <a:schemeClr val="tx1"/>
            </a:solidFill>
          </a:endParaRPr>
        </a:p>
      </dgm:t>
    </dgm:pt>
    <dgm:pt modelId="{7E370ED7-A02D-4B07-BA5E-ABD701BE56A2}" type="parTrans" cxnId="{D542AB29-0F91-43C0-8658-02B3A747DF80}">
      <dgm:prSet/>
      <dgm:spPr/>
      <dgm:t>
        <a:bodyPr/>
        <a:lstStyle/>
        <a:p>
          <a:pPr rtl="1"/>
          <a:endParaRPr lang="ar-SA" b="1">
            <a:solidFill>
              <a:schemeClr val="tx1"/>
            </a:solidFill>
          </a:endParaRPr>
        </a:p>
      </dgm:t>
    </dgm:pt>
    <dgm:pt modelId="{FA8B105F-FB68-4F2D-A283-6AD91BE637EA}" type="sibTrans" cxnId="{D542AB29-0F91-43C0-8658-02B3A747DF80}">
      <dgm:prSet/>
      <dgm:spPr/>
      <dgm:t>
        <a:bodyPr/>
        <a:lstStyle/>
        <a:p>
          <a:pPr rtl="1"/>
          <a:endParaRPr lang="ar-SA" b="1">
            <a:solidFill>
              <a:schemeClr val="tx1"/>
            </a:solidFill>
          </a:endParaRPr>
        </a:p>
      </dgm:t>
    </dgm:pt>
    <dgm:pt modelId="{59D26ABC-E42C-406B-81BC-BFB64FB2EB40}">
      <dgm:prSet/>
      <dgm:spPr>
        <a:solidFill>
          <a:schemeClr val="accent4">
            <a:lumMod val="40000"/>
            <a:lumOff val="60000"/>
            <a:alpha val="90000"/>
          </a:schemeClr>
        </a:solidFill>
      </dgm:spPr>
      <dgm:t>
        <a:bodyPr/>
        <a:lstStyle/>
        <a:p>
          <a:pPr rtl="1"/>
          <a:r>
            <a:rPr lang="ar-SA" b="1" dirty="0" smtClean="0">
              <a:solidFill>
                <a:schemeClr val="tx1"/>
              </a:solidFill>
            </a:rPr>
            <a:t>التدرج</a:t>
          </a:r>
          <a:endParaRPr lang="ar-SA" b="1" dirty="0">
            <a:solidFill>
              <a:schemeClr val="tx1"/>
            </a:solidFill>
          </a:endParaRPr>
        </a:p>
      </dgm:t>
    </dgm:pt>
    <dgm:pt modelId="{5FC2C6A8-FB64-4831-A153-D7A3ED4AA2FB}" type="parTrans" cxnId="{89F3256E-2857-4A6F-86BD-B155B426F883}">
      <dgm:prSet/>
      <dgm:spPr/>
      <dgm:t>
        <a:bodyPr/>
        <a:lstStyle/>
        <a:p>
          <a:pPr rtl="1"/>
          <a:endParaRPr lang="ar-SA" b="1">
            <a:solidFill>
              <a:schemeClr val="tx1"/>
            </a:solidFill>
          </a:endParaRPr>
        </a:p>
      </dgm:t>
    </dgm:pt>
    <dgm:pt modelId="{ECE2EBDB-E58F-43D2-A7A8-754298EAFAC4}" type="sibTrans" cxnId="{89F3256E-2857-4A6F-86BD-B155B426F883}">
      <dgm:prSet/>
      <dgm:spPr/>
      <dgm:t>
        <a:bodyPr/>
        <a:lstStyle/>
        <a:p>
          <a:pPr rtl="1"/>
          <a:endParaRPr lang="ar-SA" b="1">
            <a:solidFill>
              <a:schemeClr val="tx1"/>
            </a:solidFill>
          </a:endParaRPr>
        </a:p>
      </dgm:t>
    </dgm:pt>
    <dgm:pt modelId="{C26D32E9-5A2C-4D0F-AF0A-10C7868A2C0E}">
      <dgm:prSet/>
      <dgm:spPr>
        <a:solidFill>
          <a:schemeClr val="accent4">
            <a:lumMod val="40000"/>
            <a:lumOff val="60000"/>
            <a:alpha val="90000"/>
          </a:schemeClr>
        </a:solidFill>
      </dgm:spPr>
      <dgm:t>
        <a:bodyPr/>
        <a:lstStyle/>
        <a:p>
          <a:pPr rtl="1"/>
          <a:r>
            <a:rPr lang="ar-SA" b="1" dirty="0" smtClean="0">
              <a:solidFill>
                <a:schemeClr val="tx1"/>
              </a:solidFill>
            </a:rPr>
            <a:t>التوازن</a:t>
          </a:r>
          <a:endParaRPr lang="ar-SA" b="1" dirty="0">
            <a:solidFill>
              <a:schemeClr val="tx1"/>
            </a:solidFill>
          </a:endParaRPr>
        </a:p>
      </dgm:t>
    </dgm:pt>
    <dgm:pt modelId="{DDCA6A8C-0397-48B0-B41F-BFBC2AD3CCE7}" type="parTrans" cxnId="{9509F861-79D4-426A-97A3-D16774E72A0B}">
      <dgm:prSet/>
      <dgm:spPr/>
      <dgm:t>
        <a:bodyPr/>
        <a:lstStyle/>
        <a:p>
          <a:pPr rtl="1"/>
          <a:endParaRPr lang="ar-SA" b="1">
            <a:solidFill>
              <a:schemeClr val="tx1"/>
            </a:solidFill>
          </a:endParaRPr>
        </a:p>
      </dgm:t>
    </dgm:pt>
    <dgm:pt modelId="{DC155D22-8540-445D-9CC8-AF8541D497B7}" type="sibTrans" cxnId="{9509F861-79D4-426A-97A3-D16774E72A0B}">
      <dgm:prSet/>
      <dgm:spPr/>
      <dgm:t>
        <a:bodyPr/>
        <a:lstStyle/>
        <a:p>
          <a:pPr rtl="1"/>
          <a:endParaRPr lang="ar-SA" b="1">
            <a:solidFill>
              <a:schemeClr val="tx1"/>
            </a:solidFill>
          </a:endParaRPr>
        </a:p>
      </dgm:t>
    </dgm:pt>
    <dgm:pt modelId="{173488D7-7376-4FA6-BB3D-D17F50B06565}">
      <dgm:prSet/>
      <dgm:spPr>
        <a:solidFill>
          <a:schemeClr val="accent4">
            <a:lumMod val="40000"/>
            <a:lumOff val="60000"/>
            <a:alpha val="90000"/>
          </a:schemeClr>
        </a:solidFill>
      </dgm:spPr>
      <dgm:t>
        <a:bodyPr/>
        <a:lstStyle/>
        <a:p>
          <a:pPr rtl="1"/>
          <a:r>
            <a:rPr lang="ar-SA" b="1" dirty="0" smtClean="0">
              <a:solidFill>
                <a:schemeClr val="tx1"/>
              </a:solidFill>
            </a:rPr>
            <a:t>التمركز</a:t>
          </a:r>
          <a:endParaRPr lang="ar-SA" b="1" dirty="0">
            <a:solidFill>
              <a:schemeClr val="tx1"/>
            </a:solidFill>
          </a:endParaRPr>
        </a:p>
      </dgm:t>
    </dgm:pt>
    <dgm:pt modelId="{13A07E6C-60C0-41EA-8E1C-EFE81B0A6FF3}" type="parTrans" cxnId="{78AF58E2-7508-4BAB-8064-DE5F8B66DF68}">
      <dgm:prSet/>
      <dgm:spPr/>
      <dgm:t>
        <a:bodyPr/>
        <a:lstStyle/>
        <a:p>
          <a:pPr rtl="1"/>
          <a:endParaRPr lang="ar-SA" b="1">
            <a:solidFill>
              <a:schemeClr val="tx1"/>
            </a:solidFill>
          </a:endParaRPr>
        </a:p>
      </dgm:t>
    </dgm:pt>
    <dgm:pt modelId="{A45AC0DA-4ED7-47B6-92F3-FA942371DE90}" type="sibTrans" cxnId="{78AF58E2-7508-4BAB-8064-DE5F8B66DF68}">
      <dgm:prSet/>
      <dgm:spPr/>
      <dgm:t>
        <a:bodyPr/>
        <a:lstStyle/>
        <a:p>
          <a:pPr rtl="1"/>
          <a:endParaRPr lang="ar-SA" b="1">
            <a:solidFill>
              <a:schemeClr val="tx1"/>
            </a:solidFill>
          </a:endParaRPr>
        </a:p>
      </dgm:t>
    </dgm:pt>
    <dgm:pt modelId="{4F81BC09-2ED2-4569-B0AC-7B82FCC8F65C}" type="pres">
      <dgm:prSet presAssocID="{797F27C9-86E3-45EA-A867-EC988EF21021}" presName="diagram" presStyleCnt="0">
        <dgm:presLayoutVars>
          <dgm:chPref val="1"/>
          <dgm:dir/>
          <dgm:animOne val="branch"/>
          <dgm:animLvl val="lvl"/>
          <dgm:resizeHandles/>
        </dgm:presLayoutVars>
      </dgm:prSet>
      <dgm:spPr/>
      <dgm:t>
        <a:bodyPr/>
        <a:lstStyle/>
        <a:p>
          <a:pPr rtl="1"/>
          <a:endParaRPr lang="ar-SA"/>
        </a:p>
      </dgm:t>
    </dgm:pt>
    <dgm:pt modelId="{5ACC533E-D83E-4BA2-A15B-C5BD8B866A8E}" type="pres">
      <dgm:prSet presAssocID="{7D406FA2-2064-4D16-949D-02F4F7A778F5}" presName="root" presStyleCnt="0"/>
      <dgm:spPr/>
    </dgm:pt>
    <dgm:pt modelId="{80664231-7BB1-47B5-8734-F1BB908C1BAF}" type="pres">
      <dgm:prSet presAssocID="{7D406FA2-2064-4D16-949D-02F4F7A778F5}" presName="rootComposite" presStyleCnt="0"/>
      <dgm:spPr/>
    </dgm:pt>
    <dgm:pt modelId="{35AE3341-94A9-481C-B6EF-C9EB92C2F85F}" type="pres">
      <dgm:prSet presAssocID="{7D406FA2-2064-4D16-949D-02F4F7A778F5}" presName="rootText" presStyleLbl="node1" presStyleIdx="0" presStyleCnt="2" custScaleX="264107"/>
      <dgm:spPr/>
      <dgm:t>
        <a:bodyPr/>
        <a:lstStyle/>
        <a:p>
          <a:pPr rtl="1"/>
          <a:endParaRPr lang="ar-SA"/>
        </a:p>
      </dgm:t>
    </dgm:pt>
    <dgm:pt modelId="{BABEC6A3-1D26-4E34-A2EC-1743C4C318BB}" type="pres">
      <dgm:prSet presAssocID="{7D406FA2-2064-4D16-949D-02F4F7A778F5}" presName="rootConnector" presStyleLbl="node1" presStyleIdx="0" presStyleCnt="2"/>
      <dgm:spPr/>
      <dgm:t>
        <a:bodyPr/>
        <a:lstStyle/>
        <a:p>
          <a:pPr rtl="1"/>
          <a:endParaRPr lang="ar-SA"/>
        </a:p>
      </dgm:t>
    </dgm:pt>
    <dgm:pt modelId="{2032C887-8A14-4B13-944A-15B949A345CD}" type="pres">
      <dgm:prSet presAssocID="{7D406FA2-2064-4D16-949D-02F4F7A778F5}" presName="childShape" presStyleCnt="0"/>
      <dgm:spPr/>
    </dgm:pt>
    <dgm:pt modelId="{8C9C5904-F378-4B6C-B058-E864CBC9A519}" type="pres">
      <dgm:prSet presAssocID="{A1A6E4EB-DC81-40D3-A022-ADEBE4F37F03}" presName="Name13" presStyleLbl="parChTrans1D2" presStyleIdx="0" presStyleCnt="19"/>
      <dgm:spPr/>
      <dgm:t>
        <a:bodyPr/>
        <a:lstStyle/>
        <a:p>
          <a:pPr rtl="1"/>
          <a:endParaRPr lang="ar-SA"/>
        </a:p>
      </dgm:t>
    </dgm:pt>
    <dgm:pt modelId="{31F51025-4751-48B3-AF74-896600351632}" type="pres">
      <dgm:prSet presAssocID="{681F2359-F691-4273-90CB-849DC94F545E}" presName="childText" presStyleLbl="bgAcc1" presStyleIdx="0" presStyleCnt="19" custScaleX="153080">
        <dgm:presLayoutVars>
          <dgm:bulletEnabled val="1"/>
        </dgm:presLayoutVars>
      </dgm:prSet>
      <dgm:spPr/>
      <dgm:t>
        <a:bodyPr/>
        <a:lstStyle/>
        <a:p>
          <a:pPr rtl="1"/>
          <a:endParaRPr lang="ar-SA"/>
        </a:p>
      </dgm:t>
    </dgm:pt>
    <dgm:pt modelId="{B134FA19-27E0-45B0-B42B-2CF97ACB2FFE}" type="pres">
      <dgm:prSet presAssocID="{4FE15E0C-A3EE-4284-81AF-C28FBB48BE5C}" presName="Name13" presStyleLbl="parChTrans1D2" presStyleIdx="1" presStyleCnt="19"/>
      <dgm:spPr/>
      <dgm:t>
        <a:bodyPr/>
        <a:lstStyle/>
        <a:p>
          <a:pPr rtl="1"/>
          <a:endParaRPr lang="ar-SA"/>
        </a:p>
      </dgm:t>
    </dgm:pt>
    <dgm:pt modelId="{96984DFB-D478-4FF9-821E-B44D024D3101}" type="pres">
      <dgm:prSet presAssocID="{0EEAFFA0-7D84-4511-8339-D372AAB7C243}" presName="childText" presStyleLbl="bgAcc1" presStyleIdx="1" presStyleCnt="19" custScaleX="153080">
        <dgm:presLayoutVars>
          <dgm:bulletEnabled val="1"/>
        </dgm:presLayoutVars>
      </dgm:prSet>
      <dgm:spPr/>
      <dgm:t>
        <a:bodyPr/>
        <a:lstStyle/>
        <a:p>
          <a:pPr rtl="1"/>
          <a:endParaRPr lang="ar-SA"/>
        </a:p>
      </dgm:t>
    </dgm:pt>
    <dgm:pt modelId="{A88B438D-6137-42F3-9323-980DD7E1DB94}" type="pres">
      <dgm:prSet presAssocID="{8BFF021D-D1D9-4CED-B379-B1FF76E451C1}" presName="Name13" presStyleLbl="parChTrans1D2" presStyleIdx="2" presStyleCnt="19"/>
      <dgm:spPr/>
      <dgm:t>
        <a:bodyPr/>
        <a:lstStyle/>
        <a:p>
          <a:pPr rtl="1"/>
          <a:endParaRPr lang="ar-SA"/>
        </a:p>
      </dgm:t>
    </dgm:pt>
    <dgm:pt modelId="{A28FA629-05B0-4FCE-8718-7A77669238BD}" type="pres">
      <dgm:prSet presAssocID="{E300454F-680F-41B4-83C8-C549F911FFCE}" presName="childText" presStyleLbl="bgAcc1" presStyleIdx="2" presStyleCnt="19" custScaleX="153080">
        <dgm:presLayoutVars>
          <dgm:bulletEnabled val="1"/>
        </dgm:presLayoutVars>
      </dgm:prSet>
      <dgm:spPr/>
      <dgm:t>
        <a:bodyPr/>
        <a:lstStyle/>
        <a:p>
          <a:pPr rtl="1"/>
          <a:endParaRPr lang="ar-SA"/>
        </a:p>
      </dgm:t>
    </dgm:pt>
    <dgm:pt modelId="{A184183F-6AEC-491C-9B2E-5C56075A7ED4}" type="pres">
      <dgm:prSet presAssocID="{EAD88C73-30B1-441A-8A2F-E7E05A905D09}" presName="Name13" presStyleLbl="parChTrans1D2" presStyleIdx="3" presStyleCnt="19"/>
      <dgm:spPr/>
      <dgm:t>
        <a:bodyPr/>
        <a:lstStyle/>
        <a:p>
          <a:pPr rtl="1"/>
          <a:endParaRPr lang="ar-SA"/>
        </a:p>
      </dgm:t>
    </dgm:pt>
    <dgm:pt modelId="{E812EBB4-FB31-45A2-AF10-DA87C946740F}" type="pres">
      <dgm:prSet presAssocID="{BED2CD47-A975-44AF-AFCC-070579CBC85D}" presName="childText" presStyleLbl="bgAcc1" presStyleIdx="3" presStyleCnt="19" custScaleX="142329">
        <dgm:presLayoutVars>
          <dgm:bulletEnabled val="1"/>
        </dgm:presLayoutVars>
      </dgm:prSet>
      <dgm:spPr/>
      <dgm:t>
        <a:bodyPr/>
        <a:lstStyle/>
        <a:p>
          <a:pPr rtl="1"/>
          <a:endParaRPr lang="ar-SA"/>
        </a:p>
      </dgm:t>
    </dgm:pt>
    <dgm:pt modelId="{01BACE6C-FC07-4E73-ACB6-973EFB6C54E5}" type="pres">
      <dgm:prSet presAssocID="{94F395F8-9EF6-4477-A098-B38001AF31B4}" presName="Name13" presStyleLbl="parChTrans1D2" presStyleIdx="4" presStyleCnt="19"/>
      <dgm:spPr/>
      <dgm:t>
        <a:bodyPr/>
        <a:lstStyle/>
        <a:p>
          <a:pPr rtl="1"/>
          <a:endParaRPr lang="ar-SA"/>
        </a:p>
      </dgm:t>
    </dgm:pt>
    <dgm:pt modelId="{6CDB866F-1629-4B2D-AE06-D6C29D6E236E}" type="pres">
      <dgm:prSet presAssocID="{9A25FC36-C93C-44FF-B919-D464B4288D44}" presName="childText" presStyleLbl="bgAcc1" presStyleIdx="4" presStyleCnt="19" custScaleX="153080">
        <dgm:presLayoutVars>
          <dgm:bulletEnabled val="1"/>
        </dgm:presLayoutVars>
      </dgm:prSet>
      <dgm:spPr/>
      <dgm:t>
        <a:bodyPr/>
        <a:lstStyle/>
        <a:p>
          <a:pPr rtl="1"/>
          <a:endParaRPr lang="ar-SA"/>
        </a:p>
      </dgm:t>
    </dgm:pt>
    <dgm:pt modelId="{25035013-A2D3-49D2-9A6A-7E7DE47FE581}" type="pres">
      <dgm:prSet presAssocID="{7E370ED7-A02D-4B07-BA5E-ABD701BE56A2}" presName="Name13" presStyleLbl="parChTrans1D2" presStyleIdx="5" presStyleCnt="19"/>
      <dgm:spPr/>
      <dgm:t>
        <a:bodyPr/>
        <a:lstStyle/>
        <a:p>
          <a:pPr rtl="1"/>
          <a:endParaRPr lang="ar-SA"/>
        </a:p>
      </dgm:t>
    </dgm:pt>
    <dgm:pt modelId="{F4ADD4BA-FAEF-4C84-8D61-F5512084C7EC}" type="pres">
      <dgm:prSet presAssocID="{8B52DDBE-7BAC-4019-8207-4D00B5CED210}" presName="childText" presStyleLbl="bgAcc1" presStyleIdx="5" presStyleCnt="19" custScaleX="153080">
        <dgm:presLayoutVars>
          <dgm:bulletEnabled val="1"/>
        </dgm:presLayoutVars>
      </dgm:prSet>
      <dgm:spPr/>
      <dgm:t>
        <a:bodyPr/>
        <a:lstStyle/>
        <a:p>
          <a:pPr rtl="1"/>
          <a:endParaRPr lang="ar-SA"/>
        </a:p>
      </dgm:t>
    </dgm:pt>
    <dgm:pt modelId="{3DEBBC6C-2141-4656-AACE-DEFE974E56AA}" type="pres">
      <dgm:prSet presAssocID="{5FC2C6A8-FB64-4831-A153-D7A3ED4AA2FB}" presName="Name13" presStyleLbl="parChTrans1D2" presStyleIdx="6" presStyleCnt="19"/>
      <dgm:spPr/>
      <dgm:t>
        <a:bodyPr/>
        <a:lstStyle/>
        <a:p>
          <a:pPr rtl="1"/>
          <a:endParaRPr lang="ar-SA"/>
        </a:p>
      </dgm:t>
    </dgm:pt>
    <dgm:pt modelId="{FDE2988A-1BA4-4432-994C-46AA7B6AD282}" type="pres">
      <dgm:prSet presAssocID="{59D26ABC-E42C-406B-81BC-BFB64FB2EB40}" presName="childText" presStyleLbl="bgAcc1" presStyleIdx="6" presStyleCnt="19" custScaleX="153080">
        <dgm:presLayoutVars>
          <dgm:bulletEnabled val="1"/>
        </dgm:presLayoutVars>
      </dgm:prSet>
      <dgm:spPr/>
      <dgm:t>
        <a:bodyPr/>
        <a:lstStyle/>
        <a:p>
          <a:pPr rtl="1"/>
          <a:endParaRPr lang="ar-SA"/>
        </a:p>
      </dgm:t>
    </dgm:pt>
    <dgm:pt modelId="{85B29070-EB51-4FE3-ADBA-CADD12496C44}" type="pres">
      <dgm:prSet presAssocID="{DDCA6A8C-0397-48B0-B41F-BFBC2AD3CCE7}" presName="Name13" presStyleLbl="parChTrans1D2" presStyleIdx="7" presStyleCnt="19"/>
      <dgm:spPr/>
      <dgm:t>
        <a:bodyPr/>
        <a:lstStyle/>
        <a:p>
          <a:pPr rtl="1"/>
          <a:endParaRPr lang="ar-SA"/>
        </a:p>
      </dgm:t>
    </dgm:pt>
    <dgm:pt modelId="{FC9A75AD-E6D4-4386-B9C5-DDB22851F188}" type="pres">
      <dgm:prSet presAssocID="{C26D32E9-5A2C-4D0F-AF0A-10C7868A2C0E}" presName="childText" presStyleLbl="bgAcc1" presStyleIdx="7" presStyleCnt="19" custScaleX="153080" custLinFactNeighborX="-12164" custLinFactNeighborY="4504">
        <dgm:presLayoutVars>
          <dgm:bulletEnabled val="1"/>
        </dgm:presLayoutVars>
      </dgm:prSet>
      <dgm:spPr/>
      <dgm:t>
        <a:bodyPr/>
        <a:lstStyle/>
        <a:p>
          <a:pPr rtl="1"/>
          <a:endParaRPr lang="ar-SA"/>
        </a:p>
      </dgm:t>
    </dgm:pt>
    <dgm:pt modelId="{C5FEF698-9F06-4A6E-A7BF-66FE7C2A8CBA}" type="pres">
      <dgm:prSet presAssocID="{13A07E6C-60C0-41EA-8E1C-EFE81B0A6FF3}" presName="Name13" presStyleLbl="parChTrans1D2" presStyleIdx="8" presStyleCnt="19"/>
      <dgm:spPr/>
      <dgm:t>
        <a:bodyPr/>
        <a:lstStyle/>
        <a:p>
          <a:pPr rtl="1"/>
          <a:endParaRPr lang="ar-SA"/>
        </a:p>
      </dgm:t>
    </dgm:pt>
    <dgm:pt modelId="{C2EAA29E-440D-4B56-8471-D224972781B4}" type="pres">
      <dgm:prSet presAssocID="{173488D7-7376-4FA6-BB3D-D17F50B06565}" presName="childText" presStyleLbl="bgAcc1" presStyleIdx="8" presStyleCnt="19" custScaleX="142329" custLinFactNeighborX="-12164" custLinFactNeighborY="2111">
        <dgm:presLayoutVars>
          <dgm:bulletEnabled val="1"/>
        </dgm:presLayoutVars>
      </dgm:prSet>
      <dgm:spPr/>
      <dgm:t>
        <a:bodyPr/>
        <a:lstStyle/>
        <a:p>
          <a:pPr rtl="1"/>
          <a:endParaRPr lang="ar-SA"/>
        </a:p>
      </dgm:t>
    </dgm:pt>
    <dgm:pt modelId="{9B4B8F89-9EEE-4915-BA5A-79E859181EA0}" type="pres">
      <dgm:prSet presAssocID="{EF9A21EE-4A0A-42A1-B49F-98CC2D0FBABC}" presName="root" presStyleCnt="0"/>
      <dgm:spPr/>
    </dgm:pt>
    <dgm:pt modelId="{21A0BBD4-AA08-47CE-86AC-DE14F08EAC05}" type="pres">
      <dgm:prSet presAssocID="{EF9A21EE-4A0A-42A1-B49F-98CC2D0FBABC}" presName="rootComposite" presStyleCnt="0"/>
      <dgm:spPr/>
    </dgm:pt>
    <dgm:pt modelId="{A6B6F71C-FCD6-4C7D-9FB5-E34282654023}" type="pres">
      <dgm:prSet presAssocID="{EF9A21EE-4A0A-42A1-B49F-98CC2D0FBABC}" presName="rootText" presStyleLbl="node1" presStyleIdx="1" presStyleCnt="2" custScaleX="256052"/>
      <dgm:spPr/>
      <dgm:t>
        <a:bodyPr/>
        <a:lstStyle/>
        <a:p>
          <a:pPr rtl="1"/>
          <a:endParaRPr lang="ar-SA"/>
        </a:p>
      </dgm:t>
    </dgm:pt>
    <dgm:pt modelId="{C71EB91F-09A7-4E4F-9EBC-D60990325CF1}" type="pres">
      <dgm:prSet presAssocID="{EF9A21EE-4A0A-42A1-B49F-98CC2D0FBABC}" presName="rootConnector" presStyleLbl="node1" presStyleIdx="1" presStyleCnt="2"/>
      <dgm:spPr/>
      <dgm:t>
        <a:bodyPr/>
        <a:lstStyle/>
        <a:p>
          <a:pPr rtl="1"/>
          <a:endParaRPr lang="ar-SA"/>
        </a:p>
      </dgm:t>
    </dgm:pt>
    <dgm:pt modelId="{A49B6B54-0341-4638-9BFE-4DEF9448CDCF}" type="pres">
      <dgm:prSet presAssocID="{EF9A21EE-4A0A-42A1-B49F-98CC2D0FBABC}" presName="childShape" presStyleCnt="0"/>
      <dgm:spPr/>
    </dgm:pt>
    <dgm:pt modelId="{30A53FC2-618A-4AB4-A375-30A11C05E1A3}" type="pres">
      <dgm:prSet presAssocID="{057B27B7-1B71-4043-91B4-1427FBB21BFA}" presName="Name13" presStyleLbl="parChTrans1D2" presStyleIdx="9" presStyleCnt="19"/>
      <dgm:spPr/>
      <dgm:t>
        <a:bodyPr/>
        <a:lstStyle/>
        <a:p>
          <a:pPr rtl="1"/>
          <a:endParaRPr lang="ar-SA"/>
        </a:p>
      </dgm:t>
    </dgm:pt>
    <dgm:pt modelId="{A070708B-529C-428B-B1F3-3036411446AD}" type="pres">
      <dgm:prSet presAssocID="{1413B0B6-0530-4CA9-B135-D8F575B21839}" presName="childText" presStyleLbl="bgAcc1" presStyleIdx="9" presStyleCnt="19">
        <dgm:presLayoutVars>
          <dgm:bulletEnabled val="1"/>
        </dgm:presLayoutVars>
      </dgm:prSet>
      <dgm:spPr/>
      <dgm:t>
        <a:bodyPr/>
        <a:lstStyle/>
        <a:p>
          <a:pPr rtl="1"/>
          <a:endParaRPr lang="ar-SA"/>
        </a:p>
      </dgm:t>
    </dgm:pt>
    <dgm:pt modelId="{7FB1850F-D4F7-4209-936F-744014E7B47C}" type="pres">
      <dgm:prSet presAssocID="{109FA6C5-CEE1-4A19-AAAC-92B673575EA5}" presName="Name13" presStyleLbl="parChTrans1D2" presStyleIdx="10" presStyleCnt="19"/>
      <dgm:spPr/>
      <dgm:t>
        <a:bodyPr/>
        <a:lstStyle/>
        <a:p>
          <a:pPr rtl="1"/>
          <a:endParaRPr lang="ar-SA"/>
        </a:p>
      </dgm:t>
    </dgm:pt>
    <dgm:pt modelId="{7BBDDF83-99E5-4DDF-B65D-1E4DCEBD518A}" type="pres">
      <dgm:prSet presAssocID="{9592E39A-5E4D-4B59-9E8D-AAAA0AFCC47D}" presName="childText" presStyleLbl="bgAcc1" presStyleIdx="10" presStyleCnt="19">
        <dgm:presLayoutVars>
          <dgm:bulletEnabled val="1"/>
        </dgm:presLayoutVars>
      </dgm:prSet>
      <dgm:spPr/>
      <dgm:t>
        <a:bodyPr/>
        <a:lstStyle/>
        <a:p>
          <a:pPr rtl="1"/>
          <a:endParaRPr lang="ar-SA"/>
        </a:p>
      </dgm:t>
    </dgm:pt>
    <dgm:pt modelId="{32D0C281-E1C3-430C-8478-94FFBF2A22D5}" type="pres">
      <dgm:prSet presAssocID="{97E257B1-F2D1-4AEF-9292-87D4F0713FF8}" presName="Name13" presStyleLbl="parChTrans1D2" presStyleIdx="11" presStyleCnt="19"/>
      <dgm:spPr/>
      <dgm:t>
        <a:bodyPr/>
        <a:lstStyle/>
        <a:p>
          <a:pPr rtl="1"/>
          <a:endParaRPr lang="ar-SA"/>
        </a:p>
      </dgm:t>
    </dgm:pt>
    <dgm:pt modelId="{77CC0259-B850-482A-BB92-CDEBCFFB3778}" type="pres">
      <dgm:prSet presAssocID="{C19D9483-AC09-4F48-9D19-88C1613B1A4B}" presName="childText" presStyleLbl="bgAcc1" presStyleIdx="11" presStyleCnt="19">
        <dgm:presLayoutVars>
          <dgm:bulletEnabled val="1"/>
        </dgm:presLayoutVars>
      </dgm:prSet>
      <dgm:spPr/>
      <dgm:t>
        <a:bodyPr/>
        <a:lstStyle/>
        <a:p>
          <a:pPr rtl="1"/>
          <a:endParaRPr lang="ar-SA"/>
        </a:p>
      </dgm:t>
    </dgm:pt>
    <dgm:pt modelId="{F5CD69A9-06B8-44C6-8FFA-AEE352FA458E}" type="pres">
      <dgm:prSet presAssocID="{0A3B79F4-EE78-4F8E-8581-7575BBA09065}" presName="Name13" presStyleLbl="parChTrans1D2" presStyleIdx="12" presStyleCnt="19"/>
      <dgm:spPr/>
      <dgm:t>
        <a:bodyPr/>
        <a:lstStyle/>
        <a:p>
          <a:pPr rtl="1"/>
          <a:endParaRPr lang="ar-SA"/>
        </a:p>
      </dgm:t>
    </dgm:pt>
    <dgm:pt modelId="{41C5D402-A3A4-40FB-8C0C-B8CDD058F5F7}" type="pres">
      <dgm:prSet presAssocID="{C1FE0F4B-067B-42CE-9862-F0FAD5D7ECCE}" presName="childText" presStyleLbl="bgAcc1" presStyleIdx="12" presStyleCnt="19">
        <dgm:presLayoutVars>
          <dgm:bulletEnabled val="1"/>
        </dgm:presLayoutVars>
      </dgm:prSet>
      <dgm:spPr/>
      <dgm:t>
        <a:bodyPr/>
        <a:lstStyle/>
        <a:p>
          <a:pPr rtl="1"/>
          <a:endParaRPr lang="ar-SA"/>
        </a:p>
      </dgm:t>
    </dgm:pt>
    <dgm:pt modelId="{C15E4ABE-2EA6-44CF-BCAF-658B72BA5036}" type="pres">
      <dgm:prSet presAssocID="{A404EB36-CCDD-4313-91DD-F5718F811459}" presName="Name13" presStyleLbl="parChTrans1D2" presStyleIdx="13" presStyleCnt="19"/>
      <dgm:spPr/>
      <dgm:t>
        <a:bodyPr/>
        <a:lstStyle/>
        <a:p>
          <a:pPr rtl="1"/>
          <a:endParaRPr lang="ar-SA"/>
        </a:p>
      </dgm:t>
    </dgm:pt>
    <dgm:pt modelId="{6D30B270-E981-4D0B-9BB8-6D5F0F89ED86}" type="pres">
      <dgm:prSet presAssocID="{24ADBD84-FD87-473F-AF55-59C181AF18A5}" presName="childText" presStyleLbl="bgAcc1" presStyleIdx="13" presStyleCnt="19">
        <dgm:presLayoutVars>
          <dgm:bulletEnabled val="1"/>
        </dgm:presLayoutVars>
      </dgm:prSet>
      <dgm:spPr/>
      <dgm:t>
        <a:bodyPr/>
        <a:lstStyle/>
        <a:p>
          <a:pPr rtl="1"/>
          <a:endParaRPr lang="ar-SA"/>
        </a:p>
      </dgm:t>
    </dgm:pt>
    <dgm:pt modelId="{F750F35E-EF26-4420-95AF-21D5C73CDD47}" type="pres">
      <dgm:prSet presAssocID="{3D044127-A5AE-474A-832F-8439230919B4}" presName="Name13" presStyleLbl="parChTrans1D2" presStyleIdx="14" presStyleCnt="19"/>
      <dgm:spPr/>
      <dgm:t>
        <a:bodyPr/>
        <a:lstStyle/>
        <a:p>
          <a:pPr rtl="1"/>
          <a:endParaRPr lang="ar-SA"/>
        </a:p>
      </dgm:t>
    </dgm:pt>
    <dgm:pt modelId="{8F301785-DE00-4120-A932-0E77AF6B1F95}" type="pres">
      <dgm:prSet presAssocID="{A8662990-AB3F-41F9-958C-219D6DBCFC99}" presName="childText" presStyleLbl="bgAcc1" presStyleIdx="14" presStyleCnt="19">
        <dgm:presLayoutVars>
          <dgm:bulletEnabled val="1"/>
        </dgm:presLayoutVars>
      </dgm:prSet>
      <dgm:spPr/>
      <dgm:t>
        <a:bodyPr/>
        <a:lstStyle/>
        <a:p>
          <a:pPr rtl="1"/>
          <a:endParaRPr lang="ar-SA"/>
        </a:p>
      </dgm:t>
    </dgm:pt>
    <dgm:pt modelId="{85563639-5A4A-4E33-A0E5-F158F10F0C47}" type="pres">
      <dgm:prSet presAssocID="{78C9DD44-8391-46D9-9D8B-87BEE3F6E9B3}" presName="Name13" presStyleLbl="parChTrans1D2" presStyleIdx="15" presStyleCnt="19"/>
      <dgm:spPr/>
      <dgm:t>
        <a:bodyPr/>
        <a:lstStyle/>
        <a:p>
          <a:pPr rtl="1"/>
          <a:endParaRPr lang="ar-SA"/>
        </a:p>
      </dgm:t>
    </dgm:pt>
    <dgm:pt modelId="{DEDDA723-9C48-4E4B-9B6D-0A14C7090274}" type="pres">
      <dgm:prSet presAssocID="{E52EB77F-DA3C-48ED-9B09-DE22C63B1F8D}" presName="childText" presStyleLbl="bgAcc1" presStyleIdx="15" presStyleCnt="19" custScaleX="200643">
        <dgm:presLayoutVars>
          <dgm:bulletEnabled val="1"/>
        </dgm:presLayoutVars>
      </dgm:prSet>
      <dgm:spPr/>
      <dgm:t>
        <a:bodyPr/>
        <a:lstStyle/>
        <a:p>
          <a:pPr rtl="1"/>
          <a:endParaRPr lang="ar-SA"/>
        </a:p>
      </dgm:t>
    </dgm:pt>
    <dgm:pt modelId="{4070FDD1-7ECA-4689-BF5C-B7703BF483C8}" type="pres">
      <dgm:prSet presAssocID="{19BE22D3-C48D-4E51-9480-17516450B845}" presName="Name13" presStyleLbl="parChTrans1D2" presStyleIdx="16" presStyleCnt="19"/>
      <dgm:spPr/>
      <dgm:t>
        <a:bodyPr/>
        <a:lstStyle/>
        <a:p>
          <a:pPr rtl="1"/>
          <a:endParaRPr lang="ar-SA"/>
        </a:p>
      </dgm:t>
    </dgm:pt>
    <dgm:pt modelId="{0CD9BB6B-9738-4360-B241-A5B128C9A28D}" type="pres">
      <dgm:prSet presAssocID="{1CA10538-4D68-44C6-82CB-63162CE2CB24}" presName="childText" presStyleLbl="bgAcc1" presStyleIdx="16" presStyleCnt="19" custScaleX="200642">
        <dgm:presLayoutVars>
          <dgm:bulletEnabled val="1"/>
        </dgm:presLayoutVars>
      </dgm:prSet>
      <dgm:spPr/>
      <dgm:t>
        <a:bodyPr/>
        <a:lstStyle/>
        <a:p>
          <a:pPr rtl="1"/>
          <a:endParaRPr lang="ar-SA"/>
        </a:p>
      </dgm:t>
    </dgm:pt>
    <dgm:pt modelId="{3F1CED67-0131-438B-AA7D-4BC42FF465C0}" type="pres">
      <dgm:prSet presAssocID="{B6173ACF-E7B3-452D-A4A0-CA7F3F66F61F}" presName="Name13" presStyleLbl="parChTrans1D2" presStyleIdx="17" presStyleCnt="19"/>
      <dgm:spPr/>
      <dgm:t>
        <a:bodyPr/>
        <a:lstStyle/>
        <a:p>
          <a:pPr rtl="1"/>
          <a:endParaRPr lang="ar-SA"/>
        </a:p>
      </dgm:t>
    </dgm:pt>
    <dgm:pt modelId="{17DC60F2-FE31-48F9-9C78-800A453FDFC9}" type="pres">
      <dgm:prSet presAssocID="{80FBE69C-9E92-496B-9615-977BFC3F0EF3}" presName="childText" presStyleLbl="bgAcc1" presStyleIdx="17" presStyleCnt="19" custScaleX="200643">
        <dgm:presLayoutVars>
          <dgm:bulletEnabled val="1"/>
        </dgm:presLayoutVars>
      </dgm:prSet>
      <dgm:spPr/>
      <dgm:t>
        <a:bodyPr/>
        <a:lstStyle/>
        <a:p>
          <a:pPr rtl="1"/>
          <a:endParaRPr lang="ar-SA"/>
        </a:p>
      </dgm:t>
    </dgm:pt>
    <dgm:pt modelId="{95780BA7-B188-4FBF-A537-BFBCD5D976F2}" type="pres">
      <dgm:prSet presAssocID="{876777B4-0318-4753-8D5B-C7D9000221AD}" presName="Name13" presStyleLbl="parChTrans1D2" presStyleIdx="18" presStyleCnt="19"/>
      <dgm:spPr/>
      <dgm:t>
        <a:bodyPr/>
        <a:lstStyle/>
        <a:p>
          <a:pPr rtl="1"/>
          <a:endParaRPr lang="ar-SA"/>
        </a:p>
      </dgm:t>
    </dgm:pt>
    <dgm:pt modelId="{971B370B-D850-4EB0-B0F8-1C457E290B76}" type="pres">
      <dgm:prSet presAssocID="{D0749931-D240-4D8C-9B0D-BC3E591C3581}" presName="childText" presStyleLbl="bgAcc1" presStyleIdx="18" presStyleCnt="19" custScaleX="285300">
        <dgm:presLayoutVars>
          <dgm:bulletEnabled val="1"/>
        </dgm:presLayoutVars>
      </dgm:prSet>
      <dgm:spPr/>
      <dgm:t>
        <a:bodyPr/>
        <a:lstStyle/>
        <a:p>
          <a:pPr rtl="1"/>
          <a:endParaRPr lang="ar-SA"/>
        </a:p>
      </dgm:t>
    </dgm:pt>
  </dgm:ptLst>
  <dgm:cxnLst>
    <dgm:cxn modelId="{6EEEE4D0-ECEE-4FB5-9647-A3A705E26563}" type="presOf" srcId="{8B52DDBE-7BAC-4019-8207-4D00B5CED210}" destId="{F4ADD4BA-FAEF-4C84-8D61-F5512084C7EC}" srcOrd="0" destOrd="0" presId="urn:microsoft.com/office/officeart/2005/8/layout/hierarchy3"/>
    <dgm:cxn modelId="{FF09EF11-2323-45CF-8243-940146BA6F2C}" type="presOf" srcId="{94F395F8-9EF6-4477-A098-B38001AF31B4}" destId="{01BACE6C-FC07-4E73-ACB6-973EFB6C54E5}" srcOrd="0" destOrd="0" presId="urn:microsoft.com/office/officeart/2005/8/layout/hierarchy3"/>
    <dgm:cxn modelId="{6042C8F5-C5E5-4911-9D5D-7BBC7DEFB800}" type="presOf" srcId="{0EEAFFA0-7D84-4511-8339-D372AAB7C243}" destId="{96984DFB-D478-4FF9-821E-B44D024D3101}" srcOrd="0" destOrd="0" presId="urn:microsoft.com/office/officeart/2005/8/layout/hierarchy3"/>
    <dgm:cxn modelId="{0CDCF5AB-2834-44B7-BCAC-FE5B141CED17}" type="presOf" srcId="{A1A6E4EB-DC81-40D3-A022-ADEBE4F37F03}" destId="{8C9C5904-F378-4B6C-B058-E864CBC9A519}" srcOrd="0" destOrd="0" presId="urn:microsoft.com/office/officeart/2005/8/layout/hierarchy3"/>
    <dgm:cxn modelId="{660625DD-01F7-4925-BB91-F2007ACCEB5C}" srcId="{797F27C9-86E3-45EA-A867-EC988EF21021}" destId="{EF9A21EE-4A0A-42A1-B49F-98CC2D0FBABC}" srcOrd="1" destOrd="0" parTransId="{722CEA62-C6F2-4CB7-9EC4-72943D2F37F6}" sibTransId="{DE39E04E-446B-4A62-9672-100D88B697E1}"/>
    <dgm:cxn modelId="{740F7819-DB88-42F6-B510-086BC0E24F3B}" type="presOf" srcId="{109FA6C5-CEE1-4A19-AAAC-92B673575EA5}" destId="{7FB1850F-D4F7-4209-936F-744014E7B47C}" srcOrd="0" destOrd="0" presId="urn:microsoft.com/office/officeart/2005/8/layout/hierarchy3"/>
    <dgm:cxn modelId="{0FDE9C86-773D-4CE1-838B-A669F5E3BC0F}" type="presOf" srcId="{9592E39A-5E4D-4B59-9E8D-AAAA0AFCC47D}" destId="{7BBDDF83-99E5-4DDF-B65D-1E4DCEBD518A}" srcOrd="0" destOrd="0" presId="urn:microsoft.com/office/officeart/2005/8/layout/hierarchy3"/>
    <dgm:cxn modelId="{4082648C-060B-4B5C-977D-E1EB577AC329}" srcId="{EF9A21EE-4A0A-42A1-B49F-98CC2D0FBABC}" destId="{9592E39A-5E4D-4B59-9E8D-AAAA0AFCC47D}" srcOrd="1" destOrd="0" parTransId="{109FA6C5-CEE1-4A19-AAAC-92B673575EA5}" sibTransId="{3A7D3862-168F-4E73-970E-86EB34516F20}"/>
    <dgm:cxn modelId="{CE674FD4-68B6-441F-ABC1-47DB943182A1}" type="presOf" srcId="{D0749931-D240-4D8C-9B0D-BC3E591C3581}" destId="{971B370B-D850-4EB0-B0F8-1C457E290B76}" srcOrd="0" destOrd="0" presId="urn:microsoft.com/office/officeart/2005/8/layout/hierarchy3"/>
    <dgm:cxn modelId="{89F3256E-2857-4A6F-86BD-B155B426F883}" srcId="{7D406FA2-2064-4D16-949D-02F4F7A778F5}" destId="{59D26ABC-E42C-406B-81BC-BFB64FB2EB40}" srcOrd="6" destOrd="0" parTransId="{5FC2C6A8-FB64-4831-A153-D7A3ED4AA2FB}" sibTransId="{ECE2EBDB-E58F-43D2-A7A8-754298EAFAC4}"/>
    <dgm:cxn modelId="{9852F082-6E7F-48DD-97B0-6798558C7156}" type="presOf" srcId="{A8662990-AB3F-41F9-958C-219D6DBCFC99}" destId="{8F301785-DE00-4120-A932-0E77AF6B1F95}" srcOrd="0" destOrd="0" presId="urn:microsoft.com/office/officeart/2005/8/layout/hierarchy3"/>
    <dgm:cxn modelId="{0013F399-C5CC-4D14-9B92-C0701BDA1526}" type="presOf" srcId="{057B27B7-1B71-4043-91B4-1427FBB21BFA}" destId="{30A53FC2-618A-4AB4-A375-30A11C05E1A3}" srcOrd="0" destOrd="0" presId="urn:microsoft.com/office/officeart/2005/8/layout/hierarchy3"/>
    <dgm:cxn modelId="{56052BFE-0B19-4236-8515-68AC89B56EDF}" type="presOf" srcId="{7D406FA2-2064-4D16-949D-02F4F7A778F5}" destId="{BABEC6A3-1D26-4E34-A2EC-1743C4C318BB}" srcOrd="1" destOrd="0" presId="urn:microsoft.com/office/officeart/2005/8/layout/hierarchy3"/>
    <dgm:cxn modelId="{84E0D55B-3B70-4E6C-B2F1-364978244CEE}" srcId="{EF9A21EE-4A0A-42A1-B49F-98CC2D0FBABC}" destId="{C19D9483-AC09-4F48-9D19-88C1613B1A4B}" srcOrd="2" destOrd="0" parTransId="{97E257B1-F2D1-4AEF-9292-87D4F0713FF8}" sibTransId="{572EFDD7-4F72-4233-9F84-373E582C32CE}"/>
    <dgm:cxn modelId="{A6E1F3DD-5061-447C-88CC-3598C3C011B1}" srcId="{EF9A21EE-4A0A-42A1-B49F-98CC2D0FBABC}" destId="{1CA10538-4D68-44C6-82CB-63162CE2CB24}" srcOrd="7" destOrd="0" parTransId="{19BE22D3-C48D-4E51-9480-17516450B845}" sibTransId="{C1CA57E7-5913-491F-830C-6FA824DF52DB}"/>
    <dgm:cxn modelId="{D542AB29-0F91-43C0-8658-02B3A747DF80}" srcId="{7D406FA2-2064-4D16-949D-02F4F7A778F5}" destId="{8B52DDBE-7BAC-4019-8207-4D00B5CED210}" srcOrd="5" destOrd="0" parTransId="{7E370ED7-A02D-4B07-BA5E-ABD701BE56A2}" sibTransId="{FA8B105F-FB68-4F2D-A283-6AD91BE637EA}"/>
    <dgm:cxn modelId="{8CFD2A04-480A-4272-B74E-A07FAA7A4F20}" srcId="{797F27C9-86E3-45EA-A867-EC988EF21021}" destId="{7D406FA2-2064-4D16-949D-02F4F7A778F5}" srcOrd="0" destOrd="0" parTransId="{797D25C1-1F2B-42F2-896A-AB02F1BD5D5A}" sibTransId="{50B10DC5-C282-4708-B40A-4460D7791842}"/>
    <dgm:cxn modelId="{ED23C786-800B-489A-AF2B-6C4A956DAFC3}" type="presOf" srcId="{19BE22D3-C48D-4E51-9480-17516450B845}" destId="{4070FDD1-7ECA-4689-BF5C-B7703BF483C8}" srcOrd="0" destOrd="0" presId="urn:microsoft.com/office/officeart/2005/8/layout/hierarchy3"/>
    <dgm:cxn modelId="{1246E643-C814-4F8A-8DB2-1705B19D10AF}" type="presOf" srcId="{1413B0B6-0530-4CA9-B135-D8F575B21839}" destId="{A070708B-529C-428B-B1F3-3036411446AD}" srcOrd="0" destOrd="0" presId="urn:microsoft.com/office/officeart/2005/8/layout/hierarchy3"/>
    <dgm:cxn modelId="{8B2E6065-8462-4985-AEFC-A85DD7A3DC74}" type="presOf" srcId="{EF9A21EE-4A0A-42A1-B49F-98CC2D0FBABC}" destId="{A6B6F71C-FCD6-4C7D-9FB5-E34282654023}" srcOrd="0" destOrd="0" presId="urn:microsoft.com/office/officeart/2005/8/layout/hierarchy3"/>
    <dgm:cxn modelId="{FFCAD87F-7861-4D06-BF98-1C45C4269E48}" srcId="{7D406FA2-2064-4D16-949D-02F4F7A778F5}" destId="{681F2359-F691-4273-90CB-849DC94F545E}" srcOrd="0" destOrd="0" parTransId="{A1A6E4EB-DC81-40D3-A022-ADEBE4F37F03}" sibTransId="{3AC0128A-35A4-4218-85CA-C3D7F51B2BF3}"/>
    <dgm:cxn modelId="{E3DD612B-0422-4C04-A850-0652CB1DD120}" type="presOf" srcId="{681F2359-F691-4273-90CB-849DC94F545E}" destId="{31F51025-4751-48B3-AF74-896600351632}" srcOrd="0" destOrd="0" presId="urn:microsoft.com/office/officeart/2005/8/layout/hierarchy3"/>
    <dgm:cxn modelId="{685D1A3E-85B6-4232-A649-B589F36024E3}" type="presOf" srcId="{7E370ED7-A02D-4B07-BA5E-ABD701BE56A2}" destId="{25035013-A2D3-49D2-9A6A-7E7DE47FE581}" srcOrd="0" destOrd="0" presId="urn:microsoft.com/office/officeart/2005/8/layout/hierarchy3"/>
    <dgm:cxn modelId="{97182A83-2B34-4806-B149-632293103090}" type="presOf" srcId="{4FE15E0C-A3EE-4284-81AF-C28FBB48BE5C}" destId="{B134FA19-27E0-45B0-B42B-2CF97ACB2FFE}" srcOrd="0" destOrd="0" presId="urn:microsoft.com/office/officeart/2005/8/layout/hierarchy3"/>
    <dgm:cxn modelId="{ABD271B9-A87A-42FA-998F-B52473C52F96}" type="presOf" srcId="{B6173ACF-E7B3-452D-A4A0-CA7F3F66F61F}" destId="{3F1CED67-0131-438B-AA7D-4BC42FF465C0}" srcOrd="0" destOrd="0" presId="urn:microsoft.com/office/officeart/2005/8/layout/hierarchy3"/>
    <dgm:cxn modelId="{92F26A45-1305-470E-83A0-506B50B9F82B}" type="presOf" srcId="{78C9DD44-8391-46D9-9D8B-87BEE3F6E9B3}" destId="{85563639-5A4A-4E33-A0E5-F158F10F0C47}" srcOrd="0" destOrd="0" presId="urn:microsoft.com/office/officeart/2005/8/layout/hierarchy3"/>
    <dgm:cxn modelId="{9509F861-79D4-426A-97A3-D16774E72A0B}" srcId="{7D406FA2-2064-4D16-949D-02F4F7A778F5}" destId="{C26D32E9-5A2C-4D0F-AF0A-10C7868A2C0E}" srcOrd="7" destOrd="0" parTransId="{DDCA6A8C-0397-48B0-B41F-BFBC2AD3CCE7}" sibTransId="{DC155D22-8540-445D-9CC8-AF8541D497B7}"/>
    <dgm:cxn modelId="{8920D1AF-05D4-45F9-8221-BB1E98339C02}" srcId="{7D406FA2-2064-4D16-949D-02F4F7A778F5}" destId="{0EEAFFA0-7D84-4511-8339-D372AAB7C243}" srcOrd="1" destOrd="0" parTransId="{4FE15E0C-A3EE-4284-81AF-C28FBB48BE5C}" sibTransId="{6DB32B15-9218-4AE8-9F48-B62A91D8B7C5}"/>
    <dgm:cxn modelId="{C9024A42-9F13-483A-8826-DBA26D407D3D}" type="presOf" srcId="{173488D7-7376-4FA6-BB3D-D17F50B06565}" destId="{C2EAA29E-440D-4B56-8471-D224972781B4}" srcOrd="0" destOrd="0" presId="urn:microsoft.com/office/officeart/2005/8/layout/hierarchy3"/>
    <dgm:cxn modelId="{C0FD92EC-9F51-498A-B621-B9FAE7F4E853}" type="presOf" srcId="{7D406FA2-2064-4D16-949D-02F4F7A778F5}" destId="{35AE3341-94A9-481C-B6EF-C9EB92C2F85F}" srcOrd="0" destOrd="0" presId="urn:microsoft.com/office/officeart/2005/8/layout/hierarchy3"/>
    <dgm:cxn modelId="{AE641974-6468-486D-B7DC-659DA488DB5B}" type="presOf" srcId="{3D044127-A5AE-474A-832F-8439230919B4}" destId="{F750F35E-EF26-4420-95AF-21D5C73CDD47}" srcOrd="0" destOrd="0" presId="urn:microsoft.com/office/officeart/2005/8/layout/hierarchy3"/>
    <dgm:cxn modelId="{B2948C5B-6E1E-463A-BCCD-91590B75D86C}" type="presOf" srcId="{797F27C9-86E3-45EA-A867-EC988EF21021}" destId="{4F81BC09-2ED2-4569-B0AC-7B82FCC8F65C}" srcOrd="0" destOrd="0" presId="urn:microsoft.com/office/officeart/2005/8/layout/hierarchy3"/>
    <dgm:cxn modelId="{07DA0116-81E1-4589-81DE-BBCA1B02528B}" srcId="{EF9A21EE-4A0A-42A1-B49F-98CC2D0FBABC}" destId="{80FBE69C-9E92-496B-9615-977BFC3F0EF3}" srcOrd="8" destOrd="0" parTransId="{B6173ACF-E7B3-452D-A4A0-CA7F3F66F61F}" sibTransId="{13D5C76C-E6E8-4D95-B62C-F5A0D6878F30}"/>
    <dgm:cxn modelId="{F035DAD4-AFCE-4E5A-B0E3-9E788010C9CD}" type="presOf" srcId="{A404EB36-CCDD-4313-91DD-F5718F811459}" destId="{C15E4ABE-2EA6-44CF-BCAF-658B72BA5036}" srcOrd="0" destOrd="0" presId="urn:microsoft.com/office/officeart/2005/8/layout/hierarchy3"/>
    <dgm:cxn modelId="{B7A5878B-00ED-456B-B2C7-CA6F9809A21C}" type="presOf" srcId="{1CA10538-4D68-44C6-82CB-63162CE2CB24}" destId="{0CD9BB6B-9738-4360-B241-A5B128C9A28D}" srcOrd="0" destOrd="0" presId="urn:microsoft.com/office/officeart/2005/8/layout/hierarchy3"/>
    <dgm:cxn modelId="{4C2F3241-FE80-492C-9350-20D91D487382}" srcId="{7D406FA2-2064-4D16-949D-02F4F7A778F5}" destId="{E300454F-680F-41B4-83C8-C549F911FFCE}" srcOrd="2" destOrd="0" parTransId="{8BFF021D-D1D9-4CED-B379-B1FF76E451C1}" sibTransId="{4084FF8A-3E7A-4778-B3CC-8537164A645F}"/>
    <dgm:cxn modelId="{AE769F3F-CC85-44B9-B97E-4EBCB6D1C10F}" type="presOf" srcId="{0A3B79F4-EE78-4F8E-8581-7575BBA09065}" destId="{F5CD69A9-06B8-44C6-8FFA-AEE352FA458E}" srcOrd="0" destOrd="0" presId="urn:microsoft.com/office/officeart/2005/8/layout/hierarchy3"/>
    <dgm:cxn modelId="{A9561867-EC15-4727-80A0-79F29ACA8AD0}" srcId="{7D406FA2-2064-4D16-949D-02F4F7A778F5}" destId="{BED2CD47-A975-44AF-AFCC-070579CBC85D}" srcOrd="3" destOrd="0" parTransId="{EAD88C73-30B1-441A-8A2F-E7E05A905D09}" sibTransId="{0EB98DEA-D45E-4435-9272-EFCF02FEF493}"/>
    <dgm:cxn modelId="{4D104070-F00B-4E4A-97B4-6515675A3E5F}" type="presOf" srcId="{C19D9483-AC09-4F48-9D19-88C1613B1A4B}" destId="{77CC0259-B850-482A-BB92-CDEBCFFB3778}" srcOrd="0" destOrd="0" presId="urn:microsoft.com/office/officeart/2005/8/layout/hierarchy3"/>
    <dgm:cxn modelId="{65C1AAC8-2BFF-4E86-804E-B1C412D1D023}" type="presOf" srcId="{13A07E6C-60C0-41EA-8E1C-EFE81B0A6FF3}" destId="{C5FEF698-9F06-4A6E-A7BF-66FE7C2A8CBA}" srcOrd="0" destOrd="0" presId="urn:microsoft.com/office/officeart/2005/8/layout/hierarchy3"/>
    <dgm:cxn modelId="{BDB20293-9F35-4038-8EB2-5E9101B32017}" type="presOf" srcId="{24ADBD84-FD87-473F-AF55-59C181AF18A5}" destId="{6D30B270-E981-4D0B-9BB8-6D5F0F89ED86}" srcOrd="0" destOrd="0" presId="urn:microsoft.com/office/officeart/2005/8/layout/hierarchy3"/>
    <dgm:cxn modelId="{B39EB85A-D9A9-4DD0-900E-8588DC80B5C9}" type="presOf" srcId="{C26D32E9-5A2C-4D0F-AF0A-10C7868A2C0E}" destId="{FC9A75AD-E6D4-4386-B9C5-DDB22851F188}" srcOrd="0" destOrd="0" presId="urn:microsoft.com/office/officeart/2005/8/layout/hierarchy3"/>
    <dgm:cxn modelId="{8BEAF7D5-AD0B-45E9-B096-8D897882D5BF}" srcId="{EF9A21EE-4A0A-42A1-B49F-98CC2D0FBABC}" destId="{C1FE0F4B-067B-42CE-9862-F0FAD5D7ECCE}" srcOrd="3" destOrd="0" parTransId="{0A3B79F4-EE78-4F8E-8581-7575BBA09065}" sibTransId="{7D80919A-C045-4EF6-9598-A2F737744242}"/>
    <dgm:cxn modelId="{CBF8FE38-484F-4FAC-963C-FB4D3D7293D2}" type="presOf" srcId="{E52EB77F-DA3C-48ED-9B09-DE22C63B1F8D}" destId="{DEDDA723-9C48-4E4B-9B6D-0A14C7090274}" srcOrd="0" destOrd="0" presId="urn:microsoft.com/office/officeart/2005/8/layout/hierarchy3"/>
    <dgm:cxn modelId="{AFDD31B8-696E-4750-BF16-0A1B65451264}" type="presOf" srcId="{EF9A21EE-4A0A-42A1-B49F-98CC2D0FBABC}" destId="{C71EB91F-09A7-4E4F-9EBC-D60990325CF1}" srcOrd="1" destOrd="0" presId="urn:microsoft.com/office/officeart/2005/8/layout/hierarchy3"/>
    <dgm:cxn modelId="{A9E22744-DEBB-4D13-8C0F-F569FBA3791A}" type="presOf" srcId="{C1FE0F4B-067B-42CE-9862-F0FAD5D7ECCE}" destId="{41C5D402-A3A4-40FB-8C0C-B8CDD058F5F7}" srcOrd="0" destOrd="0" presId="urn:microsoft.com/office/officeart/2005/8/layout/hierarchy3"/>
    <dgm:cxn modelId="{4F3D7AA5-2A03-46A7-96C3-EAAE1B77243D}" type="presOf" srcId="{97E257B1-F2D1-4AEF-9292-87D4F0713FF8}" destId="{32D0C281-E1C3-430C-8478-94FFBF2A22D5}" srcOrd="0" destOrd="0" presId="urn:microsoft.com/office/officeart/2005/8/layout/hierarchy3"/>
    <dgm:cxn modelId="{DEFA51BD-68DD-4E26-9EF1-CC3126681507}" type="presOf" srcId="{59D26ABC-E42C-406B-81BC-BFB64FB2EB40}" destId="{FDE2988A-1BA4-4432-994C-46AA7B6AD282}" srcOrd="0" destOrd="0" presId="urn:microsoft.com/office/officeart/2005/8/layout/hierarchy3"/>
    <dgm:cxn modelId="{EBB11291-8724-4067-98CB-0E18EED56585}" srcId="{EF9A21EE-4A0A-42A1-B49F-98CC2D0FBABC}" destId="{24ADBD84-FD87-473F-AF55-59C181AF18A5}" srcOrd="4" destOrd="0" parTransId="{A404EB36-CCDD-4313-91DD-F5718F811459}" sibTransId="{3D20666C-B0C9-4281-97C1-06B5A39C0A0D}"/>
    <dgm:cxn modelId="{DF717439-A737-4F0B-9E4C-BB063A53E9B3}" type="presOf" srcId="{80FBE69C-9E92-496B-9615-977BFC3F0EF3}" destId="{17DC60F2-FE31-48F9-9C78-800A453FDFC9}" srcOrd="0" destOrd="0" presId="urn:microsoft.com/office/officeart/2005/8/layout/hierarchy3"/>
    <dgm:cxn modelId="{EA396CD2-A69A-4FE1-96AB-2E6643BA39F5}" type="presOf" srcId="{8BFF021D-D1D9-4CED-B379-B1FF76E451C1}" destId="{A88B438D-6137-42F3-9323-980DD7E1DB94}" srcOrd="0" destOrd="0" presId="urn:microsoft.com/office/officeart/2005/8/layout/hierarchy3"/>
    <dgm:cxn modelId="{77520EDB-E495-41C2-A0CC-D678355C7905}" type="presOf" srcId="{9A25FC36-C93C-44FF-B919-D464B4288D44}" destId="{6CDB866F-1629-4B2D-AE06-D6C29D6E236E}" srcOrd="0" destOrd="0" presId="urn:microsoft.com/office/officeart/2005/8/layout/hierarchy3"/>
    <dgm:cxn modelId="{44739219-BB09-4701-871F-396C8F72AB7A}" srcId="{7D406FA2-2064-4D16-949D-02F4F7A778F5}" destId="{9A25FC36-C93C-44FF-B919-D464B4288D44}" srcOrd="4" destOrd="0" parTransId="{94F395F8-9EF6-4477-A098-B38001AF31B4}" sibTransId="{191524AD-B37E-40A8-9E13-F179C0036FB3}"/>
    <dgm:cxn modelId="{0EDA4A9E-0EB3-4640-9D1B-B4D04DA3DDD1}" type="presOf" srcId="{E300454F-680F-41B4-83C8-C549F911FFCE}" destId="{A28FA629-05B0-4FCE-8718-7A77669238BD}" srcOrd="0" destOrd="0" presId="urn:microsoft.com/office/officeart/2005/8/layout/hierarchy3"/>
    <dgm:cxn modelId="{E985BA6D-374D-4A6A-9B69-F14D68EDEF98}" type="presOf" srcId="{BED2CD47-A975-44AF-AFCC-070579CBC85D}" destId="{E812EBB4-FB31-45A2-AF10-DA87C946740F}" srcOrd="0" destOrd="0" presId="urn:microsoft.com/office/officeart/2005/8/layout/hierarchy3"/>
    <dgm:cxn modelId="{3088EFA9-D905-465F-B687-BF8983C71398}" type="presOf" srcId="{5FC2C6A8-FB64-4831-A153-D7A3ED4AA2FB}" destId="{3DEBBC6C-2141-4656-AACE-DEFE974E56AA}" srcOrd="0" destOrd="0" presId="urn:microsoft.com/office/officeart/2005/8/layout/hierarchy3"/>
    <dgm:cxn modelId="{C699D40A-BEE2-4DE2-A13B-F513FA848B5A}" srcId="{EF9A21EE-4A0A-42A1-B49F-98CC2D0FBABC}" destId="{1413B0B6-0530-4CA9-B135-D8F575B21839}" srcOrd="0" destOrd="0" parTransId="{057B27B7-1B71-4043-91B4-1427FBB21BFA}" sibTransId="{F70EF664-C4B9-4A1C-BB34-6F1BB3D34A7A}"/>
    <dgm:cxn modelId="{CC38651F-0E10-456B-871A-80330E424EEC}" type="presOf" srcId="{DDCA6A8C-0397-48B0-B41F-BFBC2AD3CCE7}" destId="{85B29070-EB51-4FE3-ADBA-CADD12496C44}" srcOrd="0" destOrd="0" presId="urn:microsoft.com/office/officeart/2005/8/layout/hierarchy3"/>
    <dgm:cxn modelId="{78AF58E2-7508-4BAB-8064-DE5F8B66DF68}" srcId="{7D406FA2-2064-4D16-949D-02F4F7A778F5}" destId="{173488D7-7376-4FA6-BB3D-D17F50B06565}" srcOrd="8" destOrd="0" parTransId="{13A07E6C-60C0-41EA-8E1C-EFE81B0A6FF3}" sibTransId="{A45AC0DA-4ED7-47B6-92F3-FA942371DE90}"/>
    <dgm:cxn modelId="{00955C8F-AC73-42C8-8189-CF55BECEB4A9}" type="presOf" srcId="{876777B4-0318-4753-8D5B-C7D9000221AD}" destId="{95780BA7-B188-4FBF-A537-BFBCD5D976F2}" srcOrd="0" destOrd="0" presId="urn:microsoft.com/office/officeart/2005/8/layout/hierarchy3"/>
    <dgm:cxn modelId="{E66DA9A2-516E-4B90-9876-9587B2682C4B}" srcId="{EF9A21EE-4A0A-42A1-B49F-98CC2D0FBABC}" destId="{D0749931-D240-4D8C-9B0D-BC3E591C3581}" srcOrd="9" destOrd="0" parTransId="{876777B4-0318-4753-8D5B-C7D9000221AD}" sibTransId="{642FBCCF-41B5-4555-A843-8B3C590DA975}"/>
    <dgm:cxn modelId="{F7191B32-D05E-4080-8658-639D3E57B8B5}" srcId="{EF9A21EE-4A0A-42A1-B49F-98CC2D0FBABC}" destId="{A8662990-AB3F-41F9-958C-219D6DBCFC99}" srcOrd="5" destOrd="0" parTransId="{3D044127-A5AE-474A-832F-8439230919B4}" sibTransId="{AE8BB4B6-0684-478F-9B42-267BD9DD283B}"/>
    <dgm:cxn modelId="{7B8F0D91-A096-4828-9EB7-85D7DC17D128}" type="presOf" srcId="{EAD88C73-30B1-441A-8A2F-E7E05A905D09}" destId="{A184183F-6AEC-491C-9B2E-5C56075A7ED4}" srcOrd="0" destOrd="0" presId="urn:microsoft.com/office/officeart/2005/8/layout/hierarchy3"/>
    <dgm:cxn modelId="{C701D801-2C1A-4FB1-AA4E-5C06097D6FFF}" srcId="{EF9A21EE-4A0A-42A1-B49F-98CC2D0FBABC}" destId="{E52EB77F-DA3C-48ED-9B09-DE22C63B1F8D}" srcOrd="6" destOrd="0" parTransId="{78C9DD44-8391-46D9-9D8B-87BEE3F6E9B3}" sibTransId="{A10D3EFF-E645-4E6E-9A08-AD7739A9D969}"/>
    <dgm:cxn modelId="{518366F9-0AE2-442D-AF0C-D3355474D30E}" type="presParOf" srcId="{4F81BC09-2ED2-4569-B0AC-7B82FCC8F65C}" destId="{5ACC533E-D83E-4BA2-A15B-C5BD8B866A8E}" srcOrd="0" destOrd="0" presId="urn:microsoft.com/office/officeart/2005/8/layout/hierarchy3"/>
    <dgm:cxn modelId="{013594A3-FD38-4975-8DAC-D1596D5D216B}" type="presParOf" srcId="{5ACC533E-D83E-4BA2-A15B-C5BD8B866A8E}" destId="{80664231-7BB1-47B5-8734-F1BB908C1BAF}" srcOrd="0" destOrd="0" presId="urn:microsoft.com/office/officeart/2005/8/layout/hierarchy3"/>
    <dgm:cxn modelId="{E088918D-65C9-4889-BC18-E387A8F43A1E}" type="presParOf" srcId="{80664231-7BB1-47B5-8734-F1BB908C1BAF}" destId="{35AE3341-94A9-481C-B6EF-C9EB92C2F85F}" srcOrd="0" destOrd="0" presId="urn:microsoft.com/office/officeart/2005/8/layout/hierarchy3"/>
    <dgm:cxn modelId="{BF64B265-34E2-4599-8565-87F66827FC56}" type="presParOf" srcId="{80664231-7BB1-47B5-8734-F1BB908C1BAF}" destId="{BABEC6A3-1D26-4E34-A2EC-1743C4C318BB}" srcOrd="1" destOrd="0" presId="urn:microsoft.com/office/officeart/2005/8/layout/hierarchy3"/>
    <dgm:cxn modelId="{CCC5893B-774E-4CF9-B2F4-8811830161FE}" type="presParOf" srcId="{5ACC533E-D83E-4BA2-A15B-C5BD8B866A8E}" destId="{2032C887-8A14-4B13-944A-15B949A345CD}" srcOrd="1" destOrd="0" presId="urn:microsoft.com/office/officeart/2005/8/layout/hierarchy3"/>
    <dgm:cxn modelId="{50BF0E6F-6DD4-4758-BE6C-E9B05F990227}" type="presParOf" srcId="{2032C887-8A14-4B13-944A-15B949A345CD}" destId="{8C9C5904-F378-4B6C-B058-E864CBC9A519}" srcOrd="0" destOrd="0" presId="urn:microsoft.com/office/officeart/2005/8/layout/hierarchy3"/>
    <dgm:cxn modelId="{C1498A4D-E939-4E2B-9DB7-98D6D228D8F9}" type="presParOf" srcId="{2032C887-8A14-4B13-944A-15B949A345CD}" destId="{31F51025-4751-48B3-AF74-896600351632}" srcOrd="1" destOrd="0" presId="urn:microsoft.com/office/officeart/2005/8/layout/hierarchy3"/>
    <dgm:cxn modelId="{9CF8D87A-15A8-4E25-B9F4-D0379FF9DA02}" type="presParOf" srcId="{2032C887-8A14-4B13-944A-15B949A345CD}" destId="{B134FA19-27E0-45B0-B42B-2CF97ACB2FFE}" srcOrd="2" destOrd="0" presId="urn:microsoft.com/office/officeart/2005/8/layout/hierarchy3"/>
    <dgm:cxn modelId="{D11AC63A-7B14-4FF4-B3C1-A97E6CAED7AE}" type="presParOf" srcId="{2032C887-8A14-4B13-944A-15B949A345CD}" destId="{96984DFB-D478-4FF9-821E-B44D024D3101}" srcOrd="3" destOrd="0" presId="urn:microsoft.com/office/officeart/2005/8/layout/hierarchy3"/>
    <dgm:cxn modelId="{8121DA0F-24BF-4827-82FB-D8064873FC84}" type="presParOf" srcId="{2032C887-8A14-4B13-944A-15B949A345CD}" destId="{A88B438D-6137-42F3-9323-980DD7E1DB94}" srcOrd="4" destOrd="0" presId="urn:microsoft.com/office/officeart/2005/8/layout/hierarchy3"/>
    <dgm:cxn modelId="{EB94B3B4-D889-45AC-8E20-1A4102121F72}" type="presParOf" srcId="{2032C887-8A14-4B13-944A-15B949A345CD}" destId="{A28FA629-05B0-4FCE-8718-7A77669238BD}" srcOrd="5" destOrd="0" presId="urn:microsoft.com/office/officeart/2005/8/layout/hierarchy3"/>
    <dgm:cxn modelId="{6BF2CAA1-BAF0-438D-8028-A93DE08CE7A4}" type="presParOf" srcId="{2032C887-8A14-4B13-944A-15B949A345CD}" destId="{A184183F-6AEC-491C-9B2E-5C56075A7ED4}" srcOrd="6" destOrd="0" presId="urn:microsoft.com/office/officeart/2005/8/layout/hierarchy3"/>
    <dgm:cxn modelId="{A6923F61-864E-4FCC-AD1E-6CC1E903E890}" type="presParOf" srcId="{2032C887-8A14-4B13-944A-15B949A345CD}" destId="{E812EBB4-FB31-45A2-AF10-DA87C946740F}" srcOrd="7" destOrd="0" presId="urn:microsoft.com/office/officeart/2005/8/layout/hierarchy3"/>
    <dgm:cxn modelId="{E26E7C93-0478-4D90-83C8-A4E2F01886FB}" type="presParOf" srcId="{2032C887-8A14-4B13-944A-15B949A345CD}" destId="{01BACE6C-FC07-4E73-ACB6-973EFB6C54E5}" srcOrd="8" destOrd="0" presId="urn:microsoft.com/office/officeart/2005/8/layout/hierarchy3"/>
    <dgm:cxn modelId="{67B6CAC9-8D2B-4C13-B4A5-BE7FE381C4A1}" type="presParOf" srcId="{2032C887-8A14-4B13-944A-15B949A345CD}" destId="{6CDB866F-1629-4B2D-AE06-D6C29D6E236E}" srcOrd="9" destOrd="0" presId="urn:microsoft.com/office/officeart/2005/8/layout/hierarchy3"/>
    <dgm:cxn modelId="{6F05027C-9029-430B-9647-3DBA367E7D2F}" type="presParOf" srcId="{2032C887-8A14-4B13-944A-15B949A345CD}" destId="{25035013-A2D3-49D2-9A6A-7E7DE47FE581}" srcOrd="10" destOrd="0" presId="urn:microsoft.com/office/officeart/2005/8/layout/hierarchy3"/>
    <dgm:cxn modelId="{7E4BC0A5-CFCC-400D-8539-C297AFFDA585}" type="presParOf" srcId="{2032C887-8A14-4B13-944A-15B949A345CD}" destId="{F4ADD4BA-FAEF-4C84-8D61-F5512084C7EC}" srcOrd="11" destOrd="0" presId="urn:microsoft.com/office/officeart/2005/8/layout/hierarchy3"/>
    <dgm:cxn modelId="{6933F6DE-6D26-495D-AF17-B7D8288CD7CA}" type="presParOf" srcId="{2032C887-8A14-4B13-944A-15B949A345CD}" destId="{3DEBBC6C-2141-4656-AACE-DEFE974E56AA}" srcOrd="12" destOrd="0" presId="urn:microsoft.com/office/officeart/2005/8/layout/hierarchy3"/>
    <dgm:cxn modelId="{CCA6D146-030C-4443-9909-EF387C6BF552}" type="presParOf" srcId="{2032C887-8A14-4B13-944A-15B949A345CD}" destId="{FDE2988A-1BA4-4432-994C-46AA7B6AD282}" srcOrd="13" destOrd="0" presId="urn:microsoft.com/office/officeart/2005/8/layout/hierarchy3"/>
    <dgm:cxn modelId="{CBF95D31-CE77-4DA3-ACEC-CF6446E819D2}" type="presParOf" srcId="{2032C887-8A14-4B13-944A-15B949A345CD}" destId="{85B29070-EB51-4FE3-ADBA-CADD12496C44}" srcOrd="14" destOrd="0" presId="urn:microsoft.com/office/officeart/2005/8/layout/hierarchy3"/>
    <dgm:cxn modelId="{E8564FF9-40D3-4252-82E1-2878DE7FCEA5}" type="presParOf" srcId="{2032C887-8A14-4B13-944A-15B949A345CD}" destId="{FC9A75AD-E6D4-4386-B9C5-DDB22851F188}" srcOrd="15" destOrd="0" presId="urn:microsoft.com/office/officeart/2005/8/layout/hierarchy3"/>
    <dgm:cxn modelId="{DA43F3D5-77FD-45B1-A40E-3AFF1F6EAA83}" type="presParOf" srcId="{2032C887-8A14-4B13-944A-15B949A345CD}" destId="{C5FEF698-9F06-4A6E-A7BF-66FE7C2A8CBA}" srcOrd="16" destOrd="0" presId="urn:microsoft.com/office/officeart/2005/8/layout/hierarchy3"/>
    <dgm:cxn modelId="{12E2A1E8-71E7-4FD4-94D8-49D54B7B462A}" type="presParOf" srcId="{2032C887-8A14-4B13-944A-15B949A345CD}" destId="{C2EAA29E-440D-4B56-8471-D224972781B4}" srcOrd="17" destOrd="0" presId="urn:microsoft.com/office/officeart/2005/8/layout/hierarchy3"/>
    <dgm:cxn modelId="{118E985A-C755-45FA-804F-A50FAECB2436}" type="presParOf" srcId="{4F81BC09-2ED2-4569-B0AC-7B82FCC8F65C}" destId="{9B4B8F89-9EEE-4915-BA5A-79E859181EA0}" srcOrd="1" destOrd="0" presId="urn:microsoft.com/office/officeart/2005/8/layout/hierarchy3"/>
    <dgm:cxn modelId="{3B7C9546-9073-44EA-891F-86FE4E9B9A04}" type="presParOf" srcId="{9B4B8F89-9EEE-4915-BA5A-79E859181EA0}" destId="{21A0BBD4-AA08-47CE-86AC-DE14F08EAC05}" srcOrd="0" destOrd="0" presId="urn:microsoft.com/office/officeart/2005/8/layout/hierarchy3"/>
    <dgm:cxn modelId="{0425F184-B5EE-455A-A851-7DE2CA8A2252}" type="presParOf" srcId="{21A0BBD4-AA08-47CE-86AC-DE14F08EAC05}" destId="{A6B6F71C-FCD6-4C7D-9FB5-E34282654023}" srcOrd="0" destOrd="0" presId="urn:microsoft.com/office/officeart/2005/8/layout/hierarchy3"/>
    <dgm:cxn modelId="{9C763B66-47DD-427A-8895-EA4357E858B7}" type="presParOf" srcId="{21A0BBD4-AA08-47CE-86AC-DE14F08EAC05}" destId="{C71EB91F-09A7-4E4F-9EBC-D60990325CF1}" srcOrd="1" destOrd="0" presId="urn:microsoft.com/office/officeart/2005/8/layout/hierarchy3"/>
    <dgm:cxn modelId="{F7C9D438-74A9-47BD-879A-DB401A684C54}" type="presParOf" srcId="{9B4B8F89-9EEE-4915-BA5A-79E859181EA0}" destId="{A49B6B54-0341-4638-9BFE-4DEF9448CDCF}" srcOrd="1" destOrd="0" presId="urn:microsoft.com/office/officeart/2005/8/layout/hierarchy3"/>
    <dgm:cxn modelId="{6EF05B1C-AB48-47D3-9223-1220BB13F74F}" type="presParOf" srcId="{A49B6B54-0341-4638-9BFE-4DEF9448CDCF}" destId="{30A53FC2-618A-4AB4-A375-30A11C05E1A3}" srcOrd="0" destOrd="0" presId="urn:microsoft.com/office/officeart/2005/8/layout/hierarchy3"/>
    <dgm:cxn modelId="{297D39EB-62E3-404A-AE49-4EA52F130E15}" type="presParOf" srcId="{A49B6B54-0341-4638-9BFE-4DEF9448CDCF}" destId="{A070708B-529C-428B-B1F3-3036411446AD}" srcOrd="1" destOrd="0" presId="urn:microsoft.com/office/officeart/2005/8/layout/hierarchy3"/>
    <dgm:cxn modelId="{71531BB7-B82B-4396-839B-30733EEAC5EC}" type="presParOf" srcId="{A49B6B54-0341-4638-9BFE-4DEF9448CDCF}" destId="{7FB1850F-D4F7-4209-936F-744014E7B47C}" srcOrd="2" destOrd="0" presId="urn:microsoft.com/office/officeart/2005/8/layout/hierarchy3"/>
    <dgm:cxn modelId="{6D1E6767-9AD0-4950-92E4-FAAB8A1A814D}" type="presParOf" srcId="{A49B6B54-0341-4638-9BFE-4DEF9448CDCF}" destId="{7BBDDF83-99E5-4DDF-B65D-1E4DCEBD518A}" srcOrd="3" destOrd="0" presId="urn:microsoft.com/office/officeart/2005/8/layout/hierarchy3"/>
    <dgm:cxn modelId="{BCF502D8-B265-46C7-9EB0-C21936A2855F}" type="presParOf" srcId="{A49B6B54-0341-4638-9BFE-4DEF9448CDCF}" destId="{32D0C281-E1C3-430C-8478-94FFBF2A22D5}" srcOrd="4" destOrd="0" presId="urn:microsoft.com/office/officeart/2005/8/layout/hierarchy3"/>
    <dgm:cxn modelId="{AD2F2C6A-4514-4DBA-8770-70A0A73885A8}" type="presParOf" srcId="{A49B6B54-0341-4638-9BFE-4DEF9448CDCF}" destId="{77CC0259-B850-482A-BB92-CDEBCFFB3778}" srcOrd="5" destOrd="0" presId="urn:microsoft.com/office/officeart/2005/8/layout/hierarchy3"/>
    <dgm:cxn modelId="{28417751-8769-4BFF-AEAE-348E3863A516}" type="presParOf" srcId="{A49B6B54-0341-4638-9BFE-4DEF9448CDCF}" destId="{F5CD69A9-06B8-44C6-8FFA-AEE352FA458E}" srcOrd="6" destOrd="0" presId="urn:microsoft.com/office/officeart/2005/8/layout/hierarchy3"/>
    <dgm:cxn modelId="{C452A00E-6308-467A-B507-75D80D1772CB}" type="presParOf" srcId="{A49B6B54-0341-4638-9BFE-4DEF9448CDCF}" destId="{41C5D402-A3A4-40FB-8C0C-B8CDD058F5F7}" srcOrd="7" destOrd="0" presId="urn:microsoft.com/office/officeart/2005/8/layout/hierarchy3"/>
    <dgm:cxn modelId="{8C190880-9A15-4D15-863C-BF5C42061D8C}" type="presParOf" srcId="{A49B6B54-0341-4638-9BFE-4DEF9448CDCF}" destId="{C15E4ABE-2EA6-44CF-BCAF-658B72BA5036}" srcOrd="8" destOrd="0" presId="urn:microsoft.com/office/officeart/2005/8/layout/hierarchy3"/>
    <dgm:cxn modelId="{D2FD1AB4-DD5E-4A71-985C-AC6340044F8F}" type="presParOf" srcId="{A49B6B54-0341-4638-9BFE-4DEF9448CDCF}" destId="{6D30B270-E981-4D0B-9BB8-6D5F0F89ED86}" srcOrd="9" destOrd="0" presId="urn:microsoft.com/office/officeart/2005/8/layout/hierarchy3"/>
    <dgm:cxn modelId="{BE850E3E-4529-43B5-A2C7-8D88D2AF5FC6}" type="presParOf" srcId="{A49B6B54-0341-4638-9BFE-4DEF9448CDCF}" destId="{F750F35E-EF26-4420-95AF-21D5C73CDD47}" srcOrd="10" destOrd="0" presId="urn:microsoft.com/office/officeart/2005/8/layout/hierarchy3"/>
    <dgm:cxn modelId="{AC617B83-FD05-4488-8552-F4A297AC8677}" type="presParOf" srcId="{A49B6B54-0341-4638-9BFE-4DEF9448CDCF}" destId="{8F301785-DE00-4120-A932-0E77AF6B1F95}" srcOrd="11" destOrd="0" presId="urn:microsoft.com/office/officeart/2005/8/layout/hierarchy3"/>
    <dgm:cxn modelId="{A6DEE7FF-AFDA-4006-B657-D16948051120}" type="presParOf" srcId="{A49B6B54-0341-4638-9BFE-4DEF9448CDCF}" destId="{85563639-5A4A-4E33-A0E5-F158F10F0C47}" srcOrd="12" destOrd="0" presId="urn:microsoft.com/office/officeart/2005/8/layout/hierarchy3"/>
    <dgm:cxn modelId="{141B29F0-9F24-4696-ACF3-2F17F987E59C}" type="presParOf" srcId="{A49B6B54-0341-4638-9BFE-4DEF9448CDCF}" destId="{DEDDA723-9C48-4E4B-9B6D-0A14C7090274}" srcOrd="13" destOrd="0" presId="urn:microsoft.com/office/officeart/2005/8/layout/hierarchy3"/>
    <dgm:cxn modelId="{EF9CE50E-7D00-4116-BC75-6B250D49A835}" type="presParOf" srcId="{A49B6B54-0341-4638-9BFE-4DEF9448CDCF}" destId="{4070FDD1-7ECA-4689-BF5C-B7703BF483C8}" srcOrd="14" destOrd="0" presId="urn:microsoft.com/office/officeart/2005/8/layout/hierarchy3"/>
    <dgm:cxn modelId="{267D0BA9-CC40-4CA6-A9FE-3346E78F9A54}" type="presParOf" srcId="{A49B6B54-0341-4638-9BFE-4DEF9448CDCF}" destId="{0CD9BB6B-9738-4360-B241-A5B128C9A28D}" srcOrd="15" destOrd="0" presId="urn:microsoft.com/office/officeart/2005/8/layout/hierarchy3"/>
    <dgm:cxn modelId="{A1DBC083-9E51-46F9-AC66-D14E920FB2D5}" type="presParOf" srcId="{A49B6B54-0341-4638-9BFE-4DEF9448CDCF}" destId="{3F1CED67-0131-438B-AA7D-4BC42FF465C0}" srcOrd="16" destOrd="0" presId="urn:microsoft.com/office/officeart/2005/8/layout/hierarchy3"/>
    <dgm:cxn modelId="{D0F99D77-B7AE-49AA-B454-BD55F958C7F0}" type="presParOf" srcId="{A49B6B54-0341-4638-9BFE-4DEF9448CDCF}" destId="{17DC60F2-FE31-48F9-9C78-800A453FDFC9}" srcOrd="17" destOrd="0" presId="urn:microsoft.com/office/officeart/2005/8/layout/hierarchy3"/>
    <dgm:cxn modelId="{01B12A46-871C-4A16-A435-CEEC0CA8F38A}" type="presParOf" srcId="{A49B6B54-0341-4638-9BFE-4DEF9448CDCF}" destId="{95780BA7-B188-4FBF-A537-BFBCD5D976F2}" srcOrd="18" destOrd="0" presId="urn:microsoft.com/office/officeart/2005/8/layout/hierarchy3"/>
    <dgm:cxn modelId="{5A6EA7F3-029B-4146-B20C-A9F9F5BDA954}" type="presParOf" srcId="{A49B6B54-0341-4638-9BFE-4DEF9448CDCF}" destId="{971B370B-D850-4EB0-B0F8-1C457E290B76}" srcOrd="1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66BE02-B8CA-4B7D-AA37-1E32C98835BC}">
      <dsp:nvSpPr>
        <dsp:cNvPr id="0" name=""/>
        <dsp:cNvSpPr/>
      </dsp:nvSpPr>
      <dsp:spPr>
        <a:xfrm>
          <a:off x="-4090796" y="-625261"/>
          <a:ext cx="4854371" cy="4854371"/>
        </a:xfrm>
        <a:prstGeom prst="blockArc">
          <a:avLst>
            <a:gd name="adj1" fmla="val 18900000"/>
            <a:gd name="adj2" fmla="val 2700000"/>
            <a:gd name="adj3" fmla="val 445"/>
          </a:avLst>
        </a:prstGeom>
        <a:noFill/>
        <a:ln w="25400" cap="flat"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1002E66-D36A-4995-B785-11442F2BC2C4}">
      <dsp:nvSpPr>
        <dsp:cNvPr id="0" name=""/>
        <dsp:cNvSpPr/>
      </dsp:nvSpPr>
      <dsp:spPr>
        <a:xfrm>
          <a:off x="450824" y="214540"/>
          <a:ext cx="7747924" cy="101245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2111"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effectLst>
                <a:outerShdw blurRad="38100" dist="38100" dir="2700000" algn="tl">
                  <a:srgbClr val="000000">
                    <a:alpha val="43137"/>
                  </a:srgbClr>
                </a:outerShdw>
              </a:effectLst>
            </a:rPr>
            <a:t>المدى الشامل لمراكز التنظيم مثل :</a:t>
          </a:r>
          <a:r>
            <a:rPr lang="ar-SA" sz="2400" kern="1200" dirty="0" smtClean="0">
              <a:effectLst>
                <a:outerShdw blurRad="38100" dist="38100" dir="2700000" algn="tl">
                  <a:srgbClr val="000000">
                    <a:alpha val="43137"/>
                  </a:srgbClr>
                </a:outerShdw>
              </a:effectLst>
            </a:rPr>
            <a:t>التربية من اجل المجتمع – الصحة –</a:t>
          </a:r>
        </a:p>
        <a:p>
          <a:pPr lvl="0" algn="r" defTabSz="1066800" rtl="1">
            <a:lnSpc>
              <a:spcPct val="90000"/>
            </a:lnSpc>
            <a:spcBef>
              <a:spcPct val="0"/>
            </a:spcBef>
            <a:spcAft>
              <a:spcPct val="35000"/>
            </a:spcAft>
          </a:pPr>
          <a:r>
            <a:rPr lang="ar-SA" sz="2400" kern="1200" dirty="0" smtClean="0">
              <a:effectLst>
                <a:outerShdw blurRad="38100" dist="38100" dir="2700000" algn="tl">
                  <a:srgbClr val="000000">
                    <a:alpha val="43137"/>
                  </a:srgbClr>
                </a:outerShdw>
              </a:effectLst>
            </a:rPr>
            <a:t>                                             الشخصية – الروح المعنوية </a:t>
          </a:r>
          <a:endParaRPr lang="ar-SA" sz="2400" kern="1200" dirty="0">
            <a:effectLst>
              <a:outerShdw blurRad="38100" dist="38100" dir="2700000" algn="tl">
                <a:srgbClr val="000000">
                  <a:alpha val="43137"/>
                </a:srgbClr>
              </a:outerShdw>
            </a:effectLst>
          </a:endParaRPr>
        </a:p>
      </dsp:txBody>
      <dsp:txXfrm>
        <a:off x="450824" y="214540"/>
        <a:ext cx="7747924" cy="1012457"/>
      </dsp:txXfrm>
    </dsp:sp>
    <dsp:sp modelId="{30D82E40-7E2C-40DC-BFEF-2E596F9D44F2}">
      <dsp:nvSpPr>
        <dsp:cNvPr id="0" name=""/>
        <dsp:cNvSpPr/>
      </dsp:nvSpPr>
      <dsp:spPr>
        <a:xfrm>
          <a:off x="34479" y="270288"/>
          <a:ext cx="900962" cy="900962"/>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F119905-E277-40BB-B4EE-53DC421023C5}">
      <dsp:nvSpPr>
        <dsp:cNvPr id="0" name=""/>
        <dsp:cNvSpPr/>
      </dsp:nvSpPr>
      <dsp:spPr>
        <a:xfrm>
          <a:off x="746959" y="1306430"/>
          <a:ext cx="7417653" cy="990986"/>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2111"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effectLst>
                <a:outerShdw blurRad="38100" dist="38100" dir="2700000" algn="tl">
                  <a:srgbClr val="000000">
                    <a:alpha val="43137"/>
                  </a:srgbClr>
                </a:outerShdw>
              </a:effectLst>
            </a:rPr>
            <a:t>المدى المتوسط لمراكز التنظيم مثل :</a:t>
          </a:r>
          <a:r>
            <a:rPr lang="ar-SA" sz="2400" kern="1200" dirty="0" smtClean="0">
              <a:effectLst>
                <a:outerShdw blurRad="38100" dist="38100" dir="2700000" algn="tl">
                  <a:srgbClr val="000000">
                    <a:alpha val="43137"/>
                  </a:srgbClr>
                </a:outerShdw>
              </a:effectLst>
            </a:rPr>
            <a:t>النمو – التطور النجاح – اتخاذ القرار </a:t>
          </a:r>
          <a:endParaRPr lang="ar-SA" sz="2400" kern="1200" dirty="0">
            <a:effectLst>
              <a:outerShdw blurRad="38100" dist="38100" dir="2700000" algn="tl">
                <a:srgbClr val="000000">
                  <a:alpha val="43137"/>
                </a:srgbClr>
              </a:outerShdw>
            </a:effectLst>
          </a:endParaRPr>
        </a:p>
      </dsp:txBody>
      <dsp:txXfrm>
        <a:off x="746959" y="1306430"/>
        <a:ext cx="7417653" cy="990986"/>
      </dsp:txXfrm>
    </dsp:sp>
    <dsp:sp modelId="{B0F8A10C-5A18-4AD7-A8F0-EE924BFAA03B}">
      <dsp:nvSpPr>
        <dsp:cNvPr id="0" name=""/>
        <dsp:cNvSpPr/>
      </dsp:nvSpPr>
      <dsp:spPr>
        <a:xfrm>
          <a:off x="296478" y="1351443"/>
          <a:ext cx="900962" cy="900962"/>
        </a:xfrm>
        <a:prstGeom prst="ellipse">
          <a:avLst/>
        </a:prstGeom>
        <a:solidFill>
          <a:schemeClr val="lt1">
            <a:hueOff val="0"/>
            <a:satOff val="0"/>
            <a:lumOff val="0"/>
            <a:alphaOff val="0"/>
          </a:schemeClr>
        </a:solidFill>
        <a:ln w="9525" cap="flat" cmpd="sng" algn="ctr">
          <a:solidFill>
            <a:schemeClr val="accent2">
              <a:hueOff val="2340759"/>
              <a:satOff val="-2919"/>
              <a:lumOff val="68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CC7724D-9D49-4201-9C61-22D0781E81E9}">
      <dsp:nvSpPr>
        <dsp:cNvPr id="0" name=""/>
        <dsp:cNvSpPr/>
      </dsp:nvSpPr>
      <dsp:spPr>
        <a:xfrm>
          <a:off x="484960" y="2398321"/>
          <a:ext cx="7679652" cy="969514"/>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2111"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t>المدى الدقيق لمراكز التنظيم مثل :</a:t>
          </a:r>
          <a:r>
            <a:rPr lang="ar-SA" sz="2400" kern="1200" dirty="0" smtClean="0"/>
            <a:t>ادراك الجسم – العمل مع الجماعة – حل المشكلات </a:t>
          </a:r>
          <a:endParaRPr lang="ar-SA" sz="2400" kern="1200" dirty="0"/>
        </a:p>
      </dsp:txBody>
      <dsp:txXfrm>
        <a:off x="484960" y="2398321"/>
        <a:ext cx="7679652" cy="969514"/>
      </dsp:txXfrm>
    </dsp:sp>
    <dsp:sp modelId="{ED85EBF0-4D68-4559-9C77-CBABBA7D8486}">
      <dsp:nvSpPr>
        <dsp:cNvPr id="0" name=""/>
        <dsp:cNvSpPr/>
      </dsp:nvSpPr>
      <dsp:spPr>
        <a:xfrm>
          <a:off x="34479" y="2432597"/>
          <a:ext cx="900962" cy="900962"/>
        </a:xfrm>
        <a:prstGeom prst="ellipse">
          <a:avLst/>
        </a:prstGeom>
        <a:solidFill>
          <a:schemeClr val="lt1">
            <a:hueOff val="0"/>
            <a:satOff val="0"/>
            <a:lumOff val="0"/>
            <a:alphaOff val="0"/>
          </a:schemeClr>
        </a:solidFill>
        <a:ln w="9525" cap="flat" cmpd="sng" algn="ctr">
          <a:solidFill>
            <a:schemeClr val="accent2">
              <a:hueOff val="4681519"/>
              <a:satOff val="-5839"/>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97820"/>
            <a:ext cx="7772400" cy="1102519"/>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727296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4184299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05980"/>
            <a:ext cx="2057400" cy="4388644"/>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05980"/>
            <a:ext cx="6019800" cy="43886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127442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2863551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3305176"/>
            <a:ext cx="7772400" cy="1021556"/>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364316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BAEFB88-87C6-4A45-9B0B-44A92839D415}" type="datetimeFigureOut">
              <a:rPr lang="ar-SA" smtClean="0"/>
              <a:t>22/07/36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279686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BAEFB88-87C6-4A45-9B0B-44A92839D415}" type="datetimeFigureOut">
              <a:rPr lang="ar-SA" smtClean="0"/>
              <a:t>22/07/36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70866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BAEFB88-87C6-4A45-9B0B-44A92839D415}" type="datetimeFigureOut">
              <a:rPr lang="ar-SA" smtClean="0"/>
              <a:t>22/07/36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939214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BAEFB88-87C6-4A45-9B0B-44A92839D415}" type="datetimeFigureOut">
              <a:rPr lang="ar-SA" smtClean="0"/>
              <a:t>22/07/36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27514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3" y="204787"/>
            <a:ext cx="3008313" cy="8715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AEFB88-87C6-4A45-9B0B-44A92839D415}" type="datetimeFigureOut">
              <a:rPr lang="ar-SA" smtClean="0"/>
              <a:t>22/07/36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261250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3600451"/>
            <a:ext cx="5486400" cy="425054"/>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BAEFB88-87C6-4A45-9B0B-44A92839D415}" type="datetimeFigureOut">
              <a:rPr lang="ar-SA" smtClean="0"/>
              <a:t>22/07/36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171291-B9AA-4673-8D2C-8E2B8E96E864}" type="slidenum">
              <a:rPr lang="ar-SA" smtClean="0"/>
              <a:t>‹#›</a:t>
            </a:fld>
            <a:endParaRPr lang="ar-SA"/>
          </a:p>
        </p:txBody>
      </p:sp>
    </p:spTree>
    <p:extLst>
      <p:ext uri="{BB962C8B-B14F-4D97-AF65-F5344CB8AC3E}">
        <p14:creationId xmlns:p14="http://schemas.microsoft.com/office/powerpoint/2010/main" val="307166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3000" b="-13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05979"/>
            <a:ext cx="8229600" cy="85725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200151"/>
            <a:ext cx="8229600" cy="3394472"/>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4767264"/>
            <a:ext cx="2133600" cy="273844"/>
          </a:xfrm>
          <a:prstGeom prst="rect">
            <a:avLst/>
          </a:prstGeom>
        </p:spPr>
        <p:txBody>
          <a:bodyPr vert="horz" lIns="91440" tIns="45720" rIns="91440" bIns="45720" rtlCol="1" anchor="ctr"/>
          <a:lstStyle>
            <a:lvl1pPr algn="r">
              <a:defRPr sz="1200">
                <a:solidFill>
                  <a:schemeClr val="tx1">
                    <a:tint val="75000"/>
                  </a:schemeClr>
                </a:solidFill>
              </a:defRPr>
            </a:lvl1pPr>
          </a:lstStyle>
          <a:p>
            <a:fld id="{CBAEFB88-87C6-4A45-9B0B-44A92839D415}" type="datetimeFigureOut">
              <a:rPr lang="ar-SA" smtClean="0"/>
              <a:t>22/07/36</a:t>
            </a:fld>
            <a:endParaRPr lang="ar-SA"/>
          </a:p>
        </p:txBody>
      </p:sp>
      <p:sp>
        <p:nvSpPr>
          <p:cNvPr id="5" name="عنصر نائب للتذييل 4"/>
          <p:cNvSpPr>
            <a:spLocks noGrp="1"/>
          </p:cNvSpPr>
          <p:nvPr>
            <p:ph type="ftr" sz="quarter" idx="3"/>
          </p:nvPr>
        </p:nvSpPr>
        <p:spPr>
          <a:xfrm>
            <a:off x="3124200" y="4767264"/>
            <a:ext cx="2895600" cy="273844"/>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4767264"/>
            <a:ext cx="2133600" cy="273844"/>
          </a:xfrm>
          <a:prstGeom prst="rect">
            <a:avLst/>
          </a:prstGeom>
        </p:spPr>
        <p:txBody>
          <a:bodyPr vert="horz" lIns="91440" tIns="45720" rIns="91440" bIns="45720" rtlCol="1" anchor="ctr"/>
          <a:lstStyle>
            <a:lvl1pPr algn="l">
              <a:defRPr sz="1200">
                <a:solidFill>
                  <a:schemeClr val="tx1">
                    <a:tint val="75000"/>
                  </a:schemeClr>
                </a:solidFill>
              </a:defRPr>
            </a:lvl1pPr>
          </a:lstStyle>
          <a:p>
            <a:fld id="{C4171291-B9AA-4673-8D2C-8E2B8E96E864}" type="slidenum">
              <a:rPr lang="ar-SA" smtClean="0"/>
              <a:t>‹#›</a:t>
            </a:fld>
            <a:endParaRPr lang="ar-SA"/>
          </a:p>
        </p:txBody>
      </p:sp>
    </p:spTree>
    <p:extLst>
      <p:ext uri="{BB962C8B-B14F-4D97-AF65-F5344CB8AC3E}">
        <p14:creationId xmlns:p14="http://schemas.microsoft.com/office/powerpoint/2010/main" val="366111475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5.jp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6.xml"/><Relationship Id="rId1" Type="http://schemas.openxmlformats.org/officeDocument/2006/relationships/slideLayout" Target="../slideLayouts/slideLayout6.xml"/><Relationship Id="rId5" Type="http://schemas.openxmlformats.org/officeDocument/2006/relationships/image" Target="../media/image6.jpg"/><Relationship Id="rId4" Type="http://schemas.openxmlformats.org/officeDocument/2006/relationships/slide" Target="slide2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8.xml"/><Relationship Id="rId7" Type="http://schemas.openxmlformats.org/officeDocument/2006/relationships/image" Target="../media/image12.jpeg"/><Relationship Id="rId2" Type="http://schemas.openxmlformats.org/officeDocument/2006/relationships/slide" Target="slide26.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slide" Target="slide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1835696" y="1845827"/>
            <a:ext cx="5531006" cy="1916014"/>
          </a:xfrm>
          <a:prstGeom prst="rect">
            <a:avLst/>
          </a:prstGeom>
        </p:spPr>
        <p:txBody>
          <a:bodyP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2800" dirty="0" smtClean="0">
                <a:solidFill>
                  <a:srgbClr val="FF0000"/>
                </a:solidFill>
                <a:effectLst>
                  <a:outerShdw blurRad="38100" dist="38100" dir="2700000" algn="tl">
                    <a:srgbClr val="000000">
                      <a:alpha val="43137"/>
                    </a:srgbClr>
                  </a:outerShdw>
                </a:effectLst>
                <a:cs typeface="PT Bold Heading" panose="02010400000000000000" pitchFamily="2" charset="-78"/>
              </a:rPr>
              <a:t>تخطيط وتصميم وحدة تدريسه وتحضير محتوى الدرس</a:t>
            </a:r>
          </a:p>
          <a:p>
            <a:r>
              <a:rPr lang="ar-SA" sz="2800" dirty="0" smtClean="0">
                <a:solidFill>
                  <a:srgbClr val="FF0000"/>
                </a:solidFill>
                <a:effectLst>
                  <a:outerShdw blurRad="38100" dist="38100" dir="2700000" algn="tl">
                    <a:srgbClr val="000000">
                      <a:alpha val="43137"/>
                    </a:srgbClr>
                  </a:outerShdw>
                </a:effectLst>
                <a:cs typeface="PT Bold Heading" panose="02010400000000000000" pitchFamily="2" charset="-78"/>
              </a:rPr>
              <a:t>(</a:t>
            </a:r>
            <a:r>
              <a:rPr lang="ar-SA" sz="1400" dirty="0" smtClean="0">
                <a:solidFill>
                  <a:srgbClr val="FF0000"/>
                </a:solidFill>
                <a:effectLst>
                  <a:outerShdw blurRad="38100" dist="38100" dir="2700000" algn="tl">
                    <a:srgbClr val="000000">
                      <a:alpha val="43137"/>
                    </a:srgbClr>
                  </a:outerShdw>
                </a:effectLst>
                <a:cs typeface="PT Bold Heading" panose="02010400000000000000" pitchFamily="2" charset="-78"/>
              </a:rPr>
              <a:t>درس في التربية الحركية-درس في الالعاب الرياضية – درس في اللياقة البدنية </a:t>
            </a:r>
            <a:r>
              <a:rPr lang="ar-SA" sz="2800" dirty="0" smtClean="0">
                <a:solidFill>
                  <a:srgbClr val="FF0000"/>
                </a:solidFill>
                <a:effectLst>
                  <a:outerShdw blurRad="38100" dist="38100" dir="2700000" algn="tl">
                    <a:srgbClr val="000000">
                      <a:alpha val="43137"/>
                    </a:srgbClr>
                  </a:outerShdw>
                </a:effectLst>
                <a:cs typeface="PT Bold Heading" panose="02010400000000000000" pitchFamily="2" charset="-78"/>
              </a:rPr>
              <a:t>)</a:t>
            </a:r>
            <a:endParaRPr lang="ar-SA" sz="2800" dirty="0">
              <a:solidFill>
                <a:srgbClr val="FF0000"/>
              </a:solidFill>
              <a:effectLst>
                <a:outerShdw blurRad="38100" dist="38100" dir="2700000" algn="tl">
                  <a:srgbClr val="000000">
                    <a:alpha val="43137"/>
                  </a:srgbClr>
                </a:outerShdw>
              </a:effectLst>
              <a:cs typeface="PT Bold Heading" panose="02010400000000000000" pitchFamily="2" charset="-78"/>
            </a:endParaRPr>
          </a:p>
        </p:txBody>
      </p:sp>
      <p:sp>
        <p:nvSpPr>
          <p:cNvPr id="5" name="عنوان 1"/>
          <p:cNvSpPr txBox="1">
            <a:spLocks/>
          </p:cNvSpPr>
          <p:nvPr/>
        </p:nvSpPr>
        <p:spPr>
          <a:xfrm>
            <a:off x="5364088" y="3638302"/>
            <a:ext cx="2893848" cy="1008112"/>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2400" dirty="0" smtClean="0">
                <a:cs typeface="DecoType Naskh Extensions" panose="02010400000000000000" pitchFamily="2" charset="-78"/>
              </a:rPr>
              <a:t>اعداد الطالب :</a:t>
            </a:r>
          </a:p>
          <a:p>
            <a:r>
              <a:rPr lang="ar-SA" sz="2400" dirty="0" smtClean="0">
                <a:solidFill>
                  <a:srgbClr val="7030A0"/>
                </a:solidFill>
                <a:effectLst>
                  <a:outerShdw blurRad="38100" dist="38100" dir="2700000" algn="tl">
                    <a:srgbClr val="000000">
                      <a:alpha val="43137"/>
                    </a:srgbClr>
                  </a:outerShdw>
                </a:effectLst>
                <a:cs typeface="DecoType Naskh Extensions" panose="02010400000000000000" pitchFamily="2" charset="-78"/>
              </a:rPr>
              <a:t>محمد حسن الشهري</a:t>
            </a:r>
          </a:p>
          <a:p>
            <a:endParaRPr lang="ar-SA" sz="2000" dirty="0"/>
          </a:p>
        </p:txBody>
      </p:sp>
      <p:sp>
        <p:nvSpPr>
          <p:cNvPr id="6" name="عنوان 1"/>
          <p:cNvSpPr txBox="1">
            <a:spLocks/>
          </p:cNvSpPr>
          <p:nvPr/>
        </p:nvSpPr>
        <p:spPr>
          <a:xfrm>
            <a:off x="141751" y="4149328"/>
            <a:ext cx="4356100" cy="994172"/>
          </a:xfrm>
          <a:prstGeom prst="rect">
            <a:avLst/>
          </a:prstGeom>
        </p:spPr>
        <p:txBody>
          <a:bodyPr vert="horz" lIns="91440" tIns="45720" rIns="91440" bIns="45720" rtlCol="1" anchor="ctr">
            <a:noAutofit/>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SA" sz="2800" dirty="0">
                <a:cs typeface="DecoType Naskh Extensions" panose="02010400000000000000" pitchFamily="2" charset="-78"/>
              </a:rPr>
              <a:t>إ</a:t>
            </a:r>
            <a:r>
              <a:rPr lang="ar-SA" sz="2800" dirty="0" smtClean="0">
                <a:cs typeface="DecoType Naskh Extensions" panose="02010400000000000000" pitchFamily="2" charset="-78"/>
              </a:rPr>
              <a:t>شراف الدكتور </a:t>
            </a:r>
          </a:p>
          <a:p>
            <a:pPr algn="ctr"/>
            <a:r>
              <a:rPr lang="ar-SA" sz="2800" dirty="0" smtClean="0">
                <a:solidFill>
                  <a:srgbClr val="7030A0"/>
                </a:solidFill>
                <a:effectLst>
                  <a:outerShdw blurRad="38100" dist="38100" dir="2700000" algn="tl">
                    <a:srgbClr val="000000">
                      <a:alpha val="43137"/>
                    </a:srgbClr>
                  </a:outerShdw>
                </a:effectLst>
                <a:cs typeface="DecoType Naskh Extensions" panose="02010400000000000000" pitchFamily="2" charset="-78"/>
              </a:rPr>
              <a:t>راشد محمد الجساس</a:t>
            </a:r>
          </a:p>
          <a:p>
            <a:endParaRPr lang="ar-SA" sz="2800" dirty="0" smtClean="0"/>
          </a:p>
          <a:p>
            <a:endParaRPr lang="ar-SA" sz="2800" dirty="0" smtClean="0"/>
          </a:p>
          <a:p>
            <a:endParaRPr lang="ar-SA" sz="2800" dirty="0"/>
          </a:p>
        </p:txBody>
      </p:sp>
      <p:sp>
        <p:nvSpPr>
          <p:cNvPr id="7" name="عنوان 1"/>
          <p:cNvSpPr txBox="1">
            <a:spLocks/>
          </p:cNvSpPr>
          <p:nvPr/>
        </p:nvSpPr>
        <p:spPr>
          <a:xfrm>
            <a:off x="5364088" y="309771"/>
            <a:ext cx="3352800" cy="1536056"/>
          </a:xfrm>
          <a:prstGeom prst="rect">
            <a:avLst/>
          </a:prstGeom>
        </p:spPr>
        <p:txBody>
          <a:bodyPr vert="horz" lIns="91440" tIns="45720" rIns="91440" bIns="45720" rtlCol="1" anchor="ctr">
            <a:normAutofit fontScale="250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r>
              <a:rPr lang="ar-SA" sz="9600" dirty="0" smtClean="0">
                <a:latin typeface="Microsoft Uighur" panose="02000000000000000000" pitchFamily="2" charset="-78"/>
                <a:cs typeface="Microsoft Uighur" panose="02000000000000000000" pitchFamily="2" charset="-78"/>
              </a:rPr>
              <a:t>المملكة العربية السعودية</a:t>
            </a:r>
          </a:p>
          <a:p>
            <a:r>
              <a:rPr lang="ar-SA" sz="9600" dirty="0" smtClean="0">
                <a:latin typeface="Microsoft Uighur" panose="02000000000000000000" pitchFamily="2" charset="-78"/>
                <a:cs typeface="Microsoft Uighur" panose="02000000000000000000" pitchFamily="2" charset="-78"/>
              </a:rPr>
              <a:t>وزارة التعليم العالي </a:t>
            </a:r>
          </a:p>
          <a:p>
            <a:r>
              <a:rPr lang="ar-SA" sz="9600" dirty="0" smtClean="0">
                <a:latin typeface="Microsoft Uighur" panose="02000000000000000000" pitchFamily="2" charset="-78"/>
                <a:cs typeface="Microsoft Uighur" panose="02000000000000000000" pitchFamily="2" charset="-78"/>
              </a:rPr>
              <a:t>جامعه الملك سعود</a:t>
            </a:r>
          </a:p>
          <a:p>
            <a:r>
              <a:rPr lang="ar-SA" sz="9600" dirty="0" smtClean="0">
                <a:latin typeface="Microsoft Uighur" panose="02000000000000000000" pitchFamily="2" charset="-78"/>
                <a:cs typeface="Microsoft Uighur" panose="02000000000000000000" pitchFamily="2" charset="-78"/>
              </a:rPr>
              <a:t>كلية التريبة </a:t>
            </a:r>
          </a:p>
          <a:p>
            <a:r>
              <a:rPr lang="ar-SA" sz="9600" dirty="0" smtClean="0">
                <a:latin typeface="Microsoft Uighur" panose="02000000000000000000" pitchFamily="2" charset="-78"/>
                <a:cs typeface="Microsoft Uighur" panose="02000000000000000000" pitchFamily="2" charset="-78"/>
              </a:rPr>
              <a:t>قسم المناهج وطرق التدريس </a:t>
            </a:r>
          </a:p>
          <a:p>
            <a:r>
              <a:rPr lang="ar-SA" dirty="0" smtClean="0">
                <a:latin typeface="Microsoft Uighur" panose="02000000000000000000" pitchFamily="2" charset="-78"/>
                <a:cs typeface="Microsoft Uighur" panose="02000000000000000000" pitchFamily="2" charset="-78"/>
              </a:rPr>
              <a:t> </a:t>
            </a:r>
            <a:endParaRPr lang="ar-SA" dirty="0">
              <a:latin typeface="Microsoft Uighur" panose="02000000000000000000" pitchFamily="2" charset="-78"/>
              <a:cs typeface="Microsoft Uighur" panose="02000000000000000000" pitchFamily="2" charset="-78"/>
            </a:endParaRPr>
          </a:p>
        </p:txBody>
      </p:sp>
      <p:pic>
        <p:nvPicPr>
          <p:cNvPr id="8" name="صورة 7" descr="تنزيل.jpg"/>
          <p:cNvPicPr>
            <a:picLocks noChangeAspect="1"/>
          </p:cNvPicPr>
          <p:nvPr/>
        </p:nvPicPr>
        <p:blipFill>
          <a:blip r:embed="rId3">
            <a:clrChange>
              <a:clrFrom>
                <a:srgbClr val="FFFFFF"/>
              </a:clrFrom>
              <a:clrTo>
                <a:srgbClr val="FFFFFF">
                  <a:alpha val="0"/>
                </a:srgbClr>
              </a:clrTo>
            </a:clrChange>
          </a:blip>
          <a:stretch>
            <a:fillRect/>
          </a:stretch>
        </p:blipFill>
        <p:spPr>
          <a:xfrm>
            <a:off x="259080" y="309771"/>
            <a:ext cx="1576616" cy="1327481"/>
          </a:xfrm>
          <a:prstGeom prst="rect">
            <a:avLst/>
          </a:prstGeom>
          <a:effectLst>
            <a:softEdge rad="0"/>
          </a:effectLst>
        </p:spPr>
      </p:pic>
      <p:pic>
        <p:nvPicPr>
          <p:cNvPr id="9" name="صورة 8"/>
          <p:cNvPicPr>
            <a:picLocks noChangeAspect="1"/>
          </p:cNvPicPr>
          <p:nvPr/>
        </p:nvPicPr>
        <p:blipFill>
          <a:blip r:embed="rId4">
            <a:clrChange>
              <a:clrFrom>
                <a:srgbClr val="FFFFFF"/>
              </a:clrFrom>
              <a:clrTo>
                <a:srgbClr val="FFFFFF">
                  <a:alpha val="0"/>
                </a:srgbClr>
              </a:clrTo>
            </a:clrChange>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3131840" y="458319"/>
            <a:ext cx="2880320" cy="553083"/>
          </a:xfrm>
          <a:prstGeom prst="rect">
            <a:avLst/>
          </a:prstGeom>
        </p:spPr>
      </p:pic>
    </p:spTree>
    <p:extLst>
      <p:ext uri="{BB962C8B-B14F-4D97-AF65-F5344CB8AC3E}">
        <p14:creationId xmlns:p14="http://schemas.microsoft.com/office/powerpoint/2010/main" val="27396251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xit" presetSubtype="0" repeatCount="10000" fill="hold" nodeType="withEffect">
                                  <p:stCondLst>
                                    <p:cond delay="0"/>
                                  </p:stCondLst>
                                  <p:childTnLst>
                                    <p:animEffect transition="out" filter="fade">
                                      <p:cBhvr>
                                        <p:cTn id="6" dur="5000"/>
                                        <p:tgtEl>
                                          <p:spTgt spid="8"/>
                                        </p:tgtEl>
                                      </p:cBhvr>
                                    </p:animEffect>
                                    <p:anim calcmode="lin" valueType="num">
                                      <p:cBhvr>
                                        <p:cTn id="7"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5000"/>
                                        <p:tgtEl>
                                          <p:spTgt spid="8"/>
                                        </p:tgtEl>
                                        <p:attrNameLst>
                                          <p:attrName>ppt_h</p:attrName>
                                        </p:attrNameLst>
                                      </p:cBhvr>
                                      <p:tavLst>
                                        <p:tav tm="0">
                                          <p:val>
                                            <p:strVal val="ppt_h"/>
                                          </p:val>
                                        </p:tav>
                                        <p:tav tm="100000">
                                          <p:val>
                                            <p:strVal val="ppt_h"/>
                                          </p:val>
                                        </p:tav>
                                      </p:tavLst>
                                    </p:anim>
                                    <p:set>
                                      <p:cBhvr>
                                        <p:cTn id="9" dur="1" fill="hold">
                                          <p:stCondLst>
                                            <p:cond delay="4999"/>
                                          </p:stCondLst>
                                        </p:cTn>
                                        <p:tgtEl>
                                          <p:spTgt spid="8"/>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cap="all" dirty="0" smtClean="0">
                <a:solidFill>
                  <a:srgbClr val="C00000"/>
                </a:solidFill>
                <a:effectLst>
                  <a:reflection blurRad="12700" stA="28000" endPos="45000" dist="1003" dir="5400000" sy="-100000" algn="bl"/>
                </a:effectLst>
                <a:cs typeface="PT Bold Heading" panose="02010400000000000000" pitchFamily="2" charset="-78"/>
              </a:rPr>
              <a:t>اولا: المجتمع </a:t>
            </a:r>
            <a:endParaRPr lang="ar-SA"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92500" lnSpcReduction="10000"/>
          </a:bodyPr>
          <a:lstStyle/>
          <a:p>
            <a:r>
              <a:rPr lang="ar-SA" dirty="0" smtClean="0"/>
              <a:t>تعتبر </a:t>
            </a:r>
            <a:r>
              <a:rPr lang="ar-SA" dirty="0"/>
              <a:t>دراسة المجتمع بمثابة الاطار الحيوي الذي تنشق منه التربية اهدافها وهناك قوى اجتماعية  تعتبر بعد تحليلها احد المصادر الاساسية لاشتقاق مراكز التنظيم لتصميم منهج التربية البدنية كما يلي</a:t>
            </a:r>
            <a:endParaRPr lang="en-US" dirty="0"/>
          </a:p>
          <a:p>
            <a:pPr lvl="0"/>
            <a:r>
              <a:rPr lang="ar-SA" dirty="0"/>
              <a:t>زيادة السكان وارتفاع معدلات القبول </a:t>
            </a:r>
            <a:endParaRPr lang="en-US" dirty="0"/>
          </a:p>
          <a:p>
            <a:pPr lvl="0"/>
            <a:r>
              <a:rPr lang="ar-SA" dirty="0"/>
              <a:t>التقدم العلمي وتسريع التطوير </a:t>
            </a:r>
            <a:endParaRPr lang="ar-SA" dirty="0" smtClean="0"/>
          </a:p>
          <a:p>
            <a:r>
              <a:rPr lang="ar-SA" dirty="0"/>
              <a:t>اتجاهات السياسة التعليمية في المجتمع </a:t>
            </a:r>
            <a:endParaRPr lang="en-US" dirty="0"/>
          </a:p>
          <a:p>
            <a:pPr lvl="0"/>
            <a:endParaRPr lang="en-US" dirty="0"/>
          </a:p>
          <a:p>
            <a:endParaRPr lang="ar-SA" dirty="0"/>
          </a:p>
        </p:txBody>
      </p:sp>
    </p:spTree>
    <p:extLst>
      <p:ext uri="{BB962C8B-B14F-4D97-AF65-F5344CB8AC3E}">
        <p14:creationId xmlns:p14="http://schemas.microsoft.com/office/powerpoint/2010/main" val="23408869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cap="all" dirty="0">
                <a:solidFill>
                  <a:srgbClr val="C00000"/>
                </a:solidFill>
                <a:effectLst>
                  <a:reflection blurRad="12700" stA="28000" endPos="45000" dist="1003" dir="5400000" sy="-100000" algn="bl"/>
                </a:effectLst>
                <a:cs typeface="PT Bold Heading" panose="02010400000000000000" pitchFamily="2" charset="-78"/>
              </a:rPr>
              <a:t>ثانيا : المتعلم </a:t>
            </a:r>
            <a:endParaRPr lang="ar-SA"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62500" lnSpcReduction="20000"/>
          </a:bodyPr>
          <a:lstStyle/>
          <a:p>
            <a:r>
              <a:rPr lang="ar-SA" dirty="0"/>
              <a:t>تعتبر </a:t>
            </a:r>
            <a:r>
              <a:rPr lang="ar-SA" dirty="0" smtClean="0"/>
              <a:t>نظريه </a:t>
            </a:r>
            <a:r>
              <a:rPr lang="ar-SA" dirty="0"/>
              <a:t>مراحل العمر الاكبر شيوعا بين </a:t>
            </a:r>
            <a:r>
              <a:rPr lang="ar-SA" dirty="0" smtClean="0"/>
              <a:t>التربويين  </a:t>
            </a:r>
            <a:r>
              <a:rPr lang="ar-SA" dirty="0"/>
              <a:t>نظرا لرغبتهم في تنظيم </a:t>
            </a:r>
            <a:r>
              <a:rPr lang="ar-SA" dirty="0" smtClean="0"/>
              <a:t>مناهج  </a:t>
            </a:r>
            <a:r>
              <a:rPr lang="ar-SA" dirty="0"/>
              <a:t>تلائم كل مجموعه متجانسة من الافراد  </a:t>
            </a:r>
            <a:r>
              <a:rPr lang="ar-SA" dirty="0" smtClean="0"/>
              <a:t>ولذلك </a:t>
            </a:r>
            <a:r>
              <a:rPr lang="ar-SA" dirty="0"/>
              <a:t>فهم يقسمون النمو الي مراحل تناظر المراحل التعليمية  حيث يسعون لتقديم الخبرات والفرص التعليمية لكل طفل حسب </a:t>
            </a:r>
            <a:r>
              <a:rPr lang="ar-SA" dirty="0" smtClean="0"/>
              <a:t>مرحلته </a:t>
            </a:r>
            <a:r>
              <a:rPr lang="ar-SA" dirty="0"/>
              <a:t>التي يمر بها  </a:t>
            </a:r>
            <a:endParaRPr lang="en-US" dirty="0"/>
          </a:p>
          <a:p>
            <a:pPr lvl="0"/>
            <a:r>
              <a:rPr lang="ar-SA" b="1" dirty="0">
                <a:solidFill>
                  <a:srgbClr val="C00000"/>
                </a:solidFill>
              </a:rPr>
              <a:t>الخصائص التنموية للمتعلم في مراحل التعليم </a:t>
            </a:r>
            <a:endParaRPr lang="en-US" dirty="0">
              <a:solidFill>
                <a:srgbClr val="C00000"/>
              </a:solidFill>
            </a:endParaRPr>
          </a:p>
          <a:p>
            <a:r>
              <a:rPr lang="ar-SA" dirty="0"/>
              <a:t>- مرحلة </a:t>
            </a:r>
            <a:r>
              <a:rPr lang="ar-SA" dirty="0" smtClean="0"/>
              <a:t>ما قبل </a:t>
            </a:r>
            <a:r>
              <a:rPr lang="ar-SA" dirty="0"/>
              <a:t>الروضة  </a:t>
            </a:r>
            <a:r>
              <a:rPr lang="ar-SA" dirty="0" smtClean="0"/>
              <a:t>4-6                                        مرحلة </a:t>
            </a:r>
            <a:r>
              <a:rPr lang="ar-SA" dirty="0"/>
              <a:t>التعليم الابتدائي 6-12</a:t>
            </a:r>
            <a:endParaRPr lang="en-US" dirty="0"/>
          </a:p>
          <a:p>
            <a:r>
              <a:rPr lang="ar-SA" dirty="0"/>
              <a:t>مرحلة التعليم المتوسط  </a:t>
            </a:r>
            <a:r>
              <a:rPr lang="ar-SA" dirty="0" smtClean="0"/>
              <a:t>12-1                                       مرحلة </a:t>
            </a:r>
            <a:r>
              <a:rPr lang="ar-SA" dirty="0"/>
              <a:t>التعليم الثانوي  15- 18 </a:t>
            </a:r>
            <a:endParaRPr lang="en-US" dirty="0"/>
          </a:p>
          <a:p>
            <a:pPr marL="0" lvl="0" indent="0">
              <a:buNone/>
            </a:pPr>
            <a:r>
              <a:rPr lang="ar-SA" b="1" dirty="0" smtClean="0">
                <a:solidFill>
                  <a:srgbClr val="C00000"/>
                </a:solidFill>
              </a:rPr>
              <a:t>      اهتمامات </a:t>
            </a:r>
            <a:r>
              <a:rPr lang="ar-SA" b="1" dirty="0">
                <a:solidFill>
                  <a:srgbClr val="C00000"/>
                </a:solidFill>
              </a:rPr>
              <a:t>المتعلمين </a:t>
            </a:r>
            <a:endParaRPr lang="en-US" dirty="0">
              <a:solidFill>
                <a:srgbClr val="C00000"/>
              </a:solidFill>
            </a:endParaRPr>
          </a:p>
          <a:p>
            <a:r>
              <a:rPr lang="ar-SA" dirty="0"/>
              <a:t>التمتع بالصحة الجيدة </a:t>
            </a:r>
            <a:r>
              <a:rPr lang="ar-SA" dirty="0" smtClean="0"/>
              <a:t> - اللياقة </a:t>
            </a:r>
            <a:r>
              <a:rPr lang="ar-SA" dirty="0"/>
              <a:t>الشخصية </a:t>
            </a:r>
            <a:r>
              <a:rPr lang="ar-SA" dirty="0" smtClean="0"/>
              <a:t> - استغلال الفرص  - التحرك </a:t>
            </a:r>
            <a:r>
              <a:rPr lang="ar-SA" dirty="0"/>
              <a:t>للمتعة </a:t>
            </a:r>
            <a:r>
              <a:rPr lang="ar-SA" dirty="0" smtClean="0"/>
              <a:t> - الاستخدام </a:t>
            </a:r>
            <a:r>
              <a:rPr lang="ar-SA" dirty="0"/>
              <a:t>المبدع لوقت </a:t>
            </a:r>
            <a:r>
              <a:rPr lang="ar-SA" dirty="0" smtClean="0"/>
              <a:t>الفراغ - تحسين </a:t>
            </a:r>
            <a:r>
              <a:rPr lang="ar-SA" dirty="0"/>
              <a:t>الاداء  </a:t>
            </a:r>
            <a:endParaRPr lang="en-US" dirty="0"/>
          </a:p>
          <a:p>
            <a:pPr lvl="0"/>
            <a:r>
              <a:rPr lang="ar-SA" b="1" dirty="0">
                <a:solidFill>
                  <a:srgbClr val="C00000"/>
                </a:solidFill>
              </a:rPr>
              <a:t>حاجات المتعلمين </a:t>
            </a:r>
            <a:endParaRPr lang="en-US" dirty="0">
              <a:solidFill>
                <a:srgbClr val="C00000"/>
              </a:solidFill>
            </a:endParaRPr>
          </a:p>
          <a:p>
            <a:r>
              <a:rPr lang="ar-SA" dirty="0"/>
              <a:t>الاحتياجات التربوية </a:t>
            </a:r>
            <a:r>
              <a:rPr lang="ar-SA" dirty="0" smtClean="0"/>
              <a:t> - المجال </a:t>
            </a:r>
            <a:r>
              <a:rPr lang="ar-SA" dirty="0"/>
              <a:t>المعرفي </a:t>
            </a:r>
            <a:r>
              <a:rPr lang="ar-SA" dirty="0" smtClean="0"/>
              <a:t> - المجال </a:t>
            </a:r>
            <a:r>
              <a:rPr lang="ar-SA" dirty="0"/>
              <a:t>الانفعالي </a:t>
            </a:r>
            <a:r>
              <a:rPr lang="ar-SA" dirty="0" smtClean="0"/>
              <a:t>- المجال </a:t>
            </a:r>
            <a:r>
              <a:rPr lang="ar-SA" dirty="0"/>
              <a:t>الحركي </a:t>
            </a:r>
          </a:p>
        </p:txBody>
      </p:sp>
    </p:spTree>
    <p:extLst>
      <p:ext uri="{BB962C8B-B14F-4D97-AF65-F5344CB8AC3E}">
        <p14:creationId xmlns:p14="http://schemas.microsoft.com/office/powerpoint/2010/main" val="362972059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cap="all" dirty="0" smtClean="0">
                <a:solidFill>
                  <a:srgbClr val="C00000"/>
                </a:solidFill>
                <a:effectLst>
                  <a:reflection blurRad="12700" stA="28000" endPos="45000" dist="1003" dir="5400000" sy="-100000" algn="bl"/>
                </a:effectLst>
                <a:cs typeface="PT Bold Heading" panose="02010400000000000000" pitchFamily="2" charset="-78"/>
              </a:rPr>
              <a:t>ثالثا: المادة </a:t>
            </a:r>
            <a:endParaRPr lang="ar-SA"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457200" y="1200151"/>
            <a:ext cx="8229600" cy="2667743"/>
          </a:xfrm>
        </p:spPr>
        <p:txBody>
          <a:bodyPr/>
          <a:lstStyle/>
          <a:p>
            <a:r>
              <a:rPr lang="ar-SA" dirty="0" smtClean="0"/>
              <a:t>تعتبر </a:t>
            </a:r>
            <a:r>
              <a:rPr lang="ar-SA" dirty="0"/>
              <a:t>المواد التي يتلقاها الطالب  من اغلب المصادر  </a:t>
            </a:r>
            <a:r>
              <a:rPr lang="ar-SA" dirty="0" smtClean="0"/>
              <a:t>الشائعة </a:t>
            </a:r>
            <a:r>
              <a:rPr lang="ar-SA" dirty="0"/>
              <a:t>كمركز تنظيم لتصميم منهج التربية البدنية </a:t>
            </a:r>
            <a:endParaRPr lang="en-US" dirty="0"/>
          </a:p>
          <a:p>
            <a:r>
              <a:rPr lang="ar-SA" dirty="0"/>
              <a:t>وعلى الرغم من اختلاف البيئات الا اننا والي الان لازلنا نرى ان منهج التربية البدنية موحد رغم اختلاف البيئات </a:t>
            </a:r>
          </a:p>
        </p:txBody>
      </p:sp>
    </p:spTree>
    <p:extLst>
      <p:ext uri="{BB962C8B-B14F-4D97-AF65-F5344CB8AC3E}">
        <p14:creationId xmlns:p14="http://schemas.microsoft.com/office/powerpoint/2010/main" val="153887578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rgbClr val="C00000"/>
                </a:solidFill>
                <a:cs typeface="PT Bold Heading" panose="02010400000000000000" pitchFamily="2" charset="-78"/>
              </a:rPr>
              <a:t> دليل منهج التربية البدنية </a:t>
            </a:r>
          </a:p>
        </p:txBody>
      </p:sp>
      <p:sp>
        <p:nvSpPr>
          <p:cNvPr id="4" name="عنصر نائب للمحتوى 3"/>
          <p:cNvSpPr>
            <a:spLocks noGrp="1"/>
          </p:cNvSpPr>
          <p:nvPr>
            <p:ph sz="half" idx="1"/>
          </p:nvPr>
        </p:nvSpPr>
        <p:spPr>
          <a:xfrm>
            <a:off x="467544" y="1749028"/>
            <a:ext cx="4038600" cy="1830834"/>
          </a:xfrm>
        </p:spPr>
        <p:txBody>
          <a:bodyPr/>
          <a:lstStyle/>
          <a:p>
            <a:r>
              <a:rPr lang="ar-SA" dirty="0"/>
              <a:t>اطار مكتوب للمحتوى الاساسي الواجب تغطيته في </a:t>
            </a:r>
            <a:r>
              <a:rPr lang="ar-SA" dirty="0" smtClean="0"/>
              <a:t>وحدة معينة او مهارة معينة من </a:t>
            </a:r>
            <a:r>
              <a:rPr lang="ar-SA" dirty="0"/>
              <a:t>هذه المادة .</a:t>
            </a:r>
            <a:endParaRPr lang="en-US" dirty="0"/>
          </a:p>
          <a:p>
            <a:endParaRPr lang="ar-SA"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987574"/>
            <a:ext cx="3096344" cy="383210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04698513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solidFill>
                  <a:srgbClr val="C00000"/>
                </a:solidFill>
                <a:effectLst>
                  <a:outerShdw blurRad="38100" dist="38100" dir="2700000" algn="tl">
                    <a:srgbClr val="000000">
                      <a:alpha val="43137"/>
                    </a:srgbClr>
                  </a:outerShdw>
                </a:effectLst>
                <a:cs typeface="PT Bold Heading" panose="02010400000000000000" pitchFamily="2" charset="-78"/>
              </a:rPr>
              <a:t> لجنة </a:t>
            </a:r>
            <a:r>
              <a:rPr lang="ar-SA" dirty="0" smtClean="0">
                <a:solidFill>
                  <a:srgbClr val="C00000"/>
                </a:solidFill>
                <a:effectLst>
                  <a:outerShdw blurRad="38100" dist="38100" dir="2700000" algn="tl">
                    <a:srgbClr val="000000">
                      <a:alpha val="43137"/>
                    </a:srgbClr>
                  </a:outerShdw>
                </a:effectLst>
                <a:cs typeface="PT Bold Heading" panose="02010400000000000000" pitchFamily="2" charset="-78"/>
              </a:rPr>
              <a:t>إعداد </a:t>
            </a:r>
            <a:r>
              <a:rPr lang="ar-SA" dirty="0">
                <a:solidFill>
                  <a:srgbClr val="C00000"/>
                </a:solidFill>
                <a:effectLst>
                  <a:outerShdw blurRad="38100" dist="38100" dir="2700000" algn="tl">
                    <a:srgbClr val="000000">
                      <a:alpha val="43137"/>
                    </a:srgbClr>
                  </a:outerShdw>
                </a:effectLst>
                <a:cs typeface="PT Bold Heading" panose="02010400000000000000" pitchFamily="2" charset="-78"/>
              </a:rPr>
              <a:t>دليل المنهج </a:t>
            </a:r>
          </a:p>
        </p:txBody>
      </p:sp>
      <p:sp>
        <p:nvSpPr>
          <p:cNvPr id="3" name="عنصر نائب للمحتوى 2"/>
          <p:cNvSpPr>
            <a:spLocks noGrp="1"/>
          </p:cNvSpPr>
          <p:nvPr>
            <p:ph idx="1"/>
          </p:nvPr>
        </p:nvSpPr>
        <p:spPr/>
        <p:txBody>
          <a:bodyPr>
            <a:normAutofit fontScale="92500" lnSpcReduction="20000"/>
          </a:bodyPr>
          <a:lstStyle/>
          <a:p>
            <a:r>
              <a:rPr lang="ar-SA" dirty="0"/>
              <a:t>- </a:t>
            </a:r>
            <a:r>
              <a:rPr lang="ar-SA" dirty="0" smtClean="0"/>
              <a:t>مستشار التربية </a:t>
            </a:r>
            <a:r>
              <a:rPr lang="ar-SA" dirty="0"/>
              <a:t>البدنية </a:t>
            </a:r>
            <a:endParaRPr lang="en-US" dirty="0"/>
          </a:p>
          <a:p>
            <a:r>
              <a:rPr lang="ar-SA" dirty="0"/>
              <a:t>- مدير عام التربية البدنية</a:t>
            </a:r>
            <a:endParaRPr lang="en-US" dirty="0"/>
          </a:p>
          <a:p>
            <a:r>
              <a:rPr lang="ar-SA" dirty="0"/>
              <a:t>- موجهي اوائل </a:t>
            </a:r>
            <a:endParaRPr lang="en-US" dirty="0"/>
          </a:p>
          <a:p>
            <a:r>
              <a:rPr lang="ar-SA" dirty="0"/>
              <a:t>- خبراء </a:t>
            </a:r>
            <a:r>
              <a:rPr lang="ar-SA" dirty="0" smtClean="0"/>
              <a:t>اكاديميين </a:t>
            </a:r>
            <a:r>
              <a:rPr lang="ar-SA" dirty="0"/>
              <a:t>في مناهج التربية البدنية </a:t>
            </a:r>
            <a:endParaRPr lang="en-US" dirty="0"/>
          </a:p>
          <a:p>
            <a:r>
              <a:rPr lang="ar-SA" dirty="0"/>
              <a:t>- خبراء </a:t>
            </a:r>
            <a:r>
              <a:rPr lang="ar-SA" dirty="0" smtClean="0"/>
              <a:t>اكاديميين </a:t>
            </a:r>
            <a:r>
              <a:rPr lang="ar-SA" dirty="0"/>
              <a:t>في طرق تدريس التربية البدنية </a:t>
            </a:r>
            <a:endParaRPr lang="en-US" dirty="0"/>
          </a:p>
          <a:p>
            <a:r>
              <a:rPr lang="ar-SA" dirty="0"/>
              <a:t>- خبراء الاعلام الرياضي </a:t>
            </a:r>
            <a:endParaRPr lang="en-US" dirty="0"/>
          </a:p>
          <a:p>
            <a:r>
              <a:rPr lang="ar-SA" dirty="0"/>
              <a:t>- مدرسين متميزين من اصحاب </a:t>
            </a:r>
            <a:r>
              <a:rPr lang="ar-SA" dirty="0" smtClean="0"/>
              <a:t>الخبرة </a:t>
            </a:r>
            <a:r>
              <a:rPr lang="ar-SA" dirty="0"/>
              <a:t>الطويلة </a:t>
            </a:r>
            <a:endParaRPr lang="en-US" dirty="0"/>
          </a:p>
          <a:p>
            <a:endParaRPr lang="ar-SA" dirty="0"/>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5536" y="771550"/>
            <a:ext cx="2736304" cy="2143125"/>
          </a:xfrm>
          <a:prstGeom prst="rect">
            <a:avLst/>
          </a:prstGeom>
        </p:spPr>
      </p:pic>
    </p:spTree>
    <p:extLst>
      <p:ext uri="{BB962C8B-B14F-4D97-AF65-F5344CB8AC3E}">
        <p14:creationId xmlns:p14="http://schemas.microsoft.com/office/powerpoint/2010/main" val="495862351"/>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dirty="0">
                <a:solidFill>
                  <a:srgbClr val="C00000"/>
                </a:solidFill>
                <a:cs typeface="PT Bold Heading" panose="02010400000000000000" pitchFamily="2" charset="-78"/>
              </a:rPr>
              <a:t> العناصر الاساسية في دليل المنهج </a:t>
            </a:r>
          </a:p>
        </p:txBody>
      </p:sp>
      <p:sp>
        <p:nvSpPr>
          <p:cNvPr id="3" name="عنصر نائب للمحتوى 2"/>
          <p:cNvSpPr>
            <a:spLocks noGrp="1"/>
          </p:cNvSpPr>
          <p:nvPr>
            <p:ph idx="1"/>
          </p:nvPr>
        </p:nvSpPr>
        <p:spPr/>
        <p:txBody>
          <a:bodyPr>
            <a:normAutofit fontScale="85000" lnSpcReduction="20000"/>
          </a:bodyPr>
          <a:lstStyle/>
          <a:p>
            <a:pPr lvl="0"/>
            <a:r>
              <a:rPr lang="ar-SA" dirty="0"/>
              <a:t>التعريف بالمادة الدراسية </a:t>
            </a:r>
            <a:endParaRPr lang="en-US" dirty="0"/>
          </a:p>
          <a:p>
            <a:pPr lvl="0"/>
            <a:r>
              <a:rPr lang="ar-SA" dirty="0"/>
              <a:t>المستوى الدراسي </a:t>
            </a:r>
            <a:endParaRPr lang="en-US" dirty="0"/>
          </a:p>
          <a:p>
            <a:pPr lvl="0"/>
            <a:r>
              <a:rPr lang="ar-SA" dirty="0"/>
              <a:t>الاهداف  العامة للمادة الدراسية </a:t>
            </a:r>
            <a:endParaRPr lang="en-US" dirty="0"/>
          </a:p>
          <a:p>
            <a:pPr lvl="0"/>
            <a:r>
              <a:rPr lang="ar-SA" dirty="0"/>
              <a:t>وصف المقرر</a:t>
            </a:r>
            <a:endParaRPr lang="en-US" dirty="0"/>
          </a:p>
          <a:p>
            <a:pPr lvl="0"/>
            <a:r>
              <a:rPr lang="ar-SA" dirty="0"/>
              <a:t>تحديد الوحدات </a:t>
            </a:r>
            <a:endParaRPr lang="en-US" dirty="0"/>
          </a:p>
          <a:p>
            <a:pPr lvl="0"/>
            <a:r>
              <a:rPr lang="ar-SA" dirty="0"/>
              <a:t>تخطيط الوحدات </a:t>
            </a:r>
            <a:endParaRPr lang="en-US" dirty="0"/>
          </a:p>
          <a:p>
            <a:pPr lvl="0"/>
            <a:r>
              <a:rPr lang="ar-SA" dirty="0"/>
              <a:t>انشطة اضافيه للمقرر</a:t>
            </a:r>
            <a:endParaRPr lang="en-US" dirty="0"/>
          </a:p>
          <a:p>
            <a:pPr lvl="0"/>
            <a:r>
              <a:rPr lang="ar-SA" dirty="0"/>
              <a:t>أ</a:t>
            </a:r>
            <a:r>
              <a:rPr lang="ar-SA" dirty="0" smtClean="0"/>
              <a:t>نشطة </a:t>
            </a:r>
            <a:r>
              <a:rPr lang="ar-SA" dirty="0"/>
              <a:t>تقويم المقرر</a:t>
            </a:r>
            <a:endParaRPr lang="en-US" dirty="0"/>
          </a:p>
          <a:p>
            <a:endParaRPr lang="ar-SA" dirty="0"/>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251520" y="935517"/>
            <a:ext cx="3384376" cy="4026765"/>
          </a:xfrm>
          <a:prstGeom prst="rect">
            <a:avLst/>
          </a:prstGeom>
        </p:spPr>
      </p:pic>
    </p:spTree>
    <p:extLst>
      <p:ext uri="{BB962C8B-B14F-4D97-AF65-F5344CB8AC3E}">
        <p14:creationId xmlns:p14="http://schemas.microsoft.com/office/powerpoint/2010/main" val="38521466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dirty="0">
                <a:solidFill>
                  <a:srgbClr val="C00000"/>
                </a:solidFill>
                <a:effectLst>
                  <a:outerShdw blurRad="38100" dist="38100" dir="2700000" algn="tl">
                    <a:srgbClr val="000000">
                      <a:alpha val="43137"/>
                    </a:srgbClr>
                  </a:outerShdw>
                </a:effectLst>
                <a:cs typeface="PT Bold Heading" panose="02010400000000000000" pitchFamily="2" charset="-78"/>
              </a:rPr>
              <a:t> تنظيمات المنهج</a:t>
            </a:r>
          </a:p>
        </p:txBody>
      </p:sp>
      <p:sp>
        <p:nvSpPr>
          <p:cNvPr id="3" name="عنصر نائب للمحتوى 2"/>
          <p:cNvSpPr>
            <a:spLocks noGrp="1"/>
          </p:cNvSpPr>
          <p:nvPr>
            <p:ph sz="half" idx="1"/>
          </p:nvPr>
        </p:nvSpPr>
        <p:spPr/>
        <p:txBody>
          <a:bodyPr>
            <a:normAutofit fontScale="77500" lnSpcReduction="20000"/>
          </a:bodyPr>
          <a:lstStyle/>
          <a:p>
            <a:pPr lvl="0"/>
            <a:r>
              <a:rPr lang="ar-JO" b="1" dirty="0">
                <a:solidFill>
                  <a:srgbClr val="C00000"/>
                </a:solidFill>
              </a:rPr>
              <a:t>ب</a:t>
            </a:r>
            <a:r>
              <a:rPr lang="ar-SA" b="1" dirty="0">
                <a:solidFill>
                  <a:srgbClr val="C00000"/>
                </a:solidFill>
              </a:rPr>
              <a:t> – التنظيم المنطقي</a:t>
            </a:r>
            <a:r>
              <a:rPr lang="ar-SA" dirty="0">
                <a:solidFill>
                  <a:srgbClr val="C00000"/>
                </a:solidFill>
              </a:rPr>
              <a:t> : </a:t>
            </a:r>
            <a:endParaRPr lang="en-US" dirty="0">
              <a:solidFill>
                <a:srgbClr val="C00000"/>
              </a:solidFill>
            </a:endParaRPr>
          </a:p>
          <a:p>
            <a:pPr lvl="0"/>
            <a:r>
              <a:rPr lang="ar-JO" dirty="0"/>
              <a:t>تعرض وتقدم المادة في المنهاج حسب الترتيب المنطقي لها و التأكيد هنا على المفاهيم الرئيسية و المبادئ الأساسية لهذه المادة</a:t>
            </a:r>
            <a:r>
              <a:rPr lang="ar-JO" dirty="0" smtClean="0"/>
              <a:t>.</a:t>
            </a:r>
            <a:r>
              <a:rPr lang="ar-SA" dirty="0" smtClean="0"/>
              <a:t> </a:t>
            </a:r>
            <a:r>
              <a:rPr lang="ar-JO" dirty="0" smtClean="0"/>
              <a:t>ويعتبر </a:t>
            </a:r>
            <a:r>
              <a:rPr lang="ar-JO" dirty="0"/>
              <a:t>هذا التنظيم ملائماً للفهم الناضج وللطلبة </a:t>
            </a:r>
            <a:r>
              <a:rPr lang="ar-JO" dirty="0">
                <a:solidFill>
                  <a:srgbClr val="FF0000"/>
                </a:solidFill>
              </a:rPr>
              <a:t>في مستويات لاحقة في المدرسة </a:t>
            </a:r>
            <a:endParaRPr lang="en-US" dirty="0">
              <a:solidFill>
                <a:srgbClr val="FF0000"/>
              </a:solidFill>
            </a:endParaRPr>
          </a:p>
          <a:p>
            <a:pPr lvl="0"/>
            <a:r>
              <a:rPr lang="ar-JO" dirty="0"/>
              <a:t> مثال/ </a:t>
            </a:r>
            <a:r>
              <a:rPr lang="ar-SA" dirty="0"/>
              <a:t>بعض مهارات الجمباز - العاب القوي </a:t>
            </a:r>
            <a:r>
              <a:rPr lang="ar-SA" dirty="0" smtClean="0"/>
              <a:t>الزانة الرمح   </a:t>
            </a:r>
            <a:r>
              <a:rPr lang="ar-JO" dirty="0"/>
              <a:t>. </a:t>
            </a:r>
            <a:endParaRPr lang="en-US" dirty="0"/>
          </a:p>
          <a:p>
            <a:endParaRPr lang="ar-SA" dirty="0"/>
          </a:p>
        </p:txBody>
      </p:sp>
      <p:sp>
        <p:nvSpPr>
          <p:cNvPr id="4" name="عنصر نائب للمحتوى 3"/>
          <p:cNvSpPr>
            <a:spLocks noGrp="1"/>
          </p:cNvSpPr>
          <p:nvPr>
            <p:ph sz="half" idx="2"/>
          </p:nvPr>
        </p:nvSpPr>
        <p:spPr/>
        <p:txBody>
          <a:bodyPr>
            <a:normAutofit fontScale="77500" lnSpcReduction="20000"/>
          </a:bodyPr>
          <a:lstStyle/>
          <a:p>
            <a:r>
              <a:rPr lang="ar-JO" b="1" dirty="0">
                <a:solidFill>
                  <a:srgbClr val="C00000"/>
                </a:solidFill>
              </a:rPr>
              <a:t>أ</a:t>
            </a:r>
            <a:r>
              <a:rPr lang="ar-SA" b="1" dirty="0">
                <a:solidFill>
                  <a:srgbClr val="C00000"/>
                </a:solidFill>
              </a:rPr>
              <a:t>- التنظيم السيكولوجي </a:t>
            </a:r>
            <a:r>
              <a:rPr lang="ar-SA" dirty="0">
                <a:solidFill>
                  <a:srgbClr val="C00000"/>
                </a:solidFill>
              </a:rPr>
              <a:t>: </a:t>
            </a:r>
            <a:endParaRPr lang="en-US" dirty="0">
              <a:solidFill>
                <a:srgbClr val="C00000"/>
              </a:solidFill>
            </a:endParaRPr>
          </a:p>
          <a:p>
            <a:pPr lvl="0"/>
            <a:r>
              <a:rPr lang="ar-JO" dirty="0"/>
              <a:t>يأخذ بعين الاعتبار</a:t>
            </a:r>
            <a:r>
              <a:rPr lang="ar-JO" dirty="0">
                <a:solidFill>
                  <a:srgbClr val="FF0000"/>
                </a:solidFill>
              </a:rPr>
              <a:t> </a:t>
            </a:r>
            <a:r>
              <a:rPr lang="ar-JO" u="sng" dirty="0">
                <a:solidFill>
                  <a:srgbClr val="FF0000"/>
                </a:solidFill>
              </a:rPr>
              <a:t>نضج المتعلم وخبراته و استعداداته</a:t>
            </a:r>
            <a:r>
              <a:rPr lang="ar-JO" dirty="0" smtClean="0"/>
              <a:t>.</a:t>
            </a:r>
            <a:r>
              <a:rPr lang="ar-SA" dirty="0" smtClean="0"/>
              <a:t> </a:t>
            </a:r>
            <a:r>
              <a:rPr lang="ar-JO" dirty="0" smtClean="0"/>
              <a:t>وهذا </a:t>
            </a:r>
            <a:r>
              <a:rPr lang="ar-JO" dirty="0"/>
              <a:t>التنظيم يكون أكثر ملائمة للأطفال قليلي النضج نسبياً و الصفوف الدنيا بشكل خاص </a:t>
            </a:r>
            <a:endParaRPr lang="en-US" dirty="0"/>
          </a:p>
          <a:p>
            <a:pPr lvl="0"/>
            <a:r>
              <a:rPr lang="ar-SA" dirty="0"/>
              <a:t>وفي هذا الأسلوب ينظم محتوى المنهج بما يتناسب مع </a:t>
            </a:r>
            <a:r>
              <a:rPr lang="ar-SA" u="sng" dirty="0"/>
              <a:t>ميول الدارسين وحاجاتهم وقدراتهم واستعداداتهم ومدى استفادتهم . </a:t>
            </a:r>
            <a:endParaRPr lang="en-US" dirty="0"/>
          </a:p>
          <a:p>
            <a:pPr lvl="0"/>
            <a:r>
              <a:rPr lang="ar-SA" dirty="0"/>
              <a:t>مثل </a:t>
            </a:r>
            <a:endParaRPr lang="en-US" dirty="0"/>
          </a:p>
          <a:p>
            <a:pPr lvl="0"/>
            <a:r>
              <a:rPr lang="ar-SA" dirty="0"/>
              <a:t>تعلم مهارة الوثب الثلاثي في الصف الثاني </a:t>
            </a:r>
            <a:r>
              <a:rPr lang="ar-SA" dirty="0" smtClean="0"/>
              <a:t>الابتدائي </a:t>
            </a:r>
            <a:endParaRPr lang="en-US" dirty="0"/>
          </a:p>
          <a:p>
            <a:endParaRPr lang="ar-SA" dirty="0"/>
          </a:p>
        </p:txBody>
      </p:sp>
    </p:spTree>
    <p:extLst>
      <p:ext uri="{BB962C8B-B14F-4D97-AF65-F5344CB8AC3E}">
        <p14:creationId xmlns:p14="http://schemas.microsoft.com/office/powerpoint/2010/main" val="154844334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1000"/>
                                        <p:tgtEl>
                                          <p:spTgt spid="4">
                                            <p:txEl>
                                              <p:pRg st="1" end="1"/>
                                            </p:txEl>
                                          </p:spTgt>
                                        </p:tgtEl>
                                      </p:cBhvr>
                                    </p:animEffect>
                                    <p:anim calcmode="lin" valueType="num">
                                      <p:cBhvr>
                                        <p:cTn id="2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000"/>
                                        <p:tgtEl>
                                          <p:spTgt spid="4">
                                            <p:txEl>
                                              <p:pRg st="2" end="2"/>
                                            </p:txEl>
                                          </p:spTgt>
                                        </p:tgtEl>
                                      </p:cBhvr>
                                    </p:animEffect>
                                    <p:anim calcmode="lin" valueType="num">
                                      <p:cBhvr>
                                        <p:cTn id="2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1000"/>
                                        <p:tgtEl>
                                          <p:spTgt spid="4">
                                            <p:txEl>
                                              <p:pRg st="4" end="4"/>
                                            </p:txEl>
                                          </p:spTgt>
                                        </p:tgtEl>
                                      </p:cBhvr>
                                    </p:animEffect>
                                    <p:anim calcmode="lin" valueType="num">
                                      <p:cBhvr>
                                        <p:cTn id="41"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fade">
                                      <p:cBhvr>
                                        <p:cTn id="47" dur="1000"/>
                                        <p:tgtEl>
                                          <p:spTgt spid="3">
                                            <p:txEl>
                                              <p:pRg st="0" end="0"/>
                                            </p:txEl>
                                          </p:spTgt>
                                        </p:tgtEl>
                                      </p:cBhvr>
                                    </p:animEffect>
                                    <p:anim calcmode="lin" valueType="num">
                                      <p:cBhvr>
                                        <p:cTn id="4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1" end="1"/>
                                            </p:txEl>
                                          </p:spTgt>
                                        </p:tgtEl>
                                        <p:attrNameLst>
                                          <p:attrName>style.visibility</p:attrName>
                                        </p:attrNameLst>
                                      </p:cBhvr>
                                      <p:to>
                                        <p:strVal val="visible"/>
                                      </p:to>
                                    </p:set>
                                    <p:animEffect transition="in" filter="fade">
                                      <p:cBhvr>
                                        <p:cTn id="54" dur="1000"/>
                                        <p:tgtEl>
                                          <p:spTgt spid="3">
                                            <p:txEl>
                                              <p:pRg st="1" end="1"/>
                                            </p:txEl>
                                          </p:spTgt>
                                        </p:tgtEl>
                                      </p:cBhvr>
                                    </p:animEffect>
                                    <p:anim calcmode="lin" valueType="num">
                                      <p:cBhvr>
                                        <p:cTn id="5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fade">
                                      <p:cBhvr>
                                        <p:cTn id="61" dur="1000"/>
                                        <p:tgtEl>
                                          <p:spTgt spid="3">
                                            <p:txEl>
                                              <p:pRg st="2" end="2"/>
                                            </p:txEl>
                                          </p:spTgt>
                                        </p:tgtEl>
                                      </p:cBhvr>
                                    </p:animEffect>
                                    <p:anim calcmode="lin" valueType="num">
                                      <p:cBhvr>
                                        <p:cTn id="6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شكل بيضاوي 1"/>
          <p:cNvSpPr/>
          <p:nvPr/>
        </p:nvSpPr>
        <p:spPr>
          <a:xfrm>
            <a:off x="1115616" y="2643757"/>
            <a:ext cx="1571625" cy="1356995"/>
          </a:xfrm>
          <a:prstGeom prst="ellipse">
            <a:avLst/>
          </a:prstGeom>
        </p:spPr>
        <p:style>
          <a:lnRef idx="1">
            <a:schemeClr val="accent6"/>
          </a:lnRef>
          <a:fillRef idx="3">
            <a:schemeClr val="accent6"/>
          </a:fillRef>
          <a:effectRef idx="2">
            <a:schemeClr val="accent6"/>
          </a:effectRef>
          <a:fontRef idx="minor">
            <a:schemeClr val="lt1"/>
          </a:fontRef>
        </p:style>
        <p:txBody>
          <a:bodyPr rtlCol="1" anchor="ctr"/>
          <a:lstStyle/>
          <a:p>
            <a:pPr algn="ctr" rtl="1">
              <a:spcAft>
                <a:spcPts val="0"/>
              </a:spcAft>
            </a:pPr>
            <a:r>
              <a:rPr lang="ar-SA" sz="1800" kern="1200" dirty="0">
                <a:solidFill>
                  <a:srgbClr val="FFFFFF"/>
                </a:solidFill>
                <a:effectLst/>
                <a:ea typeface="Times New Roman"/>
                <a:cs typeface="Arial"/>
              </a:rPr>
              <a:t>النظريات والمبادئ</a:t>
            </a:r>
            <a:endParaRPr lang="en-US" sz="1200" dirty="0">
              <a:effectLst/>
              <a:latin typeface="Times New Roman"/>
              <a:ea typeface="Times New Roman"/>
            </a:endParaRPr>
          </a:p>
        </p:txBody>
      </p:sp>
      <p:sp>
        <p:nvSpPr>
          <p:cNvPr id="3" name="شكل بيضاوي 2"/>
          <p:cNvSpPr/>
          <p:nvPr/>
        </p:nvSpPr>
        <p:spPr>
          <a:xfrm>
            <a:off x="2852606" y="2874253"/>
            <a:ext cx="1571625" cy="1356995"/>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1">
              <a:spcAft>
                <a:spcPts val="0"/>
              </a:spcAft>
            </a:pPr>
            <a:r>
              <a:rPr lang="ar-SA" sz="1800" kern="1200" dirty="0">
                <a:solidFill>
                  <a:srgbClr val="FFFFFF"/>
                </a:solidFill>
                <a:effectLst/>
                <a:ea typeface="Times New Roman"/>
                <a:cs typeface="Arial"/>
              </a:rPr>
              <a:t>التعميمات</a:t>
            </a:r>
            <a:endParaRPr lang="en-US" sz="1200" dirty="0">
              <a:effectLst/>
              <a:latin typeface="Times New Roman"/>
              <a:ea typeface="Times New Roman"/>
            </a:endParaRPr>
          </a:p>
        </p:txBody>
      </p:sp>
      <p:sp>
        <p:nvSpPr>
          <p:cNvPr id="4" name="شكل بيضاوي 3"/>
          <p:cNvSpPr/>
          <p:nvPr/>
        </p:nvSpPr>
        <p:spPr>
          <a:xfrm>
            <a:off x="4716016" y="2874253"/>
            <a:ext cx="1571625" cy="1356995"/>
          </a:xfrm>
          <a:prstGeom prst="ellipse">
            <a:avLst/>
          </a:prstGeom>
        </p:spPr>
        <p:style>
          <a:lnRef idx="1">
            <a:schemeClr val="accent6"/>
          </a:lnRef>
          <a:fillRef idx="3">
            <a:schemeClr val="accent6"/>
          </a:fillRef>
          <a:effectRef idx="2">
            <a:schemeClr val="accent6"/>
          </a:effectRef>
          <a:fontRef idx="minor">
            <a:schemeClr val="lt1"/>
          </a:fontRef>
        </p:style>
        <p:txBody>
          <a:bodyPr rtlCol="1" anchor="ctr"/>
          <a:lstStyle/>
          <a:p>
            <a:pPr algn="ctr" rtl="1">
              <a:spcAft>
                <a:spcPts val="0"/>
              </a:spcAft>
            </a:pPr>
            <a:r>
              <a:rPr lang="ar-SA" sz="1800" kern="1200">
                <a:solidFill>
                  <a:srgbClr val="FFFFFF"/>
                </a:solidFill>
                <a:effectLst/>
                <a:ea typeface="Times New Roman"/>
                <a:cs typeface="Arial"/>
              </a:rPr>
              <a:t>المفاهيم</a:t>
            </a:r>
            <a:endParaRPr lang="en-US" sz="1200">
              <a:effectLst/>
              <a:latin typeface="Times New Roman"/>
              <a:ea typeface="Times New Roman"/>
            </a:endParaRPr>
          </a:p>
        </p:txBody>
      </p:sp>
      <p:sp>
        <p:nvSpPr>
          <p:cNvPr id="5" name="شكل بيضاوي 4"/>
          <p:cNvSpPr/>
          <p:nvPr/>
        </p:nvSpPr>
        <p:spPr>
          <a:xfrm>
            <a:off x="6587456" y="2835778"/>
            <a:ext cx="1571625" cy="1356995"/>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1">
              <a:spcAft>
                <a:spcPts val="0"/>
              </a:spcAft>
            </a:pPr>
            <a:r>
              <a:rPr lang="ar-SA" sz="1800" kern="1200">
                <a:solidFill>
                  <a:srgbClr val="FFFFFF"/>
                </a:solidFill>
                <a:effectLst/>
                <a:ea typeface="Times New Roman"/>
                <a:cs typeface="Arial"/>
              </a:rPr>
              <a:t>الحقائق </a:t>
            </a:r>
            <a:endParaRPr lang="en-US" sz="1200">
              <a:effectLst/>
              <a:latin typeface="Times New Roman"/>
              <a:ea typeface="Times New Roman"/>
            </a:endParaRPr>
          </a:p>
        </p:txBody>
      </p:sp>
      <p:cxnSp>
        <p:nvCxnSpPr>
          <p:cNvPr id="6" name="رابط كسهم مستقيم 5"/>
          <p:cNvCxnSpPr/>
          <p:nvPr/>
        </p:nvCxnSpPr>
        <p:spPr>
          <a:xfrm>
            <a:off x="5343842" y="1474788"/>
            <a:ext cx="1538605" cy="13881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5180012" y="1474788"/>
            <a:ext cx="219075" cy="1379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3944937" y="1475423"/>
            <a:ext cx="428625" cy="138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flipH="1">
            <a:off x="2436812" y="1474788"/>
            <a:ext cx="1714500" cy="1310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توازي أضلاع 9"/>
          <p:cNvSpPr/>
          <p:nvPr/>
        </p:nvSpPr>
        <p:spPr>
          <a:xfrm>
            <a:off x="1901428" y="555526"/>
            <a:ext cx="5471840" cy="936104"/>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p>
            <a:pPr marL="457200" algn="r" rtl="1">
              <a:lnSpc>
                <a:spcPct val="115000"/>
              </a:lnSpc>
              <a:spcAft>
                <a:spcPts val="1000"/>
              </a:spcAft>
            </a:pPr>
            <a:r>
              <a:rPr lang="ar-SA" sz="2400" dirty="0" smtClean="0">
                <a:solidFill>
                  <a:schemeClr val="bg1"/>
                </a:solidFill>
                <a:effectLst>
                  <a:outerShdw blurRad="38100" dist="38100" dir="2700000" algn="tl">
                    <a:srgbClr val="000000">
                      <a:alpha val="43137"/>
                    </a:srgbClr>
                  </a:outerShdw>
                </a:effectLst>
                <a:ea typeface="Calibri"/>
                <a:cs typeface="PT Bold Heading" panose="02010400000000000000" pitchFamily="2" charset="-78"/>
              </a:rPr>
              <a:t>مكونات </a:t>
            </a:r>
            <a:r>
              <a:rPr lang="ar-SA" sz="2400" dirty="0">
                <a:solidFill>
                  <a:schemeClr val="bg1"/>
                </a:solidFill>
                <a:effectLst>
                  <a:outerShdw blurRad="38100" dist="38100" dir="2700000" algn="tl">
                    <a:srgbClr val="000000">
                      <a:alpha val="43137"/>
                    </a:srgbClr>
                  </a:outerShdw>
                </a:effectLst>
                <a:ea typeface="Calibri"/>
                <a:cs typeface="PT Bold Heading" panose="02010400000000000000" pitchFamily="2" charset="-78"/>
              </a:rPr>
              <a:t>محتوى </a:t>
            </a:r>
            <a:r>
              <a:rPr lang="ar-SA" sz="2400" dirty="0" smtClean="0">
                <a:solidFill>
                  <a:schemeClr val="bg1"/>
                </a:solidFill>
                <a:effectLst>
                  <a:outerShdw blurRad="38100" dist="38100" dir="2700000" algn="tl">
                    <a:srgbClr val="000000">
                      <a:alpha val="43137"/>
                    </a:srgbClr>
                  </a:outerShdw>
                </a:effectLst>
                <a:ea typeface="Calibri"/>
                <a:cs typeface="PT Bold Heading" panose="02010400000000000000" pitchFamily="2" charset="-78"/>
              </a:rPr>
              <a:t>المنهج المدرسي</a:t>
            </a:r>
            <a:r>
              <a:rPr lang="en-US" sz="2400" dirty="0">
                <a:solidFill>
                  <a:schemeClr val="bg1"/>
                </a:solidFill>
                <a:effectLst>
                  <a:outerShdw blurRad="38100" dist="38100" dir="2700000" algn="tl">
                    <a:srgbClr val="000000">
                      <a:alpha val="43137"/>
                    </a:srgbClr>
                  </a:outerShdw>
                </a:effectLst>
                <a:ea typeface="Calibri"/>
                <a:cs typeface="PT Bold Heading" panose="02010400000000000000" pitchFamily="2" charset="-78"/>
              </a:rPr>
              <a:t> </a:t>
            </a:r>
            <a:endParaRPr lang="en-US" sz="1600" dirty="0">
              <a:solidFill>
                <a:schemeClr val="bg1"/>
              </a:solidFill>
              <a:effectLst>
                <a:outerShdw blurRad="38100" dist="38100" dir="2700000" algn="tl">
                  <a:srgbClr val="000000">
                    <a:alpha val="43137"/>
                  </a:srgbClr>
                </a:outerShdw>
              </a:effectLst>
              <a:ea typeface="Calibri"/>
              <a:cs typeface="PT Bold Heading" panose="02010400000000000000" pitchFamily="2" charset="-78"/>
            </a:endParaRPr>
          </a:p>
        </p:txBody>
      </p:sp>
    </p:spTree>
    <p:extLst>
      <p:ext uri="{BB962C8B-B14F-4D97-AF65-F5344CB8AC3E}">
        <p14:creationId xmlns:p14="http://schemas.microsoft.com/office/powerpoint/2010/main" val="303295097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barn(inVertical)">
                                      <p:cBhvr>
                                        <p:cTn id="24" dur="500"/>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725091"/>
            <a:ext cx="7344816" cy="4154984"/>
          </a:xfrm>
          <a:prstGeom prst="rect">
            <a:avLst/>
          </a:prstGeom>
        </p:spPr>
        <p:txBody>
          <a:bodyPr wrap="square">
            <a:spAutoFit/>
          </a:bodyPr>
          <a:lstStyle/>
          <a:p>
            <a:r>
              <a:rPr lang="ar-SA" sz="2400" dirty="0">
                <a:solidFill>
                  <a:srgbClr val="C00000"/>
                </a:solidFill>
                <a:cs typeface="PT Bold Heading" panose="02010400000000000000" pitchFamily="2" charset="-78"/>
              </a:rPr>
              <a:t>المكون الأول: </a:t>
            </a:r>
            <a:r>
              <a:rPr lang="ar-SA" sz="2400" u="sng" dirty="0">
                <a:solidFill>
                  <a:srgbClr val="C00000"/>
                </a:solidFill>
                <a:cs typeface="PT Bold Heading" panose="02010400000000000000" pitchFamily="2" charset="-78"/>
              </a:rPr>
              <a:t>الحقائق</a:t>
            </a:r>
            <a:endParaRPr lang="en-US" sz="2400" dirty="0">
              <a:solidFill>
                <a:srgbClr val="C00000"/>
              </a:solidFill>
              <a:cs typeface="PT Bold Heading" panose="02010400000000000000" pitchFamily="2" charset="-78"/>
            </a:endParaRPr>
          </a:p>
          <a:p>
            <a:pPr lvl="0"/>
            <a:r>
              <a:rPr lang="ar-SA" sz="2400" dirty="0"/>
              <a:t>- يبلغ طول ملعب كرة القدم المتفق عليه دولياً مائة وعشرة أمتار.</a:t>
            </a:r>
            <a:endParaRPr lang="en-US" sz="2400" dirty="0"/>
          </a:p>
          <a:p>
            <a:r>
              <a:rPr lang="ar-SA" sz="2400" dirty="0">
                <a:solidFill>
                  <a:srgbClr val="C00000"/>
                </a:solidFill>
                <a:cs typeface="PT Bold Heading" panose="02010400000000000000" pitchFamily="2" charset="-78"/>
              </a:rPr>
              <a:t>المكون الثاني : </a:t>
            </a:r>
            <a:r>
              <a:rPr lang="ar-SA" sz="2400" u="sng" dirty="0">
                <a:solidFill>
                  <a:srgbClr val="C00000"/>
                </a:solidFill>
                <a:cs typeface="PT Bold Heading" panose="02010400000000000000" pitchFamily="2" charset="-78"/>
              </a:rPr>
              <a:t>المفاهيم</a:t>
            </a:r>
            <a:endParaRPr lang="en-US" sz="2400" dirty="0">
              <a:solidFill>
                <a:srgbClr val="C00000"/>
              </a:solidFill>
              <a:cs typeface="PT Bold Heading" panose="02010400000000000000" pitchFamily="2" charset="-78"/>
            </a:endParaRPr>
          </a:p>
          <a:p>
            <a:r>
              <a:rPr lang="ar-SA" sz="2400" dirty="0"/>
              <a:t>ملعب – نادي – مباراة – تدريب – تمرين – مصارعه – ملاكمه – سباحه – مبارزة</a:t>
            </a:r>
            <a:endParaRPr lang="en-US" sz="2400" dirty="0"/>
          </a:p>
          <a:p>
            <a:r>
              <a:rPr lang="ar-SA" sz="2400" dirty="0">
                <a:solidFill>
                  <a:srgbClr val="C00000"/>
                </a:solidFill>
                <a:cs typeface="PT Bold Heading" panose="02010400000000000000" pitchFamily="2" charset="-78"/>
              </a:rPr>
              <a:t>المكون الثالث:</a:t>
            </a:r>
            <a:r>
              <a:rPr lang="ar-SA" sz="2400" u="sng" dirty="0">
                <a:solidFill>
                  <a:srgbClr val="C00000"/>
                </a:solidFill>
                <a:cs typeface="PT Bold Heading" panose="02010400000000000000" pitchFamily="2" charset="-78"/>
              </a:rPr>
              <a:t> التعميمات</a:t>
            </a:r>
            <a:endParaRPr lang="en-US" sz="2400" dirty="0">
              <a:solidFill>
                <a:srgbClr val="C00000"/>
              </a:solidFill>
              <a:cs typeface="PT Bold Heading" panose="02010400000000000000" pitchFamily="2" charset="-78"/>
            </a:endParaRPr>
          </a:p>
          <a:p>
            <a:pPr lvl="0"/>
            <a:r>
              <a:rPr lang="ar-SA" sz="2400" dirty="0"/>
              <a:t>تزاد اللياقة البدنية لدي اللاعب إذا ما استمر في التدريب الرياضي </a:t>
            </a:r>
            <a:endParaRPr lang="en-US" sz="2400" dirty="0"/>
          </a:p>
          <a:p>
            <a:r>
              <a:rPr lang="ar-SA" sz="2400" dirty="0">
                <a:solidFill>
                  <a:srgbClr val="C00000"/>
                </a:solidFill>
                <a:cs typeface="PT Bold Heading" panose="02010400000000000000" pitchFamily="2" charset="-78"/>
              </a:rPr>
              <a:t>المكون الرابع :</a:t>
            </a:r>
            <a:r>
              <a:rPr lang="ar-SA" sz="2400" u="sng" dirty="0">
                <a:solidFill>
                  <a:srgbClr val="C00000"/>
                </a:solidFill>
                <a:cs typeface="PT Bold Heading" panose="02010400000000000000" pitchFamily="2" charset="-78"/>
              </a:rPr>
              <a:t>النظريات والمبادئ</a:t>
            </a:r>
            <a:endParaRPr lang="en-US" sz="2400" dirty="0">
              <a:solidFill>
                <a:srgbClr val="C00000"/>
              </a:solidFill>
              <a:cs typeface="PT Bold Heading" panose="02010400000000000000" pitchFamily="2" charset="-78"/>
            </a:endParaRPr>
          </a:p>
          <a:p>
            <a:r>
              <a:rPr lang="ar-SA" sz="2400" dirty="0"/>
              <a:t>لا يجوز الاعتداء على الحكام الرياضيين لأي سبب من الأسباب ومن يفعل ذلك  يعرض نفسه للعقوبات المنصوص عليها في لوائح الاتحاد الدولي الرياضي </a:t>
            </a:r>
          </a:p>
        </p:txBody>
      </p:sp>
    </p:spTree>
    <p:extLst>
      <p:ext uri="{BB962C8B-B14F-4D97-AF65-F5344CB8AC3E}">
        <p14:creationId xmlns:p14="http://schemas.microsoft.com/office/powerpoint/2010/main" val="34122366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2895979980"/>
              </p:ext>
            </p:extLst>
          </p:nvPr>
        </p:nvGraphicFramePr>
        <p:xfrm>
          <a:off x="2699792" y="122236"/>
          <a:ext cx="5800090" cy="4899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صورة 2"/>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7504" y="411510"/>
            <a:ext cx="3543642" cy="3240360"/>
          </a:xfrm>
          <a:prstGeom prst="rect">
            <a:avLst/>
          </a:prstGeom>
        </p:spPr>
      </p:pic>
    </p:spTree>
    <p:extLst>
      <p:ext uri="{BB962C8B-B14F-4D97-AF65-F5344CB8AC3E}">
        <p14:creationId xmlns:p14="http://schemas.microsoft.com/office/powerpoint/2010/main" val="212568986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7016860" y="322067"/>
            <a:ext cx="1300114" cy="857248"/>
          </a:xfrm>
          <a:prstGeom prst="rect">
            <a:avLst/>
          </a:prstGeom>
        </p:spPr>
        <p:txBody>
          <a:bodyPr/>
          <a:lstStyle>
            <a:lvl1pPr algn="ctr" defTabSz="914400" rtl="1" eaLnBrk="1" latinLnBrk="0" hangingPunct="1">
              <a:spcBef>
                <a:spcPct val="0"/>
              </a:spcBef>
              <a:buNone/>
              <a:defRPr sz="4400" kern="1200">
                <a:solidFill>
                  <a:schemeClr val="tx1"/>
                </a:solidFill>
                <a:latin typeface="+mj-lt"/>
                <a:ea typeface="+mj-ea"/>
                <a:cs typeface="+mj-cs"/>
              </a:defRPr>
            </a:lvl1pPr>
          </a:lstStyle>
          <a:p>
            <a:pPr algn="r"/>
            <a:r>
              <a:rPr lang="ar-SA" dirty="0" smtClean="0">
                <a:effectLst>
                  <a:outerShdw blurRad="38100" dist="38100" dir="2700000" algn="tl">
                    <a:srgbClr val="000000">
                      <a:alpha val="43137"/>
                    </a:srgbClr>
                  </a:outerShdw>
                </a:effectLst>
              </a:rPr>
              <a:t>مقدمة </a:t>
            </a:r>
            <a:endParaRPr lang="ar-SA" dirty="0">
              <a:effectLst>
                <a:outerShdw blurRad="38100" dist="38100" dir="2700000" algn="tl">
                  <a:srgbClr val="000000">
                    <a:alpha val="43137"/>
                  </a:srgbClr>
                </a:outerShdw>
              </a:effectLst>
            </a:endParaRPr>
          </a:p>
        </p:txBody>
      </p:sp>
      <p:sp>
        <p:nvSpPr>
          <p:cNvPr id="4" name="عنصر نائب للمحتوى 3"/>
          <p:cNvSpPr>
            <a:spLocks noGrp="1"/>
          </p:cNvSpPr>
          <p:nvPr>
            <p:ph idx="1"/>
          </p:nvPr>
        </p:nvSpPr>
        <p:spPr/>
        <p:txBody>
          <a:bodyPr>
            <a:normAutofit fontScale="92500" lnSpcReduction="10000"/>
          </a:bodyPr>
          <a:lstStyle/>
          <a:p>
            <a:r>
              <a:rPr lang="ar-SA" dirty="0" smtClean="0">
                <a:cs typeface="Akhbar MT" pitchFamily="2" charset="-78"/>
              </a:rPr>
              <a:t>يعد </a:t>
            </a:r>
            <a:r>
              <a:rPr lang="ar-SA" dirty="0">
                <a:cs typeface="Akhbar MT" pitchFamily="2" charset="-78"/>
              </a:rPr>
              <a:t>التخطيط الجيد </a:t>
            </a:r>
            <a:r>
              <a:rPr lang="ar-SA" dirty="0">
                <a:solidFill>
                  <a:srgbClr val="FF0000"/>
                </a:solidFill>
                <a:cs typeface="Akhbar MT" pitchFamily="2" charset="-78"/>
              </a:rPr>
              <a:t>الركيزة الاساسية </a:t>
            </a:r>
            <a:r>
              <a:rPr lang="ar-SA" dirty="0">
                <a:cs typeface="Akhbar MT" pitchFamily="2" charset="-78"/>
              </a:rPr>
              <a:t>للنماء </a:t>
            </a:r>
            <a:r>
              <a:rPr lang="ar-SA" dirty="0" smtClean="0">
                <a:cs typeface="Akhbar MT" pitchFamily="2" charset="-78"/>
              </a:rPr>
              <a:t>والتطوير</a:t>
            </a:r>
          </a:p>
          <a:p>
            <a:r>
              <a:rPr lang="ar-SA" dirty="0">
                <a:cs typeface="Akhbar MT" pitchFamily="2" charset="-78"/>
              </a:rPr>
              <a:t>ان </a:t>
            </a:r>
            <a:r>
              <a:rPr lang="ar-SA" dirty="0">
                <a:solidFill>
                  <a:srgbClr val="FF0000"/>
                </a:solidFill>
                <a:cs typeface="Akhbar MT" pitchFamily="2" charset="-78"/>
              </a:rPr>
              <a:t>العمل الناجح </a:t>
            </a:r>
            <a:r>
              <a:rPr lang="ar-SA" dirty="0" smtClean="0">
                <a:cs typeface="Akhbar MT" pitchFamily="2" charset="-78"/>
              </a:rPr>
              <a:t>يجب </a:t>
            </a:r>
            <a:r>
              <a:rPr lang="ar-SA" dirty="0">
                <a:cs typeface="Akhbar MT" pitchFamily="2" charset="-78"/>
              </a:rPr>
              <a:t>ان يبني قبل كل </a:t>
            </a:r>
            <a:r>
              <a:rPr lang="ar-SA" dirty="0" smtClean="0">
                <a:cs typeface="Akhbar MT" pitchFamily="2" charset="-78"/>
              </a:rPr>
              <a:t>شيء </a:t>
            </a:r>
            <a:r>
              <a:rPr lang="ar-SA" dirty="0">
                <a:cs typeface="Akhbar MT" pitchFamily="2" charset="-78"/>
              </a:rPr>
              <a:t>على </a:t>
            </a:r>
            <a:r>
              <a:rPr lang="ar-SA" dirty="0">
                <a:solidFill>
                  <a:srgbClr val="FF0000"/>
                </a:solidFill>
                <a:cs typeface="Akhbar MT" pitchFamily="2" charset="-78"/>
              </a:rPr>
              <a:t>تخطيط سليم </a:t>
            </a:r>
            <a:r>
              <a:rPr lang="ar-SA" dirty="0">
                <a:cs typeface="Akhbar MT" pitchFamily="2" charset="-78"/>
              </a:rPr>
              <a:t>وهذا يتطلب وضع خطه شاملة ومتكاملة تضم اهم العوامل التي لها صله  بالموضوع</a:t>
            </a:r>
            <a:r>
              <a:rPr lang="ar-SA" dirty="0" smtClean="0">
                <a:cs typeface="Akhbar MT" pitchFamily="2" charset="-78"/>
              </a:rPr>
              <a:t> </a:t>
            </a:r>
          </a:p>
          <a:p>
            <a:r>
              <a:rPr lang="ar-SA" dirty="0">
                <a:cs typeface="Akhbar MT" pitchFamily="2" charset="-78"/>
              </a:rPr>
              <a:t>ان المخطط الناجح ينبغي ان يجعل كل مرحلة من خطته خاضعه لعملية </a:t>
            </a:r>
            <a:r>
              <a:rPr lang="ar-SA" dirty="0">
                <a:solidFill>
                  <a:srgbClr val="FF0000"/>
                </a:solidFill>
                <a:cs typeface="Akhbar MT" pitchFamily="2" charset="-78"/>
              </a:rPr>
              <a:t>تقويم مستمرة</a:t>
            </a:r>
            <a:r>
              <a:rPr lang="ar-SA" dirty="0">
                <a:cs typeface="Akhbar MT" pitchFamily="2" charset="-78"/>
              </a:rPr>
              <a:t> يبدأ ببدايتها ويستمر معها حتى الانتهاء منها </a:t>
            </a:r>
            <a:endParaRPr lang="ar-SA" dirty="0" smtClean="0">
              <a:cs typeface="Akhbar MT" pitchFamily="2" charset="-78"/>
            </a:endParaRPr>
          </a:p>
          <a:p>
            <a:r>
              <a:rPr lang="ar-SA" dirty="0">
                <a:cs typeface="Akhbar MT" pitchFamily="2" charset="-78"/>
              </a:rPr>
              <a:t>التخطيط من العمليات الاساسية في </a:t>
            </a:r>
            <a:r>
              <a:rPr lang="ar-SA" dirty="0">
                <a:solidFill>
                  <a:srgbClr val="FF0000"/>
                </a:solidFill>
                <a:cs typeface="Akhbar MT" pitchFamily="2" charset="-78"/>
              </a:rPr>
              <a:t>تصميم المنهج </a:t>
            </a:r>
            <a:r>
              <a:rPr lang="ar-SA" dirty="0" err="1" smtClean="0">
                <a:cs typeface="Akhbar MT" pitchFamily="2" charset="-78"/>
              </a:rPr>
              <a:t>وبنائة</a:t>
            </a:r>
            <a:r>
              <a:rPr lang="ar-SA" dirty="0" smtClean="0">
                <a:cs typeface="Akhbar MT" pitchFamily="2" charset="-78"/>
              </a:rPr>
              <a:t> </a:t>
            </a:r>
            <a:r>
              <a:rPr lang="ar-SA" dirty="0">
                <a:cs typeface="Akhbar MT" pitchFamily="2" charset="-78"/>
              </a:rPr>
              <a:t>ولذا يجب ان يكون التخطيط شاملا لجميع مكونات المنهج  مستمرا حتي نهاية تنفيذه وتقويمية .</a:t>
            </a:r>
            <a:endParaRPr lang="en-US" dirty="0">
              <a:cs typeface="Akhbar MT" pitchFamily="2" charset="-78"/>
            </a:endParaRPr>
          </a:p>
          <a:p>
            <a:endParaRPr lang="ar-SA" dirty="0"/>
          </a:p>
        </p:txBody>
      </p:sp>
    </p:spTree>
    <p:extLst>
      <p:ext uri="{BB962C8B-B14F-4D97-AF65-F5344CB8AC3E}">
        <p14:creationId xmlns:p14="http://schemas.microsoft.com/office/powerpoint/2010/main" val="148610421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188053" y="555526"/>
            <a:ext cx="5472608" cy="1102519"/>
          </a:xfrm>
        </p:spPr>
        <p:txBody>
          <a:bodyPr/>
          <a:lstStyle/>
          <a:p>
            <a:r>
              <a:rPr lang="ar-SA" dirty="0" smtClean="0">
                <a:solidFill>
                  <a:srgbClr val="C00000"/>
                </a:solidFill>
                <a:cs typeface="PT Bold Heading" panose="02010400000000000000" pitchFamily="2" charset="-78"/>
              </a:rPr>
              <a:t>التخطيط </a:t>
            </a:r>
            <a:endParaRPr lang="ar-SA" dirty="0">
              <a:solidFill>
                <a:srgbClr val="C00000"/>
              </a:solidFill>
              <a:cs typeface="PT Bold Heading" panose="02010400000000000000" pitchFamily="2" charset="-78"/>
            </a:endParaRPr>
          </a:p>
        </p:txBody>
      </p:sp>
      <p:sp>
        <p:nvSpPr>
          <p:cNvPr id="3" name="عنوان فرعي 2"/>
          <p:cNvSpPr>
            <a:spLocks noGrp="1"/>
          </p:cNvSpPr>
          <p:nvPr>
            <p:ph type="subTitle" idx="1"/>
          </p:nvPr>
        </p:nvSpPr>
        <p:spPr>
          <a:xfrm>
            <a:off x="3213356" y="2067694"/>
            <a:ext cx="5527195" cy="1314450"/>
          </a:xfrm>
        </p:spPr>
        <p:txBody>
          <a:bodyPr>
            <a:normAutofit fontScale="92500"/>
          </a:bodyPr>
          <a:lstStyle/>
          <a:p>
            <a:r>
              <a:rPr lang="ar-SA" dirty="0" smtClean="0">
                <a:solidFill>
                  <a:srgbClr val="C00000"/>
                </a:solidFill>
              </a:rPr>
              <a:t>مفهومه – انوعه – عناصر تخطيط الدرس</a:t>
            </a:r>
          </a:p>
          <a:p>
            <a:r>
              <a:rPr lang="ar-SA" dirty="0" smtClean="0">
                <a:solidFill>
                  <a:srgbClr val="C00000"/>
                </a:solidFill>
              </a:rPr>
              <a:t>امثلة ونماذج عملية </a:t>
            </a:r>
            <a:endParaRPr lang="ar-SA" dirty="0">
              <a:solidFill>
                <a:srgbClr val="C00000"/>
              </a:solidFill>
            </a:endParaRPr>
          </a:p>
        </p:txBody>
      </p:sp>
      <p:pic>
        <p:nvPicPr>
          <p:cNvPr id="4" name="صورة 3"/>
          <p:cNvPicPr>
            <a:picLocks noChangeAspect="1"/>
          </p:cNvPicPr>
          <p:nvPr/>
        </p:nvPicPr>
        <p:blipFill>
          <a:blip r:embed="rId2">
            <a:clrChange>
              <a:clrFrom>
                <a:srgbClr val="FCFCFC"/>
              </a:clrFrom>
              <a:clrTo>
                <a:srgbClr val="FCFCFC">
                  <a:alpha val="0"/>
                </a:srgbClr>
              </a:clrTo>
            </a:clrChange>
            <a:extLst>
              <a:ext uri="{28A0092B-C50C-407E-A947-70E740481C1C}">
                <a14:useLocalDpi xmlns:a14="http://schemas.microsoft.com/office/drawing/2010/main" val="0"/>
              </a:ext>
            </a:extLst>
          </a:blip>
          <a:stretch>
            <a:fillRect/>
          </a:stretch>
        </p:blipFill>
        <p:spPr>
          <a:xfrm>
            <a:off x="108490" y="0"/>
            <a:ext cx="3734907" cy="3821765"/>
          </a:xfrm>
          <a:prstGeom prst="rect">
            <a:avLst/>
          </a:prstGeom>
        </p:spPr>
      </p:pic>
    </p:spTree>
    <p:extLst>
      <p:ext uri="{BB962C8B-B14F-4D97-AF65-F5344CB8AC3E}">
        <p14:creationId xmlns:p14="http://schemas.microsoft.com/office/powerpoint/2010/main" val="1723159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solidFill>
                  <a:srgbClr val="C00000"/>
                </a:solidFill>
                <a:cs typeface="PT Bold Heading" panose="02010400000000000000" pitchFamily="2" charset="-78"/>
              </a:rPr>
              <a:t>مفهوم التخطيط </a:t>
            </a:r>
            <a:endParaRPr lang="ar-SA" dirty="0">
              <a:solidFill>
                <a:srgbClr val="C00000"/>
              </a:solidFill>
              <a:cs typeface="PT Bold Heading" panose="02010400000000000000" pitchFamily="2" charset="-78"/>
            </a:endParaRPr>
          </a:p>
        </p:txBody>
      </p:sp>
      <p:sp>
        <p:nvSpPr>
          <p:cNvPr id="4" name="عنصر نائب للمحتوى 3"/>
          <p:cNvSpPr>
            <a:spLocks noGrp="1"/>
          </p:cNvSpPr>
          <p:nvPr>
            <p:ph idx="1"/>
          </p:nvPr>
        </p:nvSpPr>
        <p:spPr/>
        <p:txBody>
          <a:bodyPr/>
          <a:lstStyle/>
          <a:p>
            <a:r>
              <a:rPr lang="ar-SA" dirty="0" smtClean="0"/>
              <a:t> </a:t>
            </a:r>
            <a:r>
              <a:rPr lang="ar-SA" dirty="0"/>
              <a:t>الجهد الفكري لرسم الصورة المستقبلية  للشيء المراد التخطيط له في ضوء رصد المتغيرات المستقبلية  والمتوقعة وايضا المتغيرات المؤثرة على التخطيط من الداخل والخارج وتتحقق كفاءة التخطيط وفاعليته على سلامة تقدير حساب الزمن </a:t>
            </a:r>
            <a:r>
              <a:rPr lang="ar-SA" dirty="0" smtClean="0"/>
              <a:t>والجهد </a:t>
            </a:r>
            <a:r>
              <a:rPr lang="ar-SA" dirty="0"/>
              <a:t>والتكاليف من جهة وتناسب الامكانات والاهداف من جهة اخري</a:t>
            </a:r>
          </a:p>
        </p:txBody>
      </p:sp>
    </p:spTree>
    <p:extLst>
      <p:ext uri="{BB962C8B-B14F-4D97-AF65-F5344CB8AC3E}">
        <p14:creationId xmlns:p14="http://schemas.microsoft.com/office/powerpoint/2010/main" val="38662117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solidFill>
                  <a:srgbClr val="C00000"/>
                </a:solidFill>
                <a:cs typeface="PT Bold Heading" panose="02010400000000000000" pitchFamily="2" charset="-78"/>
              </a:rPr>
              <a:t>التخطيط </a:t>
            </a:r>
            <a:r>
              <a:rPr lang="ar-SA" dirty="0" smtClean="0">
                <a:solidFill>
                  <a:srgbClr val="C00000"/>
                </a:solidFill>
                <a:cs typeface="PT Bold Heading" panose="02010400000000000000" pitchFamily="2" charset="-78"/>
              </a:rPr>
              <a:t>للتدريس</a:t>
            </a:r>
            <a:endParaRPr lang="ar-SA"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a:xfrm>
            <a:off x="307702" y="1563638"/>
            <a:ext cx="8229600" cy="1587623"/>
          </a:xfrm>
        </p:spPr>
        <p:txBody>
          <a:bodyPr/>
          <a:lstStyle/>
          <a:p>
            <a:pPr marL="0" indent="0">
              <a:buNone/>
            </a:pPr>
            <a:r>
              <a:rPr lang="ar-SA" dirty="0"/>
              <a:t>التخطيط للتدريس يتم من خلال مستويات متدرجة </a:t>
            </a:r>
            <a:r>
              <a:rPr lang="ar-SA" dirty="0" smtClean="0"/>
              <a:t>هي</a:t>
            </a:r>
            <a:endParaRPr lang="ar-SA" dirty="0"/>
          </a:p>
        </p:txBody>
      </p:sp>
      <p:sp>
        <p:nvSpPr>
          <p:cNvPr id="4" name="مخمس عادي 3"/>
          <p:cNvSpPr/>
          <p:nvPr/>
        </p:nvSpPr>
        <p:spPr>
          <a:xfrm>
            <a:off x="6257834" y="2571750"/>
            <a:ext cx="1770550" cy="1584176"/>
          </a:xfrm>
          <a:prstGeom prst="pentagon">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التخطيط السنوي</a:t>
            </a:r>
            <a:endParaRPr lang="ar-SA" dirty="0"/>
          </a:p>
        </p:txBody>
      </p:sp>
      <p:sp>
        <p:nvSpPr>
          <p:cNvPr id="5" name="مخمس عادي 4"/>
          <p:cNvSpPr/>
          <p:nvPr/>
        </p:nvSpPr>
        <p:spPr>
          <a:xfrm>
            <a:off x="2657434" y="2571750"/>
            <a:ext cx="1770550" cy="1584176"/>
          </a:xfrm>
          <a:prstGeom prst="pentagon">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تخطيط الدرس</a:t>
            </a:r>
            <a:endParaRPr lang="ar-SA" dirty="0"/>
          </a:p>
        </p:txBody>
      </p:sp>
      <p:sp>
        <p:nvSpPr>
          <p:cNvPr id="6" name="مخمس عادي 5"/>
          <p:cNvSpPr/>
          <p:nvPr/>
        </p:nvSpPr>
        <p:spPr>
          <a:xfrm>
            <a:off x="4422502" y="2571750"/>
            <a:ext cx="1831950" cy="1584176"/>
          </a:xfrm>
          <a:prstGeom prst="pentagon">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u="sng" dirty="0" smtClean="0"/>
              <a:t>تخطيط الوحدات</a:t>
            </a:r>
            <a:endParaRPr lang="ar-SA" dirty="0"/>
          </a:p>
        </p:txBody>
      </p:sp>
      <p:sp>
        <p:nvSpPr>
          <p:cNvPr id="7" name="مخمس عادي 6"/>
          <p:cNvSpPr/>
          <p:nvPr/>
        </p:nvSpPr>
        <p:spPr>
          <a:xfrm>
            <a:off x="904680" y="2571750"/>
            <a:ext cx="1770550" cy="1584176"/>
          </a:xfrm>
          <a:prstGeom prst="pentagon">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u="sng" dirty="0" smtClean="0"/>
              <a:t>اعداد الدرس</a:t>
            </a:r>
            <a:endParaRPr lang="ar-SA" dirty="0"/>
          </a:p>
        </p:txBody>
      </p:sp>
    </p:spTree>
    <p:extLst>
      <p:ext uri="{BB962C8B-B14F-4D97-AF65-F5344CB8AC3E}">
        <p14:creationId xmlns:p14="http://schemas.microsoft.com/office/powerpoint/2010/main" val="289900430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randombar(horizontal)">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circle(in)">
                                      <p:cBhvr>
                                        <p:cTn id="3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sz="3600" b="1" dirty="0" smtClean="0">
                <a:solidFill>
                  <a:srgbClr val="C00000"/>
                </a:solidFill>
                <a:cs typeface="PT Bold Heading" panose="02010400000000000000" pitchFamily="2" charset="-78"/>
              </a:rPr>
              <a:t>التخطيط السنوي ( طويل المدى ) </a:t>
            </a:r>
            <a:endParaRPr lang="ar-SA" sz="36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55000" lnSpcReduction="20000"/>
          </a:bodyPr>
          <a:lstStyle/>
          <a:p>
            <a:pPr lvl="0"/>
            <a:r>
              <a:rPr lang="ar-SA" b="1" dirty="0">
                <a:solidFill>
                  <a:srgbClr val="C00000"/>
                </a:solidFill>
              </a:rPr>
              <a:t>التخطيط السنوي ( طويل المدى ) </a:t>
            </a:r>
            <a:endParaRPr lang="en-US" dirty="0">
              <a:solidFill>
                <a:srgbClr val="C00000"/>
              </a:solidFill>
            </a:endParaRPr>
          </a:p>
          <a:p>
            <a:r>
              <a:rPr lang="ar-SA" dirty="0"/>
              <a:t>في هذا المستوى يقرر المعلم ما سيفعله خلا العام الدراسي مع كل صف من الصفوف الدراسية لكي تتحقق الاهداف  التعليمية  المقصودة  </a:t>
            </a:r>
            <a:r>
              <a:rPr lang="ar-SA" dirty="0" smtClean="0"/>
              <a:t>وحقيقة </a:t>
            </a:r>
            <a:r>
              <a:rPr lang="ar-SA" dirty="0"/>
              <a:t>فان وزارة التربية والتعليم قد قامت بوضع منهاج لكل صف دراسي يحدد نسبة الاهداف العامة للمنهج وكذلك قامت بتقسيم كل </a:t>
            </a:r>
            <a:r>
              <a:rPr lang="ar-SA" dirty="0" smtClean="0"/>
              <a:t>فصل  </a:t>
            </a:r>
            <a:r>
              <a:rPr lang="ar-SA" dirty="0"/>
              <a:t>دراسي الي اربع وحدات بحيث كل وحدة تدرس خلال شهر </a:t>
            </a:r>
            <a:r>
              <a:rPr lang="ar-SA" dirty="0" smtClean="0"/>
              <a:t> </a:t>
            </a:r>
            <a:r>
              <a:rPr lang="ar-SA" dirty="0"/>
              <a:t>ومن هذه الوحدات يتم تحضير الدروس </a:t>
            </a:r>
            <a:r>
              <a:rPr lang="ar-SA" dirty="0" smtClean="0"/>
              <a:t>.</a:t>
            </a:r>
            <a:endParaRPr lang="en-US" dirty="0"/>
          </a:p>
          <a:p>
            <a:pPr marL="0" indent="0">
              <a:buNone/>
            </a:pPr>
            <a:endParaRPr lang="en-US" dirty="0"/>
          </a:p>
          <a:p>
            <a:r>
              <a:rPr lang="ar-SA" sz="3600" dirty="0">
                <a:solidFill>
                  <a:srgbClr val="C00000"/>
                </a:solidFill>
              </a:rPr>
              <a:t>ويشمل التخطيط طويل المدى </a:t>
            </a:r>
            <a:r>
              <a:rPr lang="ar-SA" sz="3600" dirty="0" smtClean="0">
                <a:solidFill>
                  <a:srgbClr val="C00000"/>
                </a:solidFill>
              </a:rPr>
              <a:t>المراحل </a:t>
            </a:r>
            <a:r>
              <a:rPr lang="ar-SA" sz="3600" dirty="0">
                <a:solidFill>
                  <a:srgbClr val="C00000"/>
                </a:solidFill>
              </a:rPr>
              <a:t>التالية </a:t>
            </a:r>
            <a:endParaRPr lang="en-US" sz="3600" dirty="0">
              <a:solidFill>
                <a:srgbClr val="C00000"/>
              </a:solidFill>
            </a:endParaRPr>
          </a:p>
          <a:p>
            <a:pPr lvl="0"/>
            <a:r>
              <a:rPr lang="ar-SA" dirty="0"/>
              <a:t> وضع الاهداف </a:t>
            </a:r>
            <a:endParaRPr lang="en-US" dirty="0"/>
          </a:p>
          <a:p>
            <a:pPr lvl="0"/>
            <a:r>
              <a:rPr lang="ar-SA" dirty="0"/>
              <a:t>تنظيم المحتوى </a:t>
            </a:r>
            <a:endParaRPr lang="en-US" dirty="0"/>
          </a:p>
          <a:p>
            <a:pPr lvl="0"/>
            <a:r>
              <a:rPr lang="ar-SA" dirty="0"/>
              <a:t>التخطيط </a:t>
            </a:r>
            <a:r>
              <a:rPr lang="ar-SA" dirty="0" smtClean="0"/>
              <a:t>السنوي </a:t>
            </a:r>
            <a:r>
              <a:rPr lang="ar-SA" dirty="0"/>
              <a:t>او </a:t>
            </a:r>
            <a:r>
              <a:rPr lang="ar-SA" dirty="0" err="1" smtClean="0"/>
              <a:t>الفترى</a:t>
            </a:r>
            <a:r>
              <a:rPr lang="ar-SA" dirty="0" smtClean="0"/>
              <a:t> </a:t>
            </a:r>
            <a:endParaRPr lang="en-US" dirty="0"/>
          </a:p>
          <a:p>
            <a:r>
              <a:rPr lang="ar-SA" dirty="0"/>
              <a:t>وفي الخطوة الثالثة التي هي من شان معلم التربية البدنية </a:t>
            </a:r>
            <a:endParaRPr lang="ar-SA" dirty="0" smtClean="0"/>
          </a:p>
          <a:p>
            <a:r>
              <a:rPr lang="ar-SA" dirty="0" err="1" smtClean="0"/>
              <a:t>ولامانع</a:t>
            </a:r>
            <a:r>
              <a:rPr lang="ar-SA" dirty="0" smtClean="0"/>
              <a:t> </a:t>
            </a:r>
            <a:r>
              <a:rPr lang="ar-SA" dirty="0"/>
              <a:t>من ان يشرك الطلاب  في التخطيط والاختيار </a:t>
            </a:r>
            <a:endParaRPr lang="en-US" dirty="0"/>
          </a:p>
          <a:p>
            <a:endParaRPr lang="ar-SA" dirty="0"/>
          </a:p>
        </p:txBody>
      </p:sp>
      <p:sp>
        <p:nvSpPr>
          <p:cNvPr id="4" name="شكل بيضاوي 3"/>
          <p:cNvSpPr/>
          <p:nvPr/>
        </p:nvSpPr>
        <p:spPr>
          <a:xfrm>
            <a:off x="1340024" y="2499742"/>
            <a:ext cx="1152128" cy="1080120"/>
          </a:xfrm>
          <a:prstGeom prst="ellipse">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dirty="0" smtClean="0"/>
              <a:t>نموذج </a:t>
            </a:r>
            <a:endParaRPr lang="ar-SA" dirty="0"/>
          </a:p>
        </p:txBody>
      </p:sp>
      <p:sp>
        <p:nvSpPr>
          <p:cNvPr id="5" name="شكل بيضاوي 4"/>
          <p:cNvSpPr/>
          <p:nvPr/>
        </p:nvSpPr>
        <p:spPr>
          <a:xfrm>
            <a:off x="1340024" y="3723878"/>
            <a:ext cx="1152128" cy="1080120"/>
          </a:xfrm>
          <a:prstGeom prst="ellipse">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SA" dirty="0" smtClean="0"/>
              <a:t>نموذج</a:t>
            </a:r>
          </a:p>
          <a:p>
            <a:pPr algn="ctr"/>
            <a:r>
              <a:rPr lang="ar-SA" dirty="0" smtClean="0"/>
              <a:t>معلم </a:t>
            </a:r>
            <a:endParaRPr lang="ar-SA" dirty="0"/>
          </a:p>
        </p:txBody>
      </p:sp>
    </p:spTree>
    <p:extLst>
      <p:ext uri="{BB962C8B-B14F-4D97-AF65-F5344CB8AC3E}">
        <p14:creationId xmlns:p14="http://schemas.microsoft.com/office/powerpoint/2010/main" val="637573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83518"/>
            <a:ext cx="8229600" cy="4111105"/>
          </a:xfrm>
        </p:spPr>
        <p:txBody>
          <a:bodyPr>
            <a:normAutofit fontScale="55000" lnSpcReduction="20000"/>
          </a:bodyPr>
          <a:lstStyle/>
          <a:p>
            <a:r>
              <a:rPr lang="ar-SA" dirty="0"/>
              <a:t>فقبل بدء العام الدراسي، </a:t>
            </a:r>
            <a:r>
              <a:rPr lang="ar-SA" dirty="0" smtClean="0"/>
              <a:t> </a:t>
            </a:r>
            <a:r>
              <a:rPr lang="ar-SA" dirty="0"/>
              <a:t>ينبغي على المعلم القيام بإعداد خطة طويلة المدى، وذلك بالرجوع إلى التوجيهات التربوية والأهداف التعليمية العامة للمادة ودليل منهج المادة، ثم تحديد الوحدات التعليمية أو الموضوعات التي ستدرس خلال العام الدراسي بفصليه الدراسيين. </a:t>
            </a:r>
            <a:endParaRPr lang="en-US" dirty="0"/>
          </a:p>
          <a:p>
            <a:r>
              <a:rPr lang="ar-SA" u="sng" dirty="0">
                <a:solidFill>
                  <a:srgbClr val="C00000"/>
                </a:solidFill>
              </a:rPr>
              <a:t>ينبغي على معلم التربية لبدنية مراعاة ما يلي</a:t>
            </a:r>
            <a:r>
              <a:rPr lang="ar-SA" dirty="0">
                <a:solidFill>
                  <a:srgbClr val="C00000"/>
                </a:solidFill>
              </a:rPr>
              <a:t>:</a:t>
            </a:r>
            <a:endParaRPr lang="en-US" dirty="0">
              <a:solidFill>
                <a:srgbClr val="C00000"/>
              </a:solidFill>
            </a:endParaRPr>
          </a:p>
          <a:p>
            <a:r>
              <a:rPr lang="ar-SA" dirty="0"/>
              <a:t>1-   </a:t>
            </a:r>
            <a:r>
              <a:rPr lang="ar-SA" u="sng" dirty="0">
                <a:solidFill>
                  <a:srgbClr val="00B050"/>
                </a:solidFill>
              </a:rPr>
              <a:t>الإلمام الجيد </a:t>
            </a:r>
            <a:r>
              <a:rPr lang="ar-SA" dirty="0"/>
              <a:t>بطبيعة مادة التربية البدنية، وفلسفتها، وأهدافها.</a:t>
            </a:r>
            <a:endParaRPr lang="en-US" dirty="0"/>
          </a:p>
          <a:p>
            <a:r>
              <a:rPr lang="ar-SA" dirty="0"/>
              <a:t>2-   دراسة </a:t>
            </a:r>
            <a:r>
              <a:rPr lang="ar-SA" u="sng" dirty="0">
                <a:solidFill>
                  <a:srgbClr val="00B050"/>
                </a:solidFill>
              </a:rPr>
              <a:t>مستويات الطلاب وقدراتهم البدنية والذهنية</a:t>
            </a:r>
            <a:r>
              <a:rPr lang="ar-SA" dirty="0"/>
              <a:t>، من حيث ( السن، الميول، الرغبات، الاحتياجات، الاستعدادات، المستوى الحالي في المهارات الحركية والقدرات البدنية، مستوى تحصيلهم الدراسي).</a:t>
            </a:r>
            <a:endParaRPr lang="en-US" dirty="0"/>
          </a:p>
          <a:p>
            <a:r>
              <a:rPr lang="ar-SA" dirty="0"/>
              <a:t>3-   دراسة </a:t>
            </a:r>
            <a:r>
              <a:rPr lang="ar-SA" u="sng" dirty="0">
                <a:solidFill>
                  <a:srgbClr val="00B050"/>
                </a:solidFill>
              </a:rPr>
              <a:t>وضع المدرسة </a:t>
            </a:r>
            <a:r>
              <a:rPr lang="ar-SA" dirty="0"/>
              <a:t>من حيث سعتها وإمكانياتها، وكذلك الميزانية المخصصة للتربية البدنية في المدرسة.</a:t>
            </a:r>
            <a:endParaRPr lang="en-US" dirty="0"/>
          </a:p>
          <a:p>
            <a:r>
              <a:rPr lang="ar-SA" dirty="0"/>
              <a:t>4-   أن يكون </a:t>
            </a:r>
            <a:r>
              <a:rPr lang="ar-SA" u="sng" dirty="0">
                <a:solidFill>
                  <a:srgbClr val="00B050"/>
                </a:solidFill>
              </a:rPr>
              <a:t>محور الخطة الأساس هو [الطالب]، </a:t>
            </a:r>
            <a:r>
              <a:rPr lang="ar-SA" dirty="0"/>
              <a:t>وكل ما يكفل تشجيعه على التعلم واكتسابه الخبرات التربوية.</a:t>
            </a:r>
            <a:endParaRPr lang="en-US" dirty="0"/>
          </a:p>
          <a:p>
            <a:r>
              <a:rPr lang="ar-SA" dirty="0"/>
              <a:t>5-   اختيار الأساليب التدريسية، والوسائل التعليمية، والتقويمية المناسبة، </a:t>
            </a:r>
            <a:r>
              <a:rPr lang="ar-SA" u="sng" dirty="0">
                <a:solidFill>
                  <a:srgbClr val="00B050"/>
                </a:solidFill>
              </a:rPr>
              <a:t>تبعًا للأهداف الموضوعة </a:t>
            </a:r>
            <a:r>
              <a:rPr lang="ar-SA" dirty="0"/>
              <a:t>وخصائص الطلاب، والإمكانيات والأدوات المتاحة، إضافة إلى خبرات المعلم نفسه وقدراته.</a:t>
            </a:r>
            <a:endParaRPr lang="en-US" dirty="0"/>
          </a:p>
          <a:p>
            <a:r>
              <a:rPr lang="ar-SA" dirty="0">
                <a:solidFill>
                  <a:schemeClr val="tx1">
                    <a:lumMod val="95000"/>
                    <a:lumOff val="5000"/>
                  </a:schemeClr>
                </a:solidFill>
              </a:rPr>
              <a:t>6-   وضع </a:t>
            </a:r>
            <a:r>
              <a:rPr lang="ar-SA" u="sng" dirty="0">
                <a:solidFill>
                  <a:schemeClr val="tx1">
                    <a:lumMod val="95000"/>
                    <a:lumOff val="5000"/>
                  </a:schemeClr>
                </a:solidFill>
              </a:rPr>
              <a:t>جدول زمني </a:t>
            </a:r>
            <a:r>
              <a:rPr lang="ar-SA" dirty="0">
                <a:solidFill>
                  <a:schemeClr val="tx1">
                    <a:lumMod val="95000"/>
                    <a:lumOff val="5000"/>
                  </a:schemeClr>
                </a:solidFill>
              </a:rPr>
              <a:t>لتنفيذ الخطة لكل صف دراسي على حدة.  </a:t>
            </a:r>
            <a:endParaRPr lang="en-US" dirty="0">
              <a:solidFill>
                <a:schemeClr val="tx1">
                  <a:lumMod val="95000"/>
                  <a:lumOff val="5000"/>
                </a:schemeClr>
              </a:solidFill>
            </a:endParaRPr>
          </a:p>
          <a:p>
            <a:r>
              <a:rPr lang="ar-SA" dirty="0"/>
              <a:t>7-   مراعاة توافر </a:t>
            </a:r>
            <a:r>
              <a:rPr lang="ar-SA" u="sng" dirty="0"/>
              <a:t>صفة المرونة في الخطة</a:t>
            </a:r>
            <a:r>
              <a:rPr lang="ar-SA" dirty="0"/>
              <a:t>، بحيث يمكن التعديل في أي جزء من أجزائها عند الحاجة إلى </a:t>
            </a:r>
            <a:r>
              <a:rPr lang="ar-SA" dirty="0" smtClean="0"/>
              <a:t>ذلك.</a:t>
            </a:r>
            <a:endParaRPr lang="ar-SA" dirty="0"/>
          </a:p>
        </p:txBody>
      </p:sp>
    </p:spTree>
    <p:extLst>
      <p:ext uri="{BB962C8B-B14F-4D97-AF65-F5344CB8AC3E}">
        <p14:creationId xmlns:p14="http://schemas.microsoft.com/office/powerpoint/2010/main" val="2894500858"/>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sz="3200" b="1" dirty="0">
                <a:solidFill>
                  <a:srgbClr val="C00000"/>
                </a:solidFill>
                <a:cs typeface="PT Bold Heading" panose="02010400000000000000" pitchFamily="2" charset="-78"/>
              </a:rPr>
              <a:t>تخطيط الوحدة الدراسية (متوسط المدى </a:t>
            </a:r>
            <a:r>
              <a:rPr lang="ar-SA" sz="3200" b="1" dirty="0" smtClean="0">
                <a:solidFill>
                  <a:srgbClr val="C00000"/>
                </a:solidFill>
                <a:cs typeface="PT Bold Heading" panose="02010400000000000000" pitchFamily="2" charset="-78"/>
              </a:rPr>
              <a:t>)</a:t>
            </a:r>
            <a:endParaRPr lang="ar-SA" sz="3200" dirty="0">
              <a:solidFill>
                <a:srgbClr val="C00000"/>
              </a:solidFill>
              <a:cs typeface="PT Bold Heading" panose="02010400000000000000" pitchFamily="2" charset="-78"/>
            </a:endParaRPr>
          </a:p>
        </p:txBody>
      </p:sp>
      <p:sp>
        <p:nvSpPr>
          <p:cNvPr id="4" name="عنصر نائب للمحتوى 3"/>
          <p:cNvSpPr>
            <a:spLocks noGrp="1"/>
          </p:cNvSpPr>
          <p:nvPr>
            <p:ph idx="1"/>
          </p:nvPr>
        </p:nvSpPr>
        <p:spPr>
          <a:xfrm>
            <a:off x="457200" y="915566"/>
            <a:ext cx="8229600" cy="4104456"/>
          </a:xfrm>
        </p:spPr>
        <p:txBody>
          <a:bodyPr>
            <a:normAutofit fontScale="25000" lnSpcReduction="20000"/>
          </a:bodyPr>
          <a:lstStyle/>
          <a:p>
            <a:r>
              <a:rPr lang="ar-SA" sz="7200" dirty="0" smtClean="0"/>
              <a:t>الوحدات التعليمية (( </a:t>
            </a:r>
            <a:r>
              <a:rPr lang="ar-SA" sz="7200" u="sng" dirty="0" smtClean="0">
                <a:solidFill>
                  <a:srgbClr val="FF0000"/>
                </a:solidFill>
              </a:rPr>
              <a:t>هي خبرات متوالية  وغير مجزأه تدور حول موضوع معين </a:t>
            </a:r>
            <a:r>
              <a:rPr lang="ar-SA" sz="7200" dirty="0" smtClean="0"/>
              <a:t>))</a:t>
            </a:r>
          </a:p>
          <a:p>
            <a:r>
              <a:rPr lang="ar-SA" sz="7200" dirty="0" smtClean="0"/>
              <a:t>مدة الوحدة الدراسية  تتراوح من شهر الي شهر ونصف  ويتم تدريسها بواقع حصه الي حصتين  اسبوعيا  تبعا للمرحلة الدراسية  وتتمثل الوحدة في جوانب صحية  ومهارية   ومواصفات قانونية . </a:t>
            </a:r>
          </a:p>
          <a:p>
            <a:r>
              <a:rPr lang="ar-SA" sz="7200" dirty="0" smtClean="0"/>
              <a:t>الوحدة التعليمية  هي قسم او جزء  واحد من البرنامج السنوي  وتبعا لاطار العمل الذي يتم اختياره يمكن ان يكون محتوى  الوحدة منظما حول مجال واحد </a:t>
            </a:r>
          </a:p>
          <a:p>
            <a:r>
              <a:rPr lang="ar-SA" sz="7200" b="1" u="sng" dirty="0" smtClean="0">
                <a:solidFill>
                  <a:srgbClr val="C00000"/>
                </a:solidFill>
              </a:rPr>
              <a:t>بالرغم من انه </a:t>
            </a:r>
            <a:r>
              <a:rPr lang="ar-SA" sz="7200" b="1" u="sng" dirty="0" err="1" smtClean="0">
                <a:solidFill>
                  <a:srgbClr val="C00000"/>
                </a:solidFill>
              </a:rPr>
              <a:t>لايوجد</a:t>
            </a:r>
            <a:r>
              <a:rPr lang="ar-SA" sz="7200" b="1" u="sng" dirty="0" smtClean="0">
                <a:solidFill>
                  <a:srgbClr val="C00000"/>
                </a:solidFill>
              </a:rPr>
              <a:t> شكل ثابت لخطة الوحدة الا انها عادة تتكون من البنود التالية </a:t>
            </a:r>
            <a:endParaRPr lang="en-US" sz="7200" dirty="0" smtClean="0">
              <a:solidFill>
                <a:srgbClr val="C00000"/>
              </a:solidFill>
            </a:endParaRPr>
          </a:p>
          <a:p>
            <a:pPr lvl="0"/>
            <a:r>
              <a:rPr lang="ar-SA" sz="7200" b="1" dirty="0" smtClean="0">
                <a:solidFill>
                  <a:srgbClr val="C00000"/>
                </a:solidFill>
              </a:rPr>
              <a:t>عنوان الوحدة :</a:t>
            </a:r>
            <a:r>
              <a:rPr lang="ar-SA" sz="7200" dirty="0" smtClean="0">
                <a:solidFill>
                  <a:srgbClr val="C00000"/>
                </a:solidFill>
              </a:rPr>
              <a:t> </a:t>
            </a:r>
            <a:r>
              <a:rPr lang="ar-SA" sz="7200" dirty="0" smtClean="0"/>
              <a:t>يتصف بالجاذبية والتشويق ويعكس ما بالوحدة من افكار</a:t>
            </a:r>
            <a:endParaRPr lang="en-US" sz="7200" dirty="0" smtClean="0">
              <a:solidFill>
                <a:srgbClr val="C00000"/>
              </a:solidFill>
            </a:endParaRPr>
          </a:p>
          <a:p>
            <a:pPr lvl="0"/>
            <a:r>
              <a:rPr lang="ar-SA" sz="7200" b="1" dirty="0" smtClean="0">
                <a:solidFill>
                  <a:srgbClr val="C00000"/>
                </a:solidFill>
              </a:rPr>
              <a:t>اهمية الوحدة</a:t>
            </a:r>
            <a:r>
              <a:rPr lang="ar-SA" sz="7200" dirty="0" smtClean="0">
                <a:solidFill>
                  <a:srgbClr val="C00000"/>
                </a:solidFill>
              </a:rPr>
              <a:t>   </a:t>
            </a:r>
            <a:r>
              <a:rPr lang="ar-SA" sz="7200" dirty="0" smtClean="0"/>
              <a:t>(لماذا هذه الوحدة لهذا الصف تحديدا )</a:t>
            </a:r>
            <a:endParaRPr lang="en-US" sz="7200" dirty="0" smtClean="0"/>
          </a:p>
          <a:p>
            <a:pPr lvl="0"/>
            <a:r>
              <a:rPr lang="ar-SA" sz="7200" b="1" dirty="0" smtClean="0">
                <a:solidFill>
                  <a:srgbClr val="C00000"/>
                </a:solidFill>
              </a:rPr>
              <a:t>محتوى الوحدة</a:t>
            </a:r>
            <a:r>
              <a:rPr lang="ar-SA" sz="7200" dirty="0" smtClean="0">
                <a:solidFill>
                  <a:srgbClr val="C00000"/>
                </a:solidFill>
              </a:rPr>
              <a:t> </a:t>
            </a:r>
            <a:r>
              <a:rPr lang="ar-SA" sz="7200" dirty="0" smtClean="0"/>
              <a:t>(عرض ووصف لها وعدد دروسها وموضوع كل درس والزمن المناسب للوحدة ودروسها </a:t>
            </a:r>
            <a:endParaRPr lang="en-US" sz="7200" dirty="0" smtClean="0"/>
          </a:p>
          <a:p>
            <a:pPr lvl="0"/>
            <a:r>
              <a:rPr lang="ar-SA" sz="7200" b="1" dirty="0" smtClean="0">
                <a:solidFill>
                  <a:srgbClr val="C00000"/>
                </a:solidFill>
              </a:rPr>
              <a:t>الاهداف العامة</a:t>
            </a:r>
            <a:r>
              <a:rPr lang="ar-SA" sz="7200" dirty="0" smtClean="0">
                <a:solidFill>
                  <a:srgbClr val="C00000"/>
                </a:solidFill>
              </a:rPr>
              <a:t> </a:t>
            </a:r>
            <a:r>
              <a:rPr lang="ar-SA" sz="7200" dirty="0" smtClean="0"/>
              <a:t>(مدى ارتباطها بخبرات الوحدة والي أي مدى تحقيقها للأهداف العامة المقررة)</a:t>
            </a:r>
            <a:endParaRPr lang="en-US" sz="7200" dirty="0" smtClean="0"/>
          </a:p>
          <a:p>
            <a:pPr lvl="0"/>
            <a:r>
              <a:rPr lang="ar-SA" sz="7200" b="1" dirty="0" smtClean="0">
                <a:solidFill>
                  <a:srgbClr val="C00000"/>
                </a:solidFill>
              </a:rPr>
              <a:t>الاهداف الاجرائية للوحدة</a:t>
            </a:r>
            <a:r>
              <a:rPr lang="ar-SA" sz="7200" dirty="0" smtClean="0">
                <a:solidFill>
                  <a:srgbClr val="C00000"/>
                </a:solidFill>
              </a:rPr>
              <a:t> </a:t>
            </a:r>
            <a:r>
              <a:rPr lang="ar-SA" sz="7200" dirty="0" smtClean="0"/>
              <a:t>: وجداني – مهاري - معرفي </a:t>
            </a:r>
            <a:endParaRPr lang="en-US" sz="7200" dirty="0" smtClean="0"/>
          </a:p>
          <a:p>
            <a:pPr lvl="0"/>
            <a:r>
              <a:rPr lang="ar-SA" sz="7200" b="1" dirty="0" smtClean="0">
                <a:solidFill>
                  <a:srgbClr val="C00000"/>
                </a:solidFill>
              </a:rPr>
              <a:t>الانشطة التعليمية </a:t>
            </a:r>
            <a:r>
              <a:rPr lang="ar-SA" sz="7200" b="1" dirty="0" smtClean="0"/>
              <a:t>:</a:t>
            </a:r>
            <a:r>
              <a:rPr lang="ar-SA" sz="7200" dirty="0" smtClean="0"/>
              <a:t> وتهتم بنمو التلميذ </a:t>
            </a:r>
            <a:endParaRPr lang="en-US" sz="7200" dirty="0" smtClean="0"/>
          </a:p>
          <a:p>
            <a:r>
              <a:rPr lang="ar-SA" sz="7200" b="1" dirty="0" smtClean="0">
                <a:solidFill>
                  <a:srgbClr val="C00000"/>
                </a:solidFill>
              </a:rPr>
              <a:t>مصادر التعلم</a:t>
            </a:r>
            <a:r>
              <a:rPr lang="ar-SA" sz="7200" dirty="0" smtClean="0">
                <a:solidFill>
                  <a:srgbClr val="C00000"/>
                </a:solidFill>
              </a:rPr>
              <a:t> : </a:t>
            </a:r>
            <a:r>
              <a:rPr lang="ar-SA" sz="7200" dirty="0"/>
              <a:t>خبرات الطلاب – الكتاب المدرسي- دليل المعلم – كتب ومراجع </a:t>
            </a:r>
            <a:endParaRPr lang="ar-SA" sz="7200" dirty="0" smtClean="0"/>
          </a:p>
          <a:p>
            <a:r>
              <a:rPr lang="ar-SA" sz="7200" b="1" dirty="0" smtClean="0">
                <a:solidFill>
                  <a:srgbClr val="C00000"/>
                </a:solidFill>
              </a:rPr>
              <a:t>الاختبار والتقويم : </a:t>
            </a:r>
            <a:r>
              <a:rPr lang="ar-SA" sz="7200" dirty="0" smtClean="0"/>
              <a:t>لابد </a:t>
            </a:r>
            <a:r>
              <a:rPr lang="ar-SA" sz="7200" dirty="0"/>
              <a:t>ان تقرر لكل وحدة </a:t>
            </a:r>
            <a:r>
              <a:rPr lang="ar-SA" sz="7200" dirty="0" smtClean="0"/>
              <a:t>تعليمية</a:t>
            </a:r>
            <a:endParaRPr lang="en-US" sz="5600" dirty="0" smtClean="0"/>
          </a:p>
          <a:p>
            <a:pPr marL="0" indent="0">
              <a:buNone/>
            </a:pPr>
            <a:endParaRPr lang="en-US" dirty="0" smtClean="0"/>
          </a:p>
          <a:p>
            <a:endParaRPr lang="ar-SA" dirty="0"/>
          </a:p>
        </p:txBody>
      </p:sp>
      <p:sp>
        <p:nvSpPr>
          <p:cNvPr id="3" name="شكل بيضاوي 2"/>
          <p:cNvSpPr/>
          <p:nvPr/>
        </p:nvSpPr>
        <p:spPr>
          <a:xfrm>
            <a:off x="611560" y="3795886"/>
            <a:ext cx="1224136" cy="936104"/>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dirty="0" smtClean="0"/>
              <a:t>نموذج</a:t>
            </a:r>
            <a:endParaRPr lang="ar-SA" dirty="0"/>
          </a:p>
        </p:txBody>
      </p:sp>
    </p:spTree>
    <p:extLst>
      <p:ext uri="{BB962C8B-B14F-4D97-AF65-F5344CB8AC3E}">
        <p14:creationId xmlns:p14="http://schemas.microsoft.com/office/powerpoint/2010/main" val="408625793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fade">
                                      <p:cBhvr>
                                        <p:cTn id="48" dur="1000"/>
                                        <p:tgtEl>
                                          <p:spTgt spid="4">
                                            <p:txEl>
                                              <p:pRg st="5" end="5"/>
                                            </p:txEl>
                                          </p:spTgt>
                                        </p:tgtEl>
                                      </p:cBhvr>
                                    </p:animEffect>
                                    <p:anim calcmode="lin" valueType="num">
                                      <p:cBhvr>
                                        <p:cTn id="4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txEl>
                                              <p:pRg st="7" end="7"/>
                                            </p:txEl>
                                          </p:spTgt>
                                        </p:tgtEl>
                                        <p:attrNameLst>
                                          <p:attrName>style.visibility</p:attrName>
                                        </p:attrNameLst>
                                      </p:cBhvr>
                                      <p:to>
                                        <p:strVal val="visible"/>
                                      </p:to>
                                    </p:set>
                                    <p:animEffect transition="in" filter="fade">
                                      <p:cBhvr>
                                        <p:cTn id="62" dur="1000"/>
                                        <p:tgtEl>
                                          <p:spTgt spid="4">
                                            <p:txEl>
                                              <p:pRg st="7" end="7"/>
                                            </p:txEl>
                                          </p:spTgt>
                                        </p:tgtEl>
                                      </p:cBhvr>
                                    </p:animEffect>
                                    <p:anim calcmode="lin" valueType="num">
                                      <p:cBhvr>
                                        <p:cTn id="6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txEl>
                                              <p:pRg st="8" end="8"/>
                                            </p:txEl>
                                          </p:spTgt>
                                        </p:tgtEl>
                                        <p:attrNameLst>
                                          <p:attrName>style.visibility</p:attrName>
                                        </p:attrNameLst>
                                      </p:cBhvr>
                                      <p:to>
                                        <p:strVal val="visible"/>
                                      </p:to>
                                    </p:set>
                                    <p:animEffect transition="in" filter="fade">
                                      <p:cBhvr>
                                        <p:cTn id="69" dur="1000"/>
                                        <p:tgtEl>
                                          <p:spTgt spid="4">
                                            <p:txEl>
                                              <p:pRg st="8" end="8"/>
                                            </p:txEl>
                                          </p:spTgt>
                                        </p:tgtEl>
                                      </p:cBhvr>
                                    </p:animEffect>
                                    <p:anim calcmode="lin" valueType="num">
                                      <p:cBhvr>
                                        <p:cTn id="70"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
                                            <p:txEl>
                                              <p:pRg st="9" end="9"/>
                                            </p:txEl>
                                          </p:spTgt>
                                        </p:tgtEl>
                                        <p:attrNameLst>
                                          <p:attrName>style.visibility</p:attrName>
                                        </p:attrNameLst>
                                      </p:cBhvr>
                                      <p:to>
                                        <p:strVal val="visible"/>
                                      </p:to>
                                    </p:set>
                                    <p:animEffect transition="in" filter="fade">
                                      <p:cBhvr>
                                        <p:cTn id="76" dur="1000"/>
                                        <p:tgtEl>
                                          <p:spTgt spid="4">
                                            <p:txEl>
                                              <p:pRg st="9" end="9"/>
                                            </p:txEl>
                                          </p:spTgt>
                                        </p:tgtEl>
                                      </p:cBhvr>
                                    </p:animEffect>
                                    <p:anim calcmode="lin" valueType="num">
                                      <p:cBhvr>
                                        <p:cTn id="77"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8"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4">
                                            <p:txEl>
                                              <p:pRg st="10" end="10"/>
                                            </p:txEl>
                                          </p:spTgt>
                                        </p:tgtEl>
                                        <p:attrNameLst>
                                          <p:attrName>style.visibility</p:attrName>
                                        </p:attrNameLst>
                                      </p:cBhvr>
                                      <p:to>
                                        <p:strVal val="visible"/>
                                      </p:to>
                                    </p:set>
                                    <p:animEffect transition="in" filter="fade">
                                      <p:cBhvr>
                                        <p:cTn id="83" dur="1000"/>
                                        <p:tgtEl>
                                          <p:spTgt spid="4">
                                            <p:txEl>
                                              <p:pRg st="10" end="10"/>
                                            </p:txEl>
                                          </p:spTgt>
                                        </p:tgtEl>
                                      </p:cBhvr>
                                    </p:animEffect>
                                    <p:anim calcmode="lin" valueType="num">
                                      <p:cBhvr>
                                        <p:cTn id="8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85"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
                                            <p:txEl>
                                              <p:pRg st="11" end="11"/>
                                            </p:txEl>
                                          </p:spTgt>
                                        </p:tgtEl>
                                        <p:attrNameLst>
                                          <p:attrName>style.visibility</p:attrName>
                                        </p:attrNameLst>
                                      </p:cBhvr>
                                      <p:to>
                                        <p:strVal val="visible"/>
                                      </p:to>
                                    </p:set>
                                    <p:animEffect transition="in" filter="fade">
                                      <p:cBhvr>
                                        <p:cTn id="90" dur="1000"/>
                                        <p:tgtEl>
                                          <p:spTgt spid="4">
                                            <p:txEl>
                                              <p:pRg st="11" end="11"/>
                                            </p:txEl>
                                          </p:spTgt>
                                        </p:tgtEl>
                                      </p:cBhvr>
                                    </p:animEffect>
                                    <p:anim calcmode="lin" valueType="num">
                                      <p:cBhvr>
                                        <p:cTn id="9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92"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lvl="0"/>
            <a:r>
              <a:rPr lang="ar-SA" sz="3600" b="1" dirty="0">
                <a:solidFill>
                  <a:srgbClr val="C00000"/>
                </a:solidFill>
                <a:cs typeface="PT Bold Heading" panose="02010400000000000000" pitchFamily="2" charset="-78"/>
              </a:rPr>
              <a:t>تخطيط الدرس اليومي ( قصير المدى</a:t>
            </a:r>
            <a:r>
              <a:rPr lang="ar-SA" sz="3600" b="1" dirty="0" smtClean="0">
                <a:solidFill>
                  <a:srgbClr val="C00000"/>
                </a:solidFill>
                <a:cs typeface="PT Bold Heading" panose="02010400000000000000" pitchFamily="2" charset="-78"/>
              </a:rPr>
              <a:t>)</a:t>
            </a:r>
            <a:endParaRPr lang="ar-SA" sz="36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fontScale="62500" lnSpcReduction="20000"/>
          </a:bodyPr>
          <a:lstStyle/>
          <a:p>
            <a:r>
              <a:rPr lang="ar-SA" dirty="0"/>
              <a:t>يعد تحضير الدرس </a:t>
            </a:r>
            <a:r>
              <a:rPr lang="ar-SA" u="sng" dirty="0">
                <a:solidFill>
                  <a:srgbClr val="FF0000"/>
                </a:solidFill>
              </a:rPr>
              <a:t>هو الخطوة النهائية في التخطيط للدروس</a:t>
            </a:r>
            <a:r>
              <a:rPr lang="ar-SA" dirty="0"/>
              <a:t>. وعلى أساس التخطيط </a:t>
            </a:r>
            <a:r>
              <a:rPr lang="ar-SA" dirty="0" smtClean="0"/>
              <a:t>العام </a:t>
            </a:r>
            <a:r>
              <a:rPr lang="ar-SA" dirty="0"/>
              <a:t>للمنهج المتمثل في التخطيط لتدريس الوحدات التعليمية في العام الدراسي.، وينبغي على المعلم النظر إلى هذا التخطيط على أنه مرحلة التفكير التي تسبق تنفيذ الدروس والتي في ضوئها يتم اتخاذ القرارات التي تجيب عن التساؤلات التالية:</a:t>
            </a:r>
            <a:endParaRPr lang="en-US" dirty="0"/>
          </a:p>
          <a:p>
            <a:pPr marL="0" indent="0">
              <a:buNone/>
            </a:pPr>
            <a:endParaRPr lang="en-US" dirty="0"/>
          </a:p>
          <a:p>
            <a:r>
              <a:rPr lang="ar-SA" dirty="0"/>
              <a:t>1-  ما الأهداف التي يراد تحقيقها خلال هذه الدروس؟</a:t>
            </a:r>
            <a:endParaRPr lang="en-US" dirty="0"/>
          </a:p>
          <a:p>
            <a:r>
              <a:rPr lang="ar-SA" dirty="0"/>
              <a:t>2-  ما أفضل الطرق والوسائل التعليمية لتحقيق هذه الأهداف؟</a:t>
            </a:r>
            <a:endParaRPr lang="en-US" dirty="0"/>
          </a:p>
          <a:p>
            <a:r>
              <a:rPr lang="ar-SA" dirty="0"/>
              <a:t>3-  ما الإمكانات اللازمة لتحقيق هذه الأهداف؟</a:t>
            </a:r>
            <a:endParaRPr lang="en-US" dirty="0"/>
          </a:p>
          <a:p>
            <a:r>
              <a:rPr lang="ar-SA" dirty="0"/>
              <a:t>4-  ما أنسب أوجه  النشاط التي يجب اختيارها وفقاً لأهميتها النسبية، بما يتوافق مع احتياجات المتعلمين والوقت المخصص للدروس؟</a:t>
            </a:r>
            <a:endParaRPr lang="en-US" dirty="0"/>
          </a:p>
          <a:p>
            <a:r>
              <a:rPr lang="ar-SA" dirty="0"/>
              <a:t>5-  ما أنسب الوسائل لتقويم نتائج عملية التعلم في هذه الدروس؟</a:t>
            </a:r>
          </a:p>
        </p:txBody>
      </p:sp>
      <p:sp>
        <p:nvSpPr>
          <p:cNvPr id="4" name="شكل بيضاوي 3"/>
          <p:cNvSpPr/>
          <p:nvPr/>
        </p:nvSpPr>
        <p:spPr>
          <a:xfrm>
            <a:off x="683568" y="3867894"/>
            <a:ext cx="1224136" cy="936104"/>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SA" dirty="0" smtClean="0"/>
              <a:t>نموذج</a:t>
            </a:r>
            <a:endParaRPr lang="ar-SA" dirty="0"/>
          </a:p>
        </p:txBody>
      </p:sp>
    </p:spTree>
    <p:extLst>
      <p:ext uri="{BB962C8B-B14F-4D97-AF65-F5344CB8AC3E}">
        <p14:creationId xmlns:p14="http://schemas.microsoft.com/office/powerpoint/2010/main" val="76332020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3600" dirty="0" smtClean="0">
                <a:solidFill>
                  <a:srgbClr val="C00000"/>
                </a:solidFill>
                <a:cs typeface="PT Bold Heading" panose="02010400000000000000" pitchFamily="2" charset="-78"/>
              </a:rPr>
              <a:t>تحضير الدرس</a:t>
            </a:r>
            <a:endParaRPr lang="ar-SA" sz="3600" dirty="0">
              <a:solidFill>
                <a:srgbClr val="C00000"/>
              </a:solidFill>
              <a:cs typeface="PT Bold Heading" panose="02010400000000000000" pitchFamily="2" charset="-78"/>
            </a:endParaRPr>
          </a:p>
        </p:txBody>
      </p:sp>
      <p:sp>
        <p:nvSpPr>
          <p:cNvPr id="5" name="عنصر نائب للمحتوى 4"/>
          <p:cNvSpPr>
            <a:spLocks noGrp="1"/>
          </p:cNvSpPr>
          <p:nvPr>
            <p:ph sz="half" idx="1"/>
          </p:nvPr>
        </p:nvSpPr>
        <p:spPr/>
        <p:txBody>
          <a:bodyPr>
            <a:normAutofit fontScale="70000" lnSpcReduction="20000"/>
          </a:bodyPr>
          <a:lstStyle/>
          <a:p>
            <a:r>
              <a:rPr lang="ar-SA" dirty="0"/>
              <a:t>ويمكن أن تكتب الأهداف السلوكية للدرس بشكل رأسي </a:t>
            </a:r>
            <a:r>
              <a:rPr lang="ar-SA" b="1" dirty="0"/>
              <a:t>، </a:t>
            </a:r>
            <a:r>
              <a:rPr lang="ar-SA" dirty="0"/>
              <a:t>ويتم في هذه الطريقة </a:t>
            </a:r>
            <a:r>
              <a:rPr lang="ar-SA" b="1" dirty="0">
                <a:solidFill>
                  <a:srgbClr val="C00000"/>
                </a:solidFill>
              </a:rPr>
              <a:t>التفاعل الرأسي للأهداف</a:t>
            </a:r>
            <a:r>
              <a:rPr lang="ar-SA" dirty="0"/>
              <a:t> مع بقية العناصر. لكن بشرط التنبه إلى أن يكون اختيار هذه العناصر مساعداً في تحقيق أهداف الدرس بشكل مناسب؛ لأن إغفال هذا الأمر ربما يجعل تفاعل العناصر مع بعضها معدوماًً وبالتالي يكون تحقق الأهداف السلوكية للدرس لدى الطالب ضعيفاً</a:t>
            </a:r>
          </a:p>
        </p:txBody>
      </p:sp>
      <p:sp>
        <p:nvSpPr>
          <p:cNvPr id="6" name="عنصر نائب للمحتوى 5"/>
          <p:cNvSpPr>
            <a:spLocks noGrp="1"/>
          </p:cNvSpPr>
          <p:nvPr>
            <p:ph sz="half" idx="2"/>
          </p:nvPr>
        </p:nvSpPr>
        <p:spPr>
          <a:xfrm>
            <a:off x="4644008" y="1059582"/>
            <a:ext cx="4038600" cy="3394472"/>
          </a:xfrm>
        </p:spPr>
        <p:txBody>
          <a:bodyPr>
            <a:normAutofit fontScale="70000" lnSpcReduction="20000"/>
          </a:bodyPr>
          <a:lstStyle/>
          <a:p>
            <a:r>
              <a:rPr lang="ar-SA" dirty="0" smtClean="0"/>
              <a:t>يفضل </a:t>
            </a:r>
            <a:r>
              <a:rPr lang="ar-SA" dirty="0"/>
              <a:t>عند تحضير الدرس أن تكتب الأهداف السلوكية للدرس بشكل أفقي، حيث تحقق هذه الطريقة في </a:t>
            </a:r>
            <a:r>
              <a:rPr lang="ar-SA" dirty="0">
                <a:solidFill>
                  <a:srgbClr val="C00000"/>
                </a:solidFill>
              </a:rPr>
              <a:t>التحضير </a:t>
            </a:r>
            <a:r>
              <a:rPr lang="ar-SA" b="1" dirty="0">
                <a:solidFill>
                  <a:srgbClr val="C00000"/>
                </a:solidFill>
              </a:rPr>
              <a:t>التفاعل الأفقي للأهداف</a:t>
            </a:r>
            <a:r>
              <a:rPr lang="ar-SA" dirty="0"/>
              <a:t> مع بقية العناصر(طريقة التدريس، الأنشطة التعليمية، الوسائل التعليمية، الأدوات والتجهيزات، أساليب التقويم)؛ وهذه الطريقة في كتابة الأهداف السلوكية للدرس تساعد بصورة أفضل على اختيار الطريقة التدريسية المناسبة والأنشطة والوسائل التعليمية والأدوات والتجهيزات الخاصة بالدرس كما أنها تساعد على اختيار أساليب التقويم التي يمكن بواسطتها معرفة مدى تحقق هذه الأهداف.</a:t>
            </a:r>
            <a:endParaRPr lang="en-US" dirty="0"/>
          </a:p>
          <a:p>
            <a:endParaRPr lang="ar-SA" dirty="0"/>
          </a:p>
        </p:txBody>
      </p:sp>
      <p:sp>
        <p:nvSpPr>
          <p:cNvPr id="2" name="مستطيل مستدير الزوايا 1"/>
          <p:cNvSpPr/>
          <p:nvPr/>
        </p:nvSpPr>
        <p:spPr>
          <a:xfrm>
            <a:off x="2915816" y="3795886"/>
            <a:ext cx="91440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t>رأسي </a:t>
            </a:r>
            <a:endParaRPr lang="ar-SA" dirty="0"/>
          </a:p>
        </p:txBody>
      </p:sp>
      <p:sp>
        <p:nvSpPr>
          <p:cNvPr id="7" name="مستطيل مستدير الزوايا 6"/>
          <p:cNvSpPr/>
          <p:nvPr/>
        </p:nvSpPr>
        <p:spPr>
          <a:xfrm>
            <a:off x="1547664" y="3795886"/>
            <a:ext cx="91440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t>أفقي</a:t>
            </a:r>
            <a:endParaRPr lang="ar-SA" dirty="0"/>
          </a:p>
        </p:txBody>
      </p:sp>
      <p:sp>
        <p:nvSpPr>
          <p:cNvPr id="8" name="مستطيل مستدير الزوايا 7"/>
          <p:cNvSpPr/>
          <p:nvPr/>
        </p:nvSpPr>
        <p:spPr>
          <a:xfrm>
            <a:off x="251520" y="3795886"/>
            <a:ext cx="914400" cy="9144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dirty="0" smtClean="0"/>
              <a:t>خبرة تعليمية </a:t>
            </a:r>
            <a:endParaRPr lang="ar-SA" dirty="0"/>
          </a:p>
        </p:txBody>
      </p:sp>
    </p:spTree>
    <p:extLst>
      <p:ext uri="{BB962C8B-B14F-4D97-AF65-F5344CB8AC3E}">
        <p14:creationId xmlns:p14="http://schemas.microsoft.com/office/powerpoint/2010/main" val="13790817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arn(inVertical)">
                                      <p:cBhvr>
                                        <p:cTn id="1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800" dirty="0">
                <a:solidFill>
                  <a:srgbClr val="C00000"/>
                </a:solidFill>
                <a:cs typeface="PT Bold Heading" panose="02010400000000000000" pitchFamily="2" charset="-78"/>
              </a:rPr>
              <a:t>عناصر تخطيط درس في مجال التربية </a:t>
            </a:r>
            <a:r>
              <a:rPr lang="ar-SA" sz="2800" dirty="0" smtClean="0">
                <a:solidFill>
                  <a:srgbClr val="C00000"/>
                </a:solidFill>
                <a:cs typeface="PT Bold Heading" panose="02010400000000000000" pitchFamily="2" charset="-78"/>
              </a:rPr>
              <a:t>البدنية</a:t>
            </a:r>
            <a:endParaRPr lang="ar-SA" sz="2800" dirty="0">
              <a:solidFill>
                <a:srgbClr val="C00000"/>
              </a:solidFill>
              <a:cs typeface="PT Bold Heading" panose="02010400000000000000" pitchFamily="2" charset="-78"/>
            </a:endParaRPr>
          </a:p>
        </p:txBody>
      </p:sp>
      <p:sp>
        <p:nvSpPr>
          <p:cNvPr id="3" name="عنصر نائب للمحتوى 2"/>
          <p:cNvSpPr>
            <a:spLocks noGrp="1"/>
          </p:cNvSpPr>
          <p:nvPr>
            <p:ph idx="1"/>
          </p:nvPr>
        </p:nvSpPr>
        <p:spPr/>
        <p:txBody>
          <a:bodyPr>
            <a:normAutofit/>
          </a:bodyPr>
          <a:lstStyle/>
          <a:p>
            <a:pPr lvl="0"/>
            <a:r>
              <a:rPr lang="ar-SA" sz="2800" dirty="0"/>
              <a:t>البيانات العامة للدرس      </a:t>
            </a:r>
            <a:r>
              <a:rPr lang="ar-SA" sz="2800" dirty="0" smtClean="0"/>
              <a:t>                     </a:t>
            </a:r>
            <a:r>
              <a:rPr lang="ar-SA" sz="2800" dirty="0"/>
              <a:t>-  زمن الدرس</a:t>
            </a:r>
            <a:endParaRPr lang="en-US" sz="2800" dirty="0"/>
          </a:p>
          <a:p>
            <a:pPr lvl="0"/>
            <a:r>
              <a:rPr lang="ar-SA" sz="2800" dirty="0"/>
              <a:t>اهداف الدرس               </a:t>
            </a:r>
            <a:r>
              <a:rPr lang="ar-SA" sz="2800" dirty="0" smtClean="0"/>
              <a:t>                     </a:t>
            </a:r>
            <a:r>
              <a:rPr lang="ar-SA" sz="2800" dirty="0"/>
              <a:t>- مقدمة الدرس</a:t>
            </a:r>
            <a:endParaRPr lang="en-US" sz="2800" dirty="0"/>
          </a:p>
          <a:p>
            <a:pPr lvl="0"/>
            <a:r>
              <a:rPr lang="ar-SA" sz="2800" dirty="0"/>
              <a:t>الاعداد البدني               </a:t>
            </a:r>
            <a:r>
              <a:rPr lang="ar-SA" sz="2800" dirty="0" smtClean="0"/>
              <a:t>                     </a:t>
            </a:r>
            <a:r>
              <a:rPr lang="ar-SA" sz="2800" dirty="0"/>
              <a:t>- الالعاب الجماعية</a:t>
            </a:r>
            <a:endParaRPr lang="en-US" sz="2800" dirty="0"/>
          </a:p>
          <a:p>
            <a:pPr lvl="0"/>
            <a:r>
              <a:rPr lang="ar-SA" sz="2800" dirty="0" smtClean="0"/>
              <a:t>الرياضات </a:t>
            </a:r>
            <a:r>
              <a:rPr lang="ar-SA" sz="2800" dirty="0"/>
              <a:t>الاساسية          </a:t>
            </a:r>
            <a:r>
              <a:rPr lang="ar-SA" sz="2800" dirty="0" smtClean="0"/>
              <a:t>                    - التشكيلات المستخدمة</a:t>
            </a:r>
            <a:endParaRPr lang="en-US" sz="2800" dirty="0"/>
          </a:p>
          <a:p>
            <a:pPr lvl="0"/>
            <a:r>
              <a:rPr lang="ar-SA" sz="2800" dirty="0"/>
              <a:t>الادوات                      </a:t>
            </a:r>
            <a:r>
              <a:rPr lang="ar-SA" sz="2800" dirty="0" smtClean="0"/>
              <a:t>                    </a:t>
            </a:r>
            <a:r>
              <a:rPr lang="ar-SA" sz="2800" dirty="0"/>
              <a:t>- </a:t>
            </a:r>
            <a:r>
              <a:rPr lang="ar-SA" sz="2800" dirty="0" smtClean="0"/>
              <a:t>الختام</a:t>
            </a:r>
            <a:endParaRPr lang="en-US" sz="2800" dirty="0"/>
          </a:p>
          <a:p>
            <a:pPr lvl="0"/>
            <a:r>
              <a:rPr lang="ar-SA" sz="2800" dirty="0"/>
              <a:t>التقييم</a:t>
            </a:r>
            <a:endParaRPr lang="en-US" sz="2800" dirty="0"/>
          </a:p>
          <a:p>
            <a:endParaRPr lang="ar-SA" dirty="0"/>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79912" y="1131590"/>
            <a:ext cx="1657350" cy="2752725"/>
          </a:xfrm>
          <a:prstGeom prst="rect">
            <a:avLst/>
          </a:prstGeom>
        </p:spPr>
      </p:pic>
    </p:spTree>
    <p:extLst>
      <p:ext uri="{BB962C8B-B14F-4D97-AF65-F5344CB8AC3E}">
        <p14:creationId xmlns:p14="http://schemas.microsoft.com/office/powerpoint/2010/main" val="115770223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5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r>
              <a:rPr lang="ar-SA" dirty="0" smtClean="0"/>
              <a:t>شكرا لحسن استماعكم </a:t>
            </a:r>
            <a:endParaRPr lang="ar-SA" dirty="0"/>
          </a:p>
        </p:txBody>
      </p:sp>
      <p:sp>
        <p:nvSpPr>
          <p:cNvPr id="5" name="عنوان فرعي 4"/>
          <p:cNvSpPr>
            <a:spLocks noGrp="1"/>
          </p:cNvSpPr>
          <p:nvPr>
            <p:ph type="subTitle" idx="1"/>
          </p:nvPr>
        </p:nvSpPr>
        <p:spPr/>
        <p:txBody>
          <a:bodyPr/>
          <a:lstStyle/>
          <a:p>
            <a:r>
              <a:rPr lang="ar-SA" dirty="0" smtClean="0">
                <a:solidFill>
                  <a:srgbClr val="C00000"/>
                </a:solidFill>
              </a:rPr>
              <a:t>الي اللقاء </a:t>
            </a:r>
            <a:endParaRPr lang="ar-SA" dirty="0">
              <a:solidFill>
                <a:srgbClr val="C00000"/>
              </a:solidFill>
            </a:endParaRPr>
          </a:p>
        </p:txBody>
      </p:sp>
    </p:spTree>
    <p:extLst>
      <p:ext uri="{BB962C8B-B14F-4D97-AF65-F5344CB8AC3E}">
        <p14:creationId xmlns:p14="http://schemas.microsoft.com/office/powerpoint/2010/main" val="8474408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09411" y="427872"/>
            <a:ext cx="8229600" cy="1711829"/>
          </a:xfrm>
        </p:spPr>
        <p:txBody>
          <a:bodyPr/>
          <a:lstStyle/>
          <a:p>
            <a:pPr algn="ctr"/>
            <a:r>
              <a:rPr lang="ar-SA"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منهج </a:t>
            </a:r>
            <a:br>
              <a:rPr lang="ar-SA"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r>
              <a:rPr lang="ar-SA"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التربية البدنية </a:t>
            </a:r>
            <a:endParaRPr lang="ar-SA"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856498"/>
            <a:ext cx="2482835" cy="350749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140" y="1131590"/>
            <a:ext cx="2389510" cy="295731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21998375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80">
                                          <p:stCondLst>
                                            <p:cond delay="0"/>
                                          </p:stCondLst>
                                        </p:cTn>
                                        <p:tgtEl>
                                          <p:spTgt spid="6"/>
                                        </p:tgtEl>
                                      </p:cBhvr>
                                    </p:animEffect>
                                    <p:anim calcmode="lin" valueType="num">
                                      <p:cBhvr>
                                        <p:cTn id="2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5" dur="26">
                                          <p:stCondLst>
                                            <p:cond delay="650"/>
                                          </p:stCondLst>
                                        </p:cTn>
                                        <p:tgtEl>
                                          <p:spTgt spid="6"/>
                                        </p:tgtEl>
                                      </p:cBhvr>
                                      <p:to x="100000" y="60000"/>
                                    </p:animScale>
                                    <p:animScale>
                                      <p:cBhvr>
                                        <p:cTn id="26" dur="166" decel="50000">
                                          <p:stCondLst>
                                            <p:cond delay="676"/>
                                          </p:stCondLst>
                                        </p:cTn>
                                        <p:tgtEl>
                                          <p:spTgt spid="6"/>
                                        </p:tgtEl>
                                      </p:cBhvr>
                                      <p:to x="100000" y="100000"/>
                                    </p:animScale>
                                    <p:animScale>
                                      <p:cBhvr>
                                        <p:cTn id="27" dur="26">
                                          <p:stCondLst>
                                            <p:cond delay="1312"/>
                                          </p:stCondLst>
                                        </p:cTn>
                                        <p:tgtEl>
                                          <p:spTgt spid="6"/>
                                        </p:tgtEl>
                                      </p:cBhvr>
                                      <p:to x="100000" y="80000"/>
                                    </p:animScale>
                                    <p:animScale>
                                      <p:cBhvr>
                                        <p:cTn id="28" dur="166" decel="50000">
                                          <p:stCondLst>
                                            <p:cond delay="1338"/>
                                          </p:stCondLst>
                                        </p:cTn>
                                        <p:tgtEl>
                                          <p:spTgt spid="6"/>
                                        </p:tgtEl>
                                      </p:cBhvr>
                                      <p:to x="100000" y="100000"/>
                                    </p:animScale>
                                    <p:animScale>
                                      <p:cBhvr>
                                        <p:cTn id="29" dur="26">
                                          <p:stCondLst>
                                            <p:cond delay="1642"/>
                                          </p:stCondLst>
                                        </p:cTn>
                                        <p:tgtEl>
                                          <p:spTgt spid="6"/>
                                        </p:tgtEl>
                                      </p:cBhvr>
                                      <p:to x="100000" y="90000"/>
                                    </p:animScale>
                                    <p:animScale>
                                      <p:cBhvr>
                                        <p:cTn id="30" dur="166" decel="50000">
                                          <p:stCondLst>
                                            <p:cond delay="1668"/>
                                          </p:stCondLst>
                                        </p:cTn>
                                        <p:tgtEl>
                                          <p:spTgt spid="6"/>
                                        </p:tgtEl>
                                      </p:cBhvr>
                                      <p:to x="100000" y="100000"/>
                                    </p:animScale>
                                    <p:animScale>
                                      <p:cBhvr>
                                        <p:cTn id="31" dur="26">
                                          <p:stCondLst>
                                            <p:cond delay="1808"/>
                                          </p:stCondLst>
                                        </p:cTn>
                                        <p:tgtEl>
                                          <p:spTgt spid="6"/>
                                        </p:tgtEl>
                                      </p:cBhvr>
                                      <p:to x="100000" y="95000"/>
                                    </p:animScale>
                                    <p:animScale>
                                      <p:cBhvr>
                                        <p:cTn id="3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a:hlinkClick r:id="rId2" action="ppaction://hlinksldjump"/>
          </p:cNvPr>
          <p:cNvSpPr/>
          <p:nvPr/>
        </p:nvSpPr>
        <p:spPr>
          <a:xfrm>
            <a:off x="914821" y="195486"/>
            <a:ext cx="1712963" cy="1584176"/>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lvl="0" algn="ctr"/>
            <a:r>
              <a:rPr lang="ar-SA" sz="2800" b="1" dirty="0" smtClean="0"/>
              <a:t>الي اين ؟</a:t>
            </a:r>
            <a:endParaRPr lang="ar-SA" dirty="0"/>
          </a:p>
        </p:txBody>
      </p:sp>
      <p:sp>
        <p:nvSpPr>
          <p:cNvPr id="5" name="شكل بيضاوي 4">
            <a:hlinkClick r:id="rId3" action="ppaction://hlinksldjump"/>
          </p:cNvPr>
          <p:cNvSpPr/>
          <p:nvPr/>
        </p:nvSpPr>
        <p:spPr>
          <a:xfrm>
            <a:off x="899592" y="3313335"/>
            <a:ext cx="1728192" cy="1584176"/>
          </a:xfrm>
          <a:prstGeom prst="ellips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2400" b="1" dirty="0" smtClean="0"/>
              <a:t>متي تتأكد انك وصلت ؟</a:t>
            </a:r>
            <a:endParaRPr lang="ar-SA" sz="2400" dirty="0"/>
          </a:p>
        </p:txBody>
      </p:sp>
      <p:sp>
        <p:nvSpPr>
          <p:cNvPr id="6" name="شكل بيضاوي 5">
            <a:hlinkClick r:id="rId4" action="ppaction://hlinksldjump"/>
          </p:cNvPr>
          <p:cNvSpPr/>
          <p:nvPr/>
        </p:nvSpPr>
        <p:spPr>
          <a:xfrm>
            <a:off x="899592" y="1851670"/>
            <a:ext cx="1728192" cy="1440160"/>
          </a:xfrm>
          <a:prstGeom prst="ellipse">
            <a:avLst/>
          </a:prstGeom>
        </p:spPr>
        <p:style>
          <a:lnRef idx="0">
            <a:schemeClr val="accent6"/>
          </a:lnRef>
          <a:fillRef idx="3">
            <a:schemeClr val="accent6"/>
          </a:fillRef>
          <a:effectRef idx="3">
            <a:schemeClr val="accent6"/>
          </a:effectRef>
          <a:fontRef idx="minor">
            <a:schemeClr val="lt1"/>
          </a:fontRef>
        </p:style>
        <p:txBody>
          <a:bodyPr rtlCol="1" anchor="ctr"/>
          <a:lstStyle/>
          <a:p>
            <a:pPr lvl="0" algn="ctr"/>
            <a:r>
              <a:rPr lang="ar-SA" sz="2800" b="1" dirty="0" smtClean="0"/>
              <a:t>كيف تصل ؟</a:t>
            </a:r>
            <a:endParaRPr lang="en-US" sz="2800" dirty="0"/>
          </a:p>
          <a:p>
            <a:pPr algn="ctr"/>
            <a:endParaRPr lang="ar-SA" dirty="0"/>
          </a:p>
        </p:txBody>
      </p:sp>
      <p:sp>
        <p:nvSpPr>
          <p:cNvPr id="7" name="عنوان 6"/>
          <p:cNvSpPr>
            <a:spLocks noGrp="1"/>
          </p:cNvSpPr>
          <p:nvPr>
            <p:ph type="title"/>
          </p:nvPr>
        </p:nvSpPr>
        <p:spPr>
          <a:xfrm>
            <a:off x="3995936" y="1275606"/>
            <a:ext cx="4413176" cy="857250"/>
          </a:xfrm>
        </p:spPr>
        <p:txBody>
          <a:bodyPr>
            <a:noAutofit/>
          </a:bodyPr>
          <a:lstStyle/>
          <a:p>
            <a:pPr algn="r"/>
            <a:r>
              <a:rPr lang="ar-SA" sz="3200" dirty="0" smtClean="0"/>
              <a:t>تخطيط </a:t>
            </a:r>
            <a:r>
              <a:rPr lang="ar-SA" sz="3200" dirty="0"/>
              <a:t>المنهج في التربية البدنية يقابل بالكثير من التساؤلات الهامة مثل</a:t>
            </a:r>
            <a:r>
              <a:rPr lang="en-US" sz="3200" dirty="0"/>
              <a:t/>
            </a:r>
            <a:br>
              <a:rPr lang="en-US" sz="3200" dirty="0"/>
            </a:br>
            <a:endParaRPr lang="ar-SA" sz="3200" dirty="0"/>
          </a:p>
        </p:txBody>
      </p:sp>
      <p:pic>
        <p:nvPicPr>
          <p:cNvPr id="2" name="صورة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07904" y="1419622"/>
            <a:ext cx="3846396" cy="3052695"/>
          </a:xfrm>
          <a:prstGeom prst="rect">
            <a:avLst/>
          </a:prstGeom>
        </p:spPr>
      </p:pic>
    </p:spTree>
    <p:extLst>
      <p:ext uri="{BB962C8B-B14F-4D97-AF65-F5344CB8AC3E}">
        <p14:creationId xmlns:p14="http://schemas.microsoft.com/office/powerpoint/2010/main" val="76184587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3" name="صورة 2" descr="C:\Users\ICOMPUTER\Desktop\بدون عنوان.jpg"/>
          <p:cNvPicPr/>
          <p:nvPr/>
        </p:nvPicPr>
        <p:blipFill>
          <a:blip r:embed="rId2" cstate="print">
            <a:extLst>
              <a:ext uri="{BEBA8EAE-BF5A-486C-A8C5-ECC9F3942E4B}">
                <a14:imgProps xmlns:a14="http://schemas.microsoft.com/office/drawing/2010/main">
                  <a14:imgLayer r:embed="rId3">
                    <a14:imgEffect>
                      <a14:brightnessContrast bright="12000" contrast="53000"/>
                    </a14:imgEffect>
                  </a14:imgLayer>
                </a14:imgProps>
              </a:ext>
              <a:ext uri="{28A0092B-C50C-407E-A947-70E740481C1C}">
                <a14:useLocalDpi xmlns:a14="http://schemas.microsoft.com/office/drawing/2010/main" val="0"/>
              </a:ext>
            </a:extLst>
          </a:blip>
          <a:srcRect/>
          <a:stretch>
            <a:fillRect/>
          </a:stretch>
        </p:blipFill>
        <p:spPr bwMode="auto">
          <a:xfrm rot="5400000">
            <a:off x="688022" y="605855"/>
            <a:ext cx="4039235" cy="372872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عنوان 4"/>
          <p:cNvSpPr>
            <a:spLocks noGrp="1"/>
          </p:cNvSpPr>
          <p:nvPr>
            <p:ph type="title"/>
          </p:nvPr>
        </p:nvSpPr>
        <p:spPr>
          <a:xfrm>
            <a:off x="5796136" y="2139702"/>
            <a:ext cx="2602632" cy="857250"/>
          </a:xfrm>
        </p:spPr>
        <p:txBody>
          <a:bodyPr>
            <a:normAutofit fontScale="90000"/>
          </a:bodyPr>
          <a:lstStyle/>
          <a:p>
            <a:r>
              <a:rPr lang="ar-SA" dirty="0" smtClean="0">
                <a:solidFill>
                  <a:srgbClr val="C00000"/>
                </a:solidFill>
                <a:effectLst>
                  <a:outerShdw blurRad="38100" dist="38100" dir="2700000" algn="tl">
                    <a:srgbClr val="000000">
                      <a:alpha val="43137"/>
                    </a:srgbClr>
                  </a:outerShdw>
                </a:effectLst>
              </a:rPr>
              <a:t>النموذج الاساسي </a:t>
            </a:r>
            <a:br>
              <a:rPr lang="ar-SA" dirty="0" smtClean="0">
                <a:solidFill>
                  <a:srgbClr val="C00000"/>
                </a:solidFill>
                <a:effectLst>
                  <a:outerShdw blurRad="38100" dist="38100" dir="2700000" algn="tl">
                    <a:srgbClr val="000000">
                      <a:alpha val="43137"/>
                    </a:srgbClr>
                  </a:outerShdw>
                </a:effectLst>
              </a:rPr>
            </a:br>
            <a:r>
              <a:rPr lang="ar-SA" dirty="0" smtClean="0">
                <a:solidFill>
                  <a:srgbClr val="C00000"/>
                </a:solidFill>
                <a:effectLst>
                  <a:outerShdw blurRad="38100" dist="38100" dir="2700000" algn="tl">
                    <a:srgbClr val="000000">
                      <a:alpha val="43137"/>
                    </a:srgbClr>
                  </a:outerShdw>
                </a:effectLst>
              </a:rPr>
              <a:t>لتصميم المنهج </a:t>
            </a:r>
            <a:br>
              <a:rPr lang="ar-SA" dirty="0" smtClean="0">
                <a:solidFill>
                  <a:srgbClr val="C00000"/>
                </a:solidFill>
                <a:effectLst>
                  <a:outerShdw blurRad="38100" dist="38100" dir="2700000" algn="tl">
                    <a:srgbClr val="000000">
                      <a:alpha val="43137"/>
                    </a:srgbClr>
                  </a:outerShdw>
                </a:effectLst>
              </a:rPr>
            </a:br>
            <a:r>
              <a:rPr lang="ar-SA" dirty="0" smtClean="0">
                <a:solidFill>
                  <a:srgbClr val="C00000"/>
                </a:solidFill>
                <a:effectLst>
                  <a:outerShdw blurRad="38100" dist="38100" dir="2700000" algn="tl">
                    <a:srgbClr val="000000">
                      <a:alpha val="43137"/>
                    </a:srgbClr>
                  </a:outerShdw>
                </a:effectLst>
              </a:rPr>
              <a:t>في التربية البدنية </a:t>
            </a:r>
            <a:endParaRPr lang="ar-SA"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54572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539552" y="195486"/>
            <a:ext cx="8229600" cy="857250"/>
          </a:xfrm>
        </p:spPr>
        <p:txBody>
          <a:bodyPr>
            <a:normAutofit/>
          </a:bodyPr>
          <a:lstStyle/>
          <a:p>
            <a:pPr algn="r"/>
            <a:r>
              <a:rPr lang="ar-SA" sz="3600" b="1" dirty="0" smtClean="0">
                <a:solidFill>
                  <a:srgbClr val="C00000"/>
                </a:solidFill>
                <a:cs typeface="PT Bold Heading" panose="02010400000000000000" pitchFamily="2" charset="-78"/>
              </a:rPr>
              <a:t>مراكز التنظيم</a:t>
            </a:r>
            <a:endParaRPr lang="ar-SA" sz="3600" b="1" dirty="0">
              <a:solidFill>
                <a:srgbClr val="C00000"/>
              </a:solidFill>
              <a:cs typeface="PT Bold Heading" panose="02010400000000000000" pitchFamily="2" charset="-78"/>
            </a:endParaRPr>
          </a:p>
        </p:txBody>
      </p:sp>
      <p:sp>
        <p:nvSpPr>
          <p:cNvPr id="4" name="عنصر نائب للمحتوى 3"/>
          <p:cNvSpPr>
            <a:spLocks noGrp="1"/>
          </p:cNvSpPr>
          <p:nvPr>
            <p:ph idx="1"/>
          </p:nvPr>
        </p:nvSpPr>
        <p:spPr>
          <a:xfrm>
            <a:off x="4572000" y="1131590"/>
            <a:ext cx="4125144" cy="3744416"/>
          </a:xfrm>
        </p:spPr>
        <p:txBody>
          <a:bodyPr>
            <a:normAutofit lnSpcReduction="10000"/>
          </a:bodyPr>
          <a:lstStyle/>
          <a:p>
            <a:r>
              <a:rPr lang="ar-SA" sz="2400" dirty="0"/>
              <a:t>يستخدم كمعيار </a:t>
            </a:r>
            <a:r>
              <a:rPr lang="ar-SA" sz="2400" dirty="0" smtClean="0"/>
              <a:t>متكامل </a:t>
            </a:r>
            <a:r>
              <a:rPr lang="ar-SA" sz="2400" dirty="0"/>
              <a:t>يقود تصميم المنهج  </a:t>
            </a:r>
            <a:r>
              <a:rPr lang="ar-SA" sz="2400" dirty="0" smtClean="0"/>
              <a:t>وتعرف مراكز </a:t>
            </a:r>
            <a:r>
              <a:rPr lang="ar-SA" sz="2400" dirty="0"/>
              <a:t>التنظيم بانها "</a:t>
            </a:r>
            <a:r>
              <a:rPr lang="ar-SA" sz="1800" dirty="0">
                <a:latin typeface="+mj-lt"/>
              </a:rPr>
              <a:t> </a:t>
            </a:r>
            <a:r>
              <a:rPr lang="ar-SA" sz="2800" dirty="0">
                <a:solidFill>
                  <a:srgbClr val="C00000"/>
                </a:solidFill>
                <a:latin typeface="+mj-lt"/>
              </a:rPr>
              <a:t>نقاط بؤرة </a:t>
            </a:r>
            <a:r>
              <a:rPr lang="ar-SA" sz="2800" dirty="0" smtClean="0">
                <a:solidFill>
                  <a:srgbClr val="C00000"/>
                </a:solidFill>
                <a:latin typeface="+mj-lt"/>
              </a:rPr>
              <a:t>وأطر </a:t>
            </a:r>
            <a:r>
              <a:rPr lang="ar-SA" sz="2800" dirty="0">
                <a:solidFill>
                  <a:srgbClr val="C00000"/>
                </a:solidFill>
                <a:latin typeface="+mj-lt"/>
              </a:rPr>
              <a:t>مرجعية حولها ينظم المنهج </a:t>
            </a:r>
            <a:r>
              <a:rPr lang="ar-SA" sz="4000" dirty="0">
                <a:solidFill>
                  <a:srgbClr val="C00000"/>
                </a:solidFill>
              </a:rPr>
              <a:t>.</a:t>
            </a:r>
            <a:endParaRPr lang="en-US" sz="4000" dirty="0">
              <a:solidFill>
                <a:srgbClr val="C00000"/>
              </a:solidFill>
            </a:endParaRPr>
          </a:p>
          <a:p>
            <a:r>
              <a:rPr lang="ar-SA" sz="2400" dirty="0"/>
              <a:t>وبالتالي  فهي تساعدنا على تقرير السبب </a:t>
            </a:r>
            <a:r>
              <a:rPr lang="ar-SA" sz="2400" dirty="0" smtClean="0"/>
              <a:t>الرئيسي </a:t>
            </a:r>
            <a:r>
              <a:rPr lang="ar-SA" sz="2400" dirty="0"/>
              <a:t>لتصميم المنهج وعن طريقها يتم </a:t>
            </a:r>
            <a:r>
              <a:rPr lang="ar-SA" sz="2400" dirty="0" smtClean="0"/>
              <a:t>تحديد الاتجاهات الراسية والافقية كطرق للتابع والتكامل في المنهج .</a:t>
            </a:r>
            <a:endParaRPr lang="en-US" sz="2400" dirty="0"/>
          </a:p>
          <a:p>
            <a:endParaRPr lang="ar-SA" dirty="0"/>
          </a:p>
        </p:txBody>
      </p:sp>
      <p:pic>
        <p:nvPicPr>
          <p:cNvPr id="2" name="صورة 1"/>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063" y="-21903"/>
            <a:ext cx="4764388" cy="3960440"/>
          </a:xfrm>
          <a:prstGeom prst="rect">
            <a:avLst/>
          </a:prstGeom>
        </p:spPr>
      </p:pic>
    </p:spTree>
    <p:extLst>
      <p:ext uri="{BB962C8B-B14F-4D97-AF65-F5344CB8AC3E}">
        <p14:creationId xmlns:p14="http://schemas.microsoft.com/office/powerpoint/2010/main" val="319069724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9502"/>
            <a:ext cx="8229600" cy="857250"/>
          </a:xfrm>
        </p:spPr>
        <p:txBody>
          <a:bodyPr>
            <a:noAutofit/>
          </a:bodyPr>
          <a:lstStyle/>
          <a:p>
            <a:pPr algn="r"/>
            <a:r>
              <a:rPr lang="ar-SA" sz="3600" u="sng" dirty="0">
                <a:latin typeface="Andalus" panose="02020603050405020304" pitchFamily="18" charset="-78"/>
                <a:cs typeface="Andalus" panose="02020603050405020304" pitchFamily="18" charset="-78"/>
              </a:rPr>
              <a:t>ولأهمية عنصر الوقت في استخدام مراكز التنظيم يمكن تقسيم المدى ( المستويات) الي </a:t>
            </a:r>
            <a:endParaRPr lang="ar-SA" sz="3600" dirty="0">
              <a:latin typeface="Andalus" panose="02020603050405020304" pitchFamily="18" charset="-78"/>
              <a:cs typeface="Andalus" panose="02020603050405020304" pitchFamily="18" charset="-78"/>
            </a:endParaRPr>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824218996"/>
              </p:ext>
            </p:extLst>
          </p:nvPr>
        </p:nvGraphicFramePr>
        <p:xfrm>
          <a:off x="457200" y="1200150"/>
          <a:ext cx="8229600" cy="36038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مستطيل 6"/>
          <p:cNvSpPr/>
          <p:nvPr/>
        </p:nvSpPr>
        <p:spPr>
          <a:xfrm>
            <a:off x="611560" y="1440750"/>
            <a:ext cx="574196" cy="923330"/>
          </a:xfrm>
          <a:prstGeom prst="rect">
            <a:avLst/>
          </a:prstGeom>
          <a:noFill/>
        </p:spPr>
        <p:txBody>
          <a:bodyPr wrap="none" lIns="91440" tIns="45720" rIns="91440" bIns="45720">
            <a:spAutoFit/>
          </a:bodyPr>
          <a:lstStyle/>
          <a:p>
            <a:pPr algn="ctr"/>
            <a:r>
              <a:rPr lang="ar-SA"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1</a:t>
            </a:r>
            <a:endParaRPr lang="ar-SA"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مستطيل 7"/>
          <p:cNvSpPr/>
          <p:nvPr/>
        </p:nvSpPr>
        <p:spPr>
          <a:xfrm>
            <a:off x="890315" y="2512516"/>
            <a:ext cx="574196" cy="923330"/>
          </a:xfrm>
          <a:prstGeom prst="rect">
            <a:avLst/>
          </a:prstGeom>
          <a:noFill/>
        </p:spPr>
        <p:txBody>
          <a:bodyPr wrap="none" lIns="91440" tIns="45720" rIns="91440" bIns="45720">
            <a:spAutoFit/>
          </a:bodyPr>
          <a:lstStyle/>
          <a:p>
            <a:pPr algn="ctr"/>
            <a:r>
              <a:rPr lang="ar-SA"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a:t>
            </a:r>
            <a:endParaRPr lang="ar-SA"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9" name="مستطيل 8"/>
          <p:cNvSpPr/>
          <p:nvPr/>
        </p:nvSpPr>
        <p:spPr>
          <a:xfrm>
            <a:off x="685436" y="3507854"/>
            <a:ext cx="574196" cy="923330"/>
          </a:xfrm>
          <a:prstGeom prst="rect">
            <a:avLst/>
          </a:prstGeom>
          <a:noFill/>
        </p:spPr>
        <p:txBody>
          <a:bodyPr wrap="none" lIns="91440" tIns="45720" rIns="91440" bIns="45720">
            <a:spAutoFit/>
          </a:bodyPr>
          <a:lstStyle/>
          <a:p>
            <a:pPr algn="ctr"/>
            <a:r>
              <a:rPr lang="ar-SA"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3</a:t>
            </a:r>
            <a:endParaRPr lang="ar-SA"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20255380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anim calcmode="lin" valueType="num">
                                      <p:cBhvr>
                                        <p:cTn id="14" dur="2000" fill="hold"/>
                                        <p:tgtEl>
                                          <p:spTgt spid="6"/>
                                        </p:tgtEl>
                                        <p:attrNameLst>
                                          <p:attrName>ppt_w</p:attrName>
                                        </p:attrNameLst>
                                      </p:cBhvr>
                                      <p:tavLst>
                                        <p:tav tm="0" fmla="#ppt_w*sin(2.5*pi*$)">
                                          <p:val>
                                            <p:fltVal val="0"/>
                                          </p:val>
                                        </p:tav>
                                        <p:tav tm="100000">
                                          <p:val>
                                            <p:fltVal val="1"/>
                                          </p:val>
                                        </p:tav>
                                      </p:tavLst>
                                    </p:anim>
                                    <p:anim calcmode="lin" valueType="num">
                                      <p:cBhvr>
                                        <p:cTn id="15"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2800" dirty="0">
                <a:solidFill>
                  <a:srgbClr val="C00000"/>
                </a:solidFill>
                <a:cs typeface="PT Bold Heading" panose="02010400000000000000" pitchFamily="2" charset="-78"/>
              </a:rPr>
              <a:t> خصائص مراكز التنظيم </a:t>
            </a:r>
          </a:p>
        </p:txBody>
      </p:sp>
      <p:sp>
        <p:nvSpPr>
          <p:cNvPr id="3" name="عنصر نائب للمحتوى 2"/>
          <p:cNvSpPr>
            <a:spLocks noGrp="1"/>
          </p:cNvSpPr>
          <p:nvPr>
            <p:ph idx="1"/>
          </p:nvPr>
        </p:nvSpPr>
        <p:spPr/>
        <p:txBody>
          <a:bodyPr>
            <a:normAutofit fontScale="70000" lnSpcReduction="20000"/>
          </a:bodyPr>
          <a:lstStyle/>
          <a:p>
            <a:pPr lvl="0"/>
            <a:r>
              <a:rPr lang="ar-SA" dirty="0"/>
              <a:t>هي اطار العمل الاساسي لتصميم المنهج </a:t>
            </a:r>
            <a:r>
              <a:rPr lang="ar-SA" dirty="0" smtClean="0"/>
              <a:t>وتنظيمه </a:t>
            </a:r>
            <a:endParaRPr lang="en-US" dirty="0"/>
          </a:p>
          <a:p>
            <a:pPr lvl="0"/>
            <a:r>
              <a:rPr lang="ar-SA" dirty="0"/>
              <a:t>اطر مرجعية مقصودة ومخططه مسبقا </a:t>
            </a:r>
            <a:endParaRPr lang="en-US" dirty="0"/>
          </a:p>
          <a:p>
            <a:pPr lvl="0"/>
            <a:r>
              <a:rPr lang="ar-SA" dirty="0"/>
              <a:t>تساعد على اعمال الفكر لمصمم المنهج في الاتجاه الصحيح</a:t>
            </a:r>
            <a:endParaRPr lang="en-US" dirty="0"/>
          </a:p>
          <a:p>
            <a:pPr lvl="0"/>
            <a:r>
              <a:rPr lang="ar-SA" dirty="0"/>
              <a:t>تهيئ فرصا افضل لاختيار اكثر حكمه </a:t>
            </a:r>
            <a:r>
              <a:rPr lang="ar-SA" dirty="0" smtClean="0"/>
              <a:t>للأهداف </a:t>
            </a:r>
            <a:endParaRPr lang="en-US" dirty="0"/>
          </a:p>
          <a:p>
            <a:pPr lvl="0"/>
            <a:r>
              <a:rPr lang="ar-SA" dirty="0"/>
              <a:t>تهتم بالقيم </a:t>
            </a:r>
            <a:r>
              <a:rPr lang="ar-SA" dirty="0" smtClean="0"/>
              <a:t>النفسية والاجتماعية كأساس </a:t>
            </a:r>
            <a:r>
              <a:rPr lang="ar-SA" dirty="0"/>
              <a:t>وليس </a:t>
            </a:r>
            <a:r>
              <a:rPr lang="ar-SA" dirty="0" smtClean="0"/>
              <a:t>كتعلم </a:t>
            </a:r>
            <a:r>
              <a:rPr lang="ar-SA" dirty="0"/>
              <a:t>مصاحب </a:t>
            </a:r>
            <a:endParaRPr lang="en-US" dirty="0"/>
          </a:p>
          <a:p>
            <a:pPr lvl="0"/>
            <a:r>
              <a:rPr lang="ar-SA" dirty="0"/>
              <a:t>تفرز اهدافا اكثر ارتباطا بالمحتوى </a:t>
            </a:r>
            <a:endParaRPr lang="en-US" dirty="0"/>
          </a:p>
          <a:p>
            <a:pPr lvl="0"/>
            <a:r>
              <a:rPr lang="ar-SA" dirty="0"/>
              <a:t>تقدم اساسا متماسكة لباقي مكونات المنهج </a:t>
            </a:r>
            <a:endParaRPr lang="en-US" dirty="0"/>
          </a:p>
          <a:p>
            <a:pPr lvl="0"/>
            <a:r>
              <a:rPr lang="ar-SA" dirty="0"/>
              <a:t>تعزز الارتباط خلال استمرار وتتابع المحتوى</a:t>
            </a:r>
            <a:endParaRPr lang="en-US" dirty="0"/>
          </a:p>
          <a:p>
            <a:pPr lvl="0"/>
            <a:r>
              <a:rPr lang="ar-SA" dirty="0"/>
              <a:t>تقلل من التفاصيل غير الهامة  كما تمنع التكرار الجاف للمحتوى </a:t>
            </a:r>
            <a:endParaRPr lang="en-US" dirty="0"/>
          </a:p>
          <a:p>
            <a:pPr lvl="0"/>
            <a:r>
              <a:rPr lang="ar-SA" dirty="0"/>
              <a:t>تعزيز الترابط بين </a:t>
            </a:r>
            <a:r>
              <a:rPr lang="ar-SA" dirty="0" smtClean="0"/>
              <a:t>ما يقدم </a:t>
            </a:r>
            <a:r>
              <a:rPr lang="ar-SA" dirty="0"/>
              <a:t>في المرحلة الابتدائية والمرحلة المتوسطة والمرحلة الثانوية .</a:t>
            </a:r>
            <a:endParaRPr lang="en-US" dirty="0"/>
          </a:p>
          <a:p>
            <a:endParaRPr lang="ar-SA" dirty="0"/>
          </a:p>
        </p:txBody>
      </p:sp>
      <p:pic>
        <p:nvPicPr>
          <p:cNvPr id="4" name="صورة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68560" y="315175"/>
            <a:ext cx="3707904" cy="3672408"/>
          </a:xfrm>
          <a:prstGeom prst="rect">
            <a:avLst/>
          </a:prstGeom>
        </p:spPr>
      </p:pic>
    </p:spTree>
    <p:extLst>
      <p:ext uri="{BB962C8B-B14F-4D97-AF65-F5344CB8AC3E}">
        <p14:creationId xmlns:p14="http://schemas.microsoft.com/office/powerpoint/2010/main" val="198346499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611560" y="342925"/>
            <a:ext cx="8229600" cy="857250"/>
          </a:xfrm>
        </p:spPr>
        <p:txBody>
          <a:bodyPr>
            <a:noAutofit/>
          </a:bodyPr>
          <a:lstStyle/>
          <a:p>
            <a:r>
              <a:rPr lang="ar-SA" sz="2800" dirty="0" smtClean="0">
                <a:solidFill>
                  <a:srgbClr val="C00000"/>
                </a:solidFill>
                <a:cs typeface="PT Bold Heading" panose="02010400000000000000" pitchFamily="2" charset="-78"/>
              </a:rPr>
              <a:t> مصادر اشتقاق مراكز التنظيم </a:t>
            </a:r>
            <a:br>
              <a:rPr lang="ar-SA" sz="2800" dirty="0" smtClean="0">
                <a:solidFill>
                  <a:srgbClr val="C00000"/>
                </a:solidFill>
                <a:cs typeface="PT Bold Heading" panose="02010400000000000000" pitchFamily="2" charset="-78"/>
              </a:rPr>
            </a:br>
            <a:endParaRPr lang="ar-SA" sz="2800" dirty="0">
              <a:solidFill>
                <a:srgbClr val="C00000"/>
              </a:solidFill>
              <a:cs typeface="PT Bold Heading" panose="02010400000000000000" pitchFamily="2" charset="-78"/>
            </a:endParaRPr>
          </a:p>
        </p:txBody>
      </p:sp>
      <p:sp>
        <p:nvSpPr>
          <p:cNvPr id="4" name="شكل بيضاوي 3">
            <a:hlinkClick r:id="rId2" action="ppaction://hlinksldjump"/>
          </p:cNvPr>
          <p:cNvSpPr/>
          <p:nvPr/>
        </p:nvSpPr>
        <p:spPr>
          <a:xfrm>
            <a:off x="6444208" y="2083591"/>
            <a:ext cx="2160240" cy="1944216"/>
          </a:xfrm>
          <a:prstGeom prst="ellipse">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SA" sz="2800" b="1" u="sng" dirty="0" smtClean="0"/>
              <a:t>المجتمع </a:t>
            </a:r>
            <a:endParaRPr lang="en-US" sz="2800" dirty="0"/>
          </a:p>
          <a:p>
            <a:pPr algn="ctr"/>
            <a:endParaRPr lang="ar-SA" dirty="0"/>
          </a:p>
        </p:txBody>
      </p:sp>
      <p:sp>
        <p:nvSpPr>
          <p:cNvPr id="5" name="شكل بيضاوي 4">
            <a:hlinkClick r:id="rId3" action="ppaction://hlinksldjump"/>
          </p:cNvPr>
          <p:cNvSpPr/>
          <p:nvPr/>
        </p:nvSpPr>
        <p:spPr>
          <a:xfrm>
            <a:off x="451396" y="2083591"/>
            <a:ext cx="2160240" cy="1944216"/>
          </a:xfrm>
          <a:prstGeom prst="ellipse">
            <a:avLst/>
          </a:prstGeom>
          <a:scene3d>
            <a:camera prst="orthographicFront"/>
            <a:lightRig rig="threePt" dir="t"/>
          </a:scene3d>
          <a:sp3d>
            <a:bevelT w="152400" h="50800" prst="softRound"/>
          </a:sp3d>
        </p:spPr>
        <p:style>
          <a:lnRef idx="1">
            <a:schemeClr val="accent5"/>
          </a:lnRef>
          <a:fillRef idx="3">
            <a:schemeClr val="accent5"/>
          </a:fillRef>
          <a:effectRef idx="2">
            <a:schemeClr val="accent5"/>
          </a:effectRef>
          <a:fontRef idx="minor">
            <a:schemeClr val="lt1"/>
          </a:fontRef>
        </p:style>
        <p:txBody>
          <a:bodyPr rtlCol="1" anchor="ctr"/>
          <a:lstStyle/>
          <a:p>
            <a:pPr algn="ctr"/>
            <a:r>
              <a:rPr lang="ar-SA" sz="2400" b="1" u="sng" dirty="0" smtClean="0"/>
              <a:t>المادة</a:t>
            </a:r>
            <a:endParaRPr lang="ar-SA" sz="2400" dirty="0"/>
          </a:p>
        </p:txBody>
      </p:sp>
      <p:sp>
        <p:nvSpPr>
          <p:cNvPr id="6" name="شكل بيضاوي 5">
            <a:hlinkClick r:id="rId4" action="ppaction://hlinksldjump"/>
          </p:cNvPr>
          <p:cNvSpPr/>
          <p:nvPr/>
        </p:nvSpPr>
        <p:spPr>
          <a:xfrm>
            <a:off x="3491880" y="2083591"/>
            <a:ext cx="2160240" cy="1944216"/>
          </a:xfrm>
          <a:prstGeom prst="ellipse">
            <a:avLst/>
          </a:prstGeom>
          <a:scene3d>
            <a:camera prst="orthographicFront"/>
            <a:lightRig rig="threePt" dir="t"/>
          </a:scene3d>
          <a:sp3d>
            <a:bevelT w="152400" h="50800" prst="softRound"/>
          </a:sp3d>
        </p:spPr>
        <p:style>
          <a:lnRef idx="1">
            <a:schemeClr val="accent3"/>
          </a:lnRef>
          <a:fillRef idx="3">
            <a:schemeClr val="accent3"/>
          </a:fillRef>
          <a:effectRef idx="2">
            <a:schemeClr val="accent3"/>
          </a:effectRef>
          <a:fontRef idx="minor">
            <a:schemeClr val="lt1"/>
          </a:fontRef>
        </p:style>
        <p:txBody>
          <a:bodyPr rtlCol="1" anchor="ctr"/>
          <a:lstStyle/>
          <a:p>
            <a:pPr lvl="0" algn="ctr"/>
            <a:r>
              <a:rPr lang="ar-SA" sz="2800" b="1" u="sng" dirty="0" smtClean="0"/>
              <a:t>المتعلم </a:t>
            </a:r>
            <a:endParaRPr lang="en-US" sz="2800" dirty="0"/>
          </a:p>
          <a:p>
            <a:pPr algn="ctr"/>
            <a:endParaRPr lang="ar-SA" dirty="0"/>
          </a:p>
        </p:txBody>
      </p:sp>
      <p:pic>
        <p:nvPicPr>
          <p:cNvPr id="7" name="صورة 6"/>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04248" y="859455"/>
            <a:ext cx="1162819" cy="1046537"/>
          </a:xfrm>
          <a:prstGeom prst="rect">
            <a:avLst/>
          </a:prstGeom>
        </p:spPr>
      </p:pic>
      <p:pic>
        <p:nvPicPr>
          <p:cNvPr id="8" name="صورة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6214" y="858835"/>
            <a:ext cx="1071572" cy="964415"/>
          </a:xfrm>
          <a:prstGeom prst="rect">
            <a:avLst/>
          </a:prstGeom>
        </p:spPr>
      </p:pic>
      <p:pic>
        <p:nvPicPr>
          <p:cNvPr id="9" name="صورة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4638" y="771550"/>
            <a:ext cx="1153755" cy="1038380"/>
          </a:xfrm>
          <a:prstGeom prst="rect">
            <a:avLst/>
          </a:prstGeom>
        </p:spPr>
      </p:pic>
    </p:spTree>
    <p:extLst>
      <p:ext uri="{BB962C8B-B14F-4D97-AF65-F5344CB8AC3E}">
        <p14:creationId xmlns:p14="http://schemas.microsoft.com/office/powerpoint/2010/main" val="2082672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barn(inVertic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TotalTime>
  <Words>1497</Words>
  <Application>Microsoft Office PowerPoint</Application>
  <PresentationFormat>عرض على الشاشة (9:16)‏</PresentationFormat>
  <Paragraphs>200</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نسق Office</vt:lpstr>
      <vt:lpstr>عرض تقديمي في PowerPoint</vt:lpstr>
      <vt:lpstr>عرض تقديمي في PowerPoint</vt:lpstr>
      <vt:lpstr>منهج  التربية البدنية </vt:lpstr>
      <vt:lpstr>تخطيط المنهج في التربية البدنية يقابل بالكثير من التساؤلات الهامة مثل </vt:lpstr>
      <vt:lpstr>النموذج الاساسي  لتصميم المنهج  في التربية البدنية </vt:lpstr>
      <vt:lpstr>مراكز التنظيم</vt:lpstr>
      <vt:lpstr>ولأهمية عنصر الوقت في استخدام مراكز التنظيم يمكن تقسيم المدى ( المستويات) الي </vt:lpstr>
      <vt:lpstr> خصائص مراكز التنظيم </vt:lpstr>
      <vt:lpstr> مصادر اشتقاق مراكز التنظيم  </vt:lpstr>
      <vt:lpstr>اولا: المجتمع </vt:lpstr>
      <vt:lpstr>ثانيا : المتعلم </vt:lpstr>
      <vt:lpstr>ثالثا: المادة </vt:lpstr>
      <vt:lpstr> دليل منهج التربية البدنية </vt:lpstr>
      <vt:lpstr> لجنة إعداد دليل المنهج </vt:lpstr>
      <vt:lpstr> العناصر الاساسية في دليل المنهج </vt:lpstr>
      <vt:lpstr> تنظيمات المنهج</vt:lpstr>
      <vt:lpstr>عرض تقديمي في PowerPoint</vt:lpstr>
      <vt:lpstr>عرض تقديمي في PowerPoint</vt:lpstr>
      <vt:lpstr>عرض تقديمي في PowerPoint</vt:lpstr>
      <vt:lpstr>التخطيط </vt:lpstr>
      <vt:lpstr>مفهوم التخطيط </vt:lpstr>
      <vt:lpstr>التخطيط للتدريس</vt:lpstr>
      <vt:lpstr>التخطيط السنوي ( طويل المدى ) </vt:lpstr>
      <vt:lpstr>عرض تقديمي في PowerPoint</vt:lpstr>
      <vt:lpstr>تخطيط الوحدة الدراسية (متوسط المدى )</vt:lpstr>
      <vt:lpstr>تخطيط الدرس اليومي ( قصير المدى)</vt:lpstr>
      <vt:lpstr>تحضير الدرس</vt:lpstr>
      <vt:lpstr>عناصر تخطيط درس في مجال التربية البدنية</vt:lpstr>
      <vt:lpstr>شكرا لحسن استماعكم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ICOMPUTER</dc:creator>
  <cp:lastModifiedBy>user</cp:lastModifiedBy>
  <cp:revision>38</cp:revision>
  <dcterms:created xsi:type="dcterms:W3CDTF">2015-02-26T12:18:05Z</dcterms:created>
  <dcterms:modified xsi:type="dcterms:W3CDTF">2015-05-10T11:07:41Z</dcterms:modified>
</cp:coreProperties>
</file>