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40"/>
  </p:notesMasterIdLst>
  <p:sldIdLst>
    <p:sldId id="256" r:id="rId2"/>
    <p:sldId id="257" r:id="rId3"/>
    <p:sldId id="259" r:id="rId4"/>
    <p:sldId id="260" r:id="rId5"/>
    <p:sldId id="261" r:id="rId6"/>
    <p:sldId id="262" r:id="rId7"/>
    <p:sldId id="263" r:id="rId8"/>
    <p:sldId id="264" r:id="rId9"/>
    <p:sldId id="265" r:id="rId10"/>
    <p:sldId id="266" r:id="rId11"/>
    <p:sldId id="276" r:id="rId12"/>
    <p:sldId id="271" r:id="rId13"/>
    <p:sldId id="267" r:id="rId14"/>
    <p:sldId id="307" r:id="rId15"/>
    <p:sldId id="277" r:id="rId16"/>
    <p:sldId id="309" r:id="rId17"/>
    <p:sldId id="308" r:id="rId18"/>
    <p:sldId id="278" r:id="rId19"/>
    <p:sldId id="279" r:id="rId20"/>
    <p:sldId id="269" r:id="rId21"/>
    <p:sldId id="280" r:id="rId22"/>
    <p:sldId id="286" r:id="rId23"/>
    <p:sldId id="287" r:id="rId24"/>
    <p:sldId id="289" r:id="rId25"/>
    <p:sldId id="291" r:id="rId26"/>
    <p:sldId id="292" r:id="rId27"/>
    <p:sldId id="293" r:id="rId28"/>
    <p:sldId id="294" r:id="rId29"/>
    <p:sldId id="296" r:id="rId30"/>
    <p:sldId id="297" r:id="rId31"/>
    <p:sldId id="298" r:id="rId32"/>
    <p:sldId id="299" r:id="rId33"/>
    <p:sldId id="302" r:id="rId34"/>
    <p:sldId id="303" r:id="rId35"/>
    <p:sldId id="304" r:id="rId36"/>
    <p:sldId id="305" r:id="rId37"/>
    <p:sldId id="306" r:id="rId38"/>
    <p:sldId id="310" r:id="rId3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E43153-1ADC-4D87-85C6-F6E1E347C46E}" type="datetimeFigureOut">
              <a:rPr lang="en-US" smtClean="0"/>
              <a:pPr/>
              <a:t>9/10/2014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086F3D-D57A-4BE4-B62D-B8AF07139070}" type="slidenum">
              <a:rPr lang="en-US" smtClean="0"/>
              <a:pPr/>
              <a:t>‹#›</a:t>
            </a:fld>
            <a:endParaRPr lang="en-US"/>
          </a:p>
        </p:txBody>
      </p:sp>
    </p:spTree>
    <p:extLst>
      <p:ext uri="{BB962C8B-B14F-4D97-AF65-F5344CB8AC3E}">
        <p14:creationId xmlns="" xmlns:p14="http://schemas.microsoft.com/office/powerpoint/2010/main" val="818071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D7086F3D-D57A-4BE4-B62D-B8AF0713907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C5014-6D5A-458B-9BCE-B2C8FDDF224D}" type="slidenum">
              <a:rPr lang="en-US" smtClean="0"/>
              <a:pPr/>
              <a:t>30</a:t>
            </a:fld>
            <a:endParaRPr lang="en-US"/>
          </a:p>
        </p:txBody>
      </p:sp>
    </p:spTree>
    <p:extLst>
      <p:ext uri="{BB962C8B-B14F-4D97-AF65-F5344CB8AC3E}">
        <p14:creationId xmlns="" xmlns:p14="http://schemas.microsoft.com/office/powerpoint/2010/main" val="228431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B6425E6-5CAD-4E4D-B0F1-FCEAFB306CD6}" type="datetime1">
              <a:rPr lang="ar-SA" smtClean="0"/>
              <a:pPr/>
              <a:t>16/11/35</a:t>
            </a:fld>
            <a:endParaRPr lang="ar-SA"/>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BasmahAlQadheeb</a:t>
            </a:r>
            <a:endParaRPr lang="ar-SA"/>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568FADB-0BA1-4D36-97CE-A5BE5BB50C0E}"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712656-E5B6-4CCB-860A-CF54289A189B}" type="datetime1">
              <a:rPr lang="ar-SA" smtClean="0"/>
              <a:pPr/>
              <a:t>16/11/35</a:t>
            </a:fld>
            <a:endParaRPr lang="ar-SA"/>
          </a:p>
        </p:txBody>
      </p:sp>
      <p:sp>
        <p:nvSpPr>
          <p:cNvPr id="5" name="Footer Placeholder 4"/>
          <p:cNvSpPr>
            <a:spLocks noGrp="1"/>
          </p:cNvSpPr>
          <p:nvPr>
            <p:ph type="ftr" sz="quarter" idx="11"/>
          </p:nvPr>
        </p:nvSpPr>
        <p:spPr/>
        <p:txBody>
          <a:bodyPr/>
          <a:lstStyle/>
          <a:p>
            <a:r>
              <a:rPr lang="en-US" smtClean="0"/>
              <a:t>BasmahAlQadheeb</a:t>
            </a:r>
            <a:endParaRPr lang="ar-SA"/>
          </a:p>
        </p:txBody>
      </p:sp>
      <p:sp>
        <p:nvSpPr>
          <p:cNvPr id="6" name="Slide Number Placeholder 5"/>
          <p:cNvSpPr>
            <a:spLocks noGrp="1"/>
          </p:cNvSpPr>
          <p:nvPr>
            <p:ph type="sldNum" sz="quarter" idx="12"/>
          </p:nvPr>
        </p:nvSpPr>
        <p:spPr/>
        <p:txBody>
          <a:bodyPr/>
          <a:lstStyle/>
          <a:p>
            <a:fld id="{9568FADB-0BA1-4D36-97CE-A5BE5BB50C0E}"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4B3FE2B-18C3-4DCC-94FA-C2885E933EB3}" type="datetime1">
              <a:rPr lang="ar-SA" smtClean="0"/>
              <a:pPr/>
              <a:t>16/11/35</a:t>
            </a:fld>
            <a:endParaRPr lang="ar-SA"/>
          </a:p>
        </p:txBody>
      </p:sp>
      <p:sp>
        <p:nvSpPr>
          <p:cNvPr id="5" name="Footer Placeholder 4"/>
          <p:cNvSpPr>
            <a:spLocks noGrp="1"/>
          </p:cNvSpPr>
          <p:nvPr>
            <p:ph type="ftr" sz="quarter" idx="11"/>
          </p:nvPr>
        </p:nvSpPr>
        <p:spPr>
          <a:xfrm>
            <a:off x="457201" y="6248207"/>
            <a:ext cx="5573483" cy="365125"/>
          </a:xfrm>
        </p:spPr>
        <p:txBody>
          <a:bodyPr/>
          <a:lstStyle/>
          <a:p>
            <a:r>
              <a:rPr lang="en-US" smtClean="0"/>
              <a:t>BasmahAlQadheeb</a:t>
            </a:r>
            <a:endParaRPr lang="ar-SA"/>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568FADB-0BA1-4D36-97CE-A5BE5BB50C0E}"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6C27247-C3AA-4B65-8C8E-174B6AD0D4EC}" type="datetime1">
              <a:rPr lang="ar-SA" smtClean="0"/>
              <a:pPr/>
              <a:t>16/11/35</a:t>
            </a:fld>
            <a:endParaRPr lang="ar-SA"/>
          </a:p>
        </p:txBody>
      </p:sp>
      <p:sp>
        <p:nvSpPr>
          <p:cNvPr id="5" name="Footer Placeholder 4"/>
          <p:cNvSpPr>
            <a:spLocks noGrp="1"/>
          </p:cNvSpPr>
          <p:nvPr>
            <p:ph type="ftr" sz="quarter" idx="11"/>
          </p:nvPr>
        </p:nvSpPr>
        <p:spPr/>
        <p:txBody>
          <a:bodyPr/>
          <a:lstStyle/>
          <a:p>
            <a:r>
              <a:rPr lang="en-US" smtClean="0"/>
              <a:t>BasmahAlQadheeb</a:t>
            </a:r>
            <a:endParaRPr lang="ar-SA"/>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568FADB-0BA1-4D36-97CE-A5BE5BB50C0E}" type="slidenum">
              <a:rPr lang="ar-SA" smtClean="0"/>
              <a:pPr/>
              <a:t>‹#›</a:t>
            </a:fld>
            <a:endParaRPr lang="ar-SA"/>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C9D587A-7458-49A4-B022-E2A082024217}" type="datetime1">
              <a:rPr lang="ar-SA" smtClean="0"/>
              <a:pPr/>
              <a:t>16/11/35</a:t>
            </a:fld>
            <a:endParaRPr lang="ar-SA"/>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568FADB-0BA1-4D36-97CE-A5BE5BB50C0E}" type="slidenum">
              <a:rPr lang="ar-SA" smtClean="0"/>
              <a:pPr/>
              <a:t>‹#›</a:t>
            </a:fld>
            <a:endParaRPr lang="ar-SA"/>
          </a:p>
        </p:txBody>
      </p:sp>
      <p:sp>
        <p:nvSpPr>
          <p:cNvPr id="14" name="Footer Placeholder 13"/>
          <p:cNvSpPr>
            <a:spLocks noGrp="1"/>
          </p:cNvSpPr>
          <p:nvPr>
            <p:ph type="ftr" sz="quarter" idx="12"/>
          </p:nvPr>
        </p:nvSpPr>
        <p:spPr/>
        <p:txBody>
          <a:bodyPr/>
          <a:lstStyle/>
          <a:p>
            <a:r>
              <a:rPr lang="en-US" smtClean="0"/>
              <a:t>BasmahAlQadheeb</a:t>
            </a:r>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8EDA114-724E-4B72-87F2-B07EC496BDC8}" type="datetime1">
              <a:rPr lang="ar-SA" smtClean="0"/>
              <a:pPr/>
              <a:t>16/11/35</a:t>
            </a:fld>
            <a:endParaRPr lang="ar-SA"/>
          </a:p>
        </p:txBody>
      </p:sp>
      <p:sp>
        <p:nvSpPr>
          <p:cNvPr id="10" name="Slide Number Placeholder 9"/>
          <p:cNvSpPr>
            <a:spLocks noGrp="1"/>
          </p:cNvSpPr>
          <p:nvPr>
            <p:ph type="sldNum" sz="quarter" idx="16"/>
          </p:nvPr>
        </p:nvSpPr>
        <p:spPr/>
        <p:txBody>
          <a:bodyPr rtlCol="0"/>
          <a:lstStyle/>
          <a:p>
            <a:fld id="{9568FADB-0BA1-4D36-97CE-A5BE5BB50C0E}" type="slidenum">
              <a:rPr lang="ar-SA" smtClean="0"/>
              <a:pPr/>
              <a:t>‹#›</a:t>
            </a:fld>
            <a:endParaRPr lang="ar-SA"/>
          </a:p>
        </p:txBody>
      </p:sp>
      <p:sp>
        <p:nvSpPr>
          <p:cNvPr id="12" name="Footer Placeholder 11"/>
          <p:cNvSpPr>
            <a:spLocks noGrp="1"/>
          </p:cNvSpPr>
          <p:nvPr>
            <p:ph type="ftr" sz="quarter" idx="17"/>
          </p:nvPr>
        </p:nvSpPr>
        <p:spPr/>
        <p:txBody>
          <a:bodyPr rtlCol="0"/>
          <a:lstStyle/>
          <a:p>
            <a:r>
              <a:rPr lang="en-US" smtClean="0"/>
              <a:t>BasmahAlQadheeb</a:t>
            </a:r>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37C1D69-37F0-4052-AE71-DC09B1EC18D2}" type="datetime1">
              <a:rPr lang="ar-SA" smtClean="0"/>
              <a:pPr/>
              <a:t>16/11/35</a:t>
            </a:fld>
            <a:endParaRPr lang="ar-SA"/>
          </a:p>
        </p:txBody>
      </p:sp>
      <p:sp>
        <p:nvSpPr>
          <p:cNvPr id="12" name="Slide Number Placeholder 11"/>
          <p:cNvSpPr>
            <a:spLocks noGrp="1"/>
          </p:cNvSpPr>
          <p:nvPr>
            <p:ph type="sldNum" sz="quarter" idx="16"/>
          </p:nvPr>
        </p:nvSpPr>
        <p:spPr/>
        <p:txBody>
          <a:bodyPr rtlCol="0"/>
          <a:lstStyle/>
          <a:p>
            <a:fld id="{9568FADB-0BA1-4D36-97CE-A5BE5BB50C0E}" type="slidenum">
              <a:rPr lang="ar-SA" smtClean="0"/>
              <a:pPr/>
              <a:t>‹#›</a:t>
            </a:fld>
            <a:endParaRPr lang="ar-SA"/>
          </a:p>
        </p:txBody>
      </p:sp>
      <p:sp>
        <p:nvSpPr>
          <p:cNvPr id="14" name="Footer Placeholder 13"/>
          <p:cNvSpPr>
            <a:spLocks noGrp="1"/>
          </p:cNvSpPr>
          <p:nvPr>
            <p:ph type="ftr" sz="quarter" idx="17"/>
          </p:nvPr>
        </p:nvSpPr>
        <p:spPr/>
        <p:txBody>
          <a:bodyPr rtlCol="0"/>
          <a:lstStyle/>
          <a:p>
            <a:r>
              <a:rPr lang="en-US" smtClean="0"/>
              <a:t>BasmahAlQadheeb</a:t>
            </a:r>
            <a:endParaRPr lang="ar-SA"/>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378FA6-CF03-4E33-B2F9-F7CA1165FD02}" type="datetime1">
              <a:rPr lang="ar-SA" smtClean="0"/>
              <a:pPr/>
              <a:t>16/11/35</a:t>
            </a:fld>
            <a:endParaRPr lang="ar-SA"/>
          </a:p>
        </p:txBody>
      </p:sp>
      <p:sp>
        <p:nvSpPr>
          <p:cNvPr id="4" name="Footer Placeholder 3"/>
          <p:cNvSpPr>
            <a:spLocks noGrp="1"/>
          </p:cNvSpPr>
          <p:nvPr>
            <p:ph type="ftr" sz="quarter" idx="11"/>
          </p:nvPr>
        </p:nvSpPr>
        <p:spPr/>
        <p:txBody>
          <a:bodyPr/>
          <a:lstStyle/>
          <a:p>
            <a:r>
              <a:rPr lang="en-US" smtClean="0"/>
              <a:t>BasmahAlQadheeb</a:t>
            </a:r>
            <a:endParaRPr lang="ar-SA"/>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568FADB-0BA1-4D36-97CE-A5BE5BB50C0E}"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D0C446-8A17-4AE5-93B8-8FA443DD1CBC}" type="datetime1">
              <a:rPr lang="ar-SA" smtClean="0"/>
              <a:pPr/>
              <a:t>16/11/35</a:t>
            </a:fld>
            <a:endParaRPr lang="ar-SA"/>
          </a:p>
        </p:txBody>
      </p:sp>
      <p:sp>
        <p:nvSpPr>
          <p:cNvPr id="3" name="Footer Placeholder 2"/>
          <p:cNvSpPr>
            <a:spLocks noGrp="1"/>
          </p:cNvSpPr>
          <p:nvPr>
            <p:ph type="ftr" sz="quarter" idx="11"/>
          </p:nvPr>
        </p:nvSpPr>
        <p:spPr/>
        <p:txBody>
          <a:bodyPr/>
          <a:lstStyle/>
          <a:p>
            <a:r>
              <a:rPr lang="en-US" smtClean="0"/>
              <a:t>BasmahAlQadheeb</a:t>
            </a:r>
            <a:endParaRPr lang="ar-SA"/>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568FADB-0BA1-4D36-97CE-A5BE5BB50C0E}"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5C9AFC7-4037-4D63-892A-E5A680CD0CD5}" type="datetime1">
              <a:rPr lang="ar-SA" smtClean="0"/>
              <a:pPr/>
              <a:t>16/11/35</a:t>
            </a:fld>
            <a:endParaRPr lang="ar-SA"/>
          </a:p>
        </p:txBody>
      </p:sp>
      <p:sp>
        <p:nvSpPr>
          <p:cNvPr id="6" name="Footer Placeholder 5"/>
          <p:cNvSpPr>
            <a:spLocks noGrp="1"/>
          </p:cNvSpPr>
          <p:nvPr>
            <p:ph type="ftr" sz="quarter" idx="11"/>
          </p:nvPr>
        </p:nvSpPr>
        <p:spPr/>
        <p:txBody>
          <a:bodyPr/>
          <a:lstStyle/>
          <a:p>
            <a:r>
              <a:rPr lang="en-US" smtClean="0"/>
              <a:t>BasmahAlQadheeb</a:t>
            </a:r>
            <a:endParaRPr lang="ar-SA"/>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568FADB-0BA1-4D36-97CE-A5BE5BB50C0E}" type="slidenum">
              <a:rPr lang="ar-SA" smtClean="0"/>
              <a:pPr/>
              <a:t>‹#›</a:t>
            </a:fld>
            <a:endParaRPr lang="ar-SA"/>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BFE68D4-0468-4359-8673-9EFEDABE1177}" type="datetime1">
              <a:rPr lang="ar-SA" smtClean="0"/>
              <a:pPr/>
              <a:t>16/11/35</a:t>
            </a:fld>
            <a:endParaRPr lang="ar-SA"/>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568FADB-0BA1-4D36-97CE-A5BE5BB50C0E}" type="slidenum">
              <a:rPr lang="ar-SA" smtClean="0"/>
              <a:pPr/>
              <a:t>‹#›</a:t>
            </a:fld>
            <a:endParaRPr lang="ar-SA"/>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BasmahAlQadheeb</a:t>
            </a:r>
            <a:endParaRPr lang="ar-SA"/>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60B22C1-2C01-4A24-8CF2-E3FF1E4B6440}" type="datetime1">
              <a:rPr lang="ar-SA" smtClean="0"/>
              <a:pPr/>
              <a:t>16/11/35</a:t>
            </a:fld>
            <a:endParaRPr lang="ar-SA"/>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BasmahAlQadheeb</a:t>
            </a:r>
            <a:endParaRPr lang="ar-SA"/>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568FADB-0BA1-4D36-97CE-A5BE5BB50C0E}"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132856"/>
            <a:ext cx="8458200" cy="1470025"/>
          </a:xfrm>
        </p:spPr>
        <p:txBody>
          <a:bodyPr/>
          <a:lstStyle/>
          <a:p>
            <a:r>
              <a:rPr lang="en-US" b="1" dirty="0" smtClean="0">
                <a:solidFill>
                  <a:schemeClr val="accent1"/>
                </a:solidFill>
              </a:rPr>
              <a:t>Table of Contents </a:t>
            </a:r>
          </a:p>
        </p:txBody>
      </p:sp>
      <p:sp>
        <p:nvSpPr>
          <p:cNvPr id="3" name="Subtitle 2"/>
          <p:cNvSpPr>
            <a:spLocks noGrp="1"/>
          </p:cNvSpPr>
          <p:nvPr>
            <p:ph type="subTitle" idx="1"/>
          </p:nvPr>
        </p:nvSpPr>
        <p:spPr>
          <a:xfrm>
            <a:off x="467544" y="3861048"/>
            <a:ext cx="4953000" cy="1752600"/>
          </a:xfrm>
        </p:spPr>
        <p:txBody>
          <a:bodyPr/>
          <a:lstStyle/>
          <a:p>
            <a:endParaRPr lang="ar-SA" dirty="0"/>
          </a:p>
        </p:txBody>
      </p:sp>
      <p:sp>
        <p:nvSpPr>
          <p:cNvPr id="6"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normAutofit fontScale="77500" lnSpcReduction="20000"/>
          </a:bodyPr>
          <a:lstStyle/>
          <a:p>
            <a:pPr algn="l" rtl="0">
              <a:buNone/>
            </a:pPr>
            <a:r>
              <a:rPr lang="en-US" b="1" dirty="0" smtClean="0">
                <a:solidFill>
                  <a:schemeClr val="accent2"/>
                </a:solidFill>
              </a:rPr>
              <a:t>1.Identify the text that you want to appear in the Table of Contents</a:t>
            </a:r>
            <a:endParaRPr lang="en-US" b="1" dirty="0" smtClean="0"/>
          </a:p>
          <a:p>
            <a:pPr algn="l" rtl="0">
              <a:buNone/>
            </a:pPr>
            <a:r>
              <a:rPr lang="en-US" sz="2600" dirty="0" smtClean="0"/>
              <a:t>In your document, click within the first major heading that you want to appear in the Table of Contents. Apply the </a:t>
            </a:r>
            <a:r>
              <a:rPr lang="en-US" sz="2600" b="1" dirty="0" smtClean="0"/>
              <a:t>Heading 1 style </a:t>
            </a:r>
            <a:r>
              <a:rPr lang="en-US" sz="2600" dirty="0" smtClean="0"/>
              <a:t>to that paragraph. </a:t>
            </a:r>
          </a:p>
          <a:p>
            <a:pPr algn="l" rtl="0">
              <a:buNone/>
            </a:pPr>
            <a:r>
              <a:rPr lang="en-US" sz="2000" dirty="0" smtClean="0">
                <a:solidFill>
                  <a:srgbClr val="92D050"/>
                </a:solidFill>
              </a:rPr>
              <a:t>(on the Home tab, in the Styles group, click the Heading 1 thumbnail)</a:t>
            </a:r>
          </a:p>
          <a:p>
            <a:pPr algn="l" rtl="0">
              <a:buNone/>
            </a:pPr>
            <a:endParaRPr lang="en-US" sz="2000" dirty="0" smtClean="0">
              <a:solidFill>
                <a:srgbClr val="92D050"/>
              </a:solidFill>
            </a:endParaRPr>
          </a:p>
          <a:p>
            <a:pPr algn="l" rtl="0">
              <a:buNone/>
            </a:pPr>
            <a:endParaRPr lang="en-US" sz="2600" dirty="0" smtClean="0">
              <a:solidFill>
                <a:srgbClr val="92D050"/>
              </a:solidFill>
            </a:endParaRPr>
          </a:p>
          <a:p>
            <a:pPr algn="l" rtl="0">
              <a:buNone/>
            </a:pPr>
            <a:endParaRPr lang="en-US" sz="2600" dirty="0" smtClean="0"/>
          </a:p>
          <a:p>
            <a:pPr algn="l" rtl="0">
              <a:buNone/>
            </a:pPr>
            <a:endParaRPr lang="en-US" sz="2600" dirty="0"/>
          </a:p>
          <a:p>
            <a:pPr algn="l" rtl="0">
              <a:buNone/>
            </a:pPr>
            <a:endParaRPr lang="en-US" sz="2600" dirty="0" smtClean="0"/>
          </a:p>
          <a:p>
            <a:pPr algn="l" rtl="0">
              <a:buNone/>
            </a:pPr>
            <a:endParaRPr lang="en-US" sz="2600" dirty="0" smtClean="0"/>
          </a:p>
          <a:p>
            <a:pPr algn="l" rtl="0">
              <a:buNone/>
            </a:pPr>
            <a:endParaRPr lang="en-US" sz="2600" dirty="0" smtClean="0"/>
          </a:p>
          <a:p>
            <a:pPr algn="l" rtl="0">
              <a:buNone/>
            </a:pPr>
            <a:r>
              <a:rPr lang="en-US" sz="2600" dirty="0" smtClean="0"/>
              <a:t>In the same way, apply the Heading 1 style to other major headings in your document. Apply the </a:t>
            </a:r>
            <a:r>
              <a:rPr lang="en-US" sz="2600" b="1" dirty="0" smtClean="0"/>
              <a:t>Heading 2 style </a:t>
            </a:r>
            <a:r>
              <a:rPr lang="en-US" sz="2600" dirty="0" smtClean="0"/>
              <a:t>to sub-headings, </a:t>
            </a:r>
            <a:r>
              <a:rPr lang="en-US" sz="2600" b="1" dirty="0" smtClean="0"/>
              <a:t>Heading 3 style </a:t>
            </a:r>
            <a:r>
              <a:rPr lang="en-US" sz="2600" dirty="0" smtClean="0"/>
              <a:t>to sub-sub-headings etc. </a:t>
            </a:r>
          </a:p>
          <a:p>
            <a:pPr algn="l" rtl="0">
              <a:buNone/>
            </a:pPr>
            <a:endParaRPr lang="en-US" dirty="0" smtClean="0"/>
          </a:p>
          <a:p>
            <a:pPr algn="l" rtl="0">
              <a:buNone/>
            </a:pPr>
            <a:endParaRPr lang="en-US" dirty="0" smtClean="0">
              <a:solidFill>
                <a:srgbClr val="92D050"/>
              </a:solidFill>
            </a:endParaRPr>
          </a:p>
          <a:p>
            <a:pPr algn="l" rtl="0">
              <a:buNone/>
            </a:pPr>
            <a:endParaRPr lang="en-US" dirty="0" smtClean="0">
              <a:solidFill>
                <a:srgbClr val="92D050"/>
              </a:solidFill>
            </a:endParaRPr>
          </a:p>
          <a:p>
            <a:pPr algn="l" rtl="0">
              <a:buNone/>
            </a:pPr>
            <a:endParaRPr lang="en-US" dirty="0" smtClean="0">
              <a:solidFill>
                <a:srgbClr val="92D050"/>
              </a:solidFill>
            </a:endParaRPr>
          </a:p>
          <a:p>
            <a:pPr algn="l" rtl="0">
              <a:buNone/>
            </a:pPr>
            <a:endParaRPr lang="en-US" dirty="0" smtClean="0"/>
          </a:p>
          <a:p>
            <a:pPr algn="l" rtl="0">
              <a:buNone/>
            </a:pPr>
            <a:endParaRPr lang="en-US" dirty="0" smtClean="0"/>
          </a:p>
          <a:p>
            <a:endParaRPr lang="ar-SA" dirty="0"/>
          </a:p>
        </p:txBody>
      </p:sp>
      <p:pic>
        <p:nvPicPr>
          <p:cNvPr id="4" name="Picture 3"/>
          <p:cNvPicPr>
            <a:picLocks noChangeAspect="1"/>
          </p:cNvPicPr>
          <p:nvPr/>
        </p:nvPicPr>
        <p:blipFill>
          <a:blip r:embed="rId2" cstate="print"/>
          <a:stretch>
            <a:fillRect/>
          </a:stretch>
        </p:blipFill>
        <p:spPr>
          <a:xfrm>
            <a:off x="1990858" y="3140968"/>
            <a:ext cx="5029413"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700808"/>
            <a:ext cx="8229600" cy="4325112"/>
          </a:xfrm>
        </p:spPr>
        <p:txBody>
          <a:bodyPr/>
          <a:lstStyle/>
          <a:p>
            <a:pPr marL="109728" indent="0">
              <a:buNone/>
            </a:pPr>
            <a:endParaRPr lang="ar-SA" dirty="0"/>
          </a:p>
        </p:txBody>
      </p:sp>
      <p:sp>
        <p:nvSpPr>
          <p:cNvPr id="4" name="Oval 3"/>
          <p:cNvSpPr/>
          <p:nvPr/>
        </p:nvSpPr>
        <p:spPr>
          <a:xfrm>
            <a:off x="899592" y="2204864"/>
            <a:ext cx="7272808" cy="302433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l" rtl="0"/>
            <a:endParaRPr lang="en-US" b="1" dirty="0" smtClean="0">
              <a:solidFill>
                <a:schemeClr val="bg1"/>
              </a:solidFill>
            </a:endParaRPr>
          </a:p>
          <a:p>
            <a:pPr algn="l" rtl="0"/>
            <a:r>
              <a:rPr lang="en-US" sz="1600" b="1" dirty="0">
                <a:ln w="0"/>
                <a:solidFill>
                  <a:schemeClr val="tx1"/>
                </a:solidFill>
              </a:rPr>
              <a:t>Note </a:t>
            </a:r>
            <a:r>
              <a:rPr lang="en-US" sz="1600" dirty="0">
                <a:ln w="0"/>
                <a:solidFill>
                  <a:schemeClr val="tx1"/>
                </a:solidFill>
                <a:effectLst>
                  <a:outerShdw blurRad="38100" dist="19050" dir="2700000" algn="tl" rotWithShape="0">
                    <a:schemeClr val="dk1">
                      <a:alpha val="40000"/>
                    </a:schemeClr>
                  </a:outerShdw>
                </a:effectLst>
              </a:rPr>
              <a:t> </a:t>
            </a:r>
            <a:endParaRPr lang="en-US" sz="1600" dirty="0" smtClean="0">
              <a:ln w="0"/>
              <a:solidFill>
                <a:schemeClr val="tx1"/>
              </a:solidFill>
              <a:effectLst>
                <a:outerShdw blurRad="38100" dist="19050" dir="2700000" algn="tl" rotWithShape="0">
                  <a:schemeClr val="dk1">
                    <a:alpha val="40000"/>
                  </a:schemeClr>
                </a:outerShdw>
              </a:effectLst>
            </a:endParaRPr>
          </a:p>
          <a:p>
            <a:pPr algn="l" rtl="0"/>
            <a:endParaRPr lang="en-US" sz="1600" dirty="0" smtClean="0">
              <a:ln w="0"/>
              <a:solidFill>
                <a:schemeClr val="tx1"/>
              </a:solidFill>
            </a:endParaRPr>
          </a:p>
          <a:p>
            <a:pPr marL="285750" indent="-285750" algn="l" rtl="0">
              <a:buFont typeface="Wingdings" pitchFamily="2" charset="2"/>
              <a:buChar char="ü"/>
            </a:pPr>
            <a:r>
              <a:rPr lang="en-US" sz="1600" dirty="0" smtClean="0">
                <a:ln w="0"/>
                <a:solidFill>
                  <a:schemeClr val="tx1"/>
                </a:solidFill>
              </a:rPr>
              <a:t>If </a:t>
            </a:r>
            <a:r>
              <a:rPr lang="en-US" sz="1600" dirty="0">
                <a:ln w="0"/>
                <a:solidFill>
                  <a:schemeClr val="tx1"/>
                </a:solidFill>
              </a:rPr>
              <a:t>you don't like the way the heading styles look (</a:t>
            </a:r>
            <a:r>
              <a:rPr lang="en-US" sz="1600" dirty="0" err="1" smtClean="0">
                <a:ln w="0"/>
                <a:solidFill>
                  <a:schemeClr val="tx1"/>
                </a:solidFill>
              </a:rPr>
              <a:t>eg</a:t>
            </a:r>
            <a:r>
              <a:rPr lang="en-US" sz="1600" dirty="0">
                <a:ln w="0"/>
                <a:solidFill>
                  <a:schemeClr val="tx1"/>
                </a:solidFill>
              </a:rPr>
              <a:t>.</a:t>
            </a:r>
            <a:r>
              <a:rPr lang="en-US" sz="1600" dirty="0" smtClean="0">
                <a:ln w="0"/>
                <a:solidFill>
                  <a:schemeClr val="tx1"/>
                </a:solidFill>
              </a:rPr>
              <a:t> </a:t>
            </a:r>
            <a:r>
              <a:rPr lang="en-US" sz="1600" dirty="0">
                <a:ln w="0"/>
                <a:solidFill>
                  <a:schemeClr val="tx1"/>
                </a:solidFill>
              </a:rPr>
              <a:t>you want a different font or font size or color), don't format the text directly. Instead, modify the heading styles</a:t>
            </a:r>
            <a:r>
              <a:rPr lang="en-US" sz="1600" dirty="0" smtClean="0">
                <a:ln w="0"/>
                <a:solidFill>
                  <a:schemeClr val="tx1"/>
                </a:solidFill>
              </a:rPr>
              <a:t>.</a:t>
            </a:r>
          </a:p>
          <a:p>
            <a:pPr algn="l" rtl="0"/>
            <a:endParaRPr lang="en-US" sz="1400" dirty="0">
              <a:solidFill>
                <a:schemeClr val="bg1"/>
              </a:solidFill>
            </a:endParaRPr>
          </a:p>
          <a:p>
            <a:endParaRPr lang="ar-SA" dirty="0"/>
          </a:p>
        </p:txBody>
      </p:sp>
      <p:sp>
        <p:nvSpPr>
          <p:cNvPr id="7"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229600" cy="1066800"/>
          </a:xfrm>
        </p:spPr>
        <p:txBody>
          <a:bodyPr>
            <a:normAutofit/>
          </a:bodyPr>
          <a:lstStyle/>
          <a:p>
            <a:r>
              <a:rPr lang="en-US" sz="3600" b="1" dirty="0">
                <a:solidFill>
                  <a:schemeClr val="accent1"/>
                </a:solidFill>
              </a:rPr>
              <a:t>Modify Heading style</a:t>
            </a:r>
            <a:endParaRPr lang="ar-SA" sz="3600" b="1" dirty="0">
              <a:solidFill>
                <a:schemeClr val="accent1"/>
              </a:solidFill>
            </a:endParaRPr>
          </a:p>
        </p:txBody>
      </p:sp>
      <p:sp>
        <p:nvSpPr>
          <p:cNvPr id="3" name="Content Placeholder 2"/>
          <p:cNvSpPr>
            <a:spLocks noGrp="1"/>
          </p:cNvSpPr>
          <p:nvPr>
            <p:ph sz="quarter" idx="1"/>
          </p:nvPr>
        </p:nvSpPr>
        <p:spPr/>
        <p:txBody>
          <a:bodyPr>
            <a:normAutofit/>
          </a:bodyPr>
          <a:lstStyle/>
          <a:p>
            <a:pPr algn="l" rtl="0">
              <a:buFont typeface="Arial" pitchFamily="34" charset="0"/>
              <a:buChar char="•"/>
            </a:pPr>
            <a:r>
              <a:rPr lang="en-US" dirty="0" smtClean="0"/>
              <a:t>On the </a:t>
            </a:r>
            <a:r>
              <a:rPr lang="en-US" dirty="0"/>
              <a:t>Home tab, in the Styles gallery, right-click the thumbnail for the style you want to modify and choose Modify. You're now at the Modify Style dialog</a:t>
            </a:r>
            <a:r>
              <a:rPr lang="en-US" dirty="0" smtClean="0"/>
              <a:t>.</a:t>
            </a:r>
          </a:p>
          <a:p>
            <a:pPr marL="109728" indent="0" algn="l" rtl="0">
              <a:buNone/>
            </a:pPr>
            <a:endParaRPr lang="en-US" dirty="0"/>
          </a:p>
          <a:p>
            <a:pPr algn="l" rtl="0"/>
            <a:endParaRPr lang="en-US" dirty="0" smtClean="0"/>
          </a:p>
          <a:p>
            <a:endParaRPr lang="ar-SA"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67744" y="3645023"/>
            <a:ext cx="5256584" cy="24530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normAutofit/>
          </a:bodyPr>
          <a:lstStyle/>
          <a:p>
            <a:pPr algn="l" rtl="0">
              <a:buNone/>
            </a:pPr>
            <a:r>
              <a:rPr lang="en-US" b="1" dirty="0" smtClean="0">
                <a:solidFill>
                  <a:schemeClr val="accent2"/>
                </a:solidFill>
              </a:rPr>
              <a:t>2.Create the Table of </a:t>
            </a:r>
            <a:r>
              <a:rPr lang="en-US" b="1" dirty="0" smtClean="0">
                <a:solidFill>
                  <a:schemeClr val="accent2"/>
                </a:solidFill>
              </a:rPr>
              <a:t>Contents</a:t>
            </a:r>
            <a:endParaRPr lang="en-US" b="1" dirty="0" smtClean="0"/>
          </a:p>
          <a:p>
            <a:pPr algn="l" rtl="0">
              <a:buNone/>
            </a:pPr>
            <a:r>
              <a:rPr lang="en-US" b="1" dirty="0" smtClean="0">
                <a:solidFill>
                  <a:schemeClr val="accent2"/>
                </a:solidFill>
              </a:rPr>
              <a:t>2.1 Create a </a:t>
            </a:r>
            <a:r>
              <a:rPr lang="en-US" b="1" dirty="0">
                <a:solidFill>
                  <a:schemeClr val="accent2"/>
                </a:solidFill>
              </a:rPr>
              <a:t>T</a:t>
            </a:r>
            <a:r>
              <a:rPr lang="en-US" b="1" dirty="0" smtClean="0">
                <a:solidFill>
                  <a:schemeClr val="accent2"/>
                </a:solidFill>
              </a:rPr>
              <a:t>able of Contents from the gallery</a:t>
            </a:r>
          </a:p>
          <a:p>
            <a:pPr algn="l" rtl="0"/>
            <a:r>
              <a:rPr lang="en-US" sz="1900" dirty="0" smtClean="0"/>
              <a:t>Click where you want to insert the Table of Contents, usually at the beginning of a document.</a:t>
            </a:r>
            <a:endParaRPr lang="en-US" b="1" dirty="0" smtClean="0"/>
          </a:p>
          <a:p>
            <a:pPr algn="l" rtl="0"/>
            <a:r>
              <a:rPr lang="en-US" sz="1900" dirty="0" smtClean="0"/>
              <a:t>On the </a:t>
            </a:r>
            <a:r>
              <a:rPr lang="en-US" sz="1800" b="1" dirty="0" smtClean="0"/>
              <a:t>References</a:t>
            </a:r>
            <a:r>
              <a:rPr lang="en-US" dirty="0" smtClean="0"/>
              <a:t> </a:t>
            </a:r>
            <a:r>
              <a:rPr lang="en-US" sz="1900" dirty="0" smtClean="0"/>
              <a:t>tab, in the </a:t>
            </a:r>
            <a:r>
              <a:rPr lang="en-US" sz="1800" b="1" dirty="0" smtClean="0"/>
              <a:t>Table of Contents </a:t>
            </a:r>
            <a:r>
              <a:rPr lang="en-US" sz="1900" dirty="0" smtClean="0"/>
              <a:t>group, click </a:t>
            </a:r>
            <a:r>
              <a:rPr lang="en-US" sz="1800" b="1" dirty="0" smtClean="0"/>
              <a:t>Table of Contents</a:t>
            </a:r>
            <a:r>
              <a:rPr lang="en-US" sz="1900" dirty="0" smtClean="0"/>
              <a:t>, and then click the table of contents style that you want.</a:t>
            </a:r>
          </a:p>
          <a:p>
            <a:pPr algn="l" rtl="0"/>
            <a:endParaRPr lang="en-US" dirty="0" smtClean="0"/>
          </a:p>
          <a:p>
            <a:pPr algn="l" rtl="0"/>
            <a:endParaRPr lang="en-US" dirty="0" smtClean="0"/>
          </a:p>
          <a:p>
            <a:pPr lvl="1" algn="l" rtl="0"/>
            <a:endParaRPr lang="en-US" dirty="0" smtClean="0">
              <a:solidFill>
                <a:srgbClr val="FF0000"/>
              </a:solidFill>
            </a:endParaRPr>
          </a:p>
          <a:p>
            <a:pPr algn="l" rtl="0">
              <a:buNone/>
            </a:pPr>
            <a:endParaRPr lang="en-US" b="1" dirty="0" smtClean="0"/>
          </a:p>
          <a:p>
            <a:pPr algn="l" rtl="0">
              <a:buNone/>
            </a:pPr>
            <a:endParaRPr lang="ar-SA" dirty="0"/>
          </a:p>
        </p:txBody>
      </p:sp>
      <p:pic>
        <p:nvPicPr>
          <p:cNvPr id="4" name="Content Placeholder 3" descr="tc.png"/>
          <p:cNvPicPr>
            <a:picLocks noChangeAspect="1"/>
          </p:cNvPicPr>
          <p:nvPr/>
        </p:nvPicPr>
        <p:blipFill>
          <a:blip r:embed="rId2" cstate="print"/>
          <a:stretch>
            <a:fillRect/>
          </a:stretch>
        </p:blipFill>
        <p:spPr>
          <a:xfrm>
            <a:off x="1907704" y="4149080"/>
            <a:ext cx="5616623" cy="23402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764704"/>
            <a:ext cx="8229600" cy="4325112"/>
          </a:xfrm>
        </p:spPr>
        <p:txBody>
          <a:bodyPr/>
          <a:lstStyle/>
          <a:p>
            <a:pPr algn="l" rtl="0">
              <a:buNone/>
            </a:pPr>
            <a:endParaRPr lang="en-US" dirty="0" smtClean="0"/>
          </a:p>
          <a:p>
            <a:pPr algn="l" rtl="0"/>
            <a:endParaRPr lang="en-US" sz="1900" dirty="0" smtClean="0"/>
          </a:p>
          <a:p>
            <a:pPr algn="l" rtl="0"/>
            <a:r>
              <a:rPr lang="en-US" sz="1900" dirty="0" smtClean="0"/>
              <a:t>Microsoft </a:t>
            </a:r>
            <a:r>
              <a:rPr lang="en-US" sz="1900" dirty="0"/>
              <a:t>Word searches for  headings and then inserts the table of contents into your document.</a:t>
            </a:r>
          </a:p>
          <a:p>
            <a:pPr algn="l" rtl="0">
              <a:buNone/>
            </a:pPr>
            <a:endParaRPr lang="en-US" dirty="0" smtClean="0"/>
          </a:p>
          <a:p>
            <a:pPr algn="l" rtl="0">
              <a:buNone/>
            </a:pPr>
            <a:endParaRPr lang="en-US" dirty="0" smtClean="0"/>
          </a:p>
          <a:p>
            <a:endParaRPr lang="ar-SA" dirty="0"/>
          </a:p>
        </p:txBody>
      </p:sp>
      <p:pic>
        <p:nvPicPr>
          <p:cNvPr id="4" name="Picture 3" descr="07-11-35 08-55-49 م.png"/>
          <p:cNvPicPr>
            <a:picLocks noChangeAspect="1"/>
          </p:cNvPicPr>
          <p:nvPr/>
        </p:nvPicPr>
        <p:blipFill>
          <a:blip r:embed="rId2" cstate="print"/>
          <a:stretch>
            <a:fillRect/>
          </a:stretch>
        </p:blipFill>
        <p:spPr>
          <a:xfrm>
            <a:off x="1907704" y="2564904"/>
            <a:ext cx="5669696"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normAutofit fontScale="55000" lnSpcReduction="20000"/>
          </a:bodyPr>
          <a:lstStyle/>
          <a:p>
            <a:pPr marL="109728" indent="0" algn="l" rtl="0">
              <a:buNone/>
            </a:pPr>
            <a:r>
              <a:rPr lang="en-US" sz="4700" b="1" dirty="0">
                <a:solidFill>
                  <a:schemeClr val="accent2"/>
                </a:solidFill>
              </a:rPr>
              <a:t>2.2 Create a custom T</a:t>
            </a:r>
            <a:r>
              <a:rPr lang="en-US" sz="4700" b="1" dirty="0" smtClean="0">
                <a:solidFill>
                  <a:schemeClr val="accent2"/>
                </a:solidFill>
              </a:rPr>
              <a:t>able </a:t>
            </a:r>
            <a:r>
              <a:rPr lang="en-US" sz="4700" b="1" dirty="0">
                <a:solidFill>
                  <a:schemeClr val="accent2"/>
                </a:solidFill>
              </a:rPr>
              <a:t>of </a:t>
            </a:r>
            <a:r>
              <a:rPr lang="en-US" sz="4700" b="1" dirty="0" smtClean="0">
                <a:solidFill>
                  <a:schemeClr val="accent2"/>
                </a:solidFill>
              </a:rPr>
              <a:t>Contents</a:t>
            </a:r>
            <a:endParaRPr lang="en-US" sz="4700" b="1" dirty="0">
              <a:solidFill>
                <a:schemeClr val="accent2"/>
              </a:solidFill>
            </a:endParaRPr>
          </a:p>
          <a:p>
            <a:pPr marL="109728" indent="0" algn="l" rtl="0">
              <a:buNone/>
            </a:pPr>
            <a:endParaRPr lang="en-US" b="1" dirty="0" smtClean="0">
              <a:solidFill>
                <a:schemeClr val="accent2"/>
              </a:solidFill>
            </a:endParaRPr>
          </a:p>
          <a:p>
            <a:pPr algn="l" rtl="0"/>
            <a:r>
              <a:rPr lang="en-US" sz="3300" dirty="0" smtClean="0"/>
              <a:t>On the </a:t>
            </a:r>
            <a:r>
              <a:rPr lang="en-US" sz="3300" b="1" dirty="0" smtClean="0"/>
              <a:t>References</a:t>
            </a:r>
            <a:r>
              <a:rPr lang="en-US" sz="3300" dirty="0" smtClean="0"/>
              <a:t> tab, in the </a:t>
            </a:r>
            <a:r>
              <a:rPr lang="en-US" sz="3300" b="1" dirty="0" smtClean="0"/>
              <a:t>Table of Contents</a:t>
            </a:r>
            <a:r>
              <a:rPr lang="en-US" sz="3300" dirty="0" smtClean="0"/>
              <a:t> group, click </a:t>
            </a:r>
            <a:r>
              <a:rPr lang="en-US" sz="3300" b="1" dirty="0" smtClean="0"/>
              <a:t>Table of Contents</a:t>
            </a:r>
            <a:r>
              <a:rPr lang="en-US" sz="3300" dirty="0" smtClean="0"/>
              <a:t>, and then click </a:t>
            </a:r>
            <a:r>
              <a:rPr lang="en-US" sz="3300" b="1" dirty="0" smtClean="0"/>
              <a:t>Insert Table of Contents</a:t>
            </a:r>
            <a:r>
              <a:rPr lang="en-US" sz="3300" dirty="0" smtClean="0"/>
              <a:t>.</a:t>
            </a:r>
          </a:p>
          <a:p>
            <a:pPr algn="l" rtl="0"/>
            <a:r>
              <a:rPr lang="en-US" sz="3300" dirty="0" smtClean="0"/>
              <a:t>In the </a:t>
            </a:r>
            <a:r>
              <a:rPr lang="en-US" sz="3300" b="1" dirty="0" smtClean="0"/>
              <a:t>Table of Contents</a:t>
            </a:r>
            <a:r>
              <a:rPr lang="en-US" sz="3300" dirty="0" smtClean="0"/>
              <a:t> dialog box, do any of the following:</a:t>
            </a:r>
          </a:p>
          <a:p>
            <a:pPr algn="l" rtl="0">
              <a:buNone/>
            </a:pPr>
            <a:endParaRPr lang="en-US" sz="3300" dirty="0" smtClean="0"/>
          </a:p>
          <a:p>
            <a:pPr lvl="1" algn="l" rtl="0"/>
            <a:r>
              <a:rPr lang="en-US" sz="3300" dirty="0" smtClean="0">
                <a:solidFill>
                  <a:schemeClr val="tx1"/>
                </a:solidFill>
              </a:rPr>
              <a:t>To change how many </a:t>
            </a:r>
            <a:r>
              <a:rPr lang="en-US" sz="3300" b="1" dirty="0" smtClean="0">
                <a:solidFill>
                  <a:schemeClr val="tx1"/>
                </a:solidFill>
              </a:rPr>
              <a:t>heading levels </a:t>
            </a:r>
            <a:r>
              <a:rPr lang="en-US" sz="3300" dirty="0" smtClean="0">
                <a:solidFill>
                  <a:schemeClr val="tx1"/>
                </a:solidFill>
              </a:rPr>
              <a:t>are displayed in the table of contents, enter the number that you want in the box next to </a:t>
            </a:r>
            <a:r>
              <a:rPr lang="en-US" sz="3300" b="1" dirty="0" smtClean="0">
                <a:solidFill>
                  <a:schemeClr val="tx1"/>
                </a:solidFill>
              </a:rPr>
              <a:t>Show levels</a:t>
            </a:r>
            <a:r>
              <a:rPr lang="en-US" sz="3300" dirty="0" smtClean="0">
                <a:solidFill>
                  <a:schemeClr val="tx1"/>
                </a:solidFill>
              </a:rPr>
              <a:t>, under </a:t>
            </a:r>
            <a:r>
              <a:rPr lang="en-US" sz="3300" b="1" dirty="0" smtClean="0">
                <a:solidFill>
                  <a:schemeClr val="tx1"/>
                </a:solidFill>
              </a:rPr>
              <a:t>General</a:t>
            </a:r>
            <a:r>
              <a:rPr lang="en-US" sz="3300" dirty="0" smtClean="0">
                <a:solidFill>
                  <a:schemeClr val="tx1"/>
                </a:solidFill>
              </a:rPr>
              <a:t>.</a:t>
            </a:r>
          </a:p>
          <a:p>
            <a:pPr marL="411480" lvl="1" indent="0" algn="l" rtl="0">
              <a:buNone/>
            </a:pPr>
            <a:endParaRPr lang="en-US" sz="3300" dirty="0" smtClean="0">
              <a:solidFill>
                <a:schemeClr val="tx1"/>
              </a:solidFill>
            </a:endParaRPr>
          </a:p>
          <a:p>
            <a:pPr lvl="1" algn="l" rtl="0"/>
            <a:r>
              <a:rPr lang="en-US" sz="3300" dirty="0" smtClean="0">
                <a:solidFill>
                  <a:schemeClr val="tx1"/>
                </a:solidFill>
              </a:rPr>
              <a:t>To change the overall </a:t>
            </a:r>
            <a:r>
              <a:rPr lang="en-US" sz="3300" b="1" dirty="0" smtClean="0">
                <a:solidFill>
                  <a:schemeClr val="tx1"/>
                </a:solidFill>
              </a:rPr>
              <a:t>look </a:t>
            </a:r>
            <a:r>
              <a:rPr lang="en-US" sz="3300" dirty="0" smtClean="0">
                <a:solidFill>
                  <a:schemeClr val="tx1"/>
                </a:solidFill>
              </a:rPr>
              <a:t>of your table of contents, click a different format in the </a:t>
            </a:r>
            <a:r>
              <a:rPr lang="en-US" sz="3300" b="1" dirty="0" smtClean="0">
                <a:solidFill>
                  <a:schemeClr val="tx1"/>
                </a:solidFill>
              </a:rPr>
              <a:t>Formats</a:t>
            </a:r>
            <a:r>
              <a:rPr lang="en-US" sz="3300" dirty="0" smtClean="0">
                <a:solidFill>
                  <a:schemeClr val="tx1"/>
                </a:solidFill>
              </a:rPr>
              <a:t> list. You can see what your choice looks like in the </a:t>
            </a:r>
            <a:r>
              <a:rPr lang="en-US" sz="3300" b="1" dirty="0" smtClean="0">
                <a:solidFill>
                  <a:schemeClr val="tx1"/>
                </a:solidFill>
              </a:rPr>
              <a:t>Print Preview</a:t>
            </a:r>
            <a:r>
              <a:rPr lang="en-US" sz="3300" dirty="0" smtClean="0">
                <a:solidFill>
                  <a:schemeClr val="tx1"/>
                </a:solidFill>
              </a:rPr>
              <a:t> and </a:t>
            </a:r>
            <a:r>
              <a:rPr lang="en-US" sz="3300" b="1" dirty="0" smtClean="0">
                <a:solidFill>
                  <a:schemeClr val="tx1"/>
                </a:solidFill>
              </a:rPr>
              <a:t>Web Preview</a:t>
            </a:r>
            <a:r>
              <a:rPr lang="en-US" sz="3300" dirty="0" smtClean="0">
                <a:solidFill>
                  <a:schemeClr val="tx1"/>
                </a:solidFill>
              </a:rPr>
              <a:t> areas.</a:t>
            </a:r>
          </a:p>
          <a:p>
            <a:pPr marL="411480" lvl="1" indent="0" algn="l" rtl="0">
              <a:buNone/>
            </a:pPr>
            <a:endParaRPr lang="en-US" sz="3300" dirty="0" smtClean="0">
              <a:solidFill>
                <a:schemeClr val="tx1"/>
              </a:solidFill>
            </a:endParaRPr>
          </a:p>
          <a:p>
            <a:pPr lvl="1" algn="l" rtl="0"/>
            <a:r>
              <a:rPr lang="en-US" sz="3300" dirty="0" smtClean="0">
                <a:solidFill>
                  <a:schemeClr val="tx1"/>
                </a:solidFill>
              </a:rPr>
              <a:t>To change the </a:t>
            </a:r>
            <a:r>
              <a:rPr lang="en-US" sz="3300" b="1" dirty="0" smtClean="0">
                <a:solidFill>
                  <a:schemeClr val="tx1"/>
                </a:solidFill>
              </a:rPr>
              <a:t>type of line </a:t>
            </a:r>
            <a:r>
              <a:rPr lang="en-US" sz="3300" dirty="0" smtClean="0">
                <a:solidFill>
                  <a:schemeClr val="tx1"/>
                </a:solidFill>
              </a:rPr>
              <a:t>that appears between the entry text and the page number, click an option in the </a:t>
            </a:r>
            <a:r>
              <a:rPr lang="en-US" sz="3300" b="1" dirty="0" smtClean="0">
                <a:solidFill>
                  <a:schemeClr val="tx1"/>
                </a:solidFill>
              </a:rPr>
              <a:t>Tab leader</a:t>
            </a:r>
            <a:r>
              <a:rPr lang="en-US" sz="3300" dirty="0" smtClean="0">
                <a:solidFill>
                  <a:schemeClr val="tx1"/>
                </a:solidFill>
              </a:rPr>
              <a:t> list.</a:t>
            </a:r>
          </a:p>
          <a:p>
            <a:pPr marL="411480" lvl="1" indent="0" algn="l" rtl="0">
              <a:buNone/>
            </a:pPr>
            <a:endParaRPr lang="en-US" sz="3300" dirty="0" smtClean="0"/>
          </a:p>
          <a:p>
            <a:endParaRPr lang="ar-SA" dirty="0"/>
          </a:p>
        </p:txBody>
      </p:sp>
      <p:sp>
        <p:nvSpPr>
          <p:cNvPr id="6"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07-11-35 09-06-39 م.png"/>
          <p:cNvPicPr>
            <a:picLocks noGrp="1" noChangeAspect="1"/>
          </p:cNvPicPr>
          <p:nvPr>
            <p:ph sz="quarter" idx="1"/>
          </p:nvPr>
        </p:nvPicPr>
        <p:blipFill>
          <a:blip r:embed="rId2" cstate="print"/>
          <a:stretch>
            <a:fillRect/>
          </a:stretch>
        </p:blipFill>
        <p:spPr>
          <a:xfrm>
            <a:off x="1763688" y="2060848"/>
            <a:ext cx="5616623"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7-11-35 09-10-38 م.png"/>
          <p:cNvPicPr>
            <a:picLocks noChangeAspect="1"/>
          </p:cNvPicPr>
          <p:nvPr/>
        </p:nvPicPr>
        <p:blipFill>
          <a:blip r:embed="rId2" cstate="print"/>
          <a:stretch>
            <a:fillRect/>
          </a:stretch>
        </p:blipFill>
        <p:spPr>
          <a:xfrm>
            <a:off x="2051720" y="3140968"/>
            <a:ext cx="5701980"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Content Placeholder 2"/>
          <p:cNvSpPr txBox="1">
            <a:spLocks/>
          </p:cNvSpPr>
          <p:nvPr/>
        </p:nvSpPr>
        <p:spPr>
          <a:xfrm>
            <a:off x="467544" y="692696"/>
            <a:ext cx="7632848" cy="1584176"/>
          </a:xfrm>
          <a:prstGeom prst="rect">
            <a:avLst/>
          </a:prstGeom>
        </p:spPr>
        <p:txBody>
          <a:bodyPr vert="horz">
            <a:normAutofit/>
          </a:bodyPr>
          <a:lstStyle/>
          <a:p>
            <a:pPr marL="411480" marR="0" lvl="1" indent="0" algn="l" defTabSz="914400" rtl="0" eaLnBrk="1" fontAlgn="auto" latinLnBrk="0" hangingPunct="1">
              <a:lnSpc>
                <a:spcPct val="100000"/>
              </a:lnSpc>
              <a:spcBef>
                <a:spcPts val="300"/>
              </a:spcBef>
              <a:spcAft>
                <a:spcPts val="0"/>
              </a:spcAft>
              <a:buClr>
                <a:schemeClr val="accent2"/>
              </a:buClr>
              <a:buSzTx/>
              <a:buFont typeface="Georgia"/>
              <a:buNone/>
              <a:tabLst/>
              <a:defRPr/>
            </a:pPr>
            <a:endParaRPr kumimoji="0" lang="en-US" sz="3300" b="0" i="0" u="none" strike="noStrike" kern="1200" cap="none" spc="0" normalizeH="0" baseline="0" noProof="0" dirty="0" smtClean="0">
              <a:ln>
                <a:noFill/>
              </a:ln>
              <a:solidFill>
                <a:schemeClr val="accent2"/>
              </a:solidFill>
              <a:effectLst/>
              <a:uLnTx/>
              <a:uFillTx/>
              <a:latin typeface="+mn-lt"/>
              <a:ea typeface="+mn-ea"/>
              <a:cs typeface="+mn-cs"/>
            </a:endParaRPr>
          </a:p>
          <a:p>
            <a:pPr marL="365760" marR="0" lvl="0" indent="-256032" algn="r" defTabSz="914400" rtl="1" eaLnBrk="1" fontAlgn="auto" latinLnBrk="0" hangingPunct="1">
              <a:lnSpc>
                <a:spcPct val="100000"/>
              </a:lnSpc>
              <a:spcBef>
                <a:spcPts val="300"/>
              </a:spcBef>
              <a:spcAft>
                <a:spcPts val="0"/>
              </a:spcAft>
              <a:buClr>
                <a:schemeClr val="accent3"/>
              </a:buClr>
              <a:buSzTx/>
              <a:buFont typeface="Georgia"/>
              <a:buChar char="•"/>
              <a:tabLst/>
              <a:defRPr/>
            </a:pPr>
            <a:endParaRPr kumimoji="0" lang="ar-SA"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
        <p:nvSpPr>
          <p:cNvPr id="10" name="Title 9"/>
          <p:cNvSpPr>
            <a:spLocks noGrp="1"/>
          </p:cNvSpPr>
          <p:nvPr>
            <p:ph type="title"/>
          </p:nvPr>
        </p:nvSpPr>
        <p:spPr/>
        <p:txBody>
          <a:bodyPr/>
          <a:lstStyle/>
          <a:p>
            <a:endParaRPr lang="ar-SA" dirty="0"/>
          </a:p>
        </p:txBody>
      </p:sp>
      <p:sp>
        <p:nvSpPr>
          <p:cNvPr id="11" name="Content Placeholder 10"/>
          <p:cNvSpPr>
            <a:spLocks noGrp="1"/>
          </p:cNvSpPr>
          <p:nvPr>
            <p:ph sz="quarter" idx="1"/>
          </p:nvPr>
        </p:nvSpPr>
        <p:spPr>
          <a:xfrm>
            <a:off x="683568" y="1628800"/>
            <a:ext cx="8153400" cy="4495800"/>
          </a:xfrm>
        </p:spPr>
        <p:txBody>
          <a:bodyPr/>
          <a:lstStyle/>
          <a:p>
            <a:pPr marL="320040" lvl="1" indent="-320040" algn="l" rtl="0">
              <a:spcBef>
                <a:spcPts val="700"/>
              </a:spcBef>
              <a:buClr>
                <a:schemeClr val="accent2"/>
              </a:buClr>
              <a:buSzPct val="60000"/>
              <a:buFont typeface="Wingdings"/>
              <a:buChar char=""/>
            </a:pPr>
            <a:r>
              <a:rPr lang="en-US" sz="1800" dirty="0" smtClean="0"/>
              <a:t>To change the </a:t>
            </a:r>
            <a:r>
              <a:rPr lang="en-US" sz="1800" b="1" dirty="0" smtClean="0"/>
              <a:t>way heading levels</a:t>
            </a:r>
            <a:r>
              <a:rPr lang="en-US" sz="1800" dirty="0" smtClean="0"/>
              <a:t> are displayed in the table of contents, click </a:t>
            </a:r>
            <a:r>
              <a:rPr lang="en-US" sz="1800" b="1" dirty="0" smtClean="0"/>
              <a:t>Modify</a:t>
            </a:r>
            <a:r>
              <a:rPr lang="en-US" sz="1800" dirty="0" smtClean="0"/>
              <a:t>. In the Style dialog box, click the level that you want to change, and then click </a:t>
            </a:r>
            <a:r>
              <a:rPr lang="en-US" sz="1800" b="1" dirty="0" smtClean="0"/>
              <a:t>Modify</a:t>
            </a:r>
            <a:r>
              <a:rPr lang="en-US" sz="1800" dirty="0" smtClean="0"/>
              <a:t>. In the Modify Style dialog box, you can change the font, the size, and the amount of indentation.</a:t>
            </a:r>
          </a:p>
          <a:p>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normAutofit/>
          </a:bodyPr>
          <a:lstStyle/>
          <a:p>
            <a:pPr algn="l" rtl="0"/>
            <a:r>
              <a:rPr lang="en-US" sz="1800" dirty="0" smtClean="0"/>
              <a:t>To use </a:t>
            </a:r>
            <a:r>
              <a:rPr lang="en-US" sz="1800" b="1" dirty="0"/>
              <a:t>C</a:t>
            </a:r>
            <a:r>
              <a:rPr lang="en-US" sz="1800" b="1" dirty="0" smtClean="0"/>
              <a:t>ustom styles </a:t>
            </a:r>
            <a:r>
              <a:rPr lang="en-US" sz="1800" dirty="0" smtClean="0"/>
              <a:t>in the table of contents, click Options, and then do the following</a:t>
            </a:r>
            <a:r>
              <a:rPr lang="en-US" sz="1800" dirty="0" smtClean="0"/>
              <a:t>:</a:t>
            </a:r>
            <a:endParaRPr lang="en-US" sz="1800" dirty="0" smtClean="0"/>
          </a:p>
          <a:p>
            <a:pPr algn="l" rtl="0"/>
            <a:r>
              <a:rPr lang="en-US" sz="1800" dirty="0" smtClean="0"/>
              <a:t>Under </a:t>
            </a:r>
            <a:r>
              <a:rPr lang="en-US" sz="1800" b="1" dirty="0" smtClean="0"/>
              <a:t>Available styles</a:t>
            </a:r>
            <a:r>
              <a:rPr lang="en-US" sz="1800" dirty="0" smtClean="0"/>
              <a:t>, find the style that you applied to the headings in your document.</a:t>
            </a:r>
          </a:p>
          <a:p>
            <a:pPr algn="l" rtl="0"/>
            <a:r>
              <a:rPr lang="en-US" sz="1800" dirty="0" smtClean="0"/>
              <a:t>Under </a:t>
            </a:r>
            <a:r>
              <a:rPr lang="en-US" sz="1800" b="1" dirty="0" smtClean="0"/>
              <a:t>TOC level</a:t>
            </a:r>
            <a:r>
              <a:rPr lang="en-US" sz="1800" dirty="0" smtClean="0"/>
              <a:t>, </a:t>
            </a:r>
            <a:r>
              <a:rPr lang="en-US" sz="1800" dirty="0"/>
              <a:t>next to the style name, type a number from 1 to 9 to indicate the level that you want the heading style to represent. </a:t>
            </a:r>
          </a:p>
          <a:p>
            <a:pPr algn="l" rtl="0"/>
            <a:r>
              <a:rPr lang="en-US" sz="1800" dirty="0" smtClean="0"/>
              <a:t>Click OK.</a:t>
            </a:r>
          </a:p>
          <a:p>
            <a:pPr algn="l" rtl="0"/>
            <a:endParaRPr lang="en-US" sz="1800" dirty="0" smtClean="0">
              <a:solidFill>
                <a:schemeClr val="accent2"/>
              </a:solidFill>
            </a:endParaRPr>
          </a:p>
          <a:p>
            <a:pPr algn="l" rtl="0"/>
            <a:endParaRPr lang="en-US" sz="2700" dirty="0" smtClean="0"/>
          </a:p>
          <a:p>
            <a:pPr algn="l" rtl="0"/>
            <a:endParaRPr lang="en-US" sz="2700" dirty="0"/>
          </a:p>
          <a:p>
            <a:pPr algn="l" rtl="0"/>
            <a:endParaRPr lang="en-US" sz="2700" dirty="0"/>
          </a:p>
          <a:p>
            <a:endParaRPr lang="ar-SA" dirty="0"/>
          </a:p>
        </p:txBody>
      </p:sp>
      <p:sp>
        <p:nvSpPr>
          <p:cNvPr id="7"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pic>
        <p:nvPicPr>
          <p:cNvPr id="6" name="Content Placeholder 3" descr="GG.png"/>
          <p:cNvPicPr>
            <a:picLocks noChangeAspect="1"/>
          </p:cNvPicPr>
          <p:nvPr/>
        </p:nvPicPr>
        <p:blipFill>
          <a:blip r:embed="rId2" cstate="print"/>
          <a:stretch>
            <a:fillRect/>
          </a:stretch>
        </p:blipFill>
        <p:spPr>
          <a:xfrm>
            <a:off x="2195736" y="3717032"/>
            <a:ext cx="4536504" cy="2884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534400" cy="758952"/>
          </a:xfrm>
        </p:spPr>
        <p:txBody>
          <a:bodyPr>
            <a:normAutofit fontScale="90000"/>
          </a:bodyPr>
          <a:lstStyle/>
          <a:p>
            <a:r>
              <a:rPr lang="en-US" b="1" dirty="0">
                <a:solidFill>
                  <a:schemeClr val="accent1"/>
                </a:solidFill>
              </a:rPr>
              <a:t>Update the Table of Contents</a:t>
            </a:r>
            <a:r>
              <a:rPr lang="en-US" dirty="0" smtClean="0"/>
              <a:t/>
            </a:r>
            <a:br>
              <a:rPr lang="en-US" dirty="0" smtClean="0"/>
            </a:br>
            <a:endParaRPr lang="ar-SA" dirty="0"/>
          </a:p>
        </p:txBody>
      </p:sp>
      <p:sp>
        <p:nvSpPr>
          <p:cNvPr id="3" name="Content Placeholder 2"/>
          <p:cNvSpPr>
            <a:spLocks noGrp="1"/>
          </p:cNvSpPr>
          <p:nvPr>
            <p:ph sz="quarter" idx="1"/>
          </p:nvPr>
        </p:nvSpPr>
        <p:spPr>
          <a:xfrm>
            <a:off x="467544" y="1772816"/>
            <a:ext cx="8229600" cy="4325112"/>
          </a:xfrm>
        </p:spPr>
        <p:txBody>
          <a:bodyPr>
            <a:normAutofit/>
          </a:bodyPr>
          <a:lstStyle/>
          <a:p>
            <a:pPr algn="l" rtl="0"/>
            <a:r>
              <a:rPr lang="en-US" dirty="0" smtClean="0"/>
              <a:t>Tables of Contents don't update automatically when you add a new heading to your document. This is because a </a:t>
            </a:r>
            <a:r>
              <a:rPr lang="en-US" dirty="0" err="1" smtClean="0"/>
              <a:t>ToC</a:t>
            </a:r>
            <a:r>
              <a:rPr lang="en-US" dirty="0" smtClean="0"/>
              <a:t> is a field. </a:t>
            </a:r>
          </a:p>
          <a:p>
            <a:pPr algn="l" rtl="0"/>
            <a:r>
              <a:rPr lang="en-US" dirty="0" smtClean="0"/>
              <a:t>To update a Table of Contents, you can use the content control to update the </a:t>
            </a:r>
            <a:r>
              <a:rPr lang="en-US" dirty="0" err="1" smtClean="0"/>
              <a:t>ToC</a:t>
            </a:r>
            <a:r>
              <a:rPr lang="en-US" dirty="0" smtClean="0"/>
              <a:t>.</a:t>
            </a:r>
          </a:p>
          <a:p>
            <a:pPr algn="l" rtl="0"/>
            <a:endParaRPr lang="en-US" dirty="0" smtClean="0"/>
          </a:p>
          <a:p>
            <a:pPr marL="109728" indent="0" algn="l" rtl="0">
              <a:buNone/>
            </a:pPr>
            <a:endParaRPr lang="en-US" dirty="0" smtClean="0"/>
          </a:p>
          <a:p>
            <a:pPr algn="l" rtl="0"/>
            <a:endParaRPr lang="en-US" dirty="0" smtClean="0"/>
          </a:p>
          <a:p>
            <a:endParaRPr lang="en-US" dirty="0" smtClean="0"/>
          </a:p>
          <a:p>
            <a:endParaRPr lang="ar-SA" dirty="0" smtClean="0"/>
          </a:p>
          <a:p>
            <a:endParaRPr lang="ar-SA" dirty="0" smtClean="0"/>
          </a:p>
          <a:p>
            <a:endParaRPr lang="ar-SA" dirty="0"/>
          </a:p>
        </p:txBody>
      </p:sp>
      <p:pic>
        <p:nvPicPr>
          <p:cNvPr id="4" name="Picture 3" descr="t.png"/>
          <p:cNvPicPr>
            <a:picLocks noChangeAspect="1"/>
          </p:cNvPicPr>
          <p:nvPr/>
        </p:nvPicPr>
        <p:blipFill>
          <a:blip r:embed="rId2" cstate="print"/>
          <a:stretch>
            <a:fillRect/>
          </a:stretch>
        </p:blipFill>
        <p:spPr>
          <a:xfrm>
            <a:off x="2771800" y="4365104"/>
            <a:ext cx="4088650" cy="1783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534400" cy="758952"/>
          </a:xfrm>
        </p:spPr>
        <p:txBody>
          <a:bodyPr>
            <a:normAutofit fontScale="90000"/>
          </a:bodyPr>
          <a:lstStyle/>
          <a:p>
            <a:r>
              <a:rPr lang="en-US" b="1" dirty="0">
                <a:solidFill>
                  <a:schemeClr val="accent1"/>
                </a:solidFill>
              </a:rPr>
              <a:t>What is a report?</a:t>
            </a:r>
            <a:r>
              <a:rPr lang="en-US" b="1" dirty="0" smtClean="0"/>
              <a:t/>
            </a:r>
            <a:br>
              <a:rPr lang="en-US" b="1" dirty="0" smtClean="0"/>
            </a:br>
            <a:endParaRPr lang="ar-SA" dirty="0"/>
          </a:p>
        </p:txBody>
      </p:sp>
      <p:sp>
        <p:nvSpPr>
          <p:cNvPr id="3" name="Content Placeholder 2"/>
          <p:cNvSpPr>
            <a:spLocks noGrp="1"/>
          </p:cNvSpPr>
          <p:nvPr>
            <p:ph sz="quarter" idx="1"/>
          </p:nvPr>
        </p:nvSpPr>
        <p:spPr/>
        <p:txBody>
          <a:bodyPr/>
          <a:lstStyle/>
          <a:p>
            <a:pPr marL="514350" indent="-514350" algn="l" rtl="0">
              <a:buNone/>
            </a:pPr>
            <a:endParaRPr lang="en-US" b="1" dirty="0" smtClean="0"/>
          </a:p>
          <a:p>
            <a:pPr marL="514350" indent="-514350" algn="l" rtl="0">
              <a:buFont typeface="Arial" pitchFamily="34" charset="0"/>
              <a:buChar char="•"/>
            </a:pPr>
            <a:r>
              <a:rPr lang="en-US" dirty="0" smtClean="0"/>
              <a:t>A report is a clearly structured document that presents information as clearly as possible.  </a:t>
            </a:r>
          </a:p>
          <a:p>
            <a:pPr marL="514350" indent="-514350" algn="l" rtl="0">
              <a:buFont typeface="Arial" pitchFamily="34" charset="0"/>
              <a:buChar char="•"/>
            </a:pPr>
            <a:endParaRPr lang="en-US" dirty="0" smtClean="0"/>
          </a:p>
          <a:p>
            <a:pPr marL="514350" indent="-514350" algn="l" rtl="0">
              <a:buFont typeface="Arial" pitchFamily="34" charset="0"/>
              <a:buChar char="•"/>
            </a:pPr>
            <a:r>
              <a:rPr lang="en-US" dirty="0" smtClean="0"/>
              <a:t>Reports should be easy to read and </a:t>
            </a:r>
            <a:r>
              <a:rPr lang="en-US" b="1" dirty="0" smtClean="0"/>
              <a:t>professional in presentation.</a:t>
            </a:r>
          </a:p>
          <a:p>
            <a:pPr>
              <a:buNone/>
            </a:pPr>
            <a:endParaRPr lang="ar-SA" dirty="0"/>
          </a:p>
        </p:txBody>
      </p:sp>
      <p:sp>
        <p:nvSpPr>
          <p:cNvPr id="6"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l" rtl="0">
              <a:buFont typeface="Arial" pitchFamily="34" charset="0"/>
              <a:buChar char="•"/>
            </a:pPr>
            <a:r>
              <a:rPr lang="en-US" dirty="0" smtClean="0"/>
              <a:t>When </a:t>
            </a:r>
            <a:r>
              <a:rPr lang="en-US" dirty="0"/>
              <a:t>you update your Table of Contents, always choose to update the </a:t>
            </a:r>
            <a:r>
              <a:rPr lang="en-US" smtClean="0"/>
              <a:t>entire table </a:t>
            </a:r>
            <a:r>
              <a:rPr lang="en-US" dirty="0" smtClean="0"/>
              <a:t>.</a:t>
            </a:r>
            <a:endParaRPr lang="en-US" dirty="0"/>
          </a:p>
          <a:p>
            <a:endParaRPr lang="ar-SA" dirty="0"/>
          </a:p>
        </p:txBody>
      </p:sp>
      <p:pic>
        <p:nvPicPr>
          <p:cNvPr id="5" name="Picture 4" descr="sss.png"/>
          <p:cNvPicPr>
            <a:picLocks noChangeAspect="1"/>
          </p:cNvPicPr>
          <p:nvPr/>
        </p:nvPicPr>
        <p:blipFill>
          <a:blip r:embed="rId2" cstate="print"/>
          <a:stretch>
            <a:fillRect/>
          </a:stretch>
        </p:blipFill>
        <p:spPr>
          <a:xfrm>
            <a:off x="2051720" y="3212976"/>
            <a:ext cx="5040560" cy="2349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534400" cy="758952"/>
          </a:xfrm>
        </p:spPr>
        <p:txBody>
          <a:bodyPr>
            <a:normAutofit fontScale="90000"/>
          </a:bodyPr>
          <a:lstStyle/>
          <a:p>
            <a:r>
              <a:rPr lang="en-US" b="1" dirty="0">
                <a:solidFill>
                  <a:schemeClr val="accent1"/>
                </a:solidFill>
              </a:rPr>
              <a:t>Delete a Table of Contents</a:t>
            </a:r>
            <a:r>
              <a:rPr lang="en-US" b="1" dirty="0" smtClean="0"/>
              <a:t/>
            </a:r>
            <a:br>
              <a:rPr lang="en-US" b="1" dirty="0" smtClean="0"/>
            </a:br>
            <a:endParaRPr lang="ar-SA" dirty="0"/>
          </a:p>
        </p:txBody>
      </p:sp>
      <p:sp>
        <p:nvSpPr>
          <p:cNvPr id="3" name="Content Placeholder 2"/>
          <p:cNvSpPr>
            <a:spLocks noGrp="1"/>
          </p:cNvSpPr>
          <p:nvPr>
            <p:ph sz="quarter" idx="1"/>
          </p:nvPr>
        </p:nvSpPr>
        <p:spPr/>
        <p:txBody>
          <a:bodyPr/>
          <a:lstStyle/>
          <a:p>
            <a:pPr algn="l" rtl="0"/>
            <a:r>
              <a:rPr lang="en-US" dirty="0" smtClean="0"/>
              <a:t>On the </a:t>
            </a:r>
            <a:r>
              <a:rPr lang="en-US" b="1" dirty="0" smtClean="0"/>
              <a:t>References</a:t>
            </a:r>
            <a:r>
              <a:rPr lang="en-US" dirty="0" smtClean="0"/>
              <a:t> tab, in the </a:t>
            </a:r>
            <a:r>
              <a:rPr lang="en-US" b="1" dirty="0" smtClean="0"/>
              <a:t>Table of Contents</a:t>
            </a:r>
            <a:r>
              <a:rPr lang="en-US" dirty="0" smtClean="0"/>
              <a:t> group, click </a:t>
            </a:r>
            <a:r>
              <a:rPr lang="en-US" b="1" dirty="0" smtClean="0"/>
              <a:t>Table of Contents</a:t>
            </a:r>
            <a:r>
              <a:rPr lang="en-US" dirty="0" smtClean="0"/>
              <a:t>.</a:t>
            </a:r>
          </a:p>
          <a:p>
            <a:pPr algn="l" rtl="0"/>
            <a:r>
              <a:rPr lang="en-US" dirty="0" smtClean="0"/>
              <a:t>Click </a:t>
            </a:r>
            <a:r>
              <a:rPr lang="en-US" b="1" dirty="0" smtClean="0"/>
              <a:t>Remove Table of Contents</a:t>
            </a:r>
          </a:p>
          <a:p>
            <a:pPr algn="l" rtl="0"/>
            <a:endParaRPr lang="en-US" dirty="0" smtClean="0"/>
          </a:p>
          <a:p>
            <a:pPr>
              <a:buNone/>
            </a:pPr>
            <a:endParaRPr lang="ar-SA" dirty="0"/>
          </a:p>
        </p:txBody>
      </p:sp>
      <p:pic>
        <p:nvPicPr>
          <p:cNvPr id="4" name="Picture 3" descr="TT.png"/>
          <p:cNvPicPr>
            <a:picLocks noChangeAspect="1"/>
          </p:cNvPicPr>
          <p:nvPr/>
        </p:nvPicPr>
        <p:blipFill>
          <a:blip r:embed="rId2" cstate="print"/>
          <a:stretch>
            <a:fillRect/>
          </a:stretch>
        </p:blipFill>
        <p:spPr>
          <a:xfrm>
            <a:off x="2987824" y="4077072"/>
            <a:ext cx="3686026" cy="1993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229600" cy="1066800"/>
          </a:xfrm>
        </p:spPr>
        <p:txBody>
          <a:bodyPr>
            <a:normAutofit/>
          </a:bodyPr>
          <a:lstStyle/>
          <a:p>
            <a:r>
              <a:rPr lang="en-US" sz="3600" b="1" dirty="0">
                <a:solidFill>
                  <a:schemeClr val="accent1"/>
                </a:solidFill>
              </a:rPr>
              <a:t>Table of </a:t>
            </a:r>
            <a:r>
              <a:rPr lang="en-US" sz="3600" b="1" dirty="0" smtClean="0">
                <a:solidFill>
                  <a:schemeClr val="accent1"/>
                </a:solidFill>
              </a:rPr>
              <a:t>Figures </a:t>
            </a:r>
            <a:r>
              <a:rPr lang="en-US" sz="3600" b="1" dirty="0">
                <a:solidFill>
                  <a:schemeClr val="accent1"/>
                </a:solidFill>
              </a:rPr>
              <a:t>and T</a:t>
            </a:r>
            <a:r>
              <a:rPr lang="en-US" sz="3600" b="1" dirty="0" smtClean="0">
                <a:solidFill>
                  <a:schemeClr val="accent1"/>
                </a:solidFill>
              </a:rPr>
              <a:t>able </a:t>
            </a:r>
            <a:r>
              <a:rPr lang="en-US" sz="3600" b="1" dirty="0">
                <a:solidFill>
                  <a:schemeClr val="accent1"/>
                </a:solidFill>
              </a:rPr>
              <a:t>of </a:t>
            </a:r>
            <a:r>
              <a:rPr lang="en-US" sz="3600" b="1" dirty="0" smtClean="0">
                <a:solidFill>
                  <a:schemeClr val="accent1"/>
                </a:solidFill>
              </a:rPr>
              <a:t>Tables </a:t>
            </a:r>
            <a:endParaRPr lang="en-US" sz="3600" b="1" dirty="0">
              <a:solidFill>
                <a:schemeClr val="accent1"/>
              </a:solidFill>
            </a:endParaRPr>
          </a:p>
        </p:txBody>
      </p:sp>
      <p:sp>
        <p:nvSpPr>
          <p:cNvPr id="3" name="Content Placeholder 2"/>
          <p:cNvSpPr>
            <a:spLocks noGrp="1"/>
          </p:cNvSpPr>
          <p:nvPr>
            <p:ph sz="quarter" idx="1"/>
          </p:nvPr>
        </p:nvSpPr>
        <p:spPr/>
        <p:txBody>
          <a:bodyPr/>
          <a:lstStyle/>
          <a:p>
            <a:pPr algn="l" rtl="0">
              <a:buNone/>
            </a:pPr>
            <a:r>
              <a:rPr lang="en-US" dirty="0" smtClean="0"/>
              <a:t>What </a:t>
            </a:r>
            <a:r>
              <a:rPr lang="en-US" dirty="0"/>
              <a:t>if you’ve got figures and/or tables and you want to show those in the contents pages, too</a:t>
            </a:r>
            <a:r>
              <a:rPr lang="en-US" dirty="0" smtClean="0"/>
              <a:t>?</a:t>
            </a:r>
            <a:endParaRPr lang="en-US" dirty="0"/>
          </a:p>
        </p:txBody>
      </p:sp>
      <p:sp>
        <p:nvSpPr>
          <p:cNvPr id="6"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 xmlns:p14="http://schemas.microsoft.com/office/powerpoint/2010/main" val="305087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534400" cy="758952"/>
          </a:xfrm>
        </p:spPr>
        <p:txBody>
          <a:bodyPr>
            <a:normAutofit fontScale="90000"/>
          </a:bodyPr>
          <a:lstStyle/>
          <a:p>
            <a:r>
              <a:rPr lang="en-US" b="1" dirty="0">
                <a:solidFill>
                  <a:schemeClr val="accent1"/>
                </a:solidFill>
              </a:rPr>
              <a:t>Why do I need a </a:t>
            </a:r>
            <a:r>
              <a:rPr lang="en-US" b="1" dirty="0" smtClean="0">
                <a:solidFill>
                  <a:schemeClr val="accent1"/>
                </a:solidFill>
              </a:rPr>
              <a:t>Table </a:t>
            </a:r>
            <a:r>
              <a:rPr lang="en-US" b="1" dirty="0">
                <a:solidFill>
                  <a:schemeClr val="accent1"/>
                </a:solidFill>
              </a:rPr>
              <a:t>of </a:t>
            </a:r>
            <a:r>
              <a:rPr lang="en-US" b="1" dirty="0" smtClean="0">
                <a:solidFill>
                  <a:schemeClr val="accent1"/>
                </a:solidFill>
              </a:rPr>
              <a:t>Figures </a:t>
            </a:r>
            <a:r>
              <a:rPr lang="en-US" b="1" dirty="0" smtClean="0">
                <a:solidFill>
                  <a:schemeClr val="accent1"/>
                </a:solidFill>
              </a:rPr>
              <a:t>and </a:t>
            </a:r>
            <a:r>
              <a:rPr lang="en-US" b="1" dirty="0" smtClean="0">
                <a:solidFill>
                  <a:schemeClr val="accent1"/>
                </a:solidFill>
              </a:rPr>
              <a:t>Tables</a:t>
            </a:r>
            <a:r>
              <a:rPr lang="en-US" b="1" dirty="0" smtClean="0">
                <a:solidFill>
                  <a:schemeClr val="accent1"/>
                </a:solidFill>
              </a:rPr>
              <a:t>?</a:t>
            </a:r>
            <a:r>
              <a:rPr lang="en-US" b="1" dirty="0">
                <a:solidFill>
                  <a:srgbClr val="FF0000"/>
                </a:solidFill>
              </a:rPr>
              <a:t/>
            </a:r>
            <a:br>
              <a:rPr lang="en-US" b="1" dirty="0">
                <a:solidFill>
                  <a:srgbClr val="FF0000"/>
                </a:solidFill>
              </a:rPr>
            </a:br>
            <a:endParaRPr lang="en-US" dirty="0"/>
          </a:p>
        </p:txBody>
      </p:sp>
      <p:sp>
        <p:nvSpPr>
          <p:cNvPr id="3" name="Content Placeholder 2"/>
          <p:cNvSpPr>
            <a:spLocks noGrp="1"/>
          </p:cNvSpPr>
          <p:nvPr>
            <p:ph sz="quarter" idx="1"/>
          </p:nvPr>
        </p:nvSpPr>
        <p:spPr/>
        <p:txBody>
          <a:bodyPr>
            <a:normAutofit/>
          </a:bodyPr>
          <a:lstStyle/>
          <a:p>
            <a:pPr algn="l" rtl="0"/>
            <a:r>
              <a:rPr lang="en-US" dirty="0" smtClean="0"/>
              <a:t>It’s </a:t>
            </a:r>
            <a:r>
              <a:rPr lang="en-US" dirty="0"/>
              <a:t>often useful to provide </a:t>
            </a:r>
            <a:r>
              <a:rPr lang="en-US" b="1" dirty="0"/>
              <a:t>a list of the figures and tables in your document</a:t>
            </a:r>
            <a:r>
              <a:rPr lang="en-US" dirty="0"/>
              <a:t>, especially if it’s a long one, like a dissertation or thesis</a:t>
            </a:r>
            <a:r>
              <a:rPr lang="en-US" dirty="0" smtClean="0"/>
              <a:t>.</a:t>
            </a:r>
          </a:p>
          <a:p>
            <a:pPr marL="0" indent="0">
              <a:buNone/>
            </a:pPr>
            <a:r>
              <a:rPr lang="en-US" dirty="0" smtClean="0"/>
              <a:t> </a:t>
            </a:r>
          </a:p>
          <a:p>
            <a:pPr algn="l" rtl="0"/>
            <a:r>
              <a:rPr lang="en-US" dirty="0" smtClean="0"/>
              <a:t>They </a:t>
            </a:r>
            <a:r>
              <a:rPr lang="en-US" dirty="0"/>
              <a:t>should be separate from the main table of contents, and listed below</a:t>
            </a:r>
            <a:r>
              <a:rPr lang="en-US" dirty="0" smtClean="0"/>
              <a:t>.</a:t>
            </a:r>
          </a:p>
          <a:p>
            <a:pPr marL="0" indent="0">
              <a:buNone/>
            </a:pPr>
            <a:endParaRPr lang="en-US" dirty="0"/>
          </a:p>
          <a:p>
            <a:pPr algn="l" rtl="0"/>
            <a:r>
              <a:rPr lang="en-US" dirty="0"/>
              <a:t>The tricky thing is creating two lists, one of tables and one of figures. </a:t>
            </a:r>
          </a:p>
        </p:txBody>
      </p:sp>
      <p:sp>
        <p:nvSpPr>
          <p:cNvPr id="6"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 xmlns:p14="http://schemas.microsoft.com/office/powerpoint/2010/main" val="479961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29600" cy="1066800"/>
          </a:xfrm>
        </p:spPr>
        <p:txBody>
          <a:bodyPr/>
          <a:lstStyle/>
          <a:p>
            <a:r>
              <a:rPr lang="en-US" sz="3600" b="1" dirty="0" smtClean="0">
                <a:solidFill>
                  <a:schemeClr val="accent1"/>
                </a:solidFill>
              </a:rPr>
              <a:t>Example</a:t>
            </a:r>
            <a:endParaRPr lang="en-US" sz="3600" b="1" dirty="0">
              <a:solidFill>
                <a:schemeClr val="accent1"/>
              </a:solidFill>
            </a:endParaRPr>
          </a:p>
        </p:txBody>
      </p:sp>
      <p:pic>
        <p:nvPicPr>
          <p:cNvPr id="4" name="Content Placeholder 3"/>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1481502" y="1907909"/>
            <a:ext cx="6144483" cy="3810532"/>
          </a:xfrm>
        </p:spPr>
      </p:pic>
      <p:sp>
        <p:nvSpPr>
          <p:cNvPr id="7"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 xmlns:p14="http://schemas.microsoft.com/office/powerpoint/2010/main" val="1574419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229600" cy="1066800"/>
          </a:xfrm>
        </p:spPr>
        <p:txBody>
          <a:bodyPr>
            <a:normAutofit/>
          </a:bodyPr>
          <a:lstStyle/>
          <a:p>
            <a:r>
              <a:rPr lang="en-US" sz="3600" b="1" dirty="0">
                <a:solidFill>
                  <a:schemeClr val="accent1"/>
                </a:solidFill>
              </a:rPr>
              <a:t>How to apply a Table Caption</a:t>
            </a:r>
          </a:p>
        </p:txBody>
      </p:sp>
      <p:sp>
        <p:nvSpPr>
          <p:cNvPr id="3" name="Content Placeholder 2"/>
          <p:cNvSpPr>
            <a:spLocks noGrp="1"/>
          </p:cNvSpPr>
          <p:nvPr>
            <p:ph sz="quarter" idx="1"/>
          </p:nvPr>
        </p:nvSpPr>
        <p:spPr/>
        <p:txBody>
          <a:bodyPr/>
          <a:lstStyle/>
          <a:p>
            <a:pPr algn="l" rtl="0">
              <a:buNone/>
            </a:pPr>
            <a:r>
              <a:rPr lang="en-US" dirty="0"/>
              <a:t>Let’s start off with a table caption. Remember, we want to mark a difference between tables and figures so that Word can create automatic lists.</a:t>
            </a:r>
          </a:p>
          <a:p>
            <a:pPr marL="0" indent="0">
              <a:buNone/>
            </a:pPr>
            <a:endParaRPr lang="en-US" dirty="0"/>
          </a:p>
        </p:txBody>
      </p:sp>
      <p:sp>
        <p:nvSpPr>
          <p:cNvPr id="6"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 xmlns:p14="http://schemas.microsoft.com/office/powerpoint/2010/main" val="3223034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ar-SA"/>
          </a:p>
        </p:txBody>
      </p:sp>
      <p:pic>
        <p:nvPicPr>
          <p:cNvPr id="4" name="Content Placeholder 3"/>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683568" y="2852936"/>
            <a:ext cx="7706816" cy="3011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Content Placeholder 6"/>
          <p:cNvSpPr>
            <a:spLocks noGrp="1"/>
          </p:cNvSpPr>
          <p:nvPr>
            <p:ph sz="quarter" idx="2"/>
          </p:nvPr>
        </p:nvSpPr>
        <p:spPr>
          <a:xfrm>
            <a:off x="179512" y="1844824"/>
            <a:ext cx="8551589" cy="1407385"/>
          </a:xfrm>
        </p:spPr>
        <p:txBody>
          <a:bodyPr>
            <a:normAutofit/>
          </a:bodyPr>
          <a:lstStyle/>
          <a:p>
            <a:pPr algn="l" rtl="0"/>
            <a:r>
              <a:rPr lang="en-US" sz="1800" dirty="0" smtClean="0"/>
              <a:t>Put your cursor below the table and click on the </a:t>
            </a:r>
            <a:r>
              <a:rPr lang="en-US" sz="1800" b="1" dirty="0" smtClean="0"/>
              <a:t>References tab</a:t>
            </a:r>
            <a:r>
              <a:rPr lang="en-US" sz="1800" dirty="0" smtClean="0"/>
              <a:t>. Find the </a:t>
            </a:r>
            <a:r>
              <a:rPr lang="en-US" sz="1800" b="1" dirty="0" smtClean="0"/>
              <a:t>Captions section, </a:t>
            </a:r>
            <a:r>
              <a:rPr lang="en-US" sz="1800" dirty="0" smtClean="0"/>
              <a:t>Click on the </a:t>
            </a:r>
            <a:r>
              <a:rPr lang="en-US" sz="1800" b="1" dirty="0" smtClean="0"/>
              <a:t>Insert Caption </a:t>
            </a:r>
            <a:r>
              <a:rPr lang="en-US" sz="1800" dirty="0" smtClean="0"/>
              <a:t>button.</a:t>
            </a:r>
          </a:p>
          <a:p>
            <a:endParaRPr lang="ar-SA" dirty="0"/>
          </a:p>
        </p:txBody>
      </p:sp>
      <p:sp>
        <p:nvSpPr>
          <p:cNvPr id="8"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 xmlns:p14="http://schemas.microsoft.com/office/powerpoint/2010/main" val="1360771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412776"/>
            <a:ext cx="8229600" cy="4325112"/>
          </a:xfrm>
        </p:spPr>
        <p:txBody>
          <a:bodyPr/>
          <a:lstStyle/>
          <a:p>
            <a:pPr marL="0" indent="0" algn="l" rtl="0"/>
            <a:r>
              <a:rPr lang="en-US" sz="1800" dirty="0" smtClean="0"/>
              <a:t> Click </a:t>
            </a:r>
            <a:r>
              <a:rPr lang="en-US" sz="1800" dirty="0"/>
              <a:t>on the arrow on the right to drop down the list and choose </a:t>
            </a:r>
            <a:r>
              <a:rPr lang="en-US" sz="1800" b="1" dirty="0"/>
              <a:t>Table</a:t>
            </a:r>
            <a:r>
              <a:rPr lang="en-US" dirty="0"/>
              <a:t>. </a:t>
            </a:r>
            <a:r>
              <a:rPr lang="en-US" sz="1800" dirty="0"/>
              <a:t>Once you’ve clicked, the </a:t>
            </a:r>
            <a:r>
              <a:rPr lang="en-US" sz="1800" b="1" dirty="0"/>
              <a:t>Caption section</a:t>
            </a:r>
            <a:r>
              <a:rPr lang="en-US" dirty="0"/>
              <a:t> </a:t>
            </a:r>
            <a:r>
              <a:rPr lang="en-US" sz="1800" dirty="0"/>
              <a:t>above it will also change to read </a:t>
            </a:r>
            <a:r>
              <a:rPr lang="en-US" sz="1800" b="1" dirty="0"/>
              <a:t>Table 1</a:t>
            </a:r>
            <a:r>
              <a:rPr lang="en-US" sz="1800" b="1" dirty="0" smtClean="0"/>
              <a:t>.</a:t>
            </a:r>
          </a:p>
          <a:p>
            <a:pPr marL="0" indent="0" algn="l" rtl="0">
              <a:buNone/>
            </a:pPr>
            <a:endParaRPr lang="en-US" sz="1800" b="1" dirty="0"/>
          </a:p>
          <a:p>
            <a:pPr marL="0" indent="0" algn="l" rtl="0"/>
            <a:r>
              <a:rPr lang="en-US" sz="1800" dirty="0" smtClean="0"/>
              <a:t> Now </a:t>
            </a:r>
            <a:r>
              <a:rPr lang="en-US" sz="1800" dirty="0"/>
              <a:t>you can </a:t>
            </a:r>
            <a:r>
              <a:rPr lang="en-US" sz="1800" b="1" dirty="0"/>
              <a:t>type the caption text straight into this box.</a:t>
            </a:r>
          </a:p>
          <a:p>
            <a:pPr marL="0" indent="0">
              <a:buNone/>
            </a:pPr>
            <a:endParaRPr lang="en-US" dirty="0"/>
          </a:p>
        </p:txBody>
      </p:sp>
      <p:pic>
        <p:nvPicPr>
          <p:cNvPr id="6" name="Content Placeholder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31640" y="3284984"/>
            <a:ext cx="2955572"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60032" y="3284984"/>
            <a:ext cx="3048869" cy="2450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 xmlns:p14="http://schemas.microsoft.com/office/powerpoint/2010/main" val="2342517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2339752" y="2924944"/>
            <a:ext cx="4899793"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31725" y="2384594"/>
            <a:ext cx="2284600" cy="369332"/>
          </a:xfrm>
          <a:prstGeom prst="rect">
            <a:avLst/>
          </a:prstGeom>
          <a:noFill/>
        </p:spPr>
        <p:txBody>
          <a:bodyPr wrap="none" rtlCol="0">
            <a:spAutoFit/>
          </a:bodyPr>
          <a:lstStyle/>
          <a:p>
            <a:r>
              <a:rPr lang="en-US" b="1" dirty="0" smtClean="0"/>
              <a:t>It will be like this </a:t>
            </a:r>
            <a:endParaRPr lang="en-US" b="1" dirty="0"/>
          </a:p>
        </p:txBody>
      </p:sp>
      <p:sp>
        <p:nvSpPr>
          <p:cNvPr id="8"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 xmlns:p14="http://schemas.microsoft.com/office/powerpoint/2010/main" val="922386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229600" cy="1066800"/>
          </a:xfrm>
        </p:spPr>
        <p:txBody>
          <a:bodyPr>
            <a:normAutofit/>
          </a:bodyPr>
          <a:lstStyle/>
          <a:p>
            <a:r>
              <a:rPr lang="en-US" sz="3600" b="1" dirty="0">
                <a:solidFill>
                  <a:schemeClr val="accent1"/>
                </a:solidFill>
              </a:rPr>
              <a:t>How to apply a </a:t>
            </a:r>
            <a:r>
              <a:rPr lang="en-US" sz="3600" b="1" dirty="0" smtClean="0">
                <a:solidFill>
                  <a:schemeClr val="accent1"/>
                </a:solidFill>
              </a:rPr>
              <a:t>Figure </a:t>
            </a:r>
            <a:r>
              <a:rPr lang="en-US" sz="3600" b="1" dirty="0">
                <a:solidFill>
                  <a:schemeClr val="accent1"/>
                </a:solidFill>
              </a:rPr>
              <a:t>Caption</a:t>
            </a:r>
          </a:p>
        </p:txBody>
      </p:sp>
      <p:sp>
        <p:nvSpPr>
          <p:cNvPr id="5" name="Content Placeholder 4"/>
          <p:cNvSpPr>
            <a:spLocks noGrp="1"/>
          </p:cNvSpPr>
          <p:nvPr>
            <p:ph sz="quarter" idx="1"/>
          </p:nvPr>
        </p:nvSpPr>
        <p:spPr>
          <a:xfrm>
            <a:off x="457200" y="1988840"/>
            <a:ext cx="8229600" cy="4585696"/>
          </a:xfrm>
        </p:spPr>
        <p:txBody>
          <a:bodyPr/>
          <a:lstStyle/>
          <a:p>
            <a:pPr marL="0" indent="0" algn="l" rtl="0"/>
            <a:r>
              <a:rPr lang="en-US" dirty="0" smtClean="0"/>
              <a:t>Put </a:t>
            </a:r>
            <a:r>
              <a:rPr lang="en-US" dirty="0"/>
              <a:t>your cursor below the figure and click on the same</a:t>
            </a:r>
            <a:r>
              <a:rPr lang="en-US" b="1" dirty="0"/>
              <a:t> Insert Caption</a:t>
            </a:r>
            <a:r>
              <a:rPr lang="en-US" dirty="0"/>
              <a:t> button. This time, choose </a:t>
            </a:r>
            <a:r>
              <a:rPr lang="en-US" b="1" dirty="0"/>
              <a:t>Figure</a:t>
            </a:r>
            <a:r>
              <a:rPr lang="en-US" dirty="0"/>
              <a:t> rather than </a:t>
            </a:r>
            <a:r>
              <a:rPr lang="en-US" dirty="0" smtClean="0"/>
              <a:t>Table.</a:t>
            </a:r>
          </a:p>
          <a:p>
            <a:endParaRPr lang="en-US" dirty="0"/>
          </a:p>
          <a:p>
            <a:pPr marL="0" indent="0">
              <a:buNone/>
            </a:pPr>
            <a:endParaRPr lang="en-US"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27784" y="3501008"/>
            <a:ext cx="3791479" cy="29722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 xmlns:p14="http://schemas.microsoft.com/office/powerpoint/2010/main" val="554516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0688"/>
            <a:ext cx="8534400" cy="758952"/>
          </a:xfrm>
        </p:spPr>
        <p:txBody>
          <a:bodyPr>
            <a:normAutofit fontScale="90000"/>
          </a:bodyPr>
          <a:lstStyle/>
          <a:p>
            <a:r>
              <a:rPr lang="en-US" b="1" dirty="0">
                <a:solidFill>
                  <a:schemeClr val="accent1"/>
                </a:solidFill>
              </a:rPr>
              <a:t>How to write a </a:t>
            </a:r>
            <a:r>
              <a:rPr lang="en-US" b="1" dirty="0" smtClean="0">
                <a:solidFill>
                  <a:schemeClr val="accent1"/>
                </a:solidFill>
              </a:rPr>
              <a:t>report?</a:t>
            </a:r>
            <a:br>
              <a:rPr lang="en-US" b="1" dirty="0" smtClean="0">
                <a:solidFill>
                  <a:schemeClr val="accent1"/>
                </a:solidFill>
              </a:rPr>
            </a:br>
            <a:endParaRPr lang="ar-SA" dirty="0">
              <a:solidFill>
                <a:schemeClr val="accent1"/>
              </a:solidFill>
            </a:endParaRPr>
          </a:p>
        </p:txBody>
      </p:sp>
      <p:sp>
        <p:nvSpPr>
          <p:cNvPr id="3" name="Content Placeholder 2"/>
          <p:cNvSpPr>
            <a:spLocks noGrp="1"/>
          </p:cNvSpPr>
          <p:nvPr>
            <p:ph sz="quarter" idx="1"/>
          </p:nvPr>
        </p:nvSpPr>
        <p:spPr/>
        <p:txBody>
          <a:bodyPr>
            <a:normAutofit fontScale="70000" lnSpcReduction="20000"/>
          </a:bodyPr>
          <a:lstStyle/>
          <a:p>
            <a:pPr algn="l" rtl="0"/>
            <a:r>
              <a:rPr lang="en-US" b="1" dirty="0" smtClean="0"/>
              <a:t>Title page </a:t>
            </a:r>
          </a:p>
          <a:p>
            <a:pPr algn="l" rtl="0">
              <a:buNone/>
            </a:pPr>
            <a:r>
              <a:rPr lang="en-US" dirty="0" smtClean="0"/>
              <a:t>This page should include:</a:t>
            </a:r>
          </a:p>
          <a:p>
            <a:pPr algn="l" rtl="0">
              <a:buNone/>
            </a:pPr>
            <a:r>
              <a:rPr lang="en-US" dirty="0" smtClean="0"/>
              <a:t>the report title, which states the report’s purpose ,</a:t>
            </a:r>
          </a:p>
          <a:p>
            <a:pPr algn="l" rtl="0">
              <a:buNone/>
            </a:pPr>
            <a:r>
              <a:rPr lang="en-US" dirty="0" smtClean="0"/>
              <a:t>your name and the name of the person receiving the report (place in the bottom right-hand corner) and the submission date. </a:t>
            </a:r>
          </a:p>
          <a:p>
            <a:pPr algn="l" rtl="0">
              <a:buNone/>
            </a:pPr>
            <a:endParaRPr lang="en-US" dirty="0" smtClean="0"/>
          </a:p>
          <a:p>
            <a:pPr algn="l" rtl="0"/>
            <a:r>
              <a:rPr lang="en-US" b="1" dirty="0" smtClean="0"/>
              <a:t>Executive summary </a:t>
            </a:r>
          </a:p>
          <a:p>
            <a:pPr algn="l" rtl="0">
              <a:buFont typeface="Wingdings" pitchFamily="2" charset="2"/>
              <a:buChar char="v"/>
            </a:pPr>
            <a:r>
              <a:rPr lang="en-US" dirty="0" smtClean="0"/>
              <a:t>An executive summary is a paragraph that provides the reader with a quick overview of the entire report, including its purpose, context, methods, major findings, conclusions and recommendations.  It is often easier to write the executive summary once the report has been completed. </a:t>
            </a:r>
          </a:p>
          <a:p>
            <a:pPr algn="l" rtl="0">
              <a:buFont typeface="Wingdings" pitchFamily="2" charset="2"/>
              <a:buChar char="v"/>
            </a:pPr>
            <a:r>
              <a:rPr lang="en-US" dirty="0" smtClean="0"/>
              <a:t>This is placed on a separate page between the title page and the table of contents.  This may often be the only part of the report that is actually read.</a:t>
            </a:r>
          </a:p>
          <a:p>
            <a:endParaRPr lang="ar-SA" dirty="0"/>
          </a:p>
        </p:txBody>
      </p:sp>
      <p:sp>
        <p:nvSpPr>
          <p:cNvPr id="6"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2272240"/>
            <a:ext cx="8229600" cy="4325112"/>
          </a:xfrm>
        </p:spPr>
        <p:txBody>
          <a:bodyPr/>
          <a:lstStyle/>
          <a:p>
            <a:pPr marL="0" indent="0" algn="l" rtl="0">
              <a:buNone/>
            </a:pPr>
            <a:endParaRPr lang="en-US" dirty="0" smtClean="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79712" y="2276872"/>
            <a:ext cx="5265585" cy="2808312"/>
          </a:xfrm>
          <a:prstGeom prst="rect">
            <a:avLst/>
          </a:prstGeom>
          <a:ln>
            <a:noFill/>
          </a:ln>
          <a:effectLst>
            <a:outerShdw blurRad="292100" dist="139700" dir="2700000" algn="tl" rotWithShape="0">
              <a:srgbClr val="333333">
                <a:alpha val="65000"/>
              </a:srgbClr>
            </a:outerShdw>
          </a:effectLst>
        </p:spPr>
      </p:pic>
      <p:sp>
        <p:nvSpPr>
          <p:cNvPr id="8"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 xmlns:p14="http://schemas.microsoft.com/office/powerpoint/2010/main" val="912467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534400" cy="758952"/>
          </a:xfrm>
        </p:spPr>
        <p:txBody>
          <a:bodyPr>
            <a:normAutofit fontScale="90000"/>
          </a:bodyPr>
          <a:lstStyle/>
          <a:p>
            <a:r>
              <a:rPr lang="en-US" b="1" dirty="0">
                <a:solidFill>
                  <a:schemeClr val="accent1"/>
                </a:solidFill>
              </a:rPr>
              <a:t>Modifying and formatting caption numbering</a:t>
            </a:r>
          </a:p>
        </p:txBody>
      </p:sp>
      <p:sp>
        <p:nvSpPr>
          <p:cNvPr id="3" name="Content Placeholder 2"/>
          <p:cNvSpPr>
            <a:spLocks noGrp="1"/>
          </p:cNvSpPr>
          <p:nvPr>
            <p:ph sz="quarter" idx="1"/>
          </p:nvPr>
        </p:nvSpPr>
        <p:spPr/>
        <p:txBody>
          <a:bodyPr/>
          <a:lstStyle/>
          <a:p>
            <a:pPr algn="l" rtl="0"/>
            <a:r>
              <a:rPr lang="en-US" dirty="0" smtClean="0"/>
              <a:t>You </a:t>
            </a:r>
            <a:r>
              <a:rPr lang="en-US" dirty="0"/>
              <a:t>can modify your captions, especially their numbering. When you’re adding a caption, click the </a:t>
            </a:r>
            <a:r>
              <a:rPr lang="en-US" b="1" dirty="0"/>
              <a:t>Numbering </a:t>
            </a:r>
            <a:r>
              <a:rPr lang="en-US" b="1" dirty="0" smtClean="0"/>
              <a:t>button</a:t>
            </a:r>
          </a:p>
          <a:p>
            <a:pPr marL="0" indent="0">
              <a:buNone/>
            </a:pPr>
            <a:endParaRPr lang="en-US" dirty="0"/>
          </a:p>
          <a:p>
            <a:pPr marL="0" indent="0">
              <a:buNone/>
            </a:pP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71800" y="3140968"/>
            <a:ext cx="3505690" cy="2829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 xmlns:p14="http://schemas.microsoft.com/office/powerpoint/2010/main" val="3332500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l" rtl="0"/>
            <a:r>
              <a:rPr lang="en-US" dirty="0"/>
              <a:t>You will now get options for changing the numbering from 1, 2, 3 to a, b, c, etc</a:t>
            </a:r>
            <a:r>
              <a:rPr lang="en-US" dirty="0" smtClean="0"/>
              <a:t>.</a:t>
            </a:r>
          </a:p>
          <a:p>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15816" y="2924944"/>
            <a:ext cx="3273976" cy="2560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 xmlns:p14="http://schemas.microsoft.com/office/powerpoint/2010/main" val="328237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534400" cy="758952"/>
          </a:xfrm>
        </p:spPr>
        <p:txBody>
          <a:bodyPr>
            <a:normAutofit fontScale="90000"/>
          </a:bodyPr>
          <a:lstStyle/>
          <a:p>
            <a:r>
              <a:rPr lang="en-US" b="1" dirty="0">
                <a:solidFill>
                  <a:schemeClr val="accent1"/>
                </a:solidFill>
              </a:rPr>
              <a:t>Creating a </a:t>
            </a:r>
            <a:r>
              <a:rPr lang="en-US" b="1" dirty="0" smtClean="0">
                <a:solidFill>
                  <a:schemeClr val="accent1"/>
                </a:solidFill>
              </a:rPr>
              <a:t>Table </a:t>
            </a:r>
            <a:r>
              <a:rPr lang="en-US" b="1" dirty="0">
                <a:solidFill>
                  <a:schemeClr val="accent1"/>
                </a:solidFill>
              </a:rPr>
              <a:t>of </a:t>
            </a:r>
            <a:r>
              <a:rPr lang="en-US" b="1" dirty="0" smtClean="0">
                <a:solidFill>
                  <a:schemeClr val="accent1"/>
                </a:solidFill>
              </a:rPr>
              <a:t>Figures </a:t>
            </a:r>
            <a:r>
              <a:rPr lang="en-US" b="1" dirty="0">
                <a:solidFill>
                  <a:schemeClr val="accent1"/>
                </a:solidFill>
              </a:rPr>
              <a:t>and a </a:t>
            </a:r>
            <a:r>
              <a:rPr lang="en-US" b="1" dirty="0" smtClean="0">
                <a:solidFill>
                  <a:schemeClr val="accent1"/>
                </a:solidFill>
              </a:rPr>
              <a:t>Table </a:t>
            </a:r>
            <a:r>
              <a:rPr lang="en-US" b="1" dirty="0">
                <a:solidFill>
                  <a:schemeClr val="accent1"/>
                </a:solidFill>
              </a:rPr>
              <a:t>of </a:t>
            </a:r>
            <a:r>
              <a:rPr lang="en-US" b="1" dirty="0" smtClean="0">
                <a:solidFill>
                  <a:schemeClr val="accent1"/>
                </a:solidFill>
              </a:rPr>
              <a:t>Tables</a:t>
            </a:r>
            <a:endParaRPr lang="en-US" b="1" dirty="0">
              <a:solidFill>
                <a:schemeClr val="accent1"/>
              </a:solidFill>
            </a:endParaRPr>
          </a:p>
        </p:txBody>
      </p:sp>
      <p:sp>
        <p:nvSpPr>
          <p:cNvPr id="3" name="Content Placeholder 2"/>
          <p:cNvSpPr>
            <a:spLocks noGrp="1"/>
          </p:cNvSpPr>
          <p:nvPr>
            <p:ph sz="quarter" idx="1"/>
          </p:nvPr>
        </p:nvSpPr>
        <p:spPr/>
        <p:txBody>
          <a:bodyPr/>
          <a:lstStyle/>
          <a:p>
            <a:pPr algn="l" rtl="0">
              <a:buNone/>
            </a:pPr>
            <a:r>
              <a:rPr lang="en-US" dirty="0"/>
              <a:t>Once you’ve </a:t>
            </a:r>
            <a:r>
              <a:rPr lang="en-US" dirty="0" smtClean="0"/>
              <a:t>labeled </a:t>
            </a:r>
            <a:r>
              <a:rPr lang="en-US" dirty="0"/>
              <a:t>all of your captions correctly </a:t>
            </a:r>
            <a:r>
              <a:rPr lang="en-US" dirty="0" smtClean="0"/>
              <a:t>,you </a:t>
            </a:r>
            <a:r>
              <a:rPr lang="en-US" dirty="0"/>
              <a:t>can </a:t>
            </a:r>
            <a:r>
              <a:rPr lang="en-US" b="1" dirty="0"/>
              <a:t>create your table of figures and table of tables</a:t>
            </a:r>
            <a:r>
              <a:rPr lang="en-US" dirty="0" smtClean="0"/>
              <a:t>.</a:t>
            </a:r>
          </a:p>
          <a:p>
            <a:pPr marL="0" indent="0">
              <a:buNone/>
            </a:pPr>
            <a:endParaRPr lang="en-US" dirty="0"/>
          </a:p>
          <a:p>
            <a:endParaRPr lang="en-US" dirty="0"/>
          </a:p>
        </p:txBody>
      </p:sp>
      <p:sp>
        <p:nvSpPr>
          <p:cNvPr id="6"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 xmlns:p14="http://schemas.microsoft.com/office/powerpoint/2010/main" val="3737511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611560" y="3284984"/>
            <a:ext cx="8153400" cy="2707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
        <p:nvSpPr>
          <p:cNvPr id="9" name="Content Placeholder 6"/>
          <p:cNvSpPr txBox="1">
            <a:spLocks/>
          </p:cNvSpPr>
          <p:nvPr/>
        </p:nvSpPr>
        <p:spPr>
          <a:xfrm>
            <a:off x="179512" y="1412776"/>
            <a:ext cx="8551589" cy="2232248"/>
          </a:xfrm>
          <a:prstGeom prst="rect">
            <a:avLst/>
          </a:prstGeom>
        </p:spPr>
        <p:txBody>
          <a:bodyPr>
            <a:normAutofit fontScale="925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300" dirty="0" smtClean="0"/>
              <a:t>Create a blank page where you want your table of figures to go, or click just below your Table of Contents if you’ve already created that.</a:t>
            </a:r>
          </a:p>
          <a:p>
            <a:pPr marL="320040" lvl="0" indent="-320040" algn="l" rtl="0">
              <a:spcBef>
                <a:spcPts val="700"/>
              </a:spcBef>
              <a:buClr>
                <a:schemeClr val="accent2"/>
              </a:buClr>
              <a:buSzPct val="60000"/>
              <a:buFont typeface="Wingdings"/>
              <a:buChar char=""/>
            </a:pPr>
            <a:r>
              <a:rPr lang="en-US" sz="2300" dirty="0" smtClean="0"/>
              <a:t>Click on the </a:t>
            </a:r>
            <a:r>
              <a:rPr lang="en-US" sz="2300" b="1" dirty="0" smtClean="0"/>
              <a:t>Reference tab</a:t>
            </a:r>
            <a:r>
              <a:rPr lang="en-US" sz="2300" dirty="0" smtClean="0"/>
              <a:t>, click on </a:t>
            </a:r>
            <a:r>
              <a:rPr lang="en-US" sz="2300" b="1" dirty="0" smtClean="0"/>
              <a:t>Insert Table of Figures.</a:t>
            </a:r>
          </a:p>
          <a:p>
            <a:pPr algn="l"/>
            <a:endParaRPr lang="en-US" dirty="0" smtClean="0"/>
          </a:p>
          <a:p>
            <a:pPr algn="l" rtl="0"/>
            <a:r>
              <a:rPr lang="en-US" dirty="0" smtClean="0"/>
              <a:t>      </a:t>
            </a:r>
            <a:endParaRPr lang="en-US" b="1" dirty="0" smtClean="0"/>
          </a:p>
          <a:p>
            <a:pPr algn="l" rtl="0"/>
            <a:endParaRPr lang="en-US" dirty="0" smtClean="0"/>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ar-SA" sz="2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1506809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916832"/>
            <a:ext cx="8229600" cy="4325112"/>
          </a:xfrm>
        </p:spPr>
        <p:txBody>
          <a:bodyPr/>
          <a:lstStyle/>
          <a:p>
            <a:pPr marL="0" indent="0" algn="l" rtl="0"/>
            <a:r>
              <a:rPr lang="en-US" sz="2100" dirty="0"/>
              <a:t>You will now get some options, and this is where we choose whether we want the figures or tables to be listed. We’re adding the figures first… and do the same to insert </a:t>
            </a:r>
            <a:r>
              <a:rPr lang="en-US" sz="1800" b="1" dirty="0"/>
              <a:t>a Table of Tables.</a:t>
            </a:r>
          </a:p>
          <a:p>
            <a:pPr marL="0" indent="0" algn="l" rtl="0">
              <a:buNone/>
            </a:pP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39752" y="3212977"/>
            <a:ext cx="4536504" cy="2940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 xmlns:p14="http://schemas.microsoft.com/office/powerpoint/2010/main" val="4268805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endParaRPr lang="en-US"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99592" y="2564904"/>
            <a:ext cx="7539831" cy="27236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 xmlns:p14="http://schemas.microsoft.com/office/powerpoint/2010/main" val="3614944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229600" cy="1066800"/>
          </a:xfrm>
        </p:spPr>
        <p:txBody>
          <a:bodyPr>
            <a:normAutofit fontScale="90000"/>
          </a:bodyPr>
          <a:lstStyle/>
          <a:p>
            <a:r>
              <a:rPr lang="en-US" sz="3600" b="1" dirty="0" smtClean="0">
                <a:solidFill>
                  <a:schemeClr val="accent1"/>
                </a:solidFill>
              </a:rPr>
              <a:t>Customizing </a:t>
            </a:r>
            <a:r>
              <a:rPr lang="en-US" sz="3600" b="1" dirty="0">
                <a:solidFill>
                  <a:schemeClr val="accent1"/>
                </a:solidFill>
              </a:rPr>
              <a:t>your T</a:t>
            </a:r>
            <a:r>
              <a:rPr lang="en-US" sz="3600" b="1" dirty="0" smtClean="0">
                <a:solidFill>
                  <a:schemeClr val="accent1"/>
                </a:solidFill>
              </a:rPr>
              <a:t>able </a:t>
            </a:r>
            <a:r>
              <a:rPr lang="en-US" sz="3600" b="1" dirty="0">
                <a:solidFill>
                  <a:schemeClr val="accent1"/>
                </a:solidFill>
              </a:rPr>
              <a:t>of </a:t>
            </a:r>
            <a:r>
              <a:rPr lang="en-US" sz="3600" b="1" dirty="0" smtClean="0">
                <a:solidFill>
                  <a:schemeClr val="accent1"/>
                </a:solidFill>
              </a:rPr>
              <a:t>Figures </a:t>
            </a:r>
            <a:r>
              <a:rPr lang="en-US" sz="3600" b="1" dirty="0" smtClean="0">
                <a:solidFill>
                  <a:schemeClr val="accent1"/>
                </a:solidFill>
              </a:rPr>
              <a:t>and </a:t>
            </a:r>
            <a:r>
              <a:rPr lang="en-US" sz="3600" b="1" dirty="0">
                <a:solidFill>
                  <a:schemeClr val="accent1"/>
                </a:solidFill>
              </a:rPr>
              <a:t>Table of </a:t>
            </a:r>
            <a:r>
              <a:rPr lang="en-US" sz="3600" b="1" dirty="0" smtClean="0">
                <a:solidFill>
                  <a:schemeClr val="accent1"/>
                </a:solidFill>
              </a:rPr>
              <a:t>Tables  </a:t>
            </a:r>
            <a:endParaRPr lang="en-US" sz="3600" b="1" dirty="0">
              <a:solidFill>
                <a:schemeClr val="accent1"/>
              </a:solidFill>
            </a:endParaRPr>
          </a:p>
        </p:txBody>
      </p:sp>
      <p:sp>
        <p:nvSpPr>
          <p:cNvPr id="3" name="Content Placeholder 2"/>
          <p:cNvSpPr>
            <a:spLocks noGrp="1"/>
          </p:cNvSpPr>
          <p:nvPr>
            <p:ph sz="quarter" idx="1"/>
          </p:nvPr>
        </p:nvSpPr>
        <p:spPr/>
        <p:txBody>
          <a:bodyPr/>
          <a:lstStyle/>
          <a:p>
            <a:pPr algn="l" rtl="0"/>
            <a:r>
              <a:rPr lang="en-US" dirty="0"/>
              <a:t>You can </a:t>
            </a:r>
            <a:r>
              <a:rPr lang="en-US" dirty="0" smtClean="0"/>
              <a:t>customize them in </a:t>
            </a:r>
            <a:r>
              <a:rPr lang="en-US" dirty="0"/>
              <a:t>the same way that you can </a:t>
            </a:r>
            <a:r>
              <a:rPr lang="en-US" dirty="0" smtClean="0"/>
              <a:t>customize </a:t>
            </a:r>
            <a:r>
              <a:rPr lang="en-US" dirty="0"/>
              <a:t>a Table of Contents, choosing from a range of styles and specifying how they are laid out</a:t>
            </a:r>
            <a:r>
              <a:rPr lang="en-US" dirty="0" smtClean="0"/>
              <a:t>:</a:t>
            </a:r>
          </a:p>
          <a:p>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03848" y="4005064"/>
            <a:ext cx="2736304" cy="2397427"/>
          </a:xfrm>
          <a:prstGeom prst="rect">
            <a:avLst/>
          </a:prstGeom>
        </p:spPr>
      </p:pic>
      <p:sp>
        <p:nvSpPr>
          <p:cNvPr id="7"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 xmlns:p14="http://schemas.microsoft.com/office/powerpoint/2010/main" val="36076354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109728" indent="0" algn="ctr">
              <a:buNone/>
            </a:pPr>
            <a:r>
              <a:rPr lang="en-US" dirty="0" smtClean="0"/>
              <a:t>The End </a:t>
            </a:r>
            <a:endParaRPr lang="en-US" dirty="0"/>
          </a:p>
        </p:txBody>
      </p:sp>
      <p:sp>
        <p:nvSpPr>
          <p:cNvPr id="6"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extLst>
      <p:ext uri="{BB962C8B-B14F-4D97-AF65-F5344CB8AC3E}">
        <p14:creationId xmlns="" xmlns:p14="http://schemas.microsoft.com/office/powerpoint/2010/main" val="2511064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normAutofit fontScale="70000" lnSpcReduction="20000"/>
          </a:bodyPr>
          <a:lstStyle/>
          <a:p>
            <a:pPr algn="l" rtl="0"/>
            <a:r>
              <a:rPr lang="en-US" b="1" dirty="0" smtClean="0"/>
              <a:t>Table of </a:t>
            </a:r>
            <a:r>
              <a:rPr lang="en-US" b="1" dirty="0"/>
              <a:t>C</a:t>
            </a:r>
            <a:r>
              <a:rPr lang="en-US" b="1" dirty="0" smtClean="0"/>
              <a:t>ontents </a:t>
            </a:r>
          </a:p>
          <a:p>
            <a:pPr algn="l" rtl="0">
              <a:buNone/>
            </a:pPr>
            <a:r>
              <a:rPr lang="en-US" dirty="0" smtClean="0"/>
              <a:t>The table of contents lists the main sections (headings) of the report, and the page on which each begins. If your report includes tables, diagrams or illustrations, these are listed separately on the page after the table of contents. </a:t>
            </a:r>
          </a:p>
          <a:p>
            <a:pPr algn="l" rtl="0">
              <a:buNone/>
            </a:pPr>
            <a:endParaRPr lang="en-US" dirty="0" smtClean="0"/>
          </a:p>
          <a:p>
            <a:pPr algn="l" rtl="0"/>
            <a:r>
              <a:rPr lang="en-US" b="1" dirty="0" smtClean="0"/>
              <a:t>Introduction </a:t>
            </a:r>
          </a:p>
          <a:p>
            <a:pPr algn="l" rtl="0">
              <a:buNone/>
            </a:pPr>
            <a:r>
              <a:rPr lang="en-US" dirty="0" smtClean="0"/>
              <a:t>The introduction should:</a:t>
            </a:r>
          </a:p>
          <a:p>
            <a:pPr algn="l" rtl="0">
              <a:buFont typeface="Wingdings" pitchFamily="2" charset="2"/>
              <a:buChar char="v"/>
            </a:pPr>
            <a:r>
              <a:rPr lang="en-US" dirty="0" smtClean="0"/>
              <a:t>Discuss the importance or significance of the research or problem to be reported .</a:t>
            </a:r>
          </a:p>
          <a:p>
            <a:pPr algn="l" rtl="0">
              <a:buFont typeface="Wingdings" pitchFamily="2" charset="2"/>
              <a:buChar char="v"/>
            </a:pPr>
            <a:r>
              <a:rPr lang="en-US" dirty="0" smtClean="0"/>
              <a:t>Define the purpose of the report. </a:t>
            </a:r>
          </a:p>
          <a:p>
            <a:pPr algn="l" rtl="0">
              <a:buFont typeface="Wingdings" pitchFamily="2" charset="2"/>
              <a:buChar char="v"/>
            </a:pPr>
            <a:r>
              <a:rPr lang="en-US" dirty="0" smtClean="0"/>
              <a:t>Outline the issues to be discussed (scope) .</a:t>
            </a:r>
          </a:p>
          <a:p>
            <a:pPr algn="l" rtl="0">
              <a:buFont typeface="Wingdings" pitchFamily="2" charset="2"/>
              <a:buChar char="v"/>
            </a:pPr>
            <a:r>
              <a:rPr lang="en-US" dirty="0" smtClean="0"/>
              <a:t>Inform the reader of any limitations to the report, or any assumptions made.</a:t>
            </a:r>
          </a:p>
          <a:p>
            <a:endParaRPr lang="ar-SA" dirty="0"/>
          </a:p>
        </p:txBody>
      </p:sp>
      <p:sp>
        <p:nvSpPr>
          <p:cNvPr id="6"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normAutofit fontScale="77500" lnSpcReduction="20000"/>
          </a:bodyPr>
          <a:lstStyle/>
          <a:p>
            <a:pPr algn="l" rtl="0"/>
            <a:r>
              <a:rPr lang="en-US" b="1" dirty="0" smtClean="0"/>
              <a:t>Discussion or body </a:t>
            </a:r>
          </a:p>
          <a:p>
            <a:pPr algn="l" rtl="0">
              <a:buNone/>
            </a:pPr>
            <a:r>
              <a:rPr lang="en-US" dirty="0" smtClean="0"/>
              <a:t>This contains the main substance of the report, organized into sections with headings and subheadings rather than paragraphs.</a:t>
            </a:r>
          </a:p>
          <a:p>
            <a:pPr algn="l" rtl="0">
              <a:buNone/>
            </a:pPr>
            <a:endParaRPr lang="en-US" dirty="0" smtClean="0"/>
          </a:p>
          <a:p>
            <a:pPr algn="l" rtl="0"/>
            <a:r>
              <a:rPr lang="en-US" b="1" dirty="0" smtClean="0"/>
              <a:t>Conclusion</a:t>
            </a:r>
          </a:p>
          <a:p>
            <a:pPr algn="l" rtl="0">
              <a:buNone/>
            </a:pPr>
            <a:r>
              <a:rPr lang="en-US" dirty="0" smtClean="0"/>
              <a:t>This summarizes the key findings from the discussion section and may be numbered here for clarity. Relate your conclusion to the objectives of the report and arrange your points logically so that major conclusions are presented first.</a:t>
            </a:r>
          </a:p>
          <a:p>
            <a:pPr algn="l" rtl="0"/>
            <a:endParaRPr lang="en-US" dirty="0" smtClean="0"/>
          </a:p>
          <a:p>
            <a:pPr algn="l" rtl="0"/>
            <a:r>
              <a:rPr lang="en-US" b="1" dirty="0" smtClean="0"/>
              <a:t>Recommendations </a:t>
            </a:r>
          </a:p>
          <a:p>
            <a:pPr algn="l" rtl="0">
              <a:buNone/>
            </a:pPr>
            <a:r>
              <a:rPr lang="en-US" dirty="0" smtClean="0"/>
              <a:t>These are subjective opinions about what action you think could be followed. They must be realistic, achievable and clearly relate to the conclusion of the report.</a:t>
            </a:r>
          </a:p>
          <a:p>
            <a:endParaRPr lang="ar-SA" dirty="0"/>
          </a:p>
        </p:txBody>
      </p:sp>
      <p:sp>
        <p:nvSpPr>
          <p:cNvPr id="6"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normAutofit/>
          </a:bodyPr>
          <a:lstStyle/>
          <a:p>
            <a:pPr algn="l" rtl="0"/>
            <a:r>
              <a:rPr lang="en-US" sz="2200" b="1" dirty="0"/>
              <a:t>Reference list </a:t>
            </a:r>
          </a:p>
          <a:p>
            <a:pPr marL="109728" indent="0" algn="l" rtl="0">
              <a:buNone/>
            </a:pPr>
            <a:r>
              <a:rPr lang="en-US" sz="2000" dirty="0"/>
              <a:t>This must contain all the material cited in the report. It must be accurate and consistent with a standard referencing style. </a:t>
            </a:r>
          </a:p>
          <a:p>
            <a:pPr algn="l" rtl="0">
              <a:buNone/>
            </a:pPr>
            <a:endParaRPr lang="en-US" sz="2200" dirty="0"/>
          </a:p>
          <a:p>
            <a:pPr algn="l" rtl="0"/>
            <a:r>
              <a:rPr lang="en-US" sz="2200" b="1" dirty="0"/>
              <a:t>Appendices</a:t>
            </a:r>
          </a:p>
          <a:p>
            <a:pPr algn="l" rtl="0">
              <a:buFont typeface="Wingdings" pitchFamily="2" charset="2"/>
              <a:buChar char="v"/>
            </a:pPr>
            <a:r>
              <a:rPr lang="en-US" sz="2000" dirty="0"/>
              <a:t>They contain detailed information, such as questionnaires, tables, graphs and diagrams. </a:t>
            </a:r>
          </a:p>
          <a:p>
            <a:pPr algn="l" rtl="0">
              <a:buFont typeface="Wingdings" pitchFamily="2" charset="2"/>
              <a:buChar char="v"/>
            </a:pPr>
            <a:r>
              <a:rPr lang="en-US" sz="2000" dirty="0"/>
              <a:t>Appendices should be clearly set out and numbered in the order they are mentioned in the text.</a:t>
            </a:r>
          </a:p>
          <a:p>
            <a:endParaRPr lang="ar-SA" dirty="0"/>
          </a:p>
        </p:txBody>
      </p:sp>
      <p:sp>
        <p:nvSpPr>
          <p:cNvPr id="6"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229600" cy="1066800"/>
          </a:xfrm>
        </p:spPr>
        <p:txBody>
          <a:bodyPr>
            <a:normAutofit fontScale="90000"/>
          </a:bodyPr>
          <a:lstStyle/>
          <a:p>
            <a:r>
              <a:rPr lang="en-US" b="1" dirty="0" smtClean="0">
                <a:solidFill>
                  <a:schemeClr val="accent1"/>
                </a:solidFill>
              </a:rPr>
              <a:t>Table of Contents</a:t>
            </a:r>
            <a:r>
              <a:rPr lang="ar-SA" b="1" dirty="0" smtClean="0">
                <a:solidFill>
                  <a:schemeClr val="accent2"/>
                </a:solidFill>
              </a:rPr>
              <a:t/>
            </a:r>
            <a:br>
              <a:rPr lang="ar-SA" b="1" dirty="0" smtClean="0">
                <a:solidFill>
                  <a:schemeClr val="accent2"/>
                </a:solidFill>
              </a:rPr>
            </a:br>
            <a:endParaRPr lang="ar-SA" dirty="0">
              <a:solidFill>
                <a:schemeClr val="accent2"/>
              </a:solidFill>
            </a:endParaRPr>
          </a:p>
        </p:txBody>
      </p:sp>
      <p:sp>
        <p:nvSpPr>
          <p:cNvPr id="3" name="Content Placeholder 2"/>
          <p:cNvSpPr>
            <a:spLocks noGrp="1"/>
          </p:cNvSpPr>
          <p:nvPr>
            <p:ph sz="quarter" idx="1"/>
          </p:nvPr>
        </p:nvSpPr>
        <p:spPr/>
        <p:txBody>
          <a:bodyPr>
            <a:normAutofit/>
          </a:bodyPr>
          <a:lstStyle/>
          <a:p>
            <a:pPr algn="l" rtl="0">
              <a:buNone/>
            </a:pPr>
            <a:endParaRPr lang="en-US" dirty="0" smtClean="0"/>
          </a:p>
          <a:p>
            <a:pPr marL="109728" indent="0" algn="ctr" rtl="0">
              <a:buNone/>
            </a:pPr>
            <a:r>
              <a:rPr lang="en-US" dirty="0" smtClean="0"/>
              <a:t>The </a:t>
            </a:r>
            <a:r>
              <a:rPr lang="en-US" dirty="0"/>
              <a:t>T</a:t>
            </a:r>
            <a:r>
              <a:rPr lang="en-US" dirty="0" smtClean="0"/>
              <a:t>able of Contents provides a map for whatever you're reading, because it outlines exactly where the paper is going, what will be discussed, and where to go to find specific information. </a:t>
            </a:r>
          </a:p>
        </p:txBody>
      </p:sp>
      <p:sp>
        <p:nvSpPr>
          <p:cNvPr id="6"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534400" cy="758952"/>
          </a:xfrm>
        </p:spPr>
        <p:txBody>
          <a:bodyPr>
            <a:normAutofit fontScale="90000"/>
          </a:bodyPr>
          <a:lstStyle/>
          <a:p>
            <a:r>
              <a:rPr lang="en-US" b="1" dirty="0" smtClean="0">
                <a:solidFill>
                  <a:schemeClr val="accent1"/>
                </a:solidFill>
              </a:rPr>
              <a:t>Example</a:t>
            </a:r>
            <a:r>
              <a:rPr lang="en-US" b="1" dirty="0" smtClean="0">
                <a:solidFill>
                  <a:schemeClr val="accent2"/>
                </a:solidFill>
              </a:rPr>
              <a:t/>
            </a:r>
            <a:br>
              <a:rPr lang="en-US" b="1" dirty="0" smtClean="0">
                <a:solidFill>
                  <a:schemeClr val="accent2"/>
                </a:solidFill>
              </a:rPr>
            </a:br>
            <a:endParaRPr lang="ar-SA" b="1" dirty="0">
              <a:solidFill>
                <a:schemeClr val="accent2"/>
              </a:solidFill>
            </a:endParaRPr>
          </a:p>
        </p:txBody>
      </p:sp>
      <p:pic>
        <p:nvPicPr>
          <p:cNvPr id="4" name="Content Placeholder 3" descr="03-11-35 02-32-23 م.png"/>
          <p:cNvPicPr>
            <a:picLocks noGrp="1" noChangeAspect="1"/>
          </p:cNvPicPr>
          <p:nvPr>
            <p:ph sz="quarter" idx="1"/>
          </p:nvPr>
        </p:nvPicPr>
        <p:blipFill>
          <a:blip r:embed="rId2" cstate="print"/>
          <a:stretch>
            <a:fillRect/>
          </a:stretch>
        </p:blipFill>
        <p:spPr>
          <a:xfrm>
            <a:off x="827584" y="1988840"/>
            <a:ext cx="7622260" cy="3175973"/>
          </a:xfrm>
        </p:spPr>
      </p:pic>
      <p:sp>
        <p:nvSpPr>
          <p:cNvPr id="7"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229600" cy="1066800"/>
          </a:xfrm>
        </p:spPr>
        <p:txBody>
          <a:bodyPr>
            <a:normAutofit/>
          </a:bodyPr>
          <a:lstStyle/>
          <a:p>
            <a:r>
              <a:rPr lang="en-US" sz="3600" b="1" dirty="0" smtClean="0">
                <a:solidFill>
                  <a:schemeClr val="accent1"/>
                </a:solidFill>
              </a:rPr>
              <a:t>Creating  a Table of Contents</a:t>
            </a:r>
            <a:endParaRPr lang="ar-SA" sz="3600" b="1" dirty="0" smtClean="0">
              <a:solidFill>
                <a:schemeClr val="accent1"/>
              </a:solidFill>
            </a:endParaRPr>
          </a:p>
        </p:txBody>
      </p:sp>
      <p:sp>
        <p:nvSpPr>
          <p:cNvPr id="3" name="Content Placeholder 2"/>
          <p:cNvSpPr>
            <a:spLocks noGrp="1"/>
          </p:cNvSpPr>
          <p:nvPr>
            <p:ph sz="quarter" idx="1"/>
          </p:nvPr>
        </p:nvSpPr>
        <p:spPr/>
        <p:txBody>
          <a:bodyPr>
            <a:normAutofit/>
          </a:bodyPr>
          <a:lstStyle/>
          <a:p>
            <a:pPr marL="109728" indent="0" algn="ctr" rtl="0">
              <a:buNone/>
            </a:pPr>
            <a:r>
              <a:rPr lang="en-US" dirty="0" smtClean="0"/>
              <a:t>Creating a Table of Contents in a Microsoft Word document is a two-step process. </a:t>
            </a:r>
          </a:p>
          <a:p>
            <a:pPr marL="109728" indent="0" algn="l" rtl="0">
              <a:buNone/>
            </a:pPr>
            <a:endParaRPr lang="en-US" dirty="0" smtClean="0"/>
          </a:p>
        </p:txBody>
      </p:sp>
      <p:sp>
        <p:nvSpPr>
          <p:cNvPr id="6" name="Footer Placeholder 4"/>
          <p:cNvSpPr txBox="1">
            <a:spLocks/>
          </p:cNvSpPr>
          <p:nvPr/>
        </p:nvSpPr>
        <p:spPr>
          <a:xfrm>
            <a:off x="6588224" y="6400800"/>
            <a:ext cx="2375520" cy="457200"/>
          </a:xfrm>
          <a:prstGeom prst="rect">
            <a:avLst/>
          </a:prstGeom>
        </p:spPr>
        <p:txBody>
          <a:bodyPr vert="horz"/>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2014</a:t>
            </a:r>
            <a:r>
              <a:rPr kumimoji="0" lang="ar-SA" sz="1400" b="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accent2"/>
                </a:solidFill>
                <a:effectLst/>
                <a:uLnTx/>
                <a:uFillTx/>
                <a:latin typeface="+mn-lt"/>
                <a:ea typeface="+mn-ea"/>
                <a:cs typeface="+mn-cs"/>
              </a:rPr>
              <a:t>BasmahAlQadheeb</a:t>
            </a:r>
            <a:endParaRPr kumimoji="0" lang="ar-SA"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912</TotalTime>
  <Words>1506</Words>
  <Application>Microsoft Office PowerPoint</Application>
  <PresentationFormat>On-screen Show (4:3)</PresentationFormat>
  <Paragraphs>183</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Median</vt:lpstr>
      <vt:lpstr>Table of Contents </vt:lpstr>
      <vt:lpstr>What is a report? </vt:lpstr>
      <vt:lpstr>How to write a report? </vt:lpstr>
      <vt:lpstr>Slide 4</vt:lpstr>
      <vt:lpstr>Slide 5</vt:lpstr>
      <vt:lpstr>Slide 6</vt:lpstr>
      <vt:lpstr>Table of Contents </vt:lpstr>
      <vt:lpstr>Example </vt:lpstr>
      <vt:lpstr>Creating  a Table of Contents</vt:lpstr>
      <vt:lpstr>Slide 10</vt:lpstr>
      <vt:lpstr>Slide 11</vt:lpstr>
      <vt:lpstr>Modify Heading style</vt:lpstr>
      <vt:lpstr>Slide 13</vt:lpstr>
      <vt:lpstr>Slide 14</vt:lpstr>
      <vt:lpstr>Slide 15</vt:lpstr>
      <vt:lpstr>Slide 16</vt:lpstr>
      <vt:lpstr>Slide 17</vt:lpstr>
      <vt:lpstr>Slide 18</vt:lpstr>
      <vt:lpstr>Update the Table of Contents </vt:lpstr>
      <vt:lpstr>Slide 20</vt:lpstr>
      <vt:lpstr>Delete a Table of Contents </vt:lpstr>
      <vt:lpstr>Table of Figures and Table of Tables </vt:lpstr>
      <vt:lpstr>Why do I need a Table of Figures and Tables? </vt:lpstr>
      <vt:lpstr>Example</vt:lpstr>
      <vt:lpstr>How to apply a Table Caption</vt:lpstr>
      <vt:lpstr>Slide 26</vt:lpstr>
      <vt:lpstr>Slide 27</vt:lpstr>
      <vt:lpstr>Slide 28</vt:lpstr>
      <vt:lpstr>How to apply a Figure Caption</vt:lpstr>
      <vt:lpstr>Slide 30</vt:lpstr>
      <vt:lpstr>Modifying and formatting caption numbering</vt:lpstr>
      <vt:lpstr>Slide 32</vt:lpstr>
      <vt:lpstr>Creating a Table of Figures and a Table of Tables</vt:lpstr>
      <vt:lpstr>Slide 34</vt:lpstr>
      <vt:lpstr>Slide 35</vt:lpstr>
      <vt:lpstr>Slide 36</vt:lpstr>
      <vt:lpstr>Customizing your Table of Figures and Table of Tables  </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Basmah</dc:creator>
  <cp:lastModifiedBy>Basmah</cp:lastModifiedBy>
  <cp:revision>42</cp:revision>
  <dcterms:created xsi:type="dcterms:W3CDTF">2014-08-29T11:20:14Z</dcterms:created>
  <dcterms:modified xsi:type="dcterms:W3CDTF">2014-09-10T08:16:32Z</dcterms:modified>
</cp:coreProperties>
</file>