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E85F-01A1-4064-836B-F6D05462231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90B0-1246-4DB2-9DA0-AF63DD8335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تمارين على الاحتمال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876" t="16360" r="17266" b="16704"/>
          <a:stretch>
            <a:fillRect/>
          </a:stretch>
        </p:blipFill>
        <p:spPr bwMode="auto">
          <a:xfrm>
            <a:off x="323528" y="1484784"/>
            <a:ext cx="85689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5940152" y="8367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u="sng" dirty="0"/>
              <a:t>السؤال </a:t>
            </a:r>
            <a:r>
              <a:rPr lang="ar-SA" sz="2400" b="1" u="sng" dirty="0" err="1"/>
              <a:t>الاول :/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836" t="19313" r="15878" b="19657"/>
          <a:stretch>
            <a:fillRect/>
          </a:stretch>
        </p:blipFill>
        <p:spPr bwMode="auto">
          <a:xfrm>
            <a:off x="35496" y="764704"/>
            <a:ext cx="914501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5216" t="31125" r="20033" b="46235"/>
          <a:stretch>
            <a:fillRect/>
          </a:stretch>
        </p:blipFill>
        <p:spPr bwMode="auto">
          <a:xfrm>
            <a:off x="539552" y="5157192"/>
            <a:ext cx="84249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6805215" y="404664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400" b="1" u="sng" dirty="0"/>
              <a:t>السؤال </a:t>
            </a:r>
            <a:r>
              <a:rPr lang="ar-SA" sz="2400" b="1" u="sng" dirty="0" err="1"/>
              <a:t>الثاني:/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5216" t="29156" r="18372" b="32454"/>
          <a:stretch>
            <a:fillRect/>
          </a:stretch>
        </p:blipFill>
        <p:spPr bwMode="auto">
          <a:xfrm>
            <a:off x="251520" y="1340768"/>
            <a:ext cx="86409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25649" t="19485" r="20115" b="50984"/>
          <a:stretch>
            <a:fillRect/>
          </a:stretch>
        </p:blipFill>
        <p:spPr bwMode="auto">
          <a:xfrm>
            <a:off x="1547664" y="4437112"/>
            <a:ext cx="705678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6468712" y="692696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800" b="1" u="sng" dirty="0"/>
              <a:t>السؤال </a:t>
            </a:r>
            <a:r>
              <a:rPr lang="ar-SA" sz="2800" b="1" u="sng" dirty="0" err="1"/>
              <a:t>الثالث:/</a:t>
            </a:r>
            <a:endParaRPr lang="en-US" sz="28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6876" t="26203" r="14498" b="16704"/>
          <a:stretch>
            <a:fillRect/>
          </a:stretch>
        </p:blipFill>
        <p:spPr bwMode="auto">
          <a:xfrm>
            <a:off x="107504" y="908720"/>
            <a:ext cx="892899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23989" t="53937" r="14861" b="19485"/>
          <a:stretch>
            <a:fillRect/>
          </a:stretch>
        </p:blipFill>
        <p:spPr bwMode="auto">
          <a:xfrm>
            <a:off x="899592" y="4869160"/>
            <a:ext cx="79563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7082026" y="476672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400" b="1" u="sng" dirty="0"/>
              <a:t>السؤال </a:t>
            </a:r>
            <a:r>
              <a:rPr lang="ar-SA" sz="2400" b="1" u="sng" dirty="0" err="1"/>
              <a:t>الرابع:/</a:t>
            </a:r>
            <a:endParaRPr lang="en-US" sz="2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سمة Office</vt:lpstr>
      <vt:lpstr>تمارين على الاحتمال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تمارين على الاحتمال</dc:title>
  <dc:creator>Amal</dc:creator>
  <cp:lastModifiedBy>امل منصور</cp:lastModifiedBy>
  <cp:revision>2</cp:revision>
  <dcterms:created xsi:type="dcterms:W3CDTF">2020-10-17T19:58:03Z</dcterms:created>
  <dcterms:modified xsi:type="dcterms:W3CDTF">2021-09-01T14:15:28Z</dcterms:modified>
</cp:coreProperties>
</file>